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3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8D403-9D9B-82F0-AC74-B001139E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0" y="-919797"/>
            <a:ext cx="9144000" cy="2387600"/>
          </a:xfrm>
        </p:spPr>
        <p:txBody>
          <a:bodyPr/>
          <a:lstStyle/>
          <a:p>
            <a:r>
              <a:rPr lang="zh-CN" altLang="en-US" dirty="0"/>
              <a:t>第九小组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28088-D389-9223-3986-69D19E999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2140"/>
            <a:ext cx="9662160" cy="337566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刘玉柱完成</a:t>
            </a:r>
            <a:r>
              <a:rPr lang="en-US" altLang="zh-CN" sz="3200" dirty="0"/>
              <a:t>11</a:t>
            </a:r>
            <a:r>
              <a:rPr lang="zh-CN" altLang="en-US" sz="3200" dirty="0"/>
              <a:t>道</a:t>
            </a:r>
            <a:endParaRPr lang="en-US" altLang="zh-CN" sz="3200" dirty="0"/>
          </a:p>
          <a:p>
            <a:r>
              <a:rPr lang="zh-CN" altLang="en-US" sz="3200" dirty="0"/>
              <a:t>白泽阳完成</a:t>
            </a:r>
            <a:r>
              <a:rPr lang="en-US" altLang="zh-CN" sz="3200" dirty="0"/>
              <a:t>16</a:t>
            </a:r>
            <a:r>
              <a:rPr lang="zh-CN" altLang="en-US" sz="3200" dirty="0"/>
              <a:t>道</a:t>
            </a:r>
            <a:endParaRPr lang="en-US" altLang="zh-CN" sz="3200" dirty="0"/>
          </a:p>
          <a:p>
            <a:r>
              <a:rPr lang="zh-CN" altLang="en-US" sz="3200" dirty="0"/>
              <a:t>丁御峰完成</a:t>
            </a:r>
            <a:r>
              <a:rPr lang="en-US" altLang="zh-CN" sz="3200" dirty="0"/>
              <a:t>20</a:t>
            </a:r>
            <a:r>
              <a:rPr lang="zh-CN" altLang="en-US" sz="3200" dirty="0"/>
              <a:t>道</a:t>
            </a:r>
            <a:endParaRPr lang="en-US" altLang="zh-CN" sz="3200" dirty="0"/>
          </a:p>
          <a:p>
            <a:r>
              <a:rPr lang="zh-CN" altLang="en-US" sz="3200" dirty="0"/>
              <a:t>钱兴宇完成</a:t>
            </a:r>
            <a:r>
              <a:rPr lang="en-US" altLang="zh-CN" sz="3200" dirty="0"/>
              <a:t>36</a:t>
            </a:r>
            <a:r>
              <a:rPr lang="zh-CN" altLang="en-US" sz="3200" dirty="0"/>
              <a:t>道</a:t>
            </a:r>
            <a:endParaRPr lang="en-US" altLang="zh-CN" sz="3200" dirty="0"/>
          </a:p>
          <a:p>
            <a:r>
              <a:rPr lang="zh-CN" altLang="en-US" sz="3200" dirty="0"/>
              <a:t>共完成</a:t>
            </a:r>
            <a:r>
              <a:rPr lang="en-US" altLang="zh-CN" sz="3200" dirty="0"/>
              <a:t>77</a:t>
            </a:r>
            <a:r>
              <a:rPr lang="zh-CN" altLang="en-US" sz="3200" dirty="0"/>
              <a:t>道</a:t>
            </a:r>
          </a:p>
        </p:txBody>
      </p:sp>
    </p:spTree>
    <p:extLst>
      <p:ext uri="{BB962C8B-B14F-4D97-AF65-F5344CB8AC3E}">
        <p14:creationId xmlns:p14="http://schemas.microsoft.com/office/powerpoint/2010/main" val="70746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1461E-150D-29A9-3D2D-34259F4E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400685"/>
            <a:ext cx="6172200" cy="559435"/>
          </a:xfrm>
        </p:spPr>
        <p:txBody>
          <a:bodyPr/>
          <a:lstStyle/>
          <a:p>
            <a:r>
              <a:rPr lang="zh-CN" altLang="en-US" dirty="0"/>
              <a:t>钱兴宇完成</a:t>
            </a:r>
            <a:r>
              <a:rPr lang="en-US" altLang="zh-CN" dirty="0"/>
              <a:t>36</a:t>
            </a:r>
            <a:r>
              <a:rPr lang="zh-CN" altLang="en-US" dirty="0"/>
              <a:t>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AC506D-BA2A-D30F-081D-E7A45B776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1405890"/>
            <a:ext cx="7112617" cy="51206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F5F1DE-A3D7-2AC2-15D3-55197AFB99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61" y="1333500"/>
            <a:ext cx="7762911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2405C-0C40-832B-B15F-D22529DF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271145"/>
            <a:ext cx="10515600" cy="4351338"/>
          </a:xfrm>
        </p:spPr>
        <p:txBody>
          <a:bodyPr/>
          <a:lstStyle/>
          <a:p>
            <a:r>
              <a:rPr lang="zh-CN" altLang="en-US" dirty="0"/>
              <a:t>刘玉柱完成</a:t>
            </a:r>
            <a:r>
              <a:rPr lang="en-US" altLang="zh-CN" dirty="0"/>
              <a:t>11</a:t>
            </a:r>
            <a:r>
              <a:rPr lang="zh-CN" altLang="en-US" dirty="0"/>
              <a:t>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6CFA96-05CF-BDD3-0C20-638667792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6" y="1241312"/>
            <a:ext cx="10235704" cy="46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D4F1D-CE37-F4B7-2786-003E82F8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" y="347345"/>
            <a:ext cx="10515600" cy="4351338"/>
          </a:xfrm>
        </p:spPr>
        <p:txBody>
          <a:bodyPr/>
          <a:lstStyle/>
          <a:p>
            <a:r>
              <a:rPr lang="zh-CN" altLang="en-US" dirty="0"/>
              <a:t>白泽阳完成</a:t>
            </a:r>
            <a:r>
              <a:rPr lang="en-US" altLang="zh-CN" dirty="0"/>
              <a:t>16</a:t>
            </a:r>
            <a:r>
              <a:rPr lang="zh-CN" altLang="en-US" dirty="0"/>
              <a:t>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8F16D4-7959-2D83-62C2-652FFD961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10" y="40386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A4B77-2728-35B4-FEA1-9B47F70E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316865"/>
            <a:ext cx="4511040" cy="567055"/>
          </a:xfrm>
        </p:spPr>
        <p:txBody>
          <a:bodyPr/>
          <a:lstStyle/>
          <a:p>
            <a:r>
              <a:rPr lang="zh-CN" altLang="en-US" dirty="0"/>
              <a:t>丁御峰完成</a:t>
            </a:r>
            <a:r>
              <a:rPr lang="en-US" altLang="zh-CN" dirty="0"/>
              <a:t>20</a:t>
            </a:r>
            <a:r>
              <a:rPr lang="zh-CN" altLang="en-US" dirty="0"/>
              <a:t>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3EFB2E-6B40-41DC-5B60-0B20D81901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55" y="70104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1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54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第九小组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第九小组</dc:title>
  <dc:creator>qianxingyu</dc:creator>
  <cp:lastModifiedBy>qxy200401@outlook.com</cp:lastModifiedBy>
  <cp:revision>2</cp:revision>
  <dcterms:created xsi:type="dcterms:W3CDTF">2022-12-07T06:01:53Z</dcterms:created>
  <dcterms:modified xsi:type="dcterms:W3CDTF">2022-12-07T07:09:23Z</dcterms:modified>
</cp:coreProperties>
</file>