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7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8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9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10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2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webextensions/webextension1.xml" ContentType="application/vnd.ms-office.webextension+xml"/>
  <Override PartName="/ppt/theme/themeOverride3.xml" ContentType="application/vnd.openxmlformats-officedocument.themeOverr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theme/themeOverride4.xml" ContentType="application/vnd.openxmlformats-officedocument.themeOverr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4" r:id="rId3"/>
    <p:sldMasterId id="2147483695" r:id="rId4"/>
    <p:sldMasterId id="2147483704" r:id="rId5"/>
    <p:sldMasterId id="2147483715" r:id="rId6"/>
    <p:sldMasterId id="2147483727" r:id="rId7"/>
    <p:sldMasterId id="2147483740" r:id="rId8"/>
    <p:sldMasterId id="2147483748" r:id="rId9"/>
    <p:sldMasterId id="2147483763" r:id="rId10"/>
  </p:sldMasterIdLst>
  <p:sldIdLst>
    <p:sldId id="256" r:id="rId11"/>
    <p:sldId id="257" r:id="rId12"/>
    <p:sldId id="487" r:id="rId13"/>
    <p:sldId id="258" r:id="rId14"/>
    <p:sldId id="259" r:id="rId15"/>
    <p:sldId id="260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488" r:id="rId27"/>
    <p:sldId id="272" r:id="rId28"/>
    <p:sldId id="273" r:id="rId29"/>
    <p:sldId id="274" r:id="rId30"/>
    <p:sldId id="278" r:id="rId31"/>
    <p:sldId id="276" r:id="rId32"/>
    <p:sldId id="277" r:id="rId33"/>
    <p:sldId id="280" r:id="rId34"/>
    <p:sldId id="440" r:id="rId35"/>
    <p:sldId id="284" r:id="rId36"/>
    <p:sldId id="442" r:id="rId37"/>
    <p:sldId id="441" r:id="rId38"/>
    <p:sldId id="486" r:id="rId39"/>
    <p:sldId id="445" r:id="rId40"/>
    <p:sldId id="446" r:id="rId41"/>
    <p:sldId id="444" r:id="rId42"/>
    <p:sldId id="447" r:id="rId43"/>
    <p:sldId id="448" r:id="rId44"/>
    <p:sldId id="275" r:id="rId45"/>
    <p:sldId id="281" r:id="rId46"/>
    <p:sldId id="282" r:id="rId47"/>
    <p:sldId id="283" r:id="rId48"/>
    <p:sldId id="449" r:id="rId49"/>
    <p:sldId id="489" r:id="rId50"/>
    <p:sldId id="450" r:id="rId51"/>
    <p:sldId id="454" r:id="rId52"/>
    <p:sldId id="455" r:id="rId53"/>
    <p:sldId id="456" r:id="rId54"/>
    <p:sldId id="457" r:id="rId55"/>
    <p:sldId id="459" r:id="rId56"/>
    <p:sldId id="458" r:id="rId57"/>
    <p:sldId id="460" r:id="rId58"/>
    <p:sldId id="461" r:id="rId59"/>
    <p:sldId id="463" r:id="rId60"/>
    <p:sldId id="464" r:id="rId61"/>
    <p:sldId id="465" r:id="rId62"/>
    <p:sldId id="466" r:id="rId63"/>
    <p:sldId id="467" r:id="rId64"/>
    <p:sldId id="468" r:id="rId65"/>
    <p:sldId id="469" r:id="rId66"/>
    <p:sldId id="474" r:id="rId67"/>
    <p:sldId id="470" r:id="rId68"/>
    <p:sldId id="484" r:id="rId69"/>
    <p:sldId id="485" r:id="rId70"/>
    <p:sldId id="475" r:id="rId71"/>
    <p:sldId id="471" r:id="rId72"/>
    <p:sldId id="476" r:id="rId73"/>
    <p:sldId id="472" r:id="rId74"/>
    <p:sldId id="483" r:id="rId75"/>
    <p:sldId id="477" r:id="rId76"/>
    <p:sldId id="478" r:id="rId77"/>
    <p:sldId id="479" r:id="rId78"/>
    <p:sldId id="480" r:id="rId79"/>
    <p:sldId id="481" r:id="rId80"/>
    <p:sldId id="490" r:id="rId81"/>
    <p:sldId id="482" r:id="rId82"/>
    <p:sldId id="491" r:id="rId83"/>
    <p:sldId id="492" r:id="rId84"/>
    <p:sldId id="493" r:id="rId85"/>
    <p:sldId id="494" r:id="rId86"/>
    <p:sldId id="498" r:id="rId87"/>
    <p:sldId id="453" r:id="rId88"/>
    <p:sldId id="497" r:id="rId89"/>
    <p:sldId id="499" r:id="rId90"/>
    <p:sldId id="500" r:id="rId9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6D2"/>
    <a:srgbClr val="DDF3BF"/>
    <a:srgbClr val="EA3EEE"/>
    <a:srgbClr val="E54FDE"/>
    <a:srgbClr val="FFC000"/>
    <a:srgbClr val="5DCAB3"/>
    <a:srgbClr val="F5F3B5"/>
    <a:srgbClr val="0A7DB6"/>
    <a:srgbClr val="086796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84" Type="http://schemas.openxmlformats.org/officeDocument/2006/relationships/slide" Target="slides/slide74.xml"/><Relationship Id="rId89" Type="http://schemas.openxmlformats.org/officeDocument/2006/relationships/slide" Target="slides/slide79.xml"/><Relationship Id="rId16" Type="http://schemas.openxmlformats.org/officeDocument/2006/relationships/slide" Target="slides/slide6.xml"/><Relationship Id="rId11" Type="http://schemas.openxmlformats.org/officeDocument/2006/relationships/slide" Target="slides/slide1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74" Type="http://schemas.openxmlformats.org/officeDocument/2006/relationships/slide" Target="slides/slide64.xml"/><Relationship Id="rId79" Type="http://schemas.openxmlformats.org/officeDocument/2006/relationships/slide" Target="slides/slide69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0.xml"/><Relationship Id="rId95" Type="http://schemas.openxmlformats.org/officeDocument/2006/relationships/tableStyles" Target="tableStyles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80" Type="http://schemas.openxmlformats.org/officeDocument/2006/relationships/slide" Target="slides/slide70.xml"/><Relationship Id="rId85" Type="http://schemas.openxmlformats.org/officeDocument/2006/relationships/slide" Target="slides/slide75.xml"/><Relationship Id="rId9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slide" Target="slides/slide60.xml"/><Relationship Id="rId75" Type="http://schemas.openxmlformats.org/officeDocument/2006/relationships/slide" Target="slides/slide65.xml"/><Relationship Id="rId83" Type="http://schemas.openxmlformats.org/officeDocument/2006/relationships/slide" Target="slides/slide73.xml"/><Relationship Id="rId88" Type="http://schemas.openxmlformats.org/officeDocument/2006/relationships/slide" Target="slides/slide78.xml"/><Relationship Id="rId91" Type="http://schemas.openxmlformats.org/officeDocument/2006/relationships/slide" Target="slides/slide8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slide" Target="slides/slide63.xml"/><Relationship Id="rId78" Type="http://schemas.openxmlformats.org/officeDocument/2006/relationships/slide" Target="slides/slide68.xml"/><Relationship Id="rId81" Type="http://schemas.openxmlformats.org/officeDocument/2006/relationships/slide" Target="slides/slide71.xml"/><Relationship Id="rId86" Type="http://schemas.openxmlformats.org/officeDocument/2006/relationships/slide" Target="slides/slide76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6" Type="http://schemas.openxmlformats.org/officeDocument/2006/relationships/slide" Target="slides/slide66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1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4" Type="http://schemas.openxmlformats.org/officeDocument/2006/relationships/slide" Target="slides/slide14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66" Type="http://schemas.openxmlformats.org/officeDocument/2006/relationships/slide" Target="slides/slide56.xml"/><Relationship Id="rId87" Type="http://schemas.openxmlformats.org/officeDocument/2006/relationships/slide" Target="slides/slide77.xml"/><Relationship Id="rId61" Type="http://schemas.openxmlformats.org/officeDocument/2006/relationships/slide" Target="slides/slide51.xml"/><Relationship Id="rId82" Type="http://schemas.openxmlformats.org/officeDocument/2006/relationships/slide" Target="slides/slide72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56" Type="http://schemas.openxmlformats.org/officeDocument/2006/relationships/slide" Target="slides/slide46.xml"/><Relationship Id="rId77" Type="http://schemas.openxmlformats.org/officeDocument/2006/relationships/slide" Target="slides/slide6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6D3D9-EF8A-4E8B-8937-A23E24F129B1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B1FC4D3-D5FD-4886-82E7-62FD59C0AE55}">
      <dgm:prSet custT="1"/>
      <dgm:spPr>
        <a:solidFill>
          <a:srgbClr val="5DCAB3"/>
        </a:solidFill>
      </dgm:spPr>
      <dgm:t>
        <a:bodyPr/>
        <a:lstStyle/>
        <a:p>
          <a:r>
            <a:rPr lang="en-US" sz="2800" dirty="0">
              <a:latin typeface="+mj-ea"/>
              <a:ea typeface="+mj-ea"/>
            </a:rPr>
            <a:t>2.1 </a:t>
          </a:r>
          <a:r>
            <a:rPr lang="zh-CN" sz="2800" dirty="0">
              <a:latin typeface="+mj-ea"/>
              <a:ea typeface="+mj-ea"/>
            </a:rPr>
            <a:t>线性表的定义</a:t>
          </a:r>
        </a:p>
      </dgm:t>
    </dgm:pt>
    <dgm:pt modelId="{FC94A512-45E6-4D62-8E96-C4BF7424AF92}" type="parTrans" cxnId="{2F32BFED-1203-488D-A2DF-A51E160FD1E6}">
      <dgm:prSet/>
      <dgm:spPr/>
      <dgm:t>
        <a:bodyPr/>
        <a:lstStyle/>
        <a:p>
          <a:endParaRPr lang="zh-CN" altLang="en-US" sz="2800">
            <a:latin typeface="+mj-ea"/>
            <a:ea typeface="+mj-ea"/>
          </a:endParaRPr>
        </a:p>
      </dgm:t>
    </dgm:pt>
    <dgm:pt modelId="{2DDA509B-1792-4BDF-A340-14E0C75BD87F}" type="sibTrans" cxnId="{2F32BFED-1203-488D-A2DF-A51E160FD1E6}">
      <dgm:prSet/>
      <dgm:spPr/>
      <dgm:t>
        <a:bodyPr/>
        <a:lstStyle/>
        <a:p>
          <a:endParaRPr lang="zh-CN" altLang="en-US" sz="2800">
            <a:latin typeface="+mj-ea"/>
            <a:ea typeface="+mj-ea"/>
          </a:endParaRPr>
        </a:p>
      </dgm:t>
    </dgm:pt>
    <dgm:pt modelId="{B0F424E7-B9D0-49C1-B380-20F1DDB7F6D3}">
      <dgm:prSet custT="1"/>
      <dgm:spPr>
        <a:solidFill>
          <a:srgbClr val="48A9C3"/>
        </a:solidFill>
      </dgm:spPr>
      <dgm:t>
        <a:bodyPr/>
        <a:lstStyle/>
        <a:p>
          <a:r>
            <a:rPr lang="en-US" sz="2800" dirty="0">
              <a:latin typeface="+mj-ea"/>
              <a:ea typeface="+mj-ea"/>
            </a:rPr>
            <a:t>2.2 </a:t>
          </a:r>
          <a:r>
            <a:rPr lang="zh-CN" sz="2800" dirty="0">
              <a:latin typeface="+mj-ea"/>
              <a:ea typeface="+mj-ea"/>
            </a:rPr>
            <a:t>线性表的顺序表示和实现</a:t>
          </a:r>
        </a:p>
      </dgm:t>
    </dgm:pt>
    <dgm:pt modelId="{7C951A5F-4B63-40BC-9E47-A4DB3E4E6DED}" type="parTrans" cxnId="{614B5F9A-255E-4EC9-9506-317B94892A81}">
      <dgm:prSet/>
      <dgm:spPr/>
      <dgm:t>
        <a:bodyPr/>
        <a:lstStyle/>
        <a:p>
          <a:endParaRPr lang="zh-CN" altLang="en-US" sz="2800">
            <a:latin typeface="+mj-ea"/>
            <a:ea typeface="+mj-ea"/>
          </a:endParaRPr>
        </a:p>
      </dgm:t>
    </dgm:pt>
    <dgm:pt modelId="{9A53A4B8-15F7-492C-BA1E-8C956D1765B3}" type="sibTrans" cxnId="{614B5F9A-255E-4EC9-9506-317B94892A81}">
      <dgm:prSet/>
      <dgm:spPr/>
      <dgm:t>
        <a:bodyPr/>
        <a:lstStyle/>
        <a:p>
          <a:endParaRPr lang="zh-CN" altLang="en-US" sz="2800">
            <a:latin typeface="+mj-ea"/>
            <a:ea typeface="+mj-ea"/>
          </a:endParaRPr>
        </a:p>
      </dgm:t>
    </dgm:pt>
    <dgm:pt modelId="{A3634E02-1FEF-4C9A-8F14-57FED5DD7081}">
      <dgm:prSet custT="1"/>
      <dgm:spPr>
        <a:solidFill>
          <a:srgbClr val="0A7DB6"/>
        </a:solidFill>
      </dgm:spPr>
      <dgm:t>
        <a:bodyPr/>
        <a:lstStyle/>
        <a:p>
          <a:r>
            <a:rPr lang="en-US" sz="2800" dirty="0">
              <a:latin typeface="+mj-ea"/>
              <a:ea typeface="+mj-ea"/>
            </a:rPr>
            <a:t>2.3 </a:t>
          </a:r>
          <a:r>
            <a:rPr lang="zh-CN" sz="2800" dirty="0">
              <a:latin typeface="+mj-ea"/>
              <a:ea typeface="+mj-ea"/>
            </a:rPr>
            <a:t>线性表的链式表示和实现</a:t>
          </a:r>
        </a:p>
      </dgm:t>
    </dgm:pt>
    <dgm:pt modelId="{6089B147-0F19-4530-A5B8-0E7BAFCE1B55}" type="parTrans" cxnId="{F4C171A1-B3E0-4D6F-9EFA-B27B7B5ACFBC}">
      <dgm:prSet/>
      <dgm:spPr/>
      <dgm:t>
        <a:bodyPr/>
        <a:lstStyle/>
        <a:p>
          <a:endParaRPr lang="zh-CN" altLang="en-US" sz="2800">
            <a:latin typeface="+mj-ea"/>
            <a:ea typeface="+mj-ea"/>
          </a:endParaRPr>
        </a:p>
      </dgm:t>
    </dgm:pt>
    <dgm:pt modelId="{72A2DC37-5F4A-4CB0-B6B4-6B2637ECF6B7}" type="sibTrans" cxnId="{F4C171A1-B3E0-4D6F-9EFA-B27B7B5ACFBC}">
      <dgm:prSet/>
      <dgm:spPr/>
      <dgm:t>
        <a:bodyPr/>
        <a:lstStyle/>
        <a:p>
          <a:endParaRPr lang="zh-CN" altLang="en-US" sz="2800">
            <a:latin typeface="+mj-ea"/>
            <a:ea typeface="+mj-ea"/>
          </a:endParaRPr>
        </a:p>
      </dgm:t>
    </dgm:pt>
    <dgm:pt modelId="{2711727A-B512-41FD-929F-C4ACDF159043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400" dirty="0">
              <a:latin typeface="+mj-ea"/>
              <a:ea typeface="+mj-ea"/>
            </a:rPr>
            <a:t>2.3.1  </a:t>
          </a:r>
          <a:r>
            <a:rPr lang="zh-CN" sz="2400" dirty="0">
              <a:latin typeface="+mj-ea"/>
              <a:ea typeface="+mj-ea"/>
            </a:rPr>
            <a:t>线性链表</a:t>
          </a:r>
        </a:p>
      </dgm:t>
    </dgm:pt>
    <dgm:pt modelId="{D6117792-A0CF-47EC-8326-9AAF688578A4}" type="parTrans" cxnId="{39309295-377D-49DD-95FD-F5A4826EB937}">
      <dgm:prSet/>
      <dgm:spPr/>
      <dgm:t>
        <a:bodyPr/>
        <a:lstStyle/>
        <a:p>
          <a:endParaRPr lang="zh-CN" altLang="en-US" sz="2800">
            <a:latin typeface="+mj-ea"/>
            <a:ea typeface="+mj-ea"/>
          </a:endParaRPr>
        </a:p>
      </dgm:t>
    </dgm:pt>
    <dgm:pt modelId="{87418376-832B-49F0-A5FA-90BF1CA8C5B9}" type="sibTrans" cxnId="{39309295-377D-49DD-95FD-F5A4826EB937}">
      <dgm:prSet/>
      <dgm:spPr/>
      <dgm:t>
        <a:bodyPr/>
        <a:lstStyle/>
        <a:p>
          <a:endParaRPr lang="zh-CN" altLang="en-US" sz="2800">
            <a:latin typeface="+mj-ea"/>
            <a:ea typeface="+mj-ea"/>
          </a:endParaRPr>
        </a:p>
      </dgm:t>
    </dgm:pt>
    <dgm:pt modelId="{E51074B8-F76B-45F7-B8CC-038463506CB6}">
      <dgm:prSet custT="1"/>
      <dgm:spPr>
        <a:solidFill>
          <a:schemeClr val="accent5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2400" dirty="0">
              <a:latin typeface="+mj-ea"/>
              <a:ea typeface="+mj-ea"/>
            </a:rPr>
            <a:t>2.3.2  </a:t>
          </a:r>
          <a:r>
            <a:rPr lang="zh-CN" sz="2400" dirty="0">
              <a:latin typeface="+mj-ea"/>
              <a:ea typeface="+mj-ea"/>
            </a:rPr>
            <a:t>循环链表</a:t>
          </a:r>
        </a:p>
      </dgm:t>
    </dgm:pt>
    <dgm:pt modelId="{F9F9BE63-27FE-4C96-A553-0B98B1FB65C9}" type="parTrans" cxnId="{7CAC041E-1E36-47CA-A06B-9420C0AF93F3}">
      <dgm:prSet/>
      <dgm:spPr/>
      <dgm:t>
        <a:bodyPr/>
        <a:lstStyle/>
        <a:p>
          <a:endParaRPr lang="zh-CN" altLang="en-US" sz="2800">
            <a:latin typeface="+mj-ea"/>
            <a:ea typeface="+mj-ea"/>
          </a:endParaRPr>
        </a:p>
      </dgm:t>
    </dgm:pt>
    <dgm:pt modelId="{1CAEF4BB-06BC-4AC4-8B60-DE0758A75030}" type="sibTrans" cxnId="{7CAC041E-1E36-47CA-A06B-9420C0AF93F3}">
      <dgm:prSet/>
      <dgm:spPr/>
      <dgm:t>
        <a:bodyPr/>
        <a:lstStyle/>
        <a:p>
          <a:endParaRPr lang="zh-CN" altLang="en-US" sz="2800">
            <a:latin typeface="+mj-ea"/>
            <a:ea typeface="+mj-ea"/>
          </a:endParaRPr>
        </a:p>
      </dgm:t>
    </dgm:pt>
    <dgm:pt modelId="{FDF54A79-5AD1-4348-838B-6732F74EE3B6}">
      <dgm:prSet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400" dirty="0">
              <a:latin typeface="+mj-ea"/>
              <a:ea typeface="+mj-ea"/>
            </a:rPr>
            <a:t>2.3.3  </a:t>
          </a:r>
          <a:r>
            <a:rPr lang="zh-CN" sz="2400" dirty="0">
              <a:latin typeface="+mj-ea"/>
              <a:ea typeface="+mj-ea"/>
            </a:rPr>
            <a:t>双向链表</a:t>
          </a:r>
        </a:p>
      </dgm:t>
    </dgm:pt>
    <dgm:pt modelId="{5DCC0CA9-B823-49B7-957D-5400F3689444}" type="parTrans" cxnId="{BCAD0027-6D12-4B4B-8405-279C19135802}">
      <dgm:prSet/>
      <dgm:spPr/>
      <dgm:t>
        <a:bodyPr/>
        <a:lstStyle/>
        <a:p>
          <a:endParaRPr lang="zh-CN" altLang="en-US" sz="2800">
            <a:latin typeface="+mj-ea"/>
            <a:ea typeface="+mj-ea"/>
          </a:endParaRPr>
        </a:p>
      </dgm:t>
    </dgm:pt>
    <dgm:pt modelId="{EB28D61B-E65E-4D59-8262-7F41980D91DB}" type="sibTrans" cxnId="{BCAD0027-6D12-4B4B-8405-279C19135802}">
      <dgm:prSet/>
      <dgm:spPr/>
      <dgm:t>
        <a:bodyPr/>
        <a:lstStyle/>
        <a:p>
          <a:endParaRPr lang="zh-CN" altLang="en-US" sz="2800">
            <a:latin typeface="+mj-ea"/>
            <a:ea typeface="+mj-ea"/>
          </a:endParaRPr>
        </a:p>
      </dgm:t>
    </dgm:pt>
    <dgm:pt modelId="{BD373A8C-F37C-4558-832E-2AEB4B315F2D}">
      <dgm:prSet custT="1"/>
      <dgm:spPr>
        <a:solidFill>
          <a:srgbClr val="6F6AA4"/>
        </a:solidFill>
      </dgm:spPr>
      <dgm:t>
        <a:bodyPr/>
        <a:lstStyle/>
        <a:p>
          <a:r>
            <a:rPr lang="en-US" sz="2800" dirty="0">
              <a:latin typeface="+mj-ea"/>
              <a:ea typeface="+mj-ea"/>
            </a:rPr>
            <a:t>2.4 </a:t>
          </a:r>
          <a:r>
            <a:rPr lang="zh-CN" sz="2800" dirty="0">
              <a:latin typeface="+mj-ea"/>
              <a:ea typeface="+mj-ea"/>
            </a:rPr>
            <a:t>一元多项式的表示及相加</a:t>
          </a:r>
        </a:p>
      </dgm:t>
    </dgm:pt>
    <dgm:pt modelId="{020B5953-F40C-45C6-A887-037D991D673F}" type="parTrans" cxnId="{BA159792-A6D0-477E-BDAE-26361C4F25F8}">
      <dgm:prSet/>
      <dgm:spPr/>
      <dgm:t>
        <a:bodyPr/>
        <a:lstStyle/>
        <a:p>
          <a:endParaRPr lang="zh-CN" altLang="en-US" sz="2800">
            <a:latin typeface="+mj-ea"/>
            <a:ea typeface="+mj-ea"/>
          </a:endParaRPr>
        </a:p>
      </dgm:t>
    </dgm:pt>
    <dgm:pt modelId="{38F3E994-3576-4BC6-9525-FED77E2096E7}" type="sibTrans" cxnId="{BA159792-A6D0-477E-BDAE-26361C4F25F8}">
      <dgm:prSet/>
      <dgm:spPr/>
      <dgm:t>
        <a:bodyPr/>
        <a:lstStyle/>
        <a:p>
          <a:endParaRPr lang="zh-CN" altLang="en-US" sz="2800">
            <a:latin typeface="+mj-ea"/>
            <a:ea typeface="+mj-ea"/>
          </a:endParaRPr>
        </a:p>
      </dgm:t>
    </dgm:pt>
    <dgm:pt modelId="{FB1E35B5-A671-4C19-B822-414A5B900919}" type="pres">
      <dgm:prSet presAssocID="{8A16D3D9-EF8A-4E8B-8937-A23E24F129B1}" presName="Name0" presStyleCnt="0">
        <dgm:presLayoutVars>
          <dgm:dir/>
          <dgm:animLvl val="lvl"/>
          <dgm:resizeHandles val="exact"/>
        </dgm:presLayoutVars>
      </dgm:prSet>
      <dgm:spPr/>
    </dgm:pt>
    <dgm:pt modelId="{98E6C5CB-04EA-42CF-B454-CE9705C00FB3}" type="pres">
      <dgm:prSet presAssocID="{BD373A8C-F37C-4558-832E-2AEB4B315F2D}" presName="boxAndChildren" presStyleCnt="0"/>
      <dgm:spPr/>
    </dgm:pt>
    <dgm:pt modelId="{994F6DC7-9C1E-4A65-BF4B-EE1459E2E7EF}" type="pres">
      <dgm:prSet presAssocID="{BD373A8C-F37C-4558-832E-2AEB4B315F2D}" presName="parentTextBox" presStyleLbl="node1" presStyleIdx="0" presStyleCnt="4"/>
      <dgm:spPr/>
    </dgm:pt>
    <dgm:pt modelId="{0B8CF123-A433-44E0-A08B-B73120E8B35C}" type="pres">
      <dgm:prSet presAssocID="{72A2DC37-5F4A-4CB0-B6B4-6B2637ECF6B7}" presName="sp" presStyleCnt="0"/>
      <dgm:spPr/>
    </dgm:pt>
    <dgm:pt modelId="{6CFC5DBE-4766-434A-A27B-48AC3A12A641}" type="pres">
      <dgm:prSet presAssocID="{A3634E02-1FEF-4C9A-8F14-57FED5DD7081}" presName="arrowAndChildren" presStyleCnt="0"/>
      <dgm:spPr/>
    </dgm:pt>
    <dgm:pt modelId="{A385B107-0034-4A0D-A5A4-4C228A01CDDC}" type="pres">
      <dgm:prSet presAssocID="{A3634E02-1FEF-4C9A-8F14-57FED5DD7081}" presName="parentTextArrow" presStyleLbl="node1" presStyleIdx="0" presStyleCnt="4"/>
      <dgm:spPr/>
    </dgm:pt>
    <dgm:pt modelId="{90C07509-B86C-4DC1-A5EE-DFA9FF960389}" type="pres">
      <dgm:prSet presAssocID="{A3634E02-1FEF-4C9A-8F14-57FED5DD7081}" presName="arrow" presStyleLbl="node1" presStyleIdx="1" presStyleCnt="4"/>
      <dgm:spPr/>
    </dgm:pt>
    <dgm:pt modelId="{71CE7AD8-1371-4A80-A264-428C0C7AACA5}" type="pres">
      <dgm:prSet presAssocID="{A3634E02-1FEF-4C9A-8F14-57FED5DD7081}" presName="descendantArrow" presStyleCnt="0"/>
      <dgm:spPr/>
    </dgm:pt>
    <dgm:pt modelId="{C97B0A60-93BA-48B8-8962-D96AD7A0DE62}" type="pres">
      <dgm:prSet presAssocID="{2711727A-B512-41FD-929F-C4ACDF159043}" presName="childTextArrow" presStyleLbl="fgAccFollowNode1" presStyleIdx="0" presStyleCnt="3">
        <dgm:presLayoutVars>
          <dgm:bulletEnabled val="1"/>
        </dgm:presLayoutVars>
      </dgm:prSet>
      <dgm:spPr/>
    </dgm:pt>
    <dgm:pt modelId="{CCF373F7-D4BF-4A0D-8738-2C8B7012E305}" type="pres">
      <dgm:prSet presAssocID="{E51074B8-F76B-45F7-B8CC-038463506CB6}" presName="childTextArrow" presStyleLbl="fgAccFollowNode1" presStyleIdx="1" presStyleCnt="3">
        <dgm:presLayoutVars>
          <dgm:bulletEnabled val="1"/>
        </dgm:presLayoutVars>
      </dgm:prSet>
      <dgm:spPr/>
    </dgm:pt>
    <dgm:pt modelId="{80D4D8AD-FB8A-4090-8137-DE317283A355}" type="pres">
      <dgm:prSet presAssocID="{FDF54A79-5AD1-4348-838B-6732F74EE3B6}" presName="childTextArrow" presStyleLbl="fgAccFollowNode1" presStyleIdx="2" presStyleCnt="3">
        <dgm:presLayoutVars>
          <dgm:bulletEnabled val="1"/>
        </dgm:presLayoutVars>
      </dgm:prSet>
      <dgm:spPr/>
    </dgm:pt>
    <dgm:pt modelId="{BE44C515-AADB-4769-802F-9FB3D51B453C}" type="pres">
      <dgm:prSet presAssocID="{9A53A4B8-15F7-492C-BA1E-8C956D1765B3}" presName="sp" presStyleCnt="0"/>
      <dgm:spPr/>
    </dgm:pt>
    <dgm:pt modelId="{ACEED0D1-16DB-48B1-8D90-6CA4BBE7D438}" type="pres">
      <dgm:prSet presAssocID="{B0F424E7-B9D0-49C1-B380-20F1DDB7F6D3}" presName="arrowAndChildren" presStyleCnt="0"/>
      <dgm:spPr/>
    </dgm:pt>
    <dgm:pt modelId="{6239F05D-677F-40AE-BFB6-8FA2ED2733B1}" type="pres">
      <dgm:prSet presAssocID="{B0F424E7-B9D0-49C1-B380-20F1DDB7F6D3}" presName="parentTextArrow" presStyleLbl="node1" presStyleIdx="2" presStyleCnt="4"/>
      <dgm:spPr/>
    </dgm:pt>
    <dgm:pt modelId="{E5AE3CAD-A4A4-4422-88A1-959DA11F085C}" type="pres">
      <dgm:prSet presAssocID="{2DDA509B-1792-4BDF-A340-14E0C75BD87F}" presName="sp" presStyleCnt="0"/>
      <dgm:spPr/>
    </dgm:pt>
    <dgm:pt modelId="{9F18C035-C6EC-4549-85E5-5674C29D1856}" type="pres">
      <dgm:prSet presAssocID="{3B1FC4D3-D5FD-4886-82E7-62FD59C0AE55}" presName="arrowAndChildren" presStyleCnt="0"/>
      <dgm:spPr/>
    </dgm:pt>
    <dgm:pt modelId="{7966F00B-BC70-4F2E-AB39-F0DA5389C5E4}" type="pres">
      <dgm:prSet presAssocID="{3B1FC4D3-D5FD-4886-82E7-62FD59C0AE55}" presName="parentTextArrow" presStyleLbl="node1" presStyleIdx="3" presStyleCnt="4"/>
      <dgm:spPr/>
    </dgm:pt>
  </dgm:ptLst>
  <dgm:cxnLst>
    <dgm:cxn modelId="{7CAC041E-1E36-47CA-A06B-9420C0AF93F3}" srcId="{A3634E02-1FEF-4C9A-8F14-57FED5DD7081}" destId="{E51074B8-F76B-45F7-B8CC-038463506CB6}" srcOrd="1" destOrd="0" parTransId="{F9F9BE63-27FE-4C96-A553-0B98B1FB65C9}" sibTransId="{1CAEF4BB-06BC-4AC4-8B60-DE0758A75030}"/>
    <dgm:cxn modelId="{BCAD0027-6D12-4B4B-8405-279C19135802}" srcId="{A3634E02-1FEF-4C9A-8F14-57FED5DD7081}" destId="{FDF54A79-5AD1-4348-838B-6732F74EE3B6}" srcOrd="2" destOrd="0" parTransId="{5DCC0CA9-B823-49B7-957D-5400F3689444}" sibTransId="{EB28D61B-E65E-4D59-8262-7F41980D91DB}"/>
    <dgm:cxn modelId="{8CCB1B33-7CAB-49B1-B9B1-ECB4EEA8A815}" type="presOf" srcId="{A3634E02-1FEF-4C9A-8F14-57FED5DD7081}" destId="{90C07509-B86C-4DC1-A5EE-DFA9FF960389}" srcOrd="1" destOrd="0" presId="urn:microsoft.com/office/officeart/2005/8/layout/process4"/>
    <dgm:cxn modelId="{23B31D6A-1C3D-4030-B314-5ED1218EB8A2}" type="presOf" srcId="{FDF54A79-5AD1-4348-838B-6732F74EE3B6}" destId="{80D4D8AD-FB8A-4090-8137-DE317283A355}" srcOrd="0" destOrd="0" presId="urn:microsoft.com/office/officeart/2005/8/layout/process4"/>
    <dgm:cxn modelId="{B4A85D53-7829-4D48-A067-EC76B93A51CC}" type="presOf" srcId="{A3634E02-1FEF-4C9A-8F14-57FED5DD7081}" destId="{A385B107-0034-4A0D-A5A4-4C228A01CDDC}" srcOrd="0" destOrd="0" presId="urn:microsoft.com/office/officeart/2005/8/layout/process4"/>
    <dgm:cxn modelId="{59C5BA89-5A48-471C-9AE5-241C899F6130}" type="presOf" srcId="{E51074B8-F76B-45F7-B8CC-038463506CB6}" destId="{CCF373F7-D4BF-4A0D-8738-2C8B7012E305}" srcOrd="0" destOrd="0" presId="urn:microsoft.com/office/officeart/2005/8/layout/process4"/>
    <dgm:cxn modelId="{BA159792-A6D0-477E-BDAE-26361C4F25F8}" srcId="{8A16D3D9-EF8A-4E8B-8937-A23E24F129B1}" destId="{BD373A8C-F37C-4558-832E-2AEB4B315F2D}" srcOrd="3" destOrd="0" parTransId="{020B5953-F40C-45C6-A887-037D991D673F}" sibTransId="{38F3E994-3576-4BC6-9525-FED77E2096E7}"/>
    <dgm:cxn modelId="{39309295-377D-49DD-95FD-F5A4826EB937}" srcId="{A3634E02-1FEF-4C9A-8F14-57FED5DD7081}" destId="{2711727A-B512-41FD-929F-C4ACDF159043}" srcOrd="0" destOrd="0" parTransId="{D6117792-A0CF-47EC-8326-9AAF688578A4}" sibTransId="{87418376-832B-49F0-A5FA-90BF1CA8C5B9}"/>
    <dgm:cxn modelId="{614B5F9A-255E-4EC9-9506-317B94892A81}" srcId="{8A16D3D9-EF8A-4E8B-8937-A23E24F129B1}" destId="{B0F424E7-B9D0-49C1-B380-20F1DDB7F6D3}" srcOrd="1" destOrd="0" parTransId="{7C951A5F-4B63-40BC-9E47-A4DB3E4E6DED}" sibTransId="{9A53A4B8-15F7-492C-BA1E-8C956D1765B3}"/>
    <dgm:cxn modelId="{A3DA8B9E-1046-4EA6-A785-A5D0235B8476}" type="presOf" srcId="{BD373A8C-F37C-4558-832E-2AEB4B315F2D}" destId="{994F6DC7-9C1E-4A65-BF4B-EE1459E2E7EF}" srcOrd="0" destOrd="0" presId="urn:microsoft.com/office/officeart/2005/8/layout/process4"/>
    <dgm:cxn modelId="{F4C171A1-B3E0-4D6F-9EFA-B27B7B5ACFBC}" srcId="{8A16D3D9-EF8A-4E8B-8937-A23E24F129B1}" destId="{A3634E02-1FEF-4C9A-8F14-57FED5DD7081}" srcOrd="2" destOrd="0" parTransId="{6089B147-0F19-4530-A5B8-0E7BAFCE1B55}" sibTransId="{72A2DC37-5F4A-4CB0-B6B4-6B2637ECF6B7}"/>
    <dgm:cxn modelId="{66148DB1-0728-48A5-9FB6-82DDAFCD84CD}" type="presOf" srcId="{8A16D3D9-EF8A-4E8B-8937-A23E24F129B1}" destId="{FB1E35B5-A671-4C19-B822-414A5B900919}" srcOrd="0" destOrd="0" presId="urn:microsoft.com/office/officeart/2005/8/layout/process4"/>
    <dgm:cxn modelId="{CFEEEAB4-64BF-4DB7-869C-2C8952EFDA09}" type="presOf" srcId="{3B1FC4D3-D5FD-4886-82E7-62FD59C0AE55}" destId="{7966F00B-BC70-4F2E-AB39-F0DA5389C5E4}" srcOrd="0" destOrd="0" presId="urn:microsoft.com/office/officeart/2005/8/layout/process4"/>
    <dgm:cxn modelId="{EAAE73BB-D3A7-4194-917F-0741091933C8}" type="presOf" srcId="{B0F424E7-B9D0-49C1-B380-20F1DDB7F6D3}" destId="{6239F05D-677F-40AE-BFB6-8FA2ED2733B1}" srcOrd="0" destOrd="0" presId="urn:microsoft.com/office/officeart/2005/8/layout/process4"/>
    <dgm:cxn modelId="{90B601BE-44D5-43D5-9B59-BB7FB2A40FD6}" type="presOf" srcId="{2711727A-B512-41FD-929F-C4ACDF159043}" destId="{C97B0A60-93BA-48B8-8962-D96AD7A0DE62}" srcOrd="0" destOrd="0" presId="urn:microsoft.com/office/officeart/2005/8/layout/process4"/>
    <dgm:cxn modelId="{2F32BFED-1203-488D-A2DF-A51E160FD1E6}" srcId="{8A16D3D9-EF8A-4E8B-8937-A23E24F129B1}" destId="{3B1FC4D3-D5FD-4886-82E7-62FD59C0AE55}" srcOrd="0" destOrd="0" parTransId="{FC94A512-45E6-4D62-8E96-C4BF7424AF92}" sibTransId="{2DDA509B-1792-4BDF-A340-14E0C75BD87F}"/>
    <dgm:cxn modelId="{0743A763-77AA-4FD6-8A9C-5802F0869341}" type="presParOf" srcId="{FB1E35B5-A671-4C19-B822-414A5B900919}" destId="{98E6C5CB-04EA-42CF-B454-CE9705C00FB3}" srcOrd="0" destOrd="0" presId="urn:microsoft.com/office/officeart/2005/8/layout/process4"/>
    <dgm:cxn modelId="{BACCC9B5-9266-4A6B-B70A-A23599A402DE}" type="presParOf" srcId="{98E6C5CB-04EA-42CF-B454-CE9705C00FB3}" destId="{994F6DC7-9C1E-4A65-BF4B-EE1459E2E7EF}" srcOrd="0" destOrd="0" presId="urn:microsoft.com/office/officeart/2005/8/layout/process4"/>
    <dgm:cxn modelId="{E5E44087-F22C-4CA1-BB12-B374BDDB6A74}" type="presParOf" srcId="{FB1E35B5-A671-4C19-B822-414A5B900919}" destId="{0B8CF123-A433-44E0-A08B-B73120E8B35C}" srcOrd="1" destOrd="0" presId="urn:microsoft.com/office/officeart/2005/8/layout/process4"/>
    <dgm:cxn modelId="{AA196EBE-E7B4-4EB8-9C7D-E03482BBD049}" type="presParOf" srcId="{FB1E35B5-A671-4C19-B822-414A5B900919}" destId="{6CFC5DBE-4766-434A-A27B-48AC3A12A641}" srcOrd="2" destOrd="0" presId="urn:microsoft.com/office/officeart/2005/8/layout/process4"/>
    <dgm:cxn modelId="{35F745A1-1FAC-436E-946C-D396B9BACB50}" type="presParOf" srcId="{6CFC5DBE-4766-434A-A27B-48AC3A12A641}" destId="{A385B107-0034-4A0D-A5A4-4C228A01CDDC}" srcOrd="0" destOrd="0" presId="urn:microsoft.com/office/officeart/2005/8/layout/process4"/>
    <dgm:cxn modelId="{D08780A8-AE52-49F9-B8A8-735A78897CE8}" type="presParOf" srcId="{6CFC5DBE-4766-434A-A27B-48AC3A12A641}" destId="{90C07509-B86C-4DC1-A5EE-DFA9FF960389}" srcOrd="1" destOrd="0" presId="urn:microsoft.com/office/officeart/2005/8/layout/process4"/>
    <dgm:cxn modelId="{7D7AE94C-222D-4AD2-A999-774E52994ACE}" type="presParOf" srcId="{6CFC5DBE-4766-434A-A27B-48AC3A12A641}" destId="{71CE7AD8-1371-4A80-A264-428C0C7AACA5}" srcOrd="2" destOrd="0" presId="urn:microsoft.com/office/officeart/2005/8/layout/process4"/>
    <dgm:cxn modelId="{A2AB7077-B27F-4411-9729-6E77CDF42AD9}" type="presParOf" srcId="{71CE7AD8-1371-4A80-A264-428C0C7AACA5}" destId="{C97B0A60-93BA-48B8-8962-D96AD7A0DE62}" srcOrd="0" destOrd="0" presId="urn:microsoft.com/office/officeart/2005/8/layout/process4"/>
    <dgm:cxn modelId="{4EA376AA-7157-4322-862D-2062B00A9A75}" type="presParOf" srcId="{71CE7AD8-1371-4A80-A264-428C0C7AACA5}" destId="{CCF373F7-D4BF-4A0D-8738-2C8B7012E305}" srcOrd="1" destOrd="0" presId="urn:microsoft.com/office/officeart/2005/8/layout/process4"/>
    <dgm:cxn modelId="{41BA5AEA-6B58-4BAB-A7B2-7B7DE578A8ED}" type="presParOf" srcId="{71CE7AD8-1371-4A80-A264-428C0C7AACA5}" destId="{80D4D8AD-FB8A-4090-8137-DE317283A355}" srcOrd="2" destOrd="0" presId="urn:microsoft.com/office/officeart/2005/8/layout/process4"/>
    <dgm:cxn modelId="{A72C4747-32DF-403D-ABD3-FB5B8095709C}" type="presParOf" srcId="{FB1E35B5-A671-4C19-B822-414A5B900919}" destId="{BE44C515-AADB-4769-802F-9FB3D51B453C}" srcOrd="3" destOrd="0" presId="urn:microsoft.com/office/officeart/2005/8/layout/process4"/>
    <dgm:cxn modelId="{FD046FFE-1EED-4192-80C2-99DCD65D4089}" type="presParOf" srcId="{FB1E35B5-A671-4C19-B822-414A5B900919}" destId="{ACEED0D1-16DB-48B1-8D90-6CA4BBE7D438}" srcOrd="4" destOrd="0" presId="urn:microsoft.com/office/officeart/2005/8/layout/process4"/>
    <dgm:cxn modelId="{E1B55155-6A26-423F-A493-45504EE53D54}" type="presParOf" srcId="{ACEED0D1-16DB-48B1-8D90-6CA4BBE7D438}" destId="{6239F05D-677F-40AE-BFB6-8FA2ED2733B1}" srcOrd="0" destOrd="0" presId="urn:microsoft.com/office/officeart/2005/8/layout/process4"/>
    <dgm:cxn modelId="{69072616-47CF-4C4F-9B6C-8E0E7520AA9D}" type="presParOf" srcId="{FB1E35B5-A671-4C19-B822-414A5B900919}" destId="{E5AE3CAD-A4A4-4422-88A1-959DA11F085C}" srcOrd="5" destOrd="0" presId="urn:microsoft.com/office/officeart/2005/8/layout/process4"/>
    <dgm:cxn modelId="{D50C8795-2808-48F2-841E-01707AF66136}" type="presParOf" srcId="{FB1E35B5-A671-4C19-B822-414A5B900919}" destId="{9F18C035-C6EC-4549-85E5-5674C29D1856}" srcOrd="6" destOrd="0" presId="urn:microsoft.com/office/officeart/2005/8/layout/process4"/>
    <dgm:cxn modelId="{818496BC-E7CD-4B2F-858D-3289BB9C7C51}" type="presParOf" srcId="{9F18C035-C6EC-4549-85E5-5674C29D1856}" destId="{7966F00B-BC70-4F2E-AB39-F0DA5389C5E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02CA696-A063-4CE2-B26B-A56F744F023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9915CB84-EA05-44BB-9837-8AB83B350F48}">
      <dgm:prSet phldrT="[文本]" custT="1"/>
      <dgm:spPr>
        <a:solidFill>
          <a:srgbClr val="0A7DB6">
            <a:alpha val="80000"/>
          </a:srgbClr>
        </a:solidFill>
      </dgm:spPr>
      <dgm:t>
        <a:bodyPr/>
        <a:lstStyle/>
        <a:p>
          <a:r>
            <a:rPr lang="zh-CN" altLang="en-US" sz="2800" dirty="0">
              <a:latin typeface="+mj-ea"/>
              <a:ea typeface="+mj-ea"/>
            </a:rPr>
            <a:t>两种方法</a:t>
          </a:r>
        </a:p>
      </dgm:t>
    </dgm:pt>
    <dgm:pt modelId="{84FF5442-B136-4CCF-AF55-505C742CF4F3}" type="parTrans" cxnId="{802CE639-31B0-4D2B-841B-ACDE55C406D0}">
      <dgm:prSet/>
      <dgm:spPr/>
      <dgm:t>
        <a:bodyPr/>
        <a:lstStyle/>
        <a:p>
          <a:endParaRPr lang="zh-CN" altLang="en-US" sz="2800">
            <a:latin typeface="+mj-ea"/>
            <a:ea typeface="+mj-ea"/>
          </a:endParaRPr>
        </a:p>
      </dgm:t>
    </dgm:pt>
    <dgm:pt modelId="{D52106C4-9E8D-490E-8195-9643D34779EC}" type="sibTrans" cxnId="{802CE639-31B0-4D2B-841B-ACDE55C406D0}">
      <dgm:prSet/>
      <dgm:spPr/>
      <dgm:t>
        <a:bodyPr/>
        <a:lstStyle/>
        <a:p>
          <a:endParaRPr lang="zh-CN" altLang="en-US" sz="2800">
            <a:latin typeface="+mj-ea"/>
            <a:ea typeface="+mj-ea"/>
          </a:endParaRPr>
        </a:p>
      </dgm:t>
    </dgm:pt>
    <dgm:pt modelId="{4B278CBB-72DF-48D6-9235-A5CB57F7DE5F}">
      <dgm:prSet phldrT="[文本]" custT="1"/>
      <dgm:spPr>
        <a:solidFill>
          <a:srgbClr val="48A9C3">
            <a:alpha val="70000"/>
          </a:srgbClr>
        </a:solidFill>
      </dgm:spPr>
      <dgm:t>
        <a:bodyPr/>
        <a:lstStyle/>
        <a:p>
          <a:r>
            <a:rPr lang="zh-CN" altLang="en-US" sz="2800" dirty="0">
              <a:latin typeface="+mj-ea"/>
              <a:ea typeface="+mj-ea"/>
            </a:rPr>
            <a:t>头插法</a:t>
          </a:r>
        </a:p>
      </dgm:t>
    </dgm:pt>
    <dgm:pt modelId="{073F7CDC-DFD5-4421-8B75-AA5BFE5059AD}" type="parTrans" cxnId="{7075B854-38FA-470C-B02F-62DDCE05D923}">
      <dgm:prSet custT="1"/>
      <dgm:spPr/>
      <dgm:t>
        <a:bodyPr/>
        <a:lstStyle/>
        <a:p>
          <a:endParaRPr lang="zh-CN" altLang="en-US" sz="2800">
            <a:latin typeface="+mj-ea"/>
            <a:ea typeface="+mj-ea"/>
          </a:endParaRPr>
        </a:p>
      </dgm:t>
    </dgm:pt>
    <dgm:pt modelId="{85A573BB-D363-4770-8078-645F3AE9990A}" type="sibTrans" cxnId="{7075B854-38FA-470C-B02F-62DDCE05D923}">
      <dgm:prSet/>
      <dgm:spPr/>
      <dgm:t>
        <a:bodyPr/>
        <a:lstStyle/>
        <a:p>
          <a:endParaRPr lang="zh-CN" altLang="en-US" sz="2800">
            <a:latin typeface="+mj-ea"/>
            <a:ea typeface="+mj-ea"/>
          </a:endParaRPr>
        </a:p>
      </dgm:t>
    </dgm:pt>
    <dgm:pt modelId="{88D83EF7-AE0E-40C3-AE28-CCC91B246B62}">
      <dgm:prSet phldrT="[文本]" custT="1"/>
      <dgm:spPr>
        <a:solidFill>
          <a:srgbClr val="6F6AA4">
            <a:alpha val="70000"/>
          </a:srgbClr>
        </a:solidFill>
      </dgm:spPr>
      <dgm:t>
        <a:bodyPr/>
        <a:lstStyle/>
        <a:p>
          <a:r>
            <a:rPr lang="zh-CN" altLang="en-US" sz="2800" dirty="0">
              <a:latin typeface="+mj-ea"/>
              <a:ea typeface="+mj-ea"/>
            </a:rPr>
            <a:t>尾插法</a:t>
          </a:r>
        </a:p>
      </dgm:t>
    </dgm:pt>
    <dgm:pt modelId="{352BF34E-AFAE-40F0-B008-D498C8EA63FA}" type="parTrans" cxnId="{83A6E7D2-6C54-45EB-85B1-C1BDF194CC65}">
      <dgm:prSet custT="1"/>
      <dgm:spPr/>
      <dgm:t>
        <a:bodyPr/>
        <a:lstStyle/>
        <a:p>
          <a:endParaRPr lang="zh-CN" altLang="en-US" sz="2800">
            <a:latin typeface="+mj-ea"/>
            <a:ea typeface="+mj-ea"/>
          </a:endParaRPr>
        </a:p>
      </dgm:t>
    </dgm:pt>
    <dgm:pt modelId="{1B2C3477-AE94-49D9-96C7-260D6720D515}" type="sibTrans" cxnId="{83A6E7D2-6C54-45EB-85B1-C1BDF194CC65}">
      <dgm:prSet/>
      <dgm:spPr/>
      <dgm:t>
        <a:bodyPr/>
        <a:lstStyle/>
        <a:p>
          <a:endParaRPr lang="zh-CN" altLang="en-US" sz="2800">
            <a:latin typeface="+mj-ea"/>
            <a:ea typeface="+mj-ea"/>
          </a:endParaRPr>
        </a:p>
      </dgm:t>
    </dgm:pt>
    <dgm:pt modelId="{399ED506-F31B-4389-ACC2-7794FCB30544}" type="pres">
      <dgm:prSet presAssocID="{102CA696-A063-4CE2-B26B-A56F744F023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0A5EBDB-13F3-4D4A-B092-7F531E7F319E}" type="pres">
      <dgm:prSet presAssocID="{9915CB84-EA05-44BB-9837-8AB83B350F48}" presName="root1" presStyleCnt="0"/>
      <dgm:spPr/>
    </dgm:pt>
    <dgm:pt modelId="{400CC582-46A5-4F65-B8ED-5BFE653A611B}" type="pres">
      <dgm:prSet presAssocID="{9915CB84-EA05-44BB-9837-8AB83B350F48}" presName="LevelOneTextNode" presStyleLbl="node0" presStyleIdx="0" presStyleCnt="1" custScaleY="44821" custLinFactNeighborY="9562">
        <dgm:presLayoutVars>
          <dgm:chPref val="3"/>
        </dgm:presLayoutVars>
      </dgm:prSet>
      <dgm:spPr/>
    </dgm:pt>
    <dgm:pt modelId="{4CA6BCCE-3599-49A4-8DCC-F32A6BFA149E}" type="pres">
      <dgm:prSet presAssocID="{9915CB84-EA05-44BB-9837-8AB83B350F48}" presName="level2hierChild" presStyleCnt="0"/>
      <dgm:spPr/>
    </dgm:pt>
    <dgm:pt modelId="{F9FEE771-05ED-4DB7-8C75-52B0837D3D72}" type="pres">
      <dgm:prSet presAssocID="{073F7CDC-DFD5-4421-8B75-AA5BFE5059AD}" presName="conn2-1" presStyleLbl="parChTrans1D2" presStyleIdx="0" presStyleCnt="2"/>
      <dgm:spPr/>
    </dgm:pt>
    <dgm:pt modelId="{4E95F184-AD17-4DBF-BB18-9932CE1D40A0}" type="pres">
      <dgm:prSet presAssocID="{073F7CDC-DFD5-4421-8B75-AA5BFE5059AD}" presName="connTx" presStyleLbl="parChTrans1D2" presStyleIdx="0" presStyleCnt="2"/>
      <dgm:spPr/>
    </dgm:pt>
    <dgm:pt modelId="{8F2F4ECF-B115-4607-A7AA-36FFEE2E2193}" type="pres">
      <dgm:prSet presAssocID="{4B278CBB-72DF-48D6-9235-A5CB57F7DE5F}" presName="root2" presStyleCnt="0"/>
      <dgm:spPr/>
    </dgm:pt>
    <dgm:pt modelId="{C8A6BA6E-1992-41B2-A7A1-9B4BFC28E186}" type="pres">
      <dgm:prSet presAssocID="{4B278CBB-72DF-48D6-9235-A5CB57F7DE5F}" presName="LevelTwoTextNode" presStyleLbl="node2" presStyleIdx="0" presStyleCnt="2" custScaleX="57486" custLinFactNeighborX="-1213" custLinFactNeighborY="-8925">
        <dgm:presLayoutVars>
          <dgm:chPref val="3"/>
        </dgm:presLayoutVars>
      </dgm:prSet>
      <dgm:spPr/>
    </dgm:pt>
    <dgm:pt modelId="{BF6D8D8A-C380-4F39-9D4D-28B0E9EEA96A}" type="pres">
      <dgm:prSet presAssocID="{4B278CBB-72DF-48D6-9235-A5CB57F7DE5F}" presName="level3hierChild" presStyleCnt="0"/>
      <dgm:spPr/>
    </dgm:pt>
    <dgm:pt modelId="{338A94EB-85F4-4190-8EB0-6BBDB7E49148}" type="pres">
      <dgm:prSet presAssocID="{352BF34E-AFAE-40F0-B008-D498C8EA63FA}" presName="conn2-1" presStyleLbl="parChTrans1D2" presStyleIdx="1" presStyleCnt="2"/>
      <dgm:spPr/>
    </dgm:pt>
    <dgm:pt modelId="{25E42FF5-0D29-421D-9F27-E59CB64AC8E1}" type="pres">
      <dgm:prSet presAssocID="{352BF34E-AFAE-40F0-B008-D498C8EA63FA}" presName="connTx" presStyleLbl="parChTrans1D2" presStyleIdx="1" presStyleCnt="2"/>
      <dgm:spPr/>
    </dgm:pt>
    <dgm:pt modelId="{2DCAE509-A2CD-480A-B36C-EF61D4C0A8A3}" type="pres">
      <dgm:prSet presAssocID="{88D83EF7-AE0E-40C3-AE28-CCC91B246B62}" presName="root2" presStyleCnt="0"/>
      <dgm:spPr/>
    </dgm:pt>
    <dgm:pt modelId="{BCAB1064-39A3-4602-87BD-5EC6D2F1FA9D}" type="pres">
      <dgm:prSet presAssocID="{88D83EF7-AE0E-40C3-AE28-CCC91B246B62}" presName="LevelTwoTextNode" presStyleLbl="node2" presStyleIdx="1" presStyleCnt="2" custScaleX="56264" custLinFactY="14868" custLinFactNeighborX="-910" custLinFactNeighborY="100000">
        <dgm:presLayoutVars>
          <dgm:chPref val="3"/>
        </dgm:presLayoutVars>
      </dgm:prSet>
      <dgm:spPr/>
    </dgm:pt>
    <dgm:pt modelId="{1E1C78F8-21E3-41E1-AAD4-C276189FEA7E}" type="pres">
      <dgm:prSet presAssocID="{88D83EF7-AE0E-40C3-AE28-CCC91B246B62}" presName="level3hierChild" presStyleCnt="0"/>
      <dgm:spPr/>
    </dgm:pt>
  </dgm:ptLst>
  <dgm:cxnLst>
    <dgm:cxn modelId="{3623A534-8594-4953-91F5-9D70AA0D98FC}" type="presOf" srcId="{073F7CDC-DFD5-4421-8B75-AA5BFE5059AD}" destId="{4E95F184-AD17-4DBF-BB18-9932CE1D40A0}" srcOrd="1" destOrd="0" presId="urn:microsoft.com/office/officeart/2008/layout/HorizontalMultiLevelHierarchy"/>
    <dgm:cxn modelId="{802CE639-31B0-4D2B-841B-ACDE55C406D0}" srcId="{102CA696-A063-4CE2-B26B-A56F744F0231}" destId="{9915CB84-EA05-44BB-9837-8AB83B350F48}" srcOrd="0" destOrd="0" parTransId="{84FF5442-B136-4CCF-AF55-505C742CF4F3}" sibTransId="{D52106C4-9E8D-490E-8195-9643D34779EC}"/>
    <dgm:cxn modelId="{7988A25C-C9D9-48CD-82A6-06435AEE75C7}" type="presOf" srcId="{073F7CDC-DFD5-4421-8B75-AA5BFE5059AD}" destId="{F9FEE771-05ED-4DB7-8C75-52B0837D3D72}" srcOrd="0" destOrd="0" presId="urn:microsoft.com/office/officeart/2008/layout/HorizontalMultiLevelHierarchy"/>
    <dgm:cxn modelId="{81345061-6D61-4767-A9BD-0CB12324E11B}" type="presOf" srcId="{352BF34E-AFAE-40F0-B008-D498C8EA63FA}" destId="{25E42FF5-0D29-421D-9F27-E59CB64AC8E1}" srcOrd="1" destOrd="0" presId="urn:microsoft.com/office/officeart/2008/layout/HorizontalMultiLevelHierarchy"/>
    <dgm:cxn modelId="{7075B854-38FA-470C-B02F-62DDCE05D923}" srcId="{9915CB84-EA05-44BB-9837-8AB83B350F48}" destId="{4B278CBB-72DF-48D6-9235-A5CB57F7DE5F}" srcOrd="0" destOrd="0" parTransId="{073F7CDC-DFD5-4421-8B75-AA5BFE5059AD}" sibTransId="{85A573BB-D363-4770-8078-645F3AE9990A}"/>
    <dgm:cxn modelId="{F90F7F8D-6BA1-4FE1-86D4-9112DCFB7FE5}" type="presOf" srcId="{4B278CBB-72DF-48D6-9235-A5CB57F7DE5F}" destId="{C8A6BA6E-1992-41B2-A7A1-9B4BFC28E186}" srcOrd="0" destOrd="0" presId="urn:microsoft.com/office/officeart/2008/layout/HorizontalMultiLevelHierarchy"/>
    <dgm:cxn modelId="{F50A7ECA-D1A2-4E74-B800-F841FB7E2BA3}" type="presOf" srcId="{102CA696-A063-4CE2-B26B-A56F744F0231}" destId="{399ED506-F31B-4389-ACC2-7794FCB30544}" srcOrd="0" destOrd="0" presId="urn:microsoft.com/office/officeart/2008/layout/HorizontalMultiLevelHierarchy"/>
    <dgm:cxn modelId="{83A6E7D2-6C54-45EB-85B1-C1BDF194CC65}" srcId="{9915CB84-EA05-44BB-9837-8AB83B350F48}" destId="{88D83EF7-AE0E-40C3-AE28-CCC91B246B62}" srcOrd="1" destOrd="0" parTransId="{352BF34E-AFAE-40F0-B008-D498C8EA63FA}" sibTransId="{1B2C3477-AE94-49D9-96C7-260D6720D515}"/>
    <dgm:cxn modelId="{024145D8-4AAF-485E-BD54-2AD53F7B793C}" type="presOf" srcId="{352BF34E-AFAE-40F0-B008-D498C8EA63FA}" destId="{338A94EB-85F4-4190-8EB0-6BBDB7E49148}" srcOrd="0" destOrd="0" presId="urn:microsoft.com/office/officeart/2008/layout/HorizontalMultiLevelHierarchy"/>
    <dgm:cxn modelId="{CDEBAEEF-BCD3-4222-A371-FC266C6FADA8}" type="presOf" srcId="{9915CB84-EA05-44BB-9837-8AB83B350F48}" destId="{400CC582-46A5-4F65-B8ED-5BFE653A611B}" srcOrd="0" destOrd="0" presId="urn:microsoft.com/office/officeart/2008/layout/HorizontalMultiLevelHierarchy"/>
    <dgm:cxn modelId="{854D1FF6-4094-4054-878F-A6D4F34BA11A}" type="presOf" srcId="{88D83EF7-AE0E-40C3-AE28-CCC91B246B62}" destId="{BCAB1064-39A3-4602-87BD-5EC6D2F1FA9D}" srcOrd="0" destOrd="0" presId="urn:microsoft.com/office/officeart/2008/layout/HorizontalMultiLevelHierarchy"/>
    <dgm:cxn modelId="{5D7F570C-6E1D-4758-BF1B-021D77C78717}" type="presParOf" srcId="{399ED506-F31B-4389-ACC2-7794FCB30544}" destId="{40A5EBDB-13F3-4D4A-B092-7F531E7F319E}" srcOrd="0" destOrd="0" presId="urn:microsoft.com/office/officeart/2008/layout/HorizontalMultiLevelHierarchy"/>
    <dgm:cxn modelId="{50741890-4EDE-4D05-B1A2-C6CDD3DEAAF7}" type="presParOf" srcId="{40A5EBDB-13F3-4D4A-B092-7F531E7F319E}" destId="{400CC582-46A5-4F65-B8ED-5BFE653A611B}" srcOrd="0" destOrd="0" presId="urn:microsoft.com/office/officeart/2008/layout/HorizontalMultiLevelHierarchy"/>
    <dgm:cxn modelId="{B5098D79-0945-4D9D-AB92-4D8E98A4C649}" type="presParOf" srcId="{40A5EBDB-13F3-4D4A-B092-7F531E7F319E}" destId="{4CA6BCCE-3599-49A4-8DCC-F32A6BFA149E}" srcOrd="1" destOrd="0" presId="urn:microsoft.com/office/officeart/2008/layout/HorizontalMultiLevelHierarchy"/>
    <dgm:cxn modelId="{F0B09A99-0C06-47AC-97D1-1ADE382CCD17}" type="presParOf" srcId="{4CA6BCCE-3599-49A4-8DCC-F32A6BFA149E}" destId="{F9FEE771-05ED-4DB7-8C75-52B0837D3D72}" srcOrd="0" destOrd="0" presId="urn:microsoft.com/office/officeart/2008/layout/HorizontalMultiLevelHierarchy"/>
    <dgm:cxn modelId="{68FB3D23-DA94-4C7D-933C-5AB9A8EC7353}" type="presParOf" srcId="{F9FEE771-05ED-4DB7-8C75-52B0837D3D72}" destId="{4E95F184-AD17-4DBF-BB18-9932CE1D40A0}" srcOrd="0" destOrd="0" presId="urn:microsoft.com/office/officeart/2008/layout/HorizontalMultiLevelHierarchy"/>
    <dgm:cxn modelId="{34AE53A6-E5D8-4CBF-B9DB-63CEAD3886AC}" type="presParOf" srcId="{4CA6BCCE-3599-49A4-8DCC-F32A6BFA149E}" destId="{8F2F4ECF-B115-4607-A7AA-36FFEE2E2193}" srcOrd="1" destOrd="0" presId="urn:microsoft.com/office/officeart/2008/layout/HorizontalMultiLevelHierarchy"/>
    <dgm:cxn modelId="{59ECAB7F-596A-48DE-B3BA-A6C6357A5D92}" type="presParOf" srcId="{8F2F4ECF-B115-4607-A7AA-36FFEE2E2193}" destId="{C8A6BA6E-1992-41B2-A7A1-9B4BFC28E186}" srcOrd="0" destOrd="0" presId="urn:microsoft.com/office/officeart/2008/layout/HorizontalMultiLevelHierarchy"/>
    <dgm:cxn modelId="{C946423E-739A-4AC3-B0E6-9A3A0C8EE02A}" type="presParOf" srcId="{8F2F4ECF-B115-4607-A7AA-36FFEE2E2193}" destId="{BF6D8D8A-C380-4F39-9D4D-28B0E9EEA96A}" srcOrd="1" destOrd="0" presId="urn:microsoft.com/office/officeart/2008/layout/HorizontalMultiLevelHierarchy"/>
    <dgm:cxn modelId="{4688B72C-21F6-4019-96C2-F8A8F68E705A}" type="presParOf" srcId="{4CA6BCCE-3599-49A4-8DCC-F32A6BFA149E}" destId="{338A94EB-85F4-4190-8EB0-6BBDB7E49148}" srcOrd="2" destOrd="0" presId="urn:microsoft.com/office/officeart/2008/layout/HorizontalMultiLevelHierarchy"/>
    <dgm:cxn modelId="{6E08BF00-5393-48DC-8BA5-35C632F93D78}" type="presParOf" srcId="{338A94EB-85F4-4190-8EB0-6BBDB7E49148}" destId="{25E42FF5-0D29-421D-9F27-E59CB64AC8E1}" srcOrd="0" destOrd="0" presId="urn:microsoft.com/office/officeart/2008/layout/HorizontalMultiLevelHierarchy"/>
    <dgm:cxn modelId="{55D5F5D2-2C7B-4476-AAF4-E89BBB691992}" type="presParOf" srcId="{4CA6BCCE-3599-49A4-8DCC-F32A6BFA149E}" destId="{2DCAE509-A2CD-480A-B36C-EF61D4C0A8A3}" srcOrd="3" destOrd="0" presId="urn:microsoft.com/office/officeart/2008/layout/HorizontalMultiLevelHierarchy"/>
    <dgm:cxn modelId="{7BD8F18C-8484-4957-991D-13CB54783A4B}" type="presParOf" srcId="{2DCAE509-A2CD-480A-B36C-EF61D4C0A8A3}" destId="{BCAB1064-39A3-4602-87BD-5EC6D2F1FA9D}" srcOrd="0" destOrd="0" presId="urn:microsoft.com/office/officeart/2008/layout/HorizontalMultiLevelHierarchy"/>
    <dgm:cxn modelId="{3E64DF05-3050-4A97-812E-FCE1B2925B1C}" type="presParOf" srcId="{2DCAE509-A2CD-480A-B36C-EF61D4C0A8A3}" destId="{1E1C78F8-21E3-41E1-AAD4-C276189FEA7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B461572-1656-47CC-86D2-9EC6B30EEE5A}" type="doc">
      <dgm:prSet loTypeId="urn:microsoft.com/office/officeart/2005/8/layout/vList5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CN" altLang="en-US"/>
        </a:p>
      </dgm:t>
    </dgm:pt>
    <dgm:pt modelId="{11A63545-9E97-49A0-A313-DDDCA91DC058}">
      <dgm:prSet custT="1"/>
      <dgm:spPr/>
      <dgm:t>
        <a:bodyPr/>
        <a:lstStyle/>
        <a:p>
          <a:pPr algn="l"/>
          <a:r>
            <a:rPr kumimoji="1" lang="zh-CN" altLang="en-US" sz="2800" b="0" kern="1200">
              <a:latin typeface="+mj-ea"/>
              <a:ea typeface="+mj-ea"/>
            </a:rPr>
            <a:t>任务：</a:t>
          </a:r>
          <a:r>
            <a:rPr kumimoji="1" lang="zh-CN" altLang="en-US" sz="2800" b="0" kern="1200">
              <a:latin typeface="+mj-ea"/>
              <a:ea typeface="+mj-ea"/>
              <a:cs typeface="+mn-cs"/>
            </a:rPr>
            <a:t>删除单链表中“多余”的数据元素，即使得操作之后的单链表中所有元素的值都不相同</a:t>
          </a:r>
          <a:endParaRPr kumimoji="1" lang="zh-CN" altLang="en-US" sz="2800" b="0" kern="1200" dirty="0">
            <a:latin typeface="+mj-ea"/>
            <a:ea typeface="+mj-ea"/>
            <a:cs typeface="+mn-cs"/>
          </a:endParaRPr>
        </a:p>
      </dgm:t>
    </dgm:pt>
    <dgm:pt modelId="{598AF19C-8A6C-4BF9-B799-E308397A80EA}" type="parTrans" cxnId="{01A159C4-EF16-4502-A4C7-B0D1A7BD51B2}">
      <dgm:prSet/>
      <dgm:spPr/>
      <dgm:t>
        <a:bodyPr/>
        <a:lstStyle/>
        <a:p>
          <a:endParaRPr lang="zh-CN" altLang="en-US" sz="2800" b="0">
            <a:latin typeface="+mj-ea"/>
            <a:ea typeface="+mj-ea"/>
          </a:endParaRPr>
        </a:p>
      </dgm:t>
    </dgm:pt>
    <dgm:pt modelId="{FEBFEE91-42FC-42DA-998F-AF0F9B859B8E}" type="sibTrans" cxnId="{01A159C4-EF16-4502-A4C7-B0D1A7BD51B2}">
      <dgm:prSet/>
      <dgm:spPr/>
      <dgm:t>
        <a:bodyPr/>
        <a:lstStyle/>
        <a:p>
          <a:endParaRPr lang="zh-CN" altLang="en-US" sz="2800" b="0">
            <a:latin typeface="+mj-ea"/>
            <a:ea typeface="+mj-ea"/>
          </a:endParaRPr>
        </a:p>
      </dgm:t>
    </dgm:pt>
    <dgm:pt modelId="{6A4636A4-CB00-411E-9B36-D4DBF0448DB3}">
      <dgm:prSet custT="1"/>
      <dgm:spPr/>
      <dgm:t>
        <a:bodyPr/>
        <a:lstStyle/>
        <a:p>
          <a:r>
            <a:rPr kumimoji="1" lang="zh-CN" altLang="en-US" sz="2800" b="0" dirty="0">
              <a:latin typeface="+mj-ea"/>
              <a:ea typeface="+mj-ea"/>
            </a:rPr>
            <a:t>新建一个链表（注：不需要额外空间）</a:t>
          </a:r>
          <a:endParaRPr lang="zh-CN" altLang="en-US" sz="2800" b="0" dirty="0">
            <a:latin typeface="+mj-ea"/>
            <a:ea typeface="+mj-ea"/>
          </a:endParaRPr>
        </a:p>
      </dgm:t>
    </dgm:pt>
    <dgm:pt modelId="{44704E67-BF52-4F02-B28E-C94B5A84359B}" type="parTrans" cxnId="{1E303BCF-2919-4853-B156-B7525CB40496}">
      <dgm:prSet/>
      <dgm:spPr/>
      <dgm:t>
        <a:bodyPr/>
        <a:lstStyle/>
        <a:p>
          <a:endParaRPr lang="zh-CN" altLang="en-US" sz="2800" b="0">
            <a:latin typeface="+mj-ea"/>
            <a:ea typeface="+mj-ea"/>
          </a:endParaRPr>
        </a:p>
      </dgm:t>
    </dgm:pt>
    <dgm:pt modelId="{44DA7C06-68EA-4DC7-9111-32AFADBF27EE}" type="sibTrans" cxnId="{1E303BCF-2919-4853-B156-B7525CB40496}">
      <dgm:prSet/>
      <dgm:spPr/>
      <dgm:t>
        <a:bodyPr/>
        <a:lstStyle/>
        <a:p>
          <a:endParaRPr lang="zh-CN" altLang="en-US" sz="2800" b="0">
            <a:latin typeface="+mj-ea"/>
            <a:ea typeface="+mj-ea"/>
          </a:endParaRPr>
        </a:p>
      </dgm:t>
    </dgm:pt>
    <dgm:pt modelId="{67AD37AB-CD61-45EE-98BE-4AB28E9AFEA1}">
      <dgm:prSet custT="1"/>
      <dgm:spPr/>
      <dgm:t>
        <a:bodyPr/>
        <a:lstStyle/>
        <a:p>
          <a:r>
            <a:rPr kumimoji="1" lang="zh-CN" altLang="en-US" sz="2800" b="0">
              <a:latin typeface="+mj-ea"/>
              <a:ea typeface="+mj-ea"/>
            </a:rPr>
            <a:t>顺序考察原链表中每一个结点的数据元素，在</a:t>
          </a:r>
          <a:r>
            <a:rPr kumimoji="1" lang="en-US" altLang="zh-CN" sz="2800" b="0">
              <a:latin typeface="+mj-ea"/>
              <a:ea typeface="+mj-ea"/>
            </a:rPr>
            <a:t>"</a:t>
          </a:r>
          <a:r>
            <a:rPr kumimoji="1" lang="zh-CN" altLang="en-US" sz="2800" b="0">
              <a:latin typeface="+mj-ea"/>
              <a:ea typeface="+mj-ea"/>
            </a:rPr>
            <a:t>新表</a:t>
          </a:r>
          <a:r>
            <a:rPr kumimoji="1" lang="en-US" altLang="zh-CN" sz="2800" b="0">
              <a:latin typeface="+mj-ea"/>
              <a:ea typeface="+mj-ea"/>
            </a:rPr>
            <a:t>"</a:t>
          </a:r>
          <a:r>
            <a:rPr kumimoji="1" lang="zh-CN" altLang="en-US" sz="2800" b="0">
              <a:latin typeface="+mj-ea"/>
              <a:ea typeface="+mj-ea"/>
            </a:rPr>
            <a:t>中进行查找</a:t>
          </a:r>
          <a:endParaRPr lang="zh-CN" altLang="en-US" sz="2800" b="0" dirty="0">
            <a:latin typeface="+mj-ea"/>
            <a:ea typeface="+mj-ea"/>
          </a:endParaRPr>
        </a:p>
      </dgm:t>
    </dgm:pt>
    <dgm:pt modelId="{788AC852-9C89-484C-901C-09DEE53F9CAC}" type="parTrans" cxnId="{6AB307A7-ADED-4015-A0B1-350B16861F47}">
      <dgm:prSet/>
      <dgm:spPr/>
      <dgm:t>
        <a:bodyPr/>
        <a:lstStyle/>
        <a:p>
          <a:endParaRPr lang="zh-CN" altLang="en-US" b="0"/>
        </a:p>
      </dgm:t>
    </dgm:pt>
    <dgm:pt modelId="{78E1EFE6-A928-4925-8796-7647194C4CBB}" type="sibTrans" cxnId="{6AB307A7-ADED-4015-A0B1-350B16861F47}">
      <dgm:prSet/>
      <dgm:spPr/>
      <dgm:t>
        <a:bodyPr/>
        <a:lstStyle/>
        <a:p>
          <a:endParaRPr lang="zh-CN" altLang="en-US" b="0"/>
        </a:p>
      </dgm:t>
    </dgm:pt>
    <dgm:pt modelId="{9FAA5A0D-00CB-422C-B947-875BEDB2BA43}">
      <dgm:prSet custT="1"/>
      <dgm:spPr/>
      <dgm:t>
        <a:bodyPr/>
        <a:lstStyle/>
        <a:p>
          <a:r>
            <a:rPr kumimoji="1" lang="zh-CN" altLang="en-US" sz="2400" b="0">
              <a:latin typeface="+mj-ea"/>
              <a:ea typeface="+mj-ea"/>
            </a:rPr>
            <a:t>若找到了，则删掉该结点</a:t>
          </a:r>
          <a:endParaRPr lang="zh-CN" altLang="en-US" sz="2400" b="0" dirty="0">
            <a:latin typeface="+mj-ea"/>
            <a:ea typeface="+mj-ea"/>
          </a:endParaRPr>
        </a:p>
      </dgm:t>
    </dgm:pt>
    <dgm:pt modelId="{C611008F-C2A0-4FE3-B555-93B203549F83}" type="parTrans" cxnId="{B59CE0F5-135E-494B-A03D-619475AAC071}">
      <dgm:prSet/>
      <dgm:spPr/>
      <dgm:t>
        <a:bodyPr/>
        <a:lstStyle/>
        <a:p>
          <a:endParaRPr lang="zh-CN" altLang="en-US" b="0"/>
        </a:p>
      </dgm:t>
    </dgm:pt>
    <dgm:pt modelId="{3863A7D3-2DCD-416A-9668-98257D52DAA3}" type="sibTrans" cxnId="{B59CE0F5-135E-494B-A03D-619475AAC071}">
      <dgm:prSet/>
      <dgm:spPr/>
      <dgm:t>
        <a:bodyPr/>
        <a:lstStyle/>
        <a:p>
          <a:endParaRPr lang="zh-CN" altLang="en-US" b="0"/>
        </a:p>
      </dgm:t>
    </dgm:pt>
    <dgm:pt modelId="{6B64D078-C796-4988-85BC-1C9D4A941655}">
      <dgm:prSet custT="1"/>
      <dgm:spPr/>
      <dgm:t>
        <a:bodyPr/>
        <a:lstStyle/>
        <a:p>
          <a:r>
            <a:rPr kumimoji="1" lang="zh-CN" altLang="en-US" sz="2400" b="0">
              <a:latin typeface="+mj-ea"/>
              <a:ea typeface="+mj-ea"/>
            </a:rPr>
            <a:t>若没找到，则插入到新表中</a:t>
          </a:r>
          <a:endParaRPr lang="zh-CN" altLang="en-US" sz="2400" b="0" dirty="0">
            <a:latin typeface="+mj-ea"/>
            <a:ea typeface="+mj-ea"/>
          </a:endParaRPr>
        </a:p>
      </dgm:t>
    </dgm:pt>
    <dgm:pt modelId="{E647D964-2800-43BA-B488-E8DFD7D35F34}" type="parTrans" cxnId="{2F6B6630-6167-4682-9055-965336E6E356}">
      <dgm:prSet/>
      <dgm:spPr/>
      <dgm:t>
        <a:bodyPr/>
        <a:lstStyle/>
        <a:p>
          <a:endParaRPr lang="zh-CN" altLang="en-US"/>
        </a:p>
      </dgm:t>
    </dgm:pt>
    <dgm:pt modelId="{F947E115-D315-4703-A35B-13D3EBD3AE8D}" type="sibTrans" cxnId="{2F6B6630-6167-4682-9055-965336E6E356}">
      <dgm:prSet/>
      <dgm:spPr/>
      <dgm:t>
        <a:bodyPr/>
        <a:lstStyle/>
        <a:p>
          <a:endParaRPr lang="zh-CN" altLang="en-US"/>
        </a:p>
      </dgm:t>
    </dgm:pt>
    <dgm:pt modelId="{0B486D89-B976-4EF5-AAEC-453723D40647}" type="pres">
      <dgm:prSet presAssocID="{2B461572-1656-47CC-86D2-9EC6B30EEE5A}" presName="Name0" presStyleCnt="0">
        <dgm:presLayoutVars>
          <dgm:dir/>
          <dgm:animLvl val="lvl"/>
          <dgm:resizeHandles val="exact"/>
        </dgm:presLayoutVars>
      </dgm:prSet>
      <dgm:spPr/>
    </dgm:pt>
    <dgm:pt modelId="{A9172C6B-8590-4C6A-BBBB-2451A2D44B2D}" type="pres">
      <dgm:prSet presAssocID="{11A63545-9E97-49A0-A313-DDDCA91DC058}" presName="linNode" presStyleCnt="0"/>
      <dgm:spPr/>
    </dgm:pt>
    <dgm:pt modelId="{F8ADFEC1-C9E6-4E83-8439-CE6577703422}" type="pres">
      <dgm:prSet presAssocID="{11A63545-9E97-49A0-A313-DDDCA91DC058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1B046C5A-4C3B-47AF-BADF-E15330D127DD}" type="pres">
      <dgm:prSet presAssocID="{11A63545-9E97-49A0-A313-DDDCA91DC058}" presName="descendantText" presStyleLbl="alignAccFollowNode1" presStyleIdx="0" presStyleCnt="1" custScaleY="113278" custLinFactNeighborX="-2937">
        <dgm:presLayoutVars>
          <dgm:bulletEnabled val="1"/>
        </dgm:presLayoutVars>
      </dgm:prSet>
      <dgm:spPr/>
    </dgm:pt>
  </dgm:ptLst>
  <dgm:cxnLst>
    <dgm:cxn modelId="{123D3104-C1E4-4EAF-B3CF-AD589FFC1AE0}" type="presOf" srcId="{2B461572-1656-47CC-86D2-9EC6B30EEE5A}" destId="{0B486D89-B976-4EF5-AAEC-453723D40647}" srcOrd="0" destOrd="0" presId="urn:microsoft.com/office/officeart/2005/8/layout/vList5"/>
    <dgm:cxn modelId="{2F6B6630-6167-4682-9055-965336E6E356}" srcId="{67AD37AB-CD61-45EE-98BE-4AB28E9AFEA1}" destId="{6B64D078-C796-4988-85BC-1C9D4A941655}" srcOrd="1" destOrd="0" parTransId="{E647D964-2800-43BA-B488-E8DFD7D35F34}" sibTransId="{F947E115-D315-4703-A35B-13D3EBD3AE8D}"/>
    <dgm:cxn modelId="{D7640D62-FE3A-4BB2-B41C-F5EE79C12502}" type="presOf" srcId="{67AD37AB-CD61-45EE-98BE-4AB28E9AFEA1}" destId="{1B046C5A-4C3B-47AF-BADF-E15330D127DD}" srcOrd="0" destOrd="1" presId="urn:microsoft.com/office/officeart/2005/8/layout/vList5"/>
    <dgm:cxn modelId="{FDCC1E54-0113-4307-96BB-3D64143BE018}" type="presOf" srcId="{9FAA5A0D-00CB-422C-B947-875BEDB2BA43}" destId="{1B046C5A-4C3B-47AF-BADF-E15330D127DD}" srcOrd="0" destOrd="2" presId="urn:microsoft.com/office/officeart/2005/8/layout/vList5"/>
    <dgm:cxn modelId="{B14F4E96-5852-41E4-8A80-40B3845CEE56}" type="presOf" srcId="{11A63545-9E97-49A0-A313-DDDCA91DC058}" destId="{F8ADFEC1-C9E6-4E83-8439-CE6577703422}" srcOrd="0" destOrd="0" presId="urn:microsoft.com/office/officeart/2005/8/layout/vList5"/>
    <dgm:cxn modelId="{6AB307A7-ADED-4015-A0B1-350B16861F47}" srcId="{11A63545-9E97-49A0-A313-DDDCA91DC058}" destId="{67AD37AB-CD61-45EE-98BE-4AB28E9AFEA1}" srcOrd="1" destOrd="0" parTransId="{788AC852-9C89-484C-901C-09DEE53F9CAC}" sibTransId="{78E1EFE6-A928-4925-8796-7647194C4CBB}"/>
    <dgm:cxn modelId="{9EA9A9B7-7AB8-4170-B309-139B7ABCA904}" type="presOf" srcId="{6B64D078-C796-4988-85BC-1C9D4A941655}" destId="{1B046C5A-4C3B-47AF-BADF-E15330D127DD}" srcOrd="0" destOrd="3" presId="urn:microsoft.com/office/officeart/2005/8/layout/vList5"/>
    <dgm:cxn modelId="{01A159C4-EF16-4502-A4C7-B0D1A7BD51B2}" srcId="{2B461572-1656-47CC-86D2-9EC6B30EEE5A}" destId="{11A63545-9E97-49A0-A313-DDDCA91DC058}" srcOrd="0" destOrd="0" parTransId="{598AF19C-8A6C-4BF9-B799-E308397A80EA}" sibTransId="{FEBFEE91-42FC-42DA-998F-AF0F9B859B8E}"/>
    <dgm:cxn modelId="{1E303BCF-2919-4853-B156-B7525CB40496}" srcId="{11A63545-9E97-49A0-A313-DDDCA91DC058}" destId="{6A4636A4-CB00-411E-9B36-D4DBF0448DB3}" srcOrd="0" destOrd="0" parTransId="{44704E67-BF52-4F02-B28E-C94B5A84359B}" sibTransId="{44DA7C06-68EA-4DC7-9111-32AFADBF27EE}"/>
    <dgm:cxn modelId="{33945ED3-6651-43A5-96BA-6BC12B3D6F84}" type="presOf" srcId="{6A4636A4-CB00-411E-9B36-D4DBF0448DB3}" destId="{1B046C5A-4C3B-47AF-BADF-E15330D127DD}" srcOrd="0" destOrd="0" presId="urn:microsoft.com/office/officeart/2005/8/layout/vList5"/>
    <dgm:cxn modelId="{B59CE0F5-135E-494B-A03D-619475AAC071}" srcId="{67AD37AB-CD61-45EE-98BE-4AB28E9AFEA1}" destId="{9FAA5A0D-00CB-422C-B947-875BEDB2BA43}" srcOrd="0" destOrd="0" parTransId="{C611008F-C2A0-4FE3-B555-93B203549F83}" sibTransId="{3863A7D3-2DCD-416A-9668-98257D52DAA3}"/>
    <dgm:cxn modelId="{F5935519-62E2-499A-A722-72698705E30C}" type="presParOf" srcId="{0B486D89-B976-4EF5-AAEC-453723D40647}" destId="{A9172C6B-8590-4C6A-BBBB-2451A2D44B2D}" srcOrd="0" destOrd="0" presId="urn:microsoft.com/office/officeart/2005/8/layout/vList5"/>
    <dgm:cxn modelId="{22B9E3F3-958B-416B-AD20-10CD27292EF7}" type="presParOf" srcId="{A9172C6B-8590-4C6A-BBBB-2451A2D44B2D}" destId="{F8ADFEC1-C9E6-4E83-8439-CE6577703422}" srcOrd="0" destOrd="0" presId="urn:microsoft.com/office/officeart/2005/8/layout/vList5"/>
    <dgm:cxn modelId="{00CF7B86-A8A2-4379-A197-121D113A96A9}" type="presParOf" srcId="{A9172C6B-8590-4C6A-BBBB-2451A2D44B2D}" destId="{1B046C5A-4C3B-47AF-BADF-E15330D127D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B461572-1656-47CC-86D2-9EC6B30EEE5A}" type="doc">
      <dgm:prSet loTypeId="urn:microsoft.com/office/officeart/2005/8/layout/vList5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CN" altLang="en-US"/>
        </a:p>
      </dgm:t>
    </dgm:pt>
    <dgm:pt modelId="{11A63545-9E97-49A0-A313-DDDCA91DC058}">
      <dgm:prSet custT="1"/>
      <dgm:spPr/>
      <dgm:t>
        <a:bodyPr/>
        <a:lstStyle/>
        <a:p>
          <a:pPr algn="l"/>
          <a:r>
            <a:rPr kumimoji="1" lang="zh-CN" altLang="en-US" sz="2800" b="0" kern="1200">
              <a:latin typeface="+mj-ea"/>
              <a:ea typeface="+mj-ea"/>
            </a:rPr>
            <a:t>任务：合并两个有序表</a:t>
          </a:r>
          <a:endParaRPr kumimoji="1" lang="zh-CN" altLang="en-US" sz="2800" b="0" kern="1200" dirty="0">
            <a:latin typeface="+mj-ea"/>
            <a:ea typeface="+mj-ea"/>
            <a:cs typeface="+mn-cs"/>
          </a:endParaRPr>
        </a:p>
      </dgm:t>
    </dgm:pt>
    <dgm:pt modelId="{598AF19C-8A6C-4BF9-B799-E308397A80EA}" type="parTrans" cxnId="{01A159C4-EF16-4502-A4C7-B0D1A7BD51B2}">
      <dgm:prSet/>
      <dgm:spPr/>
      <dgm:t>
        <a:bodyPr/>
        <a:lstStyle/>
        <a:p>
          <a:endParaRPr lang="zh-CN" altLang="en-US" sz="2800" b="0">
            <a:latin typeface="+mj-ea"/>
            <a:ea typeface="+mj-ea"/>
          </a:endParaRPr>
        </a:p>
      </dgm:t>
    </dgm:pt>
    <dgm:pt modelId="{FEBFEE91-42FC-42DA-998F-AF0F9B859B8E}" type="sibTrans" cxnId="{01A159C4-EF16-4502-A4C7-B0D1A7BD51B2}">
      <dgm:prSet/>
      <dgm:spPr/>
      <dgm:t>
        <a:bodyPr/>
        <a:lstStyle/>
        <a:p>
          <a:endParaRPr lang="zh-CN" altLang="en-US" sz="2800" b="0">
            <a:latin typeface="+mj-ea"/>
            <a:ea typeface="+mj-ea"/>
          </a:endParaRPr>
        </a:p>
      </dgm:t>
    </dgm:pt>
    <dgm:pt modelId="{6A4636A4-CB00-411E-9B36-D4DBF0448DB3}">
      <dgm:prSet custT="1"/>
      <dgm:spPr/>
      <dgm:t>
        <a:bodyPr/>
        <a:lstStyle/>
        <a:p>
          <a:r>
            <a:rPr kumimoji="1" lang="zh-CN" altLang="en-US" sz="2400" b="0">
              <a:latin typeface="+mj-ea"/>
              <a:ea typeface="+mj-ea"/>
            </a:rPr>
            <a:t>与顺序表不同，不需要额外空间</a:t>
          </a:r>
          <a:endParaRPr lang="zh-CN" altLang="en-US" sz="2400" b="0" dirty="0">
            <a:latin typeface="+mj-ea"/>
            <a:ea typeface="+mj-ea"/>
          </a:endParaRPr>
        </a:p>
      </dgm:t>
    </dgm:pt>
    <dgm:pt modelId="{44704E67-BF52-4F02-B28E-C94B5A84359B}" type="parTrans" cxnId="{1E303BCF-2919-4853-B156-B7525CB40496}">
      <dgm:prSet/>
      <dgm:spPr/>
      <dgm:t>
        <a:bodyPr/>
        <a:lstStyle/>
        <a:p>
          <a:endParaRPr lang="zh-CN" altLang="en-US" sz="2800" b="0">
            <a:latin typeface="+mj-ea"/>
            <a:ea typeface="+mj-ea"/>
          </a:endParaRPr>
        </a:p>
      </dgm:t>
    </dgm:pt>
    <dgm:pt modelId="{44DA7C06-68EA-4DC7-9111-32AFADBF27EE}" type="sibTrans" cxnId="{1E303BCF-2919-4853-B156-B7525CB40496}">
      <dgm:prSet/>
      <dgm:spPr/>
      <dgm:t>
        <a:bodyPr/>
        <a:lstStyle/>
        <a:p>
          <a:endParaRPr lang="zh-CN" altLang="en-US" sz="2800" b="0">
            <a:latin typeface="+mj-ea"/>
            <a:ea typeface="+mj-ea"/>
          </a:endParaRPr>
        </a:p>
      </dgm:t>
    </dgm:pt>
    <dgm:pt modelId="{A92E7133-F8F0-4F4D-841E-AAF03480E8F5}">
      <dgm:prSet custT="1"/>
      <dgm:spPr/>
      <dgm:t>
        <a:bodyPr/>
        <a:lstStyle/>
        <a:p>
          <a:r>
            <a:rPr lang="en-US" altLang="zh-CN" sz="2800" b="0" dirty="0">
              <a:latin typeface="+mj-ea"/>
              <a:ea typeface="+mj-ea"/>
            </a:rPr>
            <a:t>A</a:t>
          </a:r>
          <a:r>
            <a:rPr lang="zh-CN" altLang="en-US" sz="2800" b="0" dirty="0">
              <a:latin typeface="+mj-ea"/>
              <a:ea typeface="+mj-ea"/>
            </a:rPr>
            <a:t>和</a:t>
          </a:r>
          <a:r>
            <a:rPr lang="en-US" altLang="zh-CN" sz="2800" b="0" dirty="0">
              <a:latin typeface="+mj-ea"/>
              <a:ea typeface="+mj-ea"/>
            </a:rPr>
            <a:t>B</a:t>
          </a:r>
          <a:r>
            <a:rPr lang="zh-CN" altLang="en-US" sz="2800" b="0" dirty="0">
              <a:latin typeface="+mj-ea"/>
              <a:ea typeface="+mj-ea"/>
            </a:rPr>
            <a:t>分别为两个有序链表</a:t>
          </a:r>
        </a:p>
      </dgm:t>
    </dgm:pt>
    <dgm:pt modelId="{AA333467-BC2B-43D6-9063-1354D33DDF91}" type="parTrans" cxnId="{7B79333F-A117-4EE0-BDDB-FB14AD5EE7EF}">
      <dgm:prSet/>
      <dgm:spPr/>
      <dgm:t>
        <a:bodyPr/>
        <a:lstStyle/>
        <a:p>
          <a:endParaRPr lang="zh-CN" altLang="en-US"/>
        </a:p>
      </dgm:t>
    </dgm:pt>
    <dgm:pt modelId="{F4FC1565-9754-4F96-B943-5E7F16433EC2}" type="sibTrans" cxnId="{7B79333F-A117-4EE0-BDDB-FB14AD5EE7EF}">
      <dgm:prSet/>
      <dgm:spPr/>
      <dgm:t>
        <a:bodyPr/>
        <a:lstStyle/>
        <a:p>
          <a:endParaRPr lang="zh-CN" altLang="en-US"/>
        </a:p>
      </dgm:t>
    </dgm:pt>
    <dgm:pt modelId="{36C956C8-1EAC-40FF-9ED9-95EEFF120A6B}">
      <dgm:prSet custT="1"/>
      <dgm:spPr/>
      <dgm:t>
        <a:bodyPr/>
        <a:lstStyle/>
        <a:p>
          <a:r>
            <a:rPr lang="zh-CN" altLang="en-US" sz="2800" b="0" dirty="0">
              <a:latin typeface="+mj-ea"/>
              <a:ea typeface="+mj-ea"/>
            </a:rPr>
            <a:t>合并</a:t>
          </a:r>
          <a:r>
            <a:rPr lang="en-US" altLang="zh-CN" sz="2800" b="0" dirty="0">
              <a:latin typeface="+mj-ea"/>
              <a:ea typeface="+mj-ea"/>
            </a:rPr>
            <a:t>A</a:t>
          </a:r>
          <a:r>
            <a:rPr lang="zh-CN" altLang="en-US" sz="2800" b="0" dirty="0">
              <a:latin typeface="+mj-ea"/>
              <a:ea typeface="+mj-ea"/>
            </a:rPr>
            <a:t>和</a:t>
          </a:r>
          <a:r>
            <a:rPr lang="en-US" altLang="zh-CN" sz="2800" b="0" dirty="0">
              <a:latin typeface="+mj-ea"/>
              <a:ea typeface="+mj-ea"/>
            </a:rPr>
            <a:t>B,</a:t>
          </a:r>
          <a:r>
            <a:rPr lang="zh-CN" altLang="en-US" sz="2800" b="0" dirty="0">
              <a:latin typeface="+mj-ea"/>
              <a:ea typeface="+mj-ea"/>
            </a:rPr>
            <a:t>使合并后的表依然有序</a:t>
          </a:r>
        </a:p>
      </dgm:t>
    </dgm:pt>
    <dgm:pt modelId="{6A9E36B9-379C-436F-98F4-63289EB51685}" type="parTrans" cxnId="{DF1E15E5-6A87-4BA6-B685-DF5FC5A1A828}">
      <dgm:prSet/>
      <dgm:spPr/>
      <dgm:t>
        <a:bodyPr/>
        <a:lstStyle/>
        <a:p>
          <a:endParaRPr lang="zh-CN" altLang="en-US"/>
        </a:p>
      </dgm:t>
    </dgm:pt>
    <dgm:pt modelId="{0FBC0B9C-EFE6-44E7-8F07-F34C36D71BA5}" type="sibTrans" cxnId="{DF1E15E5-6A87-4BA6-B685-DF5FC5A1A828}">
      <dgm:prSet/>
      <dgm:spPr/>
      <dgm:t>
        <a:bodyPr/>
        <a:lstStyle/>
        <a:p>
          <a:endParaRPr lang="zh-CN" altLang="en-US"/>
        </a:p>
      </dgm:t>
    </dgm:pt>
    <dgm:pt modelId="{2853C75D-DBEC-47CD-A60A-17E1C7E29738}">
      <dgm:prSet custT="1"/>
      <dgm:spPr/>
      <dgm:t>
        <a:bodyPr/>
        <a:lstStyle/>
        <a:p>
          <a:r>
            <a:rPr lang="zh-CN" altLang="en-US" sz="2400" b="0" dirty="0">
              <a:latin typeface="+mj-ea"/>
              <a:ea typeface="+mj-ea"/>
            </a:rPr>
            <a:t>前面用顺序表实现过该算法</a:t>
          </a:r>
        </a:p>
      </dgm:t>
    </dgm:pt>
    <dgm:pt modelId="{75721F8A-E195-43D9-AF38-89F0173988D6}" type="parTrans" cxnId="{76E857FD-3959-4CB8-8216-8D60173675D6}">
      <dgm:prSet/>
      <dgm:spPr/>
      <dgm:t>
        <a:bodyPr/>
        <a:lstStyle/>
        <a:p>
          <a:endParaRPr lang="zh-CN" altLang="en-US"/>
        </a:p>
      </dgm:t>
    </dgm:pt>
    <dgm:pt modelId="{E75DA42B-A138-4DF6-A90F-EBDCD3C0D8CF}" type="sibTrans" cxnId="{76E857FD-3959-4CB8-8216-8D60173675D6}">
      <dgm:prSet/>
      <dgm:spPr/>
      <dgm:t>
        <a:bodyPr/>
        <a:lstStyle/>
        <a:p>
          <a:endParaRPr lang="zh-CN" altLang="en-US"/>
        </a:p>
      </dgm:t>
    </dgm:pt>
    <dgm:pt modelId="{0B486D89-B976-4EF5-AAEC-453723D40647}" type="pres">
      <dgm:prSet presAssocID="{2B461572-1656-47CC-86D2-9EC6B30EEE5A}" presName="Name0" presStyleCnt="0">
        <dgm:presLayoutVars>
          <dgm:dir/>
          <dgm:animLvl val="lvl"/>
          <dgm:resizeHandles val="exact"/>
        </dgm:presLayoutVars>
      </dgm:prSet>
      <dgm:spPr/>
    </dgm:pt>
    <dgm:pt modelId="{A9172C6B-8590-4C6A-BBBB-2451A2D44B2D}" type="pres">
      <dgm:prSet presAssocID="{11A63545-9E97-49A0-A313-DDDCA91DC058}" presName="linNode" presStyleCnt="0"/>
      <dgm:spPr/>
    </dgm:pt>
    <dgm:pt modelId="{F8ADFEC1-C9E6-4E83-8439-CE6577703422}" type="pres">
      <dgm:prSet presAssocID="{11A63545-9E97-49A0-A313-DDDCA91DC058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1B046C5A-4C3B-47AF-BADF-E15330D127DD}" type="pres">
      <dgm:prSet presAssocID="{11A63545-9E97-49A0-A313-DDDCA91DC058}" presName="descendantText" presStyleLbl="alignAccFollowNode1" presStyleIdx="0" presStyleCnt="1" custScaleY="113278" custLinFactNeighborX="-3750">
        <dgm:presLayoutVars>
          <dgm:bulletEnabled val="1"/>
        </dgm:presLayoutVars>
      </dgm:prSet>
      <dgm:spPr/>
    </dgm:pt>
  </dgm:ptLst>
  <dgm:cxnLst>
    <dgm:cxn modelId="{123D3104-C1E4-4EAF-B3CF-AD589FFC1AE0}" type="presOf" srcId="{2B461572-1656-47CC-86D2-9EC6B30EEE5A}" destId="{0B486D89-B976-4EF5-AAEC-453723D40647}" srcOrd="0" destOrd="0" presId="urn:microsoft.com/office/officeart/2005/8/layout/vList5"/>
    <dgm:cxn modelId="{B0015B0E-7C84-4403-9032-A92E19764F9F}" type="presOf" srcId="{2853C75D-DBEC-47CD-A60A-17E1C7E29738}" destId="{1B046C5A-4C3B-47AF-BADF-E15330D127DD}" srcOrd="0" destOrd="2" presId="urn:microsoft.com/office/officeart/2005/8/layout/vList5"/>
    <dgm:cxn modelId="{7B79333F-A117-4EE0-BDDB-FB14AD5EE7EF}" srcId="{11A63545-9E97-49A0-A313-DDDCA91DC058}" destId="{A92E7133-F8F0-4F4D-841E-AAF03480E8F5}" srcOrd="0" destOrd="0" parTransId="{AA333467-BC2B-43D6-9063-1354D33DDF91}" sibTransId="{F4FC1565-9754-4F96-B943-5E7F16433EC2}"/>
    <dgm:cxn modelId="{53852587-F837-4B0E-A585-1CE7AE4605D4}" type="presOf" srcId="{36C956C8-1EAC-40FF-9ED9-95EEFF120A6B}" destId="{1B046C5A-4C3B-47AF-BADF-E15330D127DD}" srcOrd="0" destOrd="1" presId="urn:microsoft.com/office/officeart/2005/8/layout/vList5"/>
    <dgm:cxn modelId="{B14F4E96-5852-41E4-8A80-40B3845CEE56}" type="presOf" srcId="{11A63545-9E97-49A0-A313-DDDCA91DC058}" destId="{F8ADFEC1-C9E6-4E83-8439-CE6577703422}" srcOrd="0" destOrd="0" presId="urn:microsoft.com/office/officeart/2005/8/layout/vList5"/>
    <dgm:cxn modelId="{01A159C4-EF16-4502-A4C7-B0D1A7BD51B2}" srcId="{2B461572-1656-47CC-86D2-9EC6B30EEE5A}" destId="{11A63545-9E97-49A0-A313-DDDCA91DC058}" srcOrd="0" destOrd="0" parTransId="{598AF19C-8A6C-4BF9-B799-E308397A80EA}" sibTransId="{FEBFEE91-42FC-42DA-998F-AF0F9B859B8E}"/>
    <dgm:cxn modelId="{1E303BCF-2919-4853-B156-B7525CB40496}" srcId="{36C956C8-1EAC-40FF-9ED9-95EEFF120A6B}" destId="{6A4636A4-CB00-411E-9B36-D4DBF0448DB3}" srcOrd="1" destOrd="0" parTransId="{44704E67-BF52-4F02-B28E-C94B5A84359B}" sibTransId="{44DA7C06-68EA-4DC7-9111-32AFADBF27EE}"/>
    <dgm:cxn modelId="{33945ED3-6651-43A5-96BA-6BC12B3D6F84}" type="presOf" srcId="{6A4636A4-CB00-411E-9B36-D4DBF0448DB3}" destId="{1B046C5A-4C3B-47AF-BADF-E15330D127DD}" srcOrd="0" destOrd="3" presId="urn:microsoft.com/office/officeart/2005/8/layout/vList5"/>
    <dgm:cxn modelId="{DF1E15E5-6A87-4BA6-B685-DF5FC5A1A828}" srcId="{11A63545-9E97-49A0-A313-DDDCA91DC058}" destId="{36C956C8-1EAC-40FF-9ED9-95EEFF120A6B}" srcOrd="1" destOrd="0" parTransId="{6A9E36B9-379C-436F-98F4-63289EB51685}" sibTransId="{0FBC0B9C-EFE6-44E7-8F07-F34C36D71BA5}"/>
    <dgm:cxn modelId="{76E857FD-3959-4CB8-8216-8D60173675D6}" srcId="{36C956C8-1EAC-40FF-9ED9-95EEFF120A6B}" destId="{2853C75D-DBEC-47CD-A60A-17E1C7E29738}" srcOrd="0" destOrd="0" parTransId="{75721F8A-E195-43D9-AF38-89F0173988D6}" sibTransId="{E75DA42B-A138-4DF6-A90F-EBDCD3C0D8CF}"/>
    <dgm:cxn modelId="{462404FE-3DB1-4A9D-A249-8D46BF968311}" type="presOf" srcId="{A92E7133-F8F0-4F4D-841E-AAF03480E8F5}" destId="{1B046C5A-4C3B-47AF-BADF-E15330D127DD}" srcOrd="0" destOrd="0" presId="urn:microsoft.com/office/officeart/2005/8/layout/vList5"/>
    <dgm:cxn modelId="{F5935519-62E2-499A-A722-72698705E30C}" type="presParOf" srcId="{0B486D89-B976-4EF5-AAEC-453723D40647}" destId="{A9172C6B-8590-4C6A-BBBB-2451A2D44B2D}" srcOrd="0" destOrd="0" presId="urn:microsoft.com/office/officeart/2005/8/layout/vList5"/>
    <dgm:cxn modelId="{22B9E3F3-958B-416B-AD20-10CD27292EF7}" type="presParOf" srcId="{A9172C6B-8590-4C6A-BBBB-2451A2D44B2D}" destId="{F8ADFEC1-C9E6-4E83-8439-CE6577703422}" srcOrd="0" destOrd="0" presId="urn:microsoft.com/office/officeart/2005/8/layout/vList5"/>
    <dgm:cxn modelId="{00CF7B86-A8A2-4379-A197-121D113A96A9}" type="presParOf" srcId="{A9172C6B-8590-4C6A-BBBB-2451A2D44B2D}" destId="{1B046C5A-4C3B-47AF-BADF-E15330D127D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B461572-1656-47CC-86D2-9EC6B30EEE5A}" type="doc">
      <dgm:prSet loTypeId="urn:microsoft.com/office/officeart/2005/8/layout/h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CN" altLang="en-US"/>
        </a:p>
      </dgm:t>
    </dgm:pt>
    <dgm:pt modelId="{11A63545-9E97-49A0-A313-DDDCA91DC058}">
      <dgm:prSet custT="1"/>
      <dgm:spPr/>
      <dgm:t>
        <a:bodyPr/>
        <a:lstStyle/>
        <a:p>
          <a:pPr algn="l"/>
          <a:r>
            <a:rPr kumimoji="1" lang="zh-CN" altLang="en-US" sz="2800" b="0" kern="1200">
              <a:latin typeface="+mn-lt"/>
              <a:ea typeface="+mj-ea"/>
            </a:rPr>
            <a:t>任务：</a:t>
          </a:r>
          <a:r>
            <a:rPr kumimoji="1" lang="zh-CN" altLang="en-US" sz="2800" b="0" kern="1200">
              <a:latin typeface="+mn-lt"/>
              <a:ea typeface="+mj-ea"/>
              <a:cs typeface="+mn-cs"/>
            </a:rPr>
            <a:t>连接两个线性表</a:t>
          </a:r>
          <a:endParaRPr kumimoji="1" lang="zh-CN" altLang="en-US" sz="2800" b="0" kern="1200" dirty="0">
            <a:latin typeface="+mn-lt"/>
            <a:ea typeface="+mj-ea"/>
            <a:cs typeface="+mn-cs"/>
          </a:endParaRPr>
        </a:p>
      </dgm:t>
    </dgm:pt>
    <dgm:pt modelId="{598AF19C-8A6C-4BF9-B799-E308397A80EA}" type="parTrans" cxnId="{01A159C4-EF16-4502-A4C7-B0D1A7BD51B2}">
      <dgm:prSet/>
      <dgm:spPr/>
      <dgm:t>
        <a:bodyPr/>
        <a:lstStyle/>
        <a:p>
          <a:endParaRPr lang="zh-CN" altLang="en-US" sz="2800" b="0">
            <a:latin typeface="+mn-lt"/>
            <a:ea typeface="+mj-ea"/>
          </a:endParaRPr>
        </a:p>
      </dgm:t>
    </dgm:pt>
    <dgm:pt modelId="{FEBFEE91-42FC-42DA-998F-AF0F9B859B8E}" type="sibTrans" cxnId="{01A159C4-EF16-4502-A4C7-B0D1A7BD51B2}">
      <dgm:prSet/>
      <dgm:spPr/>
      <dgm:t>
        <a:bodyPr/>
        <a:lstStyle/>
        <a:p>
          <a:endParaRPr lang="zh-CN" altLang="en-US" sz="2800" b="0">
            <a:latin typeface="+mn-lt"/>
            <a:ea typeface="+mj-ea"/>
          </a:endParaRPr>
        </a:p>
      </dgm:t>
    </dgm:pt>
    <dgm:pt modelId="{6A4636A4-CB00-411E-9B36-D4DBF0448DB3}">
      <dgm:prSet custT="1"/>
      <dgm:spPr/>
      <dgm:t>
        <a:bodyPr/>
        <a:lstStyle/>
        <a:p>
          <a:r>
            <a:rPr lang="zh-CN" altLang="en-US" sz="2800" b="0" kern="1200">
              <a:latin typeface="+mn-lt"/>
              <a:ea typeface="+mj-ea"/>
            </a:rPr>
            <a:t>线性表</a:t>
          </a:r>
          <a:r>
            <a:rPr lang="en-US" altLang="zh-CN" sz="2800" b="0" kern="1200">
              <a:latin typeface="+mn-lt"/>
              <a:ea typeface="+mj-ea"/>
            </a:rPr>
            <a:t>A=(a</a:t>
          </a:r>
          <a:r>
            <a:rPr lang="en-US" altLang="zh-CN" sz="2800" b="0" kern="1200" baseline="-25000">
              <a:latin typeface="+mn-lt"/>
              <a:ea typeface="+mj-ea"/>
            </a:rPr>
            <a:t>1</a:t>
          </a:r>
          <a:r>
            <a:rPr lang="en-US" altLang="zh-CN" sz="2800" b="0" kern="1200">
              <a:latin typeface="+mn-lt"/>
              <a:ea typeface="+mj-ea"/>
            </a:rPr>
            <a:t>,a</a:t>
          </a:r>
          <a:r>
            <a:rPr lang="en-US" altLang="zh-CN" sz="2800" b="0" kern="1200" baseline="-25000">
              <a:latin typeface="+mn-lt"/>
              <a:ea typeface="+mj-ea"/>
              <a:cs typeface="+mn-cs"/>
            </a:rPr>
            <a:t>2</a:t>
          </a:r>
          <a:r>
            <a:rPr lang="en-US" altLang="zh-CN" sz="2800" b="0" kern="1200">
              <a:latin typeface="+mn-lt"/>
              <a:ea typeface="+mj-ea"/>
            </a:rPr>
            <a:t>,…,a</a:t>
          </a:r>
          <a:r>
            <a:rPr lang="en-US" altLang="zh-CN" sz="2800" b="0" kern="1200" baseline="-25000">
              <a:latin typeface="+mn-lt"/>
              <a:ea typeface="+mj-ea"/>
              <a:cs typeface="+mn-cs"/>
            </a:rPr>
            <a:t>n</a:t>
          </a:r>
          <a:r>
            <a:rPr lang="en-US" altLang="zh-CN" sz="2800" b="0" kern="1200">
              <a:latin typeface="+mn-lt"/>
              <a:ea typeface="+mj-ea"/>
            </a:rPr>
            <a:t>)</a:t>
          </a:r>
          <a:endParaRPr lang="zh-CN" altLang="en-US" sz="2800" b="0" kern="1200" dirty="0">
            <a:latin typeface="+mn-lt"/>
            <a:ea typeface="+mj-ea"/>
          </a:endParaRPr>
        </a:p>
      </dgm:t>
    </dgm:pt>
    <dgm:pt modelId="{44704E67-BF52-4F02-B28E-C94B5A84359B}" type="parTrans" cxnId="{1E303BCF-2919-4853-B156-B7525CB40496}">
      <dgm:prSet/>
      <dgm:spPr/>
      <dgm:t>
        <a:bodyPr/>
        <a:lstStyle/>
        <a:p>
          <a:endParaRPr lang="zh-CN" altLang="en-US" sz="2800" b="0">
            <a:latin typeface="+mn-lt"/>
            <a:ea typeface="+mj-ea"/>
          </a:endParaRPr>
        </a:p>
      </dgm:t>
    </dgm:pt>
    <dgm:pt modelId="{44DA7C06-68EA-4DC7-9111-32AFADBF27EE}" type="sibTrans" cxnId="{1E303BCF-2919-4853-B156-B7525CB40496}">
      <dgm:prSet/>
      <dgm:spPr/>
      <dgm:t>
        <a:bodyPr/>
        <a:lstStyle/>
        <a:p>
          <a:endParaRPr lang="zh-CN" altLang="en-US" sz="2800" b="0">
            <a:latin typeface="+mn-lt"/>
            <a:ea typeface="+mj-ea"/>
          </a:endParaRPr>
        </a:p>
      </dgm:t>
    </dgm:pt>
    <dgm:pt modelId="{F3100C94-5DFD-4D02-ABB3-436EAB48BC81}">
      <dgm:prSet custT="1"/>
      <dgm:spPr/>
      <dgm:t>
        <a:bodyPr/>
        <a:lstStyle/>
        <a:p>
          <a:r>
            <a:rPr lang="zh-CN" altLang="en-US" sz="2800" b="0" kern="1200">
              <a:latin typeface="+mn-lt"/>
              <a:ea typeface="+mj-ea"/>
            </a:rPr>
            <a:t>线性表</a:t>
          </a:r>
          <a:r>
            <a:rPr lang="en-US" altLang="zh-CN" sz="2800" b="0" kern="1200">
              <a:latin typeface="+mn-lt"/>
              <a:ea typeface="+mj-ea"/>
            </a:rPr>
            <a:t>B=(b</a:t>
          </a:r>
          <a:r>
            <a:rPr lang="en-US" altLang="zh-CN" sz="2800" b="0" kern="1200" baseline="-25000">
              <a:latin typeface="+mn-lt"/>
              <a:ea typeface="+mj-ea"/>
            </a:rPr>
            <a:t>1</a:t>
          </a:r>
          <a:r>
            <a:rPr lang="en-US" altLang="zh-CN" sz="2800" b="0" kern="1200">
              <a:latin typeface="+mn-lt"/>
              <a:ea typeface="+mj-ea"/>
            </a:rPr>
            <a:t>,b</a:t>
          </a:r>
          <a:r>
            <a:rPr lang="en-US" altLang="zh-CN" sz="2800" b="0" kern="1200" baseline="-25000">
              <a:latin typeface="+mn-lt"/>
              <a:ea typeface="+mj-ea"/>
              <a:cs typeface="+mn-cs"/>
            </a:rPr>
            <a:t>2</a:t>
          </a:r>
          <a:r>
            <a:rPr lang="en-US" altLang="zh-CN" sz="2800" b="0" kern="1200">
              <a:latin typeface="+mn-lt"/>
              <a:ea typeface="+mj-ea"/>
            </a:rPr>
            <a:t>,…,b</a:t>
          </a:r>
          <a:r>
            <a:rPr lang="en-US" altLang="zh-CN" sz="2800" b="0" kern="1200" baseline="-25000">
              <a:latin typeface="+mn-lt"/>
              <a:ea typeface="+mj-ea"/>
              <a:cs typeface="+mn-cs"/>
            </a:rPr>
            <a:t>m</a:t>
          </a:r>
          <a:r>
            <a:rPr lang="en-US" altLang="zh-CN" sz="2800" b="0" kern="1200">
              <a:latin typeface="+mn-lt"/>
              <a:ea typeface="+mj-ea"/>
            </a:rPr>
            <a:t>)</a:t>
          </a:r>
          <a:endParaRPr lang="zh-CN" altLang="en-US" sz="2800" b="0" kern="1200" dirty="0">
            <a:latin typeface="+mn-lt"/>
            <a:ea typeface="+mj-ea"/>
          </a:endParaRPr>
        </a:p>
      </dgm:t>
    </dgm:pt>
    <dgm:pt modelId="{C2C4724E-B26F-49C4-BAC3-B6A93BBA0414}" type="parTrans" cxnId="{95DEBF84-568F-4E05-8041-6A02D3BCA27A}">
      <dgm:prSet/>
      <dgm:spPr/>
      <dgm:t>
        <a:bodyPr/>
        <a:lstStyle/>
        <a:p>
          <a:endParaRPr lang="zh-CN" altLang="en-US" b="0">
            <a:latin typeface="+mn-lt"/>
            <a:ea typeface="+mj-ea"/>
          </a:endParaRPr>
        </a:p>
      </dgm:t>
    </dgm:pt>
    <dgm:pt modelId="{7A917FBE-2335-42CC-A512-D17F26C60944}" type="sibTrans" cxnId="{95DEBF84-568F-4E05-8041-6A02D3BCA27A}">
      <dgm:prSet/>
      <dgm:spPr/>
      <dgm:t>
        <a:bodyPr/>
        <a:lstStyle/>
        <a:p>
          <a:endParaRPr lang="zh-CN" altLang="en-US" b="0">
            <a:latin typeface="+mn-lt"/>
            <a:ea typeface="+mj-ea"/>
          </a:endParaRPr>
        </a:p>
      </dgm:t>
    </dgm:pt>
    <dgm:pt modelId="{E3D5F7F3-1FAF-499F-848E-66CF4E194A71}">
      <dgm:prSet custT="1"/>
      <dgm:spPr/>
      <dgm:t>
        <a:bodyPr/>
        <a:lstStyle/>
        <a:p>
          <a:r>
            <a:rPr lang="en-US" altLang="zh-CN" sz="2800" b="0" kern="1200">
              <a:latin typeface="+mn-lt"/>
              <a:ea typeface="+mj-ea"/>
            </a:rPr>
            <a:t>Connect(A,B)</a:t>
          </a:r>
          <a:r>
            <a:rPr lang="zh-CN" altLang="en-US" sz="2800" b="0" kern="1200">
              <a:latin typeface="+mn-lt"/>
              <a:ea typeface="+mj-ea"/>
            </a:rPr>
            <a:t>得到</a:t>
          </a:r>
          <a:r>
            <a:rPr lang="en-US" altLang="zh-CN" sz="2800" b="0" kern="1200">
              <a:latin typeface="+mn-lt"/>
              <a:ea typeface="+mj-ea"/>
            </a:rPr>
            <a:t>(a</a:t>
          </a:r>
          <a:r>
            <a:rPr lang="en-US" altLang="zh-CN" sz="2800" b="0" kern="1200" baseline="-25000">
              <a:latin typeface="+mn-lt"/>
              <a:ea typeface="+mj-ea"/>
            </a:rPr>
            <a:t>1</a:t>
          </a:r>
          <a:r>
            <a:rPr lang="en-US" altLang="zh-CN" sz="2800" b="0" kern="1200">
              <a:latin typeface="+mn-lt"/>
              <a:ea typeface="+mj-ea"/>
            </a:rPr>
            <a:t>,a</a:t>
          </a:r>
          <a:r>
            <a:rPr lang="en-US" altLang="zh-CN" sz="2800" b="0" kern="1200" baseline="-25000">
              <a:latin typeface="+mn-lt"/>
              <a:ea typeface="+mj-ea"/>
              <a:cs typeface="+mn-cs"/>
            </a:rPr>
            <a:t>2</a:t>
          </a:r>
          <a:r>
            <a:rPr lang="en-US" altLang="zh-CN" sz="2800" b="0" kern="1200">
              <a:latin typeface="+mn-lt"/>
              <a:ea typeface="+mj-ea"/>
            </a:rPr>
            <a:t>,…,a</a:t>
          </a:r>
          <a:r>
            <a:rPr lang="en-US" altLang="zh-CN" sz="2800" b="0" kern="1200" baseline="-25000">
              <a:latin typeface="+mn-lt"/>
              <a:ea typeface="+mj-ea"/>
              <a:cs typeface="+mn-cs"/>
            </a:rPr>
            <a:t>n</a:t>
          </a:r>
          <a:r>
            <a:rPr lang="en-US" altLang="zh-CN" sz="2800" b="0" kern="1200">
              <a:latin typeface="+mn-lt"/>
              <a:ea typeface="+mj-ea"/>
            </a:rPr>
            <a:t>,b</a:t>
          </a:r>
          <a:r>
            <a:rPr lang="en-US" altLang="zh-CN" sz="2800" b="0" kern="1200" baseline="-25000">
              <a:latin typeface="+mn-lt"/>
              <a:ea typeface="+mj-ea"/>
            </a:rPr>
            <a:t>1</a:t>
          </a:r>
          <a:r>
            <a:rPr lang="en-US" altLang="zh-CN" sz="2800" b="0" kern="1200">
              <a:latin typeface="+mn-lt"/>
              <a:ea typeface="+mj-ea"/>
            </a:rPr>
            <a:t>,b</a:t>
          </a:r>
          <a:r>
            <a:rPr lang="en-US" altLang="zh-CN" sz="2800" b="0" kern="1200" baseline="-25000">
              <a:latin typeface="+mn-lt"/>
              <a:ea typeface="+mj-ea"/>
              <a:cs typeface="+mn-cs"/>
            </a:rPr>
            <a:t>2</a:t>
          </a:r>
          <a:r>
            <a:rPr lang="en-US" altLang="zh-CN" sz="2800" b="0" kern="1200">
              <a:latin typeface="+mn-lt"/>
              <a:ea typeface="+mj-ea"/>
            </a:rPr>
            <a:t>,…,b</a:t>
          </a:r>
          <a:r>
            <a:rPr lang="en-US" altLang="zh-CN" sz="2800" b="0" kern="1200" baseline="-25000">
              <a:latin typeface="+mn-lt"/>
              <a:ea typeface="+mj-ea"/>
              <a:cs typeface="+mn-cs"/>
            </a:rPr>
            <a:t>m</a:t>
          </a:r>
          <a:r>
            <a:rPr lang="en-US" altLang="zh-CN" sz="2800" b="0" kern="1200">
              <a:latin typeface="+mn-lt"/>
              <a:ea typeface="+mj-ea"/>
            </a:rPr>
            <a:t>)</a:t>
          </a:r>
          <a:endParaRPr lang="zh-CN" altLang="en-US" sz="2800" b="0" kern="1200" dirty="0">
            <a:latin typeface="+mn-lt"/>
            <a:ea typeface="+mj-ea"/>
          </a:endParaRPr>
        </a:p>
      </dgm:t>
    </dgm:pt>
    <dgm:pt modelId="{DD8B48B5-E7BB-46B8-8009-1033C1B7330B}" type="parTrans" cxnId="{52B4853E-9DE1-4905-A7C9-5F8D9CD121E2}">
      <dgm:prSet/>
      <dgm:spPr/>
      <dgm:t>
        <a:bodyPr/>
        <a:lstStyle/>
        <a:p>
          <a:endParaRPr lang="zh-CN" altLang="en-US" b="0">
            <a:latin typeface="+mn-lt"/>
            <a:ea typeface="+mj-ea"/>
          </a:endParaRPr>
        </a:p>
      </dgm:t>
    </dgm:pt>
    <dgm:pt modelId="{2957D72E-EC09-4960-9DD6-2494A6AABFBA}" type="sibTrans" cxnId="{52B4853E-9DE1-4905-A7C9-5F8D9CD121E2}">
      <dgm:prSet/>
      <dgm:spPr/>
      <dgm:t>
        <a:bodyPr/>
        <a:lstStyle/>
        <a:p>
          <a:endParaRPr lang="zh-CN" altLang="en-US" b="0">
            <a:latin typeface="+mn-lt"/>
            <a:ea typeface="+mj-ea"/>
          </a:endParaRPr>
        </a:p>
      </dgm:t>
    </dgm:pt>
    <dgm:pt modelId="{3D985C43-BD8C-4732-956A-7A2256099260}" type="pres">
      <dgm:prSet presAssocID="{2B461572-1656-47CC-86D2-9EC6B30EEE5A}" presName="Name0" presStyleCnt="0">
        <dgm:presLayoutVars>
          <dgm:dir/>
          <dgm:animLvl val="lvl"/>
          <dgm:resizeHandles val="exact"/>
        </dgm:presLayoutVars>
      </dgm:prSet>
      <dgm:spPr/>
    </dgm:pt>
    <dgm:pt modelId="{AFF26E1E-3656-4AF7-81E8-26DDD0AF4188}" type="pres">
      <dgm:prSet presAssocID="{11A63545-9E97-49A0-A313-DDDCA91DC058}" presName="composite" presStyleCnt="0"/>
      <dgm:spPr/>
    </dgm:pt>
    <dgm:pt modelId="{D95082D8-4918-4F40-BCE6-BFD16975342D}" type="pres">
      <dgm:prSet presAssocID="{11A63545-9E97-49A0-A313-DDDCA91DC058}" presName="parTx" presStyleLbl="alignNode1" presStyleIdx="0" presStyleCnt="1" custLinFactY="-200000" custLinFactNeighborX="3111" custLinFactNeighborY="-210368">
        <dgm:presLayoutVars>
          <dgm:chMax val="0"/>
          <dgm:chPref val="0"/>
          <dgm:bulletEnabled val="1"/>
        </dgm:presLayoutVars>
      </dgm:prSet>
      <dgm:spPr/>
    </dgm:pt>
    <dgm:pt modelId="{76D28A1B-526A-4BD9-9884-ED05620C758D}" type="pres">
      <dgm:prSet presAssocID="{11A63545-9E97-49A0-A313-DDDCA91DC058}" presName="desTx" presStyleLbl="alignAccFollowNode1" presStyleIdx="0" presStyleCnt="1" custScaleY="100000">
        <dgm:presLayoutVars>
          <dgm:bulletEnabled val="1"/>
        </dgm:presLayoutVars>
      </dgm:prSet>
      <dgm:spPr/>
    </dgm:pt>
  </dgm:ptLst>
  <dgm:cxnLst>
    <dgm:cxn modelId="{D485EC01-B5A3-4542-8A04-D454CB6194E0}" type="presOf" srcId="{2B461572-1656-47CC-86D2-9EC6B30EEE5A}" destId="{3D985C43-BD8C-4732-956A-7A2256099260}" srcOrd="0" destOrd="0" presId="urn:microsoft.com/office/officeart/2005/8/layout/hList1"/>
    <dgm:cxn modelId="{52B4853E-9DE1-4905-A7C9-5F8D9CD121E2}" srcId="{11A63545-9E97-49A0-A313-DDDCA91DC058}" destId="{E3D5F7F3-1FAF-499F-848E-66CF4E194A71}" srcOrd="2" destOrd="0" parTransId="{DD8B48B5-E7BB-46B8-8009-1033C1B7330B}" sibTransId="{2957D72E-EC09-4960-9DD6-2494A6AABFBA}"/>
    <dgm:cxn modelId="{95DEBF84-568F-4E05-8041-6A02D3BCA27A}" srcId="{11A63545-9E97-49A0-A313-DDDCA91DC058}" destId="{F3100C94-5DFD-4D02-ABB3-436EAB48BC81}" srcOrd="1" destOrd="0" parTransId="{C2C4724E-B26F-49C4-BAC3-B6A93BBA0414}" sibTransId="{7A917FBE-2335-42CC-A512-D17F26C60944}"/>
    <dgm:cxn modelId="{1BE8E78D-A3A3-4B71-8D3B-2A5B627A114D}" type="presOf" srcId="{F3100C94-5DFD-4D02-ABB3-436EAB48BC81}" destId="{76D28A1B-526A-4BD9-9884-ED05620C758D}" srcOrd="0" destOrd="1" presId="urn:microsoft.com/office/officeart/2005/8/layout/hList1"/>
    <dgm:cxn modelId="{AB9EA6C1-11CD-4361-8FD3-C7DC869BF902}" type="presOf" srcId="{6A4636A4-CB00-411E-9B36-D4DBF0448DB3}" destId="{76D28A1B-526A-4BD9-9884-ED05620C758D}" srcOrd="0" destOrd="0" presId="urn:microsoft.com/office/officeart/2005/8/layout/hList1"/>
    <dgm:cxn modelId="{01A159C4-EF16-4502-A4C7-B0D1A7BD51B2}" srcId="{2B461572-1656-47CC-86D2-9EC6B30EEE5A}" destId="{11A63545-9E97-49A0-A313-DDDCA91DC058}" srcOrd="0" destOrd="0" parTransId="{598AF19C-8A6C-4BF9-B799-E308397A80EA}" sibTransId="{FEBFEE91-42FC-42DA-998F-AF0F9B859B8E}"/>
    <dgm:cxn modelId="{18EA9FC8-B211-4B80-9303-5337AB799684}" type="presOf" srcId="{E3D5F7F3-1FAF-499F-848E-66CF4E194A71}" destId="{76D28A1B-526A-4BD9-9884-ED05620C758D}" srcOrd="0" destOrd="2" presId="urn:microsoft.com/office/officeart/2005/8/layout/hList1"/>
    <dgm:cxn modelId="{1E303BCF-2919-4853-B156-B7525CB40496}" srcId="{11A63545-9E97-49A0-A313-DDDCA91DC058}" destId="{6A4636A4-CB00-411E-9B36-D4DBF0448DB3}" srcOrd="0" destOrd="0" parTransId="{44704E67-BF52-4F02-B28E-C94B5A84359B}" sibTransId="{44DA7C06-68EA-4DC7-9111-32AFADBF27EE}"/>
    <dgm:cxn modelId="{946535D6-8D88-47A7-8D5D-D486A1269EE6}" type="presOf" srcId="{11A63545-9E97-49A0-A313-DDDCA91DC058}" destId="{D95082D8-4918-4F40-BCE6-BFD16975342D}" srcOrd="0" destOrd="0" presId="urn:microsoft.com/office/officeart/2005/8/layout/hList1"/>
    <dgm:cxn modelId="{F9B81970-1C95-4789-A37F-EA1C45793F8C}" type="presParOf" srcId="{3D985C43-BD8C-4732-956A-7A2256099260}" destId="{AFF26E1E-3656-4AF7-81E8-26DDD0AF4188}" srcOrd="0" destOrd="0" presId="urn:microsoft.com/office/officeart/2005/8/layout/hList1"/>
    <dgm:cxn modelId="{749CE8A6-80D2-466E-B04D-97A0E726097E}" type="presParOf" srcId="{AFF26E1E-3656-4AF7-81E8-26DDD0AF4188}" destId="{D95082D8-4918-4F40-BCE6-BFD16975342D}" srcOrd="0" destOrd="0" presId="urn:microsoft.com/office/officeart/2005/8/layout/hList1"/>
    <dgm:cxn modelId="{A380BCE0-0ADB-4B40-8089-82DE000AB3D5}" type="presParOf" srcId="{AFF26E1E-3656-4AF7-81E8-26DDD0AF4188}" destId="{76D28A1B-526A-4BD9-9884-ED05620C758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E392938-1DDC-41F7-8E14-B2772427B640}" type="doc">
      <dgm:prSet loTypeId="urn:microsoft.com/office/officeart/2005/8/layout/process2" loCatId="process" qsTypeId="urn:microsoft.com/office/officeart/2005/8/quickstyle/simple1" qsCatId="simple" csTypeId="urn:microsoft.com/office/officeart/2005/8/colors/accent5_4" csCatId="accent5" phldr="1"/>
      <dgm:spPr/>
    </dgm:pt>
    <dgm:pt modelId="{996EC304-3C1F-4EEC-BB76-BEA50DDF45EA}">
      <dgm:prSet phldrT="[文本]" custT="1"/>
      <dgm:spPr/>
      <dgm:t>
        <a:bodyPr/>
        <a:lstStyle/>
        <a:p>
          <a:r>
            <a:rPr kumimoji="1" lang="en-US" altLang="zh-CN" sz="2400" b="1" dirty="0">
              <a:latin typeface="+mn-lt"/>
              <a:ea typeface="+mj-ea"/>
            </a:rPr>
            <a:t>P</a:t>
          </a:r>
          <a:r>
            <a:rPr kumimoji="1" lang="en-US" altLang="zh-CN" sz="2400" b="1" baseline="-25000" dirty="0">
              <a:latin typeface="+mn-lt"/>
              <a:ea typeface="+mj-ea"/>
            </a:rPr>
            <a:t>999</a:t>
          </a:r>
          <a:r>
            <a:rPr kumimoji="1" lang="en-US" altLang="zh-CN" sz="2400" b="1" dirty="0">
              <a:latin typeface="+mn-lt"/>
              <a:ea typeface="+mj-ea"/>
            </a:rPr>
            <a:t>(x) = 7x</a:t>
          </a:r>
          <a:r>
            <a:rPr kumimoji="1" lang="en-US" altLang="zh-CN" sz="2400" b="1" baseline="30000" dirty="0">
              <a:latin typeface="+mn-lt"/>
              <a:ea typeface="+mj-ea"/>
            </a:rPr>
            <a:t>3</a:t>
          </a:r>
          <a:r>
            <a:rPr kumimoji="1" lang="en-US" altLang="zh-CN" sz="2400" b="1" dirty="0">
              <a:latin typeface="+mn-lt"/>
              <a:ea typeface="+mj-ea"/>
            </a:rPr>
            <a:t> - 2x</a:t>
          </a:r>
          <a:r>
            <a:rPr kumimoji="1" lang="en-US" altLang="zh-CN" sz="2400" b="1" baseline="30000" dirty="0">
              <a:latin typeface="+mn-lt"/>
              <a:ea typeface="+mj-ea"/>
            </a:rPr>
            <a:t>12</a:t>
          </a:r>
          <a:r>
            <a:rPr kumimoji="1" lang="en-US" altLang="zh-CN" sz="2400" b="1" dirty="0">
              <a:latin typeface="+mn-lt"/>
              <a:ea typeface="+mj-ea"/>
            </a:rPr>
            <a:t> - 8x</a:t>
          </a:r>
          <a:r>
            <a:rPr kumimoji="1" lang="en-US" altLang="zh-CN" sz="2400" b="1" baseline="30000" dirty="0">
              <a:latin typeface="+mn-lt"/>
              <a:ea typeface="+mj-ea"/>
            </a:rPr>
            <a:t>999</a:t>
          </a:r>
          <a:endParaRPr lang="zh-CN" altLang="en-US" sz="2400" dirty="0">
            <a:latin typeface="+mn-lt"/>
            <a:ea typeface="+mj-ea"/>
          </a:endParaRPr>
        </a:p>
      </dgm:t>
    </dgm:pt>
    <dgm:pt modelId="{F874ECF0-634A-47E4-9B73-40723E809479}" type="parTrans" cxnId="{581D9A9F-3267-4B19-8F82-390B9A19F814}">
      <dgm:prSet/>
      <dgm:spPr/>
      <dgm:t>
        <a:bodyPr/>
        <a:lstStyle/>
        <a:p>
          <a:endParaRPr lang="zh-CN" altLang="en-US" sz="2400">
            <a:latin typeface="+mn-lt"/>
            <a:ea typeface="+mj-ea"/>
          </a:endParaRPr>
        </a:p>
      </dgm:t>
    </dgm:pt>
    <dgm:pt modelId="{97FA43EE-7F1A-4B08-8F76-A596950531F1}" type="sibTrans" cxnId="{581D9A9F-3267-4B19-8F82-390B9A19F814}">
      <dgm:prSet custT="1"/>
      <dgm:spPr/>
      <dgm:t>
        <a:bodyPr/>
        <a:lstStyle/>
        <a:p>
          <a:endParaRPr lang="zh-CN" altLang="en-US" sz="2400">
            <a:latin typeface="+mn-lt"/>
            <a:ea typeface="+mj-ea"/>
          </a:endParaRPr>
        </a:p>
      </dgm:t>
    </dgm:pt>
    <dgm:pt modelId="{8649928C-59AB-4E51-B759-319FCADBA057}">
      <dgm:prSet phldrT="[文本]" custT="1"/>
      <dgm:spPr>
        <a:solidFill>
          <a:srgbClr val="48A9C3"/>
        </a:solidFill>
      </dgm:spPr>
      <dgm:t>
        <a:bodyPr/>
        <a:lstStyle/>
        <a:p>
          <a:r>
            <a:rPr kumimoji="1" lang="en-US" altLang="zh-CN" sz="2400" b="1" dirty="0">
              <a:latin typeface="+mn-lt"/>
              <a:ea typeface="+mj-ea"/>
            </a:rPr>
            <a:t>( (7, 3), (-2, 12), (-8, 999) )</a:t>
          </a:r>
          <a:endParaRPr lang="zh-CN" altLang="en-US" sz="2400" dirty="0">
            <a:latin typeface="+mn-lt"/>
            <a:ea typeface="+mj-ea"/>
          </a:endParaRPr>
        </a:p>
      </dgm:t>
    </dgm:pt>
    <dgm:pt modelId="{0932EB27-7C18-44B9-8BE8-CC35EA4E53BF}" type="parTrans" cxnId="{B1294C42-D4E1-4E09-83D3-FD29FD4C6144}">
      <dgm:prSet/>
      <dgm:spPr/>
      <dgm:t>
        <a:bodyPr/>
        <a:lstStyle/>
        <a:p>
          <a:endParaRPr lang="zh-CN" altLang="en-US" sz="2400">
            <a:latin typeface="+mn-lt"/>
            <a:ea typeface="+mj-ea"/>
          </a:endParaRPr>
        </a:p>
      </dgm:t>
    </dgm:pt>
    <dgm:pt modelId="{AB4E2BAF-85A9-4830-97BC-CC4559F08D89}" type="sibTrans" cxnId="{B1294C42-D4E1-4E09-83D3-FD29FD4C6144}">
      <dgm:prSet/>
      <dgm:spPr/>
      <dgm:t>
        <a:bodyPr/>
        <a:lstStyle/>
        <a:p>
          <a:endParaRPr lang="zh-CN" altLang="en-US" sz="2400">
            <a:latin typeface="+mn-lt"/>
            <a:ea typeface="+mj-ea"/>
          </a:endParaRPr>
        </a:p>
      </dgm:t>
    </dgm:pt>
    <dgm:pt modelId="{1EF89A43-3BA8-40CB-A336-306E7FD974E4}" type="pres">
      <dgm:prSet presAssocID="{6E392938-1DDC-41F7-8E14-B2772427B640}" presName="linearFlow" presStyleCnt="0">
        <dgm:presLayoutVars>
          <dgm:resizeHandles val="exact"/>
        </dgm:presLayoutVars>
      </dgm:prSet>
      <dgm:spPr/>
    </dgm:pt>
    <dgm:pt modelId="{8E37D903-41B2-4EA7-BED4-3970B7E5F6CC}" type="pres">
      <dgm:prSet presAssocID="{996EC304-3C1F-4EEC-BB76-BEA50DDF45EA}" presName="node" presStyleLbl="node1" presStyleIdx="0" presStyleCnt="2" custScaleX="198290">
        <dgm:presLayoutVars>
          <dgm:bulletEnabled val="1"/>
        </dgm:presLayoutVars>
      </dgm:prSet>
      <dgm:spPr/>
    </dgm:pt>
    <dgm:pt modelId="{C69F58B4-87C8-46E1-BA41-539699F7A4F7}" type="pres">
      <dgm:prSet presAssocID="{97FA43EE-7F1A-4B08-8F76-A596950531F1}" presName="sibTrans" presStyleLbl="sibTrans2D1" presStyleIdx="0" presStyleCnt="1"/>
      <dgm:spPr/>
    </dgm:pt>
    <dgm:pt modelId="{53792728-D39F-4050-A165-7AC95AD4B63D}" type="pres">
      <dgm:prSet presAssocID="{97FA43EE-7F1A-4B08-8F76-A596950531F1}" presName="connectorText" presStyleLbl="sibTrans2D1" presStyleIdx="0" presStyleCnt="1"/>
      <dgm:spPr/>
    </dgm:pt>
    <dgm:pt modelId="{481035FA-D136-4F73-BE26-2B7CC7EE6521}" type="pres">
      <dgm:prSet presAssocID="{8649928C-59AB-4E51-B759-319FCADBA057}" presName="node" presStyleLbl="node1" presStyleIdx="1" presStyleCnt="2" custScaleX="198290">
        <dgm:presLayoutVars>
          <dgm:bulletEnabled val="1"/>
        </dgm:presLayoutVars>
      </dgm:prSet>
      <dgm:spPr/>
    </dgm:pt>
  </dgm:ptLst>
  <dgm:cxnLst>
    <dgm:cxn modelId="{B31A3434-308C-4188-BEC1-CA058D84FDD6}" type="presOf" srcId="{97FA43EE-7F1A-4B08-8F76-A596950531F1}" destId="{C69F58B4-87C8-46E1-BA41-539699F7A4F7}" srcOrd="0" destOrd="0" presId="urn:microsoft.com/office/officeart/2005/8/layout/process2"/>
    <dgm:cxn modelId="{B1294C42-D4E1-4E09-83D3-FD29FD4C6144}" srcId="{6E392938-1DDC-41F7-8E14-B2772427B640}" destId="{8649928C-59AB-4E51-B759-319FCADBA057}" srcOrd="1" destOrd="0" parTransId="{0932EB27-7C18-44B9-8BE8-CC35EA4E53BF}" sibTransId="{AB4E2BAF-85A9-4830-97BC-CC4559F08D89}"/>
    <dgm:cxn modelId="{A57E016C-BB17-4504-A8D1-6CC428F12E19}" type="presOf" srcId="{8649928C-59AB-4E51-B759-319FCADBA057}" destId="{481035FA-D136-4F73-BE26-2B7CC7EE6521}" srcOrd="0" destOrd="0" presId="urn:microsoft.com/office/officeart/2005/8/layout/process2"/>
    <dgm:cxn modelId="{AF8A6F7C-AD9A-4418-A296-BA47D29A8BFC}" type="presOf" srcId="{996EC304-3C1F-4EEC-BB76-BEA50DDF45EA}" destId="{8E37D903-41B2-4EA7-BED4-3970B7E5F6CC}" srcOrd="0" destOrd="0" presId="urn:microsoft.com/office/officeart/2005/8/layout/process2"/>
    <dgm:cxn modelId="{26163297-77BB-4DA2-9A87-1093718ECF76}" type="presOf" srcId="{97FA43EE-7F1A-4B08-8F76-A596950531F1}" destId="{53792728-D39F-4050-A165-7AC95AD4B63D}" srcOrd="1" destOrd="0" presId="urn:microsoft.com/office/officeart/2005/8/layout/process2"/>
    <dgm:cxn modelId="{581D9A9F-3267-4B19-8F82-390B9A19F814}" srcId="{6E392938-1DDC-41F7-8E14-B2772427B640}" destId="{996EC304-3C1F-4EEC-BB76-BEA50DDF45EA}" srcOrd="0" destOrd="0" parTransId="{F874ECF0-634A-47E4-9B73-40723E809479}" sibTransId="{97FA43EE-7F1A-4B08-8F76-A596950531F1}"/>
    <dgm:cxn modelId="{24A617DC-A871-4A5C-A98A-F2FBDB6DA1A8}" type="presOf" srcId="{6E392938-1DDC-41F7-8E14-B2772427B640}" destId="{1EF89A43-3BA8-40CB-A336-306E7FD974E4}" srcOrd="0" destOrd="0" presId="urn:microsoft.com/office/officeart/2005/8/layout/process2"/>
    <dgm:cxn modelId="{3F065CDE-C653-4AE3-B2EC-76B8A4B720D6}" type="presParOf" srcId="{1EF89A43-3BA8-40CB-A336-306E7FD974E4}" destId="{8E37D903-41B2-4EA7-BED4-3970B7E5F6CC}" srcOrd="0" destOrd="0" presId="urn:microsoft.com/office/officeart/2005/8/layout/process2"/>
    <dgm:cxn modelId="{1510C976-1B8A-4563-B9C8-CE12E1D5E9F2}" type="presParOf" srcId="{1EF89A43-3BA8-40CB-A336-306E7FD974E4}" destId="{C69F58B4-87C8-46E1-BA41-539699F7A4F7}" srcOrd="1" destOrd="0" presId="urn:microsoft.com/office/officeart/2005/8/layout/process2"/>
    <dgm:cxn modelId="{B6790671-D16C-4E32-B1A2-50F3A043CFF3}" type="presParOf" srcId="{C69F58B4-87C8-46E1-BA41-539699F7A4F7}" destId="{53792728-D39F-4050-A165-7AC95AD4B63D}" srcOrd="0" destOrd="0" presId="urn:microsoft.com/office/officeart/2005/8/layout/process2"/>
    <dgm:cxn modelId="{A4D1CBE3-2557-4381-9FEF-F7F056DFBF62}" type="presParOf" srcId="{1EF89A43-3BA8-40CB-A336-306E7FD974E4}" destId="{481035FA-D136-4F73-BE26-2B7CC7EE6521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6ADBCA2-BEF9-4BA1-89B5-C377C491CFC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05EB281-F06B-4D4D-A60A-C61E8C697EA2}">
      <dgm:prSet phldrT="[文本]" custT="1"/>
      <dgm:spPr>
        <a:solidFill>
          <a:srgbClr val="48A9C3"/>
        </a:solidFill>
      </dgm:spPr>
      <dgm:t>
        <a:bodyPr/>
        <a:lstStyle/>
        <a:p>
          <a:r>
            <a:rPr lang="zh-CN" altLang="en-US" sz="2400" dirty="0">
              <a:latin typeface="+mj-ea"/>
              <a:ea typeface="+mj-ea"/>
            </a:rPr>
            <a:t>线性表</a:t>
          </a:r>
        </a:p>
      </dgm:t>
    </dgm:pt>
    <dgm:pt modelId="{CA7CC7D8-72FF-449D-AC92-395E1F8A7644}" type="parTrans" cxnId="{D0A34CC5-2CE4-4F03-B115-9DF1FCFE95CE}">
      <dgm:prSet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495171B6-AC9C-4BBB-A95E-E5B2EB55773F}" type="sibTrans" cxnId="{D0A34CC5-2CE4-4F03-B115-9DF1FCFE95CE}">
      <dgm:prSet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A0787C7E-CBDB-4C08-A38C-DAF867485F6C}">
      <dgm:prSet phldrT="[文本]" custT="1"/>
      <dgm:spPr>
        <a:solidFill>
          <a:srgbClr val="6F6AA4"/>
        </a:solidFill>
      </dgm:spPr>
      <dgm:t>
        <a:bodyPr/>
        <a:lstStyle/>
        <a:p>
          <a:r>
            <a:rPr lang="zh-CN" altLang="en-US" sz="2400" dirty="0">
              <a:latin typeface="+mj-ea"/>
              <a:ea typeface="+mj-ea"/>
            </a:rPr>
            <a:t>逻辑结构</a:t>
          </a:r>
        </a:p>
      </dgm:t>
    </dgm:pt>
    <dgm:pt modelId="{39D8B7E8-AA00-409A-9BED-F459E811196B}" type="parTrans" cxnId="{E93604A9-CD31-4553-A946-97509556ACA3}">
      <dgm:prSet custT="1"/>
      <dgm:spPr>
        <a:ln>
          <a:solidFill>
            <a:srgbClr val="6F6AA4"/>
          </a:solidFill>
        </a:ln>
      </dgm:spPr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0D384D5E-159F-42B8-B1CB-1E061FFFB7CF}" type="sibTrans" cxnId="{E93604A9-CD31-4553-A946-97509556ACA3}">
      <dgm:prSet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621E514B-9748-49D8-A593-160B2AA34375}">
      <dgm:prSet phldrT="[文本]" custT="1"/>
      <dgm:spPr>
        <a:solidFill>
          <a:srgbClr val="6F6AA4"/>
        </a:solidFill>
      </dgm:spPr>
      <dgm:t>
        <a:bodyPr/>
        <a:lstStyle/>
        <a:p>
          <a:r>
            <a:rPr lang="zh-CN" altLang="en-US" sz="2400" dirty="0">
              <a:latin typeface="+mj-ea"/>
              <a:ea typeface="+mj-ea"/>
            </a:rPr>
            <a:t>基本操作</a:t>
          </a:r>
          <a:endParaRPr lang="en-US" altLang="zh-CN" sz="2400" dirty="0">
            <a:latin typeface="+mj-ea"/>
            <a:ea typeface="+mj-ea"/>
          </a:endParaRPr>
        </a:p>
      </dgm:t>
    </dgm:pt>
    <dgm:pt modelId="{ED1CD1C3-B6E1-4E27-A6AD-06751C13F6A5}" type="parTrans" cxnId="{B5E64746-C3A9-4DAA-AB6F-6F6F04F1C5CC}">
      <dgm:prSet custT="1"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2A6DFA8B-A9C5-4179-B0E1-A6311A50C3E6}" type="sibTrans" cxnId="{B5E64746-C3A9-4DAA-AB6F-6F6F04F1C5CC}">
      <dgm:prSet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684EE191-DACD-4C3F-BA1A-B5A50E4F9FA8}">
      <dgm:prSet custT="1"/>
      <dgm:spPr>
        <a:solidFill>
          <a:srgbClr val="6F6AA4"/>
        </a:solidFill>
      </dgm:spPr>
      <dgm:t>
        <a:bodyPr/>
        <a:lstStyle/>
        <a:p>
          <a:r>
            <a:rPr lang="zh-CN" altLang="en-US" sz="2400" dirty="0">
              <a:latin typeface="+mj-ea"/>
              <a:ea typeface="+mj-ea"/>
            </a:rPr>
            <a:t>物理结构</a:t>
          </a:r>
        </a:p>
      </dgm:t>
    </dgm:pt>
    <dgm:pt modelId="{ADEA4B95-4475-4CC0-B9E6-2C0C1193A575}" type="parTrans" cxnId="{9F0B9D6B-D340-4B75-99D5-8135C3B183E3}">
      <dgm:prSet custT="1"/>
      <dgm:spPr>
        <a:ln>
          <a:solidFill>
            <a:srgbClr val="6F6AA4"/>
          </a:solidFill>
        </a:ln>
      </dgm:spPr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80521E20-4E3A-45DA-8A23-59541E47D857}" type="sibTrans" cxnId="{9F0B9D6B-D340-4B75-99D5-8135C3B183E3}">
      <dgm:prSet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8BA76E80-C9FB-4B68-927F-497593E6EB4F}">
      <dgm:prSet custT="1"/>
      <dgm:spPr>
        <a:solidFill>
          <a:srgbClr val="0A7DB6"/>
        </a:solidFill>
      </dgm:spPr>
      <dgm:t>
        <a:bodyPr/>
        <a:lstStyle/>
        <a:p>
          <a:r>
            <a:rPr lang="zh-CN" altLang="en-US" sz="2000" dirty="0">
              <a:latin typeface="+mj-ea"/>
              <a:ea typeface="+mj-ea"/>
            </a:rPr>
            <a:t>顺序表</a:t>
          </a:r>
        </a:p>
      </dgm:t>
    </dgm:pt>
    <dgm:pt modelId="{EF7F4200-D09C-4B75-B3B0-EB5EB54CFA5E}" type="parTrans" cxnId="{A2BCA180-936F-4982-BEC0-9A949DF2F68F}">
      <dgm:prSet custT="1"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437466D7-B3F2-4D6C-BF08-0B3055DEC998}" type="sibTrans" cxnId="{A2BCA180-936F-4982-BEC0-9A949DF2F68F}">
      <dgm:prSet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9D98A171-CB62-4872-B538-BED5093640BB}">
      <dgm:prSet custT="1"/>
      <dgm:spPr>
        <a:solidFill>
          <a:srgbClr val="0A7DB6"/>
        </a:solidFill>
      </dgm:spPr>
      <dgm:t>
        <a:bodyPr/>
        <a:lstStyle/>
        <a:p>
          <a:r>
            <a:rPr lang="zh-CN" altLang="en-US" sz="2000" dirty="0">
              <a:latin typeface="+mj-ea"/>
              <a:ea typeface="+mj-ea"/>
            </a:rPr>
            <a:t>链表</a:t>
          </a:r>
        </a:p>
      </dgm:t>
    </dgm:pt>
    <dgm:pt modelId="{FF61D975-648D-4DC5-95BE-CA9C0897E268}" type="parTrans" cxnId="{113DB030-9F12-4F10-8D10-C952B99DD5CF}">
      <dgm:prSet custT="1"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1EF9C1FC-725B-4E08-902D-F645293E4D9E}" type="sibTrans" cxnId="{113DB030-9F12-4F10-8D10-C952B99DD5CF}">
      <dgm:prSet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D8E01379-F7AA-4B5A-80FD-433CEE83CB01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sz="2000" dirty="0">
              <a:latin typeface="+mj-ea"/>
              <a:ea typeface="+mj-ea"/>
            </a:rPr>
            <a:t>定义</a:t>
          </a:r>
        </a:p>
      </dgm:t>
    </dgm:pt>
    <dgm:pt modelId="{D339F9C4-F16D-422E-8833-149F1A40CD23}" type="parTrans" cxnId="{3A386985-ECEA-4E48-9653-07E1EED3CCE3}">
      <dgm:prSet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F022C714-8CFE-4FC9-A732-2A745A2FD994}" type="sibTrans" cxnId="{3A386985-ECEA-4E48-9653-07E1EED3CCE3}">
      <dgm:prSet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03080BF6-E126-49FE-94A1-D533A1EF344A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sz="2000" dirty="0">
              <a:latin typeface="+mj-ea"/>
              <a:ea typeface="+mj-ea"/>
            </a:rPr>
            <a:t>基本操作的实现</a:t>
          </a:r>
        </a:p>
      </dgm:t>
    </dgm:pt>
    <dgm:pt modelId="{20B074CF-7D3F-41D2-91D6-4D3CD814B585}" type="parTrans" cxnId="{16E05041-F12C-498B-A604-ED011BB64556}">
      <dgm:prSet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19EF3637-336B-4C25-A8F8-12FA09CB7FD4}" type="sibTrans" cxnId="{16E05041-F12C-498B-A604-ED011BB64556}">
      <dgm:prSet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CE602F8E-314E-464A-A124-CA760E0076B3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sz="2000" dirty="0">
              <a:latin typeface="+mj-ea"/>
              <a:ea typeface="+mj-ea"/>
            </a:rPr>
            <a:t>单链表</a:t>
          </a:r>
        </a:p>
      </dgm:t>
    </dgm:pt>
    <dgm:pt modelId="{B097F9A8-7024-4A8C-9737-9B5B0D79A0F7}" type="parTrans" cxnId="{43AAC6BC-C40C-4CE1-B521-2DF570DE4245}">
      <dgm:prSet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94EB5BD7-F8D6-45D7-8B49-E89B5EF3FB3A}" type="sibTrans" cxnId="{43AAC6BC-C40C-4CE1-B521-2DF570DE4245}">
      <dgm:prSet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840A368D-1066-44D4-9ADF-733C4816EE4A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sz="2000" dirty="0">
              <a:latin typeface="+mj-ea"/>
              <a:ea typeface="+mj-ea"/>
            </a:rPr>
            <a:t>双向链表</a:t>
          </a:r>
        </a:p>
      </dgm:t>
    </dgm:pt>
    <dgm:pt modelId="{F74C6FC7-BB43-4935-BABD-A0E3E3D05C0F}" type="parTrans" cxnId="{3944DA21-9A67-4B8F-B979-7BE9AAF59A0E}">
      <dgm:prSet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D5125463-D6D7-4EF2-BF5B-FDA608AFDA34}" type="sibTrans" cxnId="{3944DA21-9A67-4B8F-B979-7BE9AAF59A0E}">
      <dgm:prSet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DFF92E4D-58F1-4D26-84F5-AA7E577244AB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sz="2000" dirty="0">
              <a:latin typeface="+mj-ea"/>
              <a:ea typeface="+mj-ea"/>
            </a:rPr>
            <a:t>循环链表</a:t>
          </a:r>
        </a:p>
      </dgm:t>
    </dgm:pt>
    <dgm:pt modelId="{CF3A3466-99B8-4FA3-8576-635EB6187D0A}" type="parTrans" cxnId="{3B474D55-E3E8-446D-9968-7CD9C3D223D5}">
      <dgm:prSet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3DE2EAFA-F6B0-48D4-9504-DDD2FCF4188F}" type="sibTrans" cxnId="{3B474D55-E3E8-446D-9968-7CD9C3D223D5}">
      <dgm:prSet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69E97694-B197-433A-B180-21F14907B62B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sz="2000" dirty="0">
              <a:latin typeface="+mj-ea"/>
              <a:ea typeface="+mj-ea"/>
            </a:rPr>
            <a:t>静态链表</a:t>
          </a:r>
        </a:p>
      </dgm:t>
    </dgm:pt>
    <dgm:pt modelId="{9ED4C14A-6D70-4803-BCA2-541612B3662F}" type="parTrans" cxnId="{D17A3D5B-4345-451B-A46B-44074417FAF0}">
      <dgm:prSet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94F205E8-D969-4B25-B876-253DD1A5519D}" type="sibTrans" cxnId="{D17A3D5B-4345-451B-A46B-44074417FAF0}">
      <dgm:prSet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618024CE-5CC1-4118-BD5E-DDD289236422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sz="2000" dirty="0">
              <a:latin typeface="+mj-ea"/>
              <a:ea typeface="+mj-ea"/>
            </a:rPr>
            <a:t>定义</a:t>
          </a:r>
        </a:p>
      </dgm:t>
    </dgm:pt>
    <dgm:pt modelId="{EA43E2AB-2BC4-4410-8602-586F06A8AC1F}" type="parTrans" cxnId="{DDFB6D20-F990-4114-9A2E-CC5BB6177F3B}">
      <dgm:prSet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5F4E50E3-CE4E-4F5E-B6CE-BE89C0AE8094}" type="sibTrans" cxnId="{DDFB6D20-F990-4114-9A2E-CC5BB6177F3B}">
      <dgm:prSet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BE9F369C-6BE7-4F0E-B077-EB812E148810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zh-CN" altLang="en-US" sz="2000" dirty="0">
              <a:latin typeface="+mj-ea"/>
              <a:ea typeface="+mj-ea"/>
            </a:rPr>
            <a:t>基本操作的实现</a:t>
          </a:r>
        </a:p>
      </dgm:t>
    </dgm:pt>
    <dgm:pt modelId="{8129F7FD-3BDB-4CF1-A60C-DC9607C106AA}" type="parTrans" cxnId="{E1F924DE-8597-4B06-834C-AF44E9763635}">
      <dgm:prSet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FF656A5D-1C12-4A5C-927A-23D77A13BD29}" type="sibTrans" cxnId="{E1F924DE-8597-4B06-834C-AF44E9763635}">
      <dgm:prSet/>
      <dgm:spPr/>
      <dgm:t>
        <a:bodyPr/>
        <a:lstStyle/>
        <a:p>
          <a:endParaRPr lang="zh-CN" altLang="en-US" sz="2400">
            <a:latin typeface="+mj-ea"/>
            <a:ea typeface="+mj-ea"/>
          </a:endParaRPr>
        </a:p>
      </dgm:t>
    </dgm:pt>
    <dgm:pt modelId="{8FEF306F-B0AE-4DA5-8A53-6B8F6BD76876}" type="pres">
      <dgm:prSet presAssocID="{E6ADBCA2-BEF9-4BA1-89B5-C377C491CFC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A8C2D80-5667-4726-8858-F4C5C74FFB9D}" type="pres">
      <dgm:prSet presAssocID="{C05EB281-F06B-4D4D-A60A-C61E8C697EA2}" presName="root1" presStyleCnt="0"/>
      <dgm:spPr/>
    </dgm:pt>
    <dgm:pt modelId="{1A85A79C-7CB8-4596-A4A1-9723ED63F524}" type="pres">
      <dgm:prSet presAssocID="{C05EB281-F06B-4D4D-A60A-C61E8C697EA2}" presName="LevelOneTextNode" presStyleLbl="node0" presStyleIdx="0" presStyleCnt="1" custScaleY="106880" custLinFactNeighborX="1488" custLinFactNeighborY="20074">
        <dgm:presLayoutVars>
          <dgm:chPref val="3"/>
        </dgm:presLayoutVars>
      </dgm:prSet>
      <dgm:spPr/>
    </dgm:pt>
    <dgm:pt modelId="{A1267C24-A826-45F5-BC79-3BA6624972E5}" type="pres">
      <dgm:prSet presAssocID="{C05EB281-F06B-4D4D-A60A-C61E8C697EA2}" presName="level2hierChild" presStyleCnt="0"/>
      <dgm:spPr/>
    </dgm:pt>
    <dgm:pt modelId="{4F665FA3-2BB9-4E43-8F07-85FED9179CEE}" type="pres">
      <dgm:prSet presAssocID="{39D8B7E8-AA00-409A-9BED-F459E811196B}" presName="conn2-1" presStyleLbl="parChTrans1D2" presStyleIdx="0" presStyleCnt="3"/>
      <dgm:spPr/>
    </dgm:pt>
    <dgm:pt modelId="{B12E5661-B9C3-48E0-87E4-E1D1F48FA617}" type="pres">
      <dgm:prSet presAssocID="{39D8B7E8-AA00-409A-9BED-F459E811196B}" presName="connTx" presStyleLbl="parChTrans1D2" presStyleIdx="0" presStyleCnt="3"/>
      <dgm:spPr/>
    </dgm:pt>
    <dgm:pt modelId="{EC061DD8-912C-47AD-B580-5A7FD35EB62F}" type="pres">
      <dgm:prSet presAssocID="{A0787C7E-CBDB-4C08-A38C-DAF867485F6C}" presName="root2" presStyleCnt="0"/>
      <dgm:spPr/>
    </dgm:pt>
    <dgm:pt modelId="{CDF6945E-08E9-4D47-9791-98DC9D93099E}" type="pres">
      <dgm:prSet presAssocID="{A0787C7E-CBDB-4C08-A38C-DAF867485F6C}" presName="LevelTwoTextNode" presStyleLbl="node2" presStyleIdx="0" presStyleCnt="3" custLinFactY="-21001" custLinFactNeighborX="-2" custLinFactNeighborY="-100000">
        <dgm:presLayoutVars>
          <dgm:chPref val="3"/>
        </dgm:presLayoutVars>
      </dgm:prSet>
      <dgm:spPr/>
    </dgm:pt>
    <dgm:pt modelId="{17C1FBD0-BEA9-4EFC-B7C8-0262008B90B9}" type="pres">
      <dgm:prSet presAssocID="{A0787C7E-CBDB-4C08-A38C-DAF867485F6C}" presName="level3hierChild" presStyleCnt="0"/>
      <dgm:spPr/>
    </dgm:pt>
    <dgm:pt modelId="{F7A740B3-DDA2-4F8F-9150-11EB79B1AC33}" type="pres">
      <dgm:prSet presAssocID="{ED1CD1C3-B6E1-4E27-A6AD-06751C13F6A5}" presName="conn2-1" presStyleLbl="parChTrans1D2" presStyleIdx="1" presStyleCnt="3"/>
      <dgm:spPr/>
    </dgm:pt>
    <dgm:pt modelId="{2A84C468-8D19-4B9F-9717-4D8FF10960A2}" type="pres">
      <dgm:prSet presAssocID="{ED1CD1C3-B6E1-4E27-A6AD-06751C13F6A5}" presName="connTx" presStyleLbl="parChTrans1D2" presStyleIdx="1" presStyleCnt="3"/>
      <dgm:spPr/>
    </dgm:pt>
    <dgm:pt modelId="{A8095451-C3AE-4BC4-A611-FE64C24BAD38}" type="pres">
      <dgm:prSet presAssocID="{621E514B-9748-49D8-A593-160B2AA34375}" presName="root2" presStyleCnt="0"/>
      <dgm:spPr/>
    </dgm:pt>
    <dgm:pt modelId="{4A5DC45F-E714-4E83-9F5A-19201F4EDD9C}" type="pres">
      <dgm:prSet presAssocID="{621E514B-9748-49D8-A593-160B2AA34375}" presName="LevelTwoTextNode" presStyleLbl="node2" presStyleIdx="1" presStyleCnt="3" custLinFactNeighborX="0" custLinFactNeighborY="-97784">
        <dgm:presLayoutVars>
          <dgm:chPref val="3"/>
        </dgm:presLayoutVars>
      </dgm:prSet>
      <dgm:spPr/>
    </dgm:pt>
    <dgm:pt modelId="{03A79B9F-C132-49D1-9CD4-41FC5DD70A4E}" type="pres">
      <dgm:prSet presAssocID="{621E514B-9748-49D8-A593-160B2AA34375}" presName="level3hierChild" presStyleCnt="0"/>
      <dgm:spPr/>
    </dgm:pt>
    <dgm:pt modelId="{5AA70C89-1655-4985-AC2B-5289AF3EB0E6}" type="pres">
      <dgm:prSet presAssocID="{ADEA4B95-4475-4CC0-B9E6-2C0C1193A575}" presName="conn2-1" presStyleLbl="parChTrans1D2" presStyleIdx="2" presStyleCnt="3"/>
      <dgm:spPr/>
    </dgm:pt>
    <dgm:pt modelId="{D0141F25-CA24-45A9-941A-6F0C90B7E6EC}" type="pres">
      <dgm:prSet presAssocID="{ADEA4B95-4475-4CC0-B9E6-2C0C1193A575}" presName="connTx" presStyleLbl="parChTrans1D2" presStyleIdx="2" presStyleCnt="3"/>
      <dgm:spPr/>
    </dgm:pt>
    <dgm:pt modelId="{1F9F9624-0897-4069-8812-39AFBC028E59}" type="pres">
      <dgm:prSet presAssocID="{684EE191-DACD-4C3F-BA1A-B5A50E4F9FA8}" presName="root2" presStyleCnt="0"/>
      <dgm:spPr/>
    </dgm:pt>
    <dgm:pt modelId="{7C37664B-43B4-4875-8243-85298F458D11}" type="pres">
      <dgm:prSet presAssocID="{684EE191-DACD-4C3F-BA1A-B5A50E4F9FA8}" presName="LevelTwoTextNode" presStyleLbl="node2" presStyleIdx="2" presStyleCnt="3" custLinFactNeighborY="56355">
        <dgm:presLayoutVars>
          <dgm:chPref val="3"/>
        </dgm:presLayoutVars>
      </dgm:prSet>
      <dgm:spPr/>
    </dgm:pt>
    <dgm:pt modelId="{C2FA94B5-BE36-4D80-AF88-299D59842AF5}" type="pres">
      <dgm:prSet presAssocID="{684EE191-DACD-4C3F-BA1A-B5A50E4F9FA8}" presName="level3hierChild" presStyleCnt="0"/>
      <dgm:spPr/>
    </dgm:pt>
    <dgm:pt modelId="{1CB505DB-3CD1-49D6-8F38-ACD7A5C7AC3B}" type="pres">
      <dgm:prSet presAssocID="{EF7F4200-D09C-4B75-B3B0-EB5EB54CFA5E}" presName="conn2-1" presStyleLbl="parChTrans1D3" presStyleIdx="0" presStyleCnt="2"/>
      <dgm:spPr/>
    </dgm:pt>
    <dgm:pt modelId="{BEFF443B-1CA1-4A69-BF56-A503B438B725}" type="pres">
      <dgm:prSet presAssocID="{EF7F4200-D09C-4B75-B3B0-EB5EB54CFA5E}" presName="connTx" presStyleLbl="parChTrans1D3" presStyleIdx="0" presStyleCnt="2"/>
      <dgm:spPr/>
    </dgm:pt>
    <dgm:pt modelId="{3FBDA144-B2DD-4A4B-B56D-249A0F7E621D}" type="pres">
      <dgm:prSet presAssocID="{8BA76E80-C9FB-4B68-927F-497593E6EB4F}" presName="root2" presStyleCnt="0"/>
      <dgm:spPr/>
    </dgm:pt>
    <dgm:pt modelId="{4C6DBED5-C51D-4BE5-B178-4DDCE491AC54}" type="pres">
      <dgm:prSet presAssocID="{8BA76E80-C9FB-4B68-927F-497593E6EB4F}" presName="LevelTwoTextNode" presStyleLbl="node3" presStyleIdx="0" presStyleCnt="2" custLinFactY="922" custLinFactNeighborY="100000">
        <dgm:presLayoutVars>
          <dgm:chPref val="3"/>
        </dgm:presLayoutVars>
      </dgm:prSet>
      <dgm:spPr/>
    </dgm:pt>
    <dgm:pt modelId="{DC926D80-9C91-469E-AE6D-DFAAE13D786E}" type="pres">
      <dgm:prSet presAssocID="{8BA76E80-C9FB-4B68-927F-497593E6EB4F}" presName="level3hierChild" presStyleCnt="0"/>
      <dgm:spPr/>
    </dgm:pt>
    <dgm:pt modelId="{8ACD3E12-C135-445A-AD1D-9CC8498995CB}" type="pres">
      <dgm:prSet presAssocID="{D339F9C4-F16D-422E-8833-149F1A40CD23}" presName="conn2-1" presStyleLbl="parChTrans1D4" presStyleIdx="0" presStyleCnt="8"/>
      <dgm:spPr/>
    </dgm:pt>
    <dgm:pt modelId="{71141860-623D-45D1-A508-BF22232A2E2A}" type="pres">
      <dgm:prSet presAssocID="{D339F9C4-F16D-422E-8833-149F1A40CD23}" presName="connTx" presStyleLbl="parChTrans1D4" presStyleIdx="0" presStyleCnt="8"/>
      <dgm:spPr/>
    </dgm:pt>
    <dgm:pt modelId="{4B2D619F-9C4E-4CFD-8F98-34DAA607AB79}" type="pres">
      <dgm:prSet presAssocID="{D8E01379-F7AA-4B5A-80FD-433CEE83CB01}" presName="root2" presStyleCnt="0"/>
      <dgm:spPr/>
    </dgm:pt>
    <dgm:pt modelId="{CA0F2FAB-219A-45BC-A49F-E67C0CEFAEE3}" type="pres">
      <dgm:prSet presAssocID="{D8E01379-F7AA-4B5A-80FD-433CEE83CB01}" presName="LevelTwoTextNode" presStyleLbl="node4" presStyleIdx="0" presStyleCnt="8" custScaleX="108927" custScaleY="90959" custLinFactY="922" custLinFactNeighborY="100000">
        <dgm:presLayoutVars>
          <dgm:chPref val="3"/>
        </dgm:presLayoutVars>
      </dgm:prSet>
      <dgm:spPr/>
    </dgm:pt>
    <dgm:pt modelId="{2448FB77-5DB2-4BA9-8FAF-87B7F571ABD1}" type="pres">
      <dgm:prSet presAssocID="{D8E01379-F7AA-4B5A-80FD-433CEE83CB01}" presName="level3hierChild" presStyleCnt="0"/>
      <dgm:spPr/>
    </dgm:pt>
    <dgm:pt modelId="{6691961A-5812-4E82-AF85-3B94C7C74DC7}" type="pres">
      <dgm:prSet presAssocID="{20B074CF-7D3F-41D2-91D6-4D3CD814B585}" presName="conn2-1" presStyleLbl="parChTrans1D4" presStyleIdx="1" presStyleCnt="8"/>
      <dgm:spPr/>
    </dgm:pt>
    <dgm:pt modelId="{13FBCF1B-FA20-4A3E-84F5-52D54A2DD0E3}" type="pres">
      <dgm:prSet presAssocID="{20B074CF-7D3F-41D2-91D6-4D3CD814B585}" presName="connTx" presStyleLbl="parChTrans1D4" presStyleIdx="1" presStyleCnt="8"/>
      <dgm:spPr/>
    </dgm:pt>
    <dgm:pt modelId="{BB67125E-F626-4D70-BCDB-A106ED7A8058}" type="pres">
      <dgm:prSet presAssocID="{03080BF6-E126-49FE-94A1-D533A1EF344A}" presName="root2" presStyleCnt="0"/>
      <dgm:spPr/>
    </dgm:pt>
    <dgm:pt modelId="{E766D7B7-BD78-4B28-B00C-37C7729F8901}" type="pres">
      <dgm:prSet presAssocID="{03080BF6-E126-49FE-94A1-D533A1EF344A}" presName="LevelTwoTextNode" presStyleLbl="node4" presStyleIdx="1" presStyleCnt="8" custScaleX="108927" custScaleY="90959" custLinFactY="922" custLinFactNeighborY="100000">
        <dgm:presLayoutVars>
          <dgm:chPref val="3"/>
        </dgm:presLayoutVars>
      </dgm:prSet>
      <dgm:spPr/>
    </dgm:pt>
    <dgm:pt modelId="{7DDF35A4-CB62-4F74-B732-88932AFB8E3E}" type="pres">
      <dgm:prSet presAssocID="{03080BF6-E126-49FE-94A1-D533A1EF344A}" presName="level3hierChild" presStyleCnt="0"/>
      <dgm:spPr/>
    </dgm:pt>
    <dgm:pt modelId="{F5B3C82F-DA45-4DB9-8031-F1812EF7943E}" type="pres">
      <dgm:prSet presAssocID="{FF61D975-648D-4DC5-95BE-CA9C0897E268}" presName="conn2-1" presStyleLbl="parChTrans1D3" presStyleIdx="1" presStyleCnt="2"/>
      <dgm:spPr/>
    </dgm:pt>
    <dgm:pt modelId="{936E091A-245B-4E89-A606-42E72C35432B}" type="pres">
      <dgm:prSet presAssocID="{FF61D975-648D-4DC5-95BE-CA9C0897E268}" presName="connTx" presStyleLbl="parChTrans1D3" presStyleIdx="1" presStyleCnt="2"/>
      <dgm:spPr/>
    </dgm:pt>
    <dgm:pt modelId="{9DF982D6-A111-4359-B94B-F4D04E0F7F01}" type="pres">
      <dgm:prSet presAssocID="{9D98A171-CB62-4872-B538-BED5093640BB}" presName="root2" presStyleCnt="0"/>
      <dgm:spPr/>
    </dgm:pt>
    <dgm:pt modelId="{28150AEA-7173-4E4F-A133-DAC14792B4DB}" type="pres">
      <dgm:prSet presAssocID="{9D98A171-CB62-4872-B538-BED5093640BB}" presName="LevelTwoTextNode" presStyleLbl="node3" presStyleIdx="1" presStyleCnt="2" custLinFactNeighborY="43350">
        <dgm:presLayoutVars>
          <dgm:chPref val="3"/>
        </dgm:presLayoutVars>
      </dgm:prSet>
      <dgm:spPr/>
    </dgm:pt>
    <dgm:pt modelId="{88D3674C-729C-4CCD-BAB6-8EEBB0BC7595}" type="pres">
      <dgm:prSet presAssocID="{9D98A171-CB62-4872-B538-BED5093640BB}" presName="level3hierChild" presStyleCnt="0"/>
      <dgm:spPr/>
    </dgm:pt>
    <dgm:pt modelId="{315E15C4-5E2C-4B8D-B3BC-694A4A9457AF}" type="pres">
      <dgm:prSet presAssocID="{B097F9A8-7024-4A8C-9737-9B5B0D79A0F7}" presName="conn2-1" presStyleLbl="parChTrans1D4" presStyleIdx="2" presStyleCnt="8"/>
      <dgm:spPr/>
    </dgm:pt>
    <dgm:pt modelId="{7AF18093-A0CC-49B4-8607-7AF4C389895C}" type="pres">
      <dgm:prSet presAssocID="{B097F9A8-7024-4A8C-9737-9B5B0D79A0F7}" presName="connTx" presStyleLbl="parChTrans1D4" presStyleIdx="2" presStyleCnt="8"/>
      <dgm:spPr/>
    </dgm:pt>
    <dgm:pt modelId="{AF677567-09EF-47B6-8A01-6D446E860345}" type="pres">
      <dgm:prSet presAssocID="{CE602F8E-314E-464A-A124-CA760E0076B3}" presName="root2" presStyleCnt="0"/>
      <dgm:spPr/>
    </dgm:pt>
    <dgm:pt modelId="{7FD1225B-042B-48A6-AEA8-1B941748A5A7}" type="pres">
      <dgm:prSet presAssocID="{CE602F8E-314E-464A-A124-CA760E0076B3}" presName="LevelTwoTextNode" presStyleLbl="node4" presStyleIdx="2" presStyleCnt="8" custScaleX="108927" custScaleY="90959" custLinFactNeighborY="43350">
        <dgm:presLayoutVars>
          <dgm:chPref val="3"/>
        </dgm:presLayoutVars>
      </dgm:prSet>
      <dgm:spPr/>
    </dgm:pt>
    <dgm:pt modelId="{02023DB0-532C-460A-843C-E34B7A33048D}" type="pres">
      <dgm:prSet presAssocID="{CE602F8E-314E-464A-A124-CA760E0076B3}" presName="level3hierChild" presStyleCnt="0"/>
      <dgm:spPr/>
    </dgm:pt>
    <dgm:pt modelId="{B32B913D-CCB7-4884-8E3E-910DA9E10F50}" type="pres">
      <dgm:prSet presAssocID="{EA43E2AB-2BC4-4410-8602-586F06A8AC1F}" presName="conn2-1" presStyleLbl="parChTrans1D4" presStyleIdx="3" presStyleCnt="8"/>
      <dgm:spPr/>
    </dgm:pt>
    <dgm:pt modelId="{5BD6CACE-A620-4BD0-94E3-9E033DE8A10F}" type="pres">
      <dgm:prSet presAssocID="{EA43E2AB-2BC4-4410-8602-586F06A8AC1F}" presName="connTx" presStyleLbl="parChTrans1D4" presStyleIdx="3" presStyleCnt="8"/>
      <dgm:spPr/>
    </dgm:pt>
    <dgm:pt modelId="{FA798319-74F7-4704-A8F8-FDD99F92D4E5}" type="pres">
      <dgm:prSet presAssocID="{618024CE-5CC1-4118-BD5E-DDD289236422}" presName="root2" presStyleCnt="0"/>
      <dgm:spPr/>
    </dgm:pt>
    <dgm:pt modelId="{872EF35B-C999-4A61-BECE-742CDFD47559}" type="pres">
      <dgm:prSet presAssocID="{618024CE-5CC1-4118-BD5E-DDD289236422}" presName="LevelTwoTextNode" presStyleLbl="node4" presStyleIdx="3" presStyleCnt="8" custScaleX="108927" custScaleY="90959" custLinFactNeighborY="43350">
        <dgm:presLayoutVars>
          <dgm:chPref val="3"/>
        </dgm:presLayoutVars>
      </dgm:prSet>
      <dgm:spPr/>
    </dgm:pt>
    <dgm:pt modelId="{E2EF944C-6981-40B9-9A50-10102A67EBAD}" type="pres">
      <dgm:prSet presAssocID="{618024CE-5CC1-4118-BD5E-DDD289236422}" presName="level3hierChild" presStyleCnt="0"/>
      <dgm:spPr/>
    </dgm:pt>
    <dgm:pt modelId="{06A0AD53-BB4F-4D57-93CE-93F711C3EED1}" type="pres">
      <dgm:prSet presAssocID="{8129F7FD-3BDB-4CF1-A60C-DC9607C106AA}" presName="conn2-1" presStyleLbl="parChTrans1D4" presStyleIdx="4" presStyleCnt="8"/>
      <dgm:spPr/>
    </dgm:pt>
    <dgm:pt modelId="{422DB307-36BF-4DEF-A75C-755696587C45}" type="pres">
      <dgm:prSet presAssocID="{8129F7FD-3BDB-4CF1-A60C-DC9607C106AA}" presName="connTx" presStyleLbl="parChTrans1D4" presStyleIdx="4" presStyleCnt="8"/>
      <dgm:spPr/>
    </dgm:pt>
    <dgm:pt modelId="{1086AF9E-1177-43E8-9AEA-B525F25CFD10}" type="pres">
      <dgm:prSet presAssocID="{BE9F369C-6BE7-4F0E-B077-EB812E148810}" presName="root2" presStyleCnt="0"/>
      <dgm:spPr/>
    </dgm:pt>
    <dgm:pt modelId="{3A829F8E-8558-4EDD-8D31-2694169E0D15}" type="pres">
      <dgm:prSet presAssocID="{BE9F369C-6BE7-4F0E-B077-EB812E148810}" presName="LevelTwoTextNode" presStyleLbl="node4" presStyleIdx="4" presStyleCnt="8" custScaleX="108927" custScaleY="90959" custLinFactNeighborY="43350">
        <dgm:presLayoutVars>
          <dgm:chPref val="3"/>
        </dgm:presLayoutVars>
      </dgm:prSet>
      <dgm:spPr/>
    </dgm:pt>
    <dgm:pt modelId="{825AAAE5-53A7-4346-90A8-E90FEAE01550}" type="pres">
      <dgm:prSet presAssocID="{BE9F369C-6BE7-4F0E-B077-EB812E148810}" presName="level3hierChild" presStyleCnt="0"/>
      <dgm:spPr/>
    </dgm:pt>
    <dgm:pt modelId="{F534317D-981A-4A16-B493-3CE121B90402}" type="pres">
      <dgm:prSet presAssocID="{F74C6FC7-BB43-4935-BABD-A0E3E3D05C0F}" presName="conn2-1" presStyleLbl="parChTrans1D4" presStyleIdx="5" presStyleCnt="8"/>
      <dgm:spPr/>
    </dgm:pt>
    <dgm:pt modelId="{27086312-01A6-498A-B828-74F51D91985C}" type="pres">
      <dgm:prSet presAssocID="{F74C6FC7-BB43-4935-BABD-A0E3E3D05C0F}" presName="connTx" presStyleLbl="parChTrans1D4" presStyleIdx="5" presStyleCnt="8"/>
      <dgm:spPr/>
    </dgm:pt>
    <dgm:pt modelId="{183C8025-3E9B-482E-B456-BD55E8B0E9DC}" type="pres">
      <dgm:prSet presAssocID="{840A368D-1066-44D4-9ADF-733C4816EE4A}" presName="root2" presStyleCnt="0"/>
      <dgm:spPr/>
    </dgm:pt>
    <dgm:pt modelId="{A8B66670-3141-4513-8826-09F9626DA42C}" type="pres">
      <dgm:prSet presAssocID="{840A368D-1066-44D4-9ADF-733C4816EE4A}" presName="LevelTwoTextNode" presStyleLbl="node4" presStyleIdx="5" presStyleCnt="8" custScaleX="108927" custScaleY="90959" custLinFactNeighborY="43350">
        <dgm:presLayoutVars>
          <dgm:chPref val="3"/>
        </dgm:presLayoutVars>
      </dgm:prSet>
      <dgm:spPr/>
    </dgm:pt>
    <dgm:pt modelId="{1AF0D9C6-CC50-4A06-99B5-6D69828C8246}" type="pres">
      <dgm:prSet presAssocID="{840A368D-1066-44D4-9ADF-733C4816EE4A}" presName="level3hierChild" presStyleCnt="0"/>
      <dgm:spPr/>
    </dgm:pt>
    <dgm:pt modelId="{AEFAF6A8-6606-47FE-8FFC-95A0FB0DC9F4}" type="pres">
      <dgm:prSet presAssocID="{CF3A3466-99B8-4FA3-8576-635EB6187D0A}" presName="conn2-1" presStyleLbl="parChTrans1D4" presStyleIdx="6" presStyleCnt="8"/>
      <dgm:spPr/>
    </dgm:pt>
    <dgm:pt modelId="{EF5CB3C6-04B9-4FB8-8730-C7C30587A892}" type="pres">
      <dgm:prSet presAssocID="{CF3A3466-99B8-4FA3-8576-635EB6187D0A}" presName="connTx" presStyleLbl="parChTrans1D4" presStyleIdx="6" presStyleCnt="8"/>
      <dgm:spPr/>
    </dgm:pt>
    <dgm:pt modelId="{65708E34-A1A4-4FF2-9C3E-66026A86A369}" type="pres">
      <dgm:prSet presAssocID="{DFF92E4D-58F1-4D26-84F5-AA7E577244AB}" presName="root2" presStyleCnt="0"/>
      <dgm:spPr/>
    </dgm:pt>
    <dgm:pt modelId="{7E75AED9-C756-4BC5-830A-CE45F72B0FF5}" type="pres">
      <dgm:prSet presAssocID="{DFF92E4D-58F1-4D26-84F5-AA7E577244AB}" presName="LevelTwoTextNode" presStyleLbl="node4" presStyleIdx="6" presStyleCnt="8" custScaleX="108927" custScaleY="90959" custLinFactNeighborY="43350">
        <dgm:presLayoutVars>
          <dgm:chPref val="3"/>
        </dgm:presLayoutVars>
      </dgm:prSet>
      <dgm:spPr/>
    </dgm:pt>
    <dgm:pt modelId="{01D347E3-82EF-4862-BF57-CB8F94C487D4}" type="pres">
      <dgm:prSet presAssocID="{DFF92E4D-58F1-4D26-84F5-AA7E577244AB}" presName="level3hierChild" presStyleCnt="0"/>
      <dgm:spPr/>
    </dgm:pt>
    <dgm:pt modelId="{37DF00AA-2511-424F-B186-58AB2A46B124}" type="pres">
      <dgm:prSet presAssocID="{9ED4C14A-6D70-4803-BCA2-541612B3662F}" presName="conn2-1" presStyleLbl="parChTrans1D4" presStyleIdx="7" presStyleCnt="8"/>
      <dgm:spPr/>
    </dgm:pt>
    <dgm:pt modelId="{A2E63D0D-55B3-4620-9D48-4D9FB50F07F9}" type="pres">
      <dgm:prSet presAssocID="{9ED4C14A-6D70-4803-BCA2-541612B3662F}" presName="connTx" presStyleLbl="parChTrans1D4" presStyleIdx="7" presStyleCnt="8"/>
      <dgm:spPr/>
    </dgm:pt>
    <dgm:pt modelId="{97AA0F28-6892-4997-B9E3-5A60385B0BF8}" type="pres">
      <dgm:prSet presAssocID="{69E97694-B197-433A-B180-21F14907B62B}" presName="root2" presStyleCnt="0"/>
      <dgm:spPr/>
    </dgm:pt>
    <dgm:pt modelId="{BADE4BCB-535A-497D-9233-3810D6047AF1}" type="pres">
      <dgm:prSet presAssocID="{69E97694-B197-433A-B180-21F14907B62B}" presName="LevelTwoTextNode" presStyleLbl="node4" presStyleIdx="7" presStyleCnt="8" custScaleX="108927" custScaleY="90959" custLinFactNeighborY="43350">
        <dgm:presLayoutVars>
          <dgm:chPref val="3"/>
        </dgm:presLayoutVars>
      </dgm:prSet>
      <dgm:spPr/>
    </dgm:pt>
    <dgm:pt modelId="{135F75C2-FF46-4E56-8813-8A52019FC5AF}" type="pres">
      <dgm:prSet presAssocID="{69E97694-B197-433A-B180-21F14907B62B}" presName="level3hierChild" presStyleCnt="0"/>
      <dgm:spPr/>
    </dgm:pt>
  </dgm:ptLst>
  <dgm:cxnLst>
    <dgm:cxn modelId="{79207601-EAA0-494C-A9D5-61B2BBF64413}" type="presOf" srcId="{20B074CF-7D3F-41D2-91D6-4D3CD814B585}" destId="{6691961A-5812-4E82-AF85-3B94C7C74DC7}" srcOrd="0" destOrd="0" presId="urn:microsoft.com/office/officeart/2008/layout/HorizontalMultiLevelHierarchy"/>
    <dgm:cxn modelId="{0029390E-6356-4837-AF57-CE6D9C6E2F03}" type="presOf" srcId="{F74C6FC7-BB43-4935-BABD-A0E3E3D05C0F}" destId="{27086312-01A6-498A-B828-74F51D91985C}" srcOrd="1" destOrd="0" presId="urn:microsoft.com/office/officeart/2008/layout/HorizontalMultiLevelHierarchy"/>
    <dgm:cxn modelId="{DC743F0E-0248-4A8B-8B35-E4AE146C8D8A}" type="presOf" srcId="{F74C6FC7-BB43-4935-BABD-A0E3E3D05C0F}" destId="{F534317D-981A-4A16-B493-3CE121B90402}" srcOrd="0" destOrd="0" presId="urn:microsoft.com/office/officeart/2008/layout/HorizontalMultiLevelHierarchy"/>
    <dgm:cxn modelId="{D552D115-7962-4E66-9537-FB23F226D51F}" type="presOf" srcId="{B097F9A8-7024-4A8C-9737-9B5B0D79A0F7}" destId="{7AF18093-A0CC-49B4-8607-7AF4C389895C}" srcOrd="1" destOrd="0" presId="urn:microsoft.com/office/officeart/2008/layout/HorizontalMultiLevelHierarchy"/>
    <dgm:cxn modelId="{DDFB6D20-F990-4114-9A2E-CC5BB6177F3B}" srcId="{CE602F8E-314E-464A-A124-CA760E0076B3}" destId="{618024CE-5CC1-4118-BD5E-DDD289236422}" srcOrd="0" destOrd="0" parTransId="{EA43E2AB-2BC4-4410-8602-586F06A8AC1F}" sibTransId="{5F4E50E3-CE4E-4F5E-B6CE-BE89C0AE8094}"/>
    <dgm:cxn modelId="{AA370B21-AF91-4D65-BB73-70165F67300C}" type="presOf" srcId="{EF7F4200-D09C-4B75-B3B0-EB5EB54CFA5E}" destId="{1CB505DB-3CD1-49D6-8F38-ACD7A5C7AC3B}" srcOrd="0" destOrd="0" presId="urn:microsoft.com/office/officeart/2008/layout/HorizontalMultiLevelHierarchy"/>
    <dgm:cxn modelId="{3944DA21-9A67-4B8F-B979-7BE9AAF59A0E}" srcId="{9D98A171-CB62-4872-B538-BED5093640BB}" destId="{840A368D-1066-44D4-9ADF-733C4816EE4A}" srcOrd="1" destOrd="0" parTransId="{F74C6FC7-BB43-4935-BABD-A0E3E3D05C0F}" sibTransId="{D5125463-D6D7-4EF2-BF5B-FDA608AFDA34}"/>
    <dgm:cxn modelId="{2195DD26-E1E3-4960-B42E-F70054170DEA}" type="presOf" srcId="{621E514B-9748-49D8-A593-160B2AA34375}" destId="{4A5DC45F-E714-4E83-9F5A-19201F4EDD9C}" srcOrd="0" destOrd="0" presId="urn:microsoft.com/office/officeart/2008/layout/HorizontalMultiLevelHierarchy"/>
    <dgm:cxn modelId="{113DB030-9F12-4F10-8D10-C952B99DD5CF}" srcId="{684EE191-DACD-4C3F-BA1A-B5A50E4F9FA8}" destId="{9D98A171-CB62-4872-B538-BED5093640BB}" srcOrd="1" destOrd="0" parTransId="{FF61D975-648D-4DC5-95BE-CA9C0897E268}" sibTransId="{1EF9C1FC-725B-4E08-902D-F645293E4D9E}"/>
    <dgm:cxn modelId="{A8E72436-8981-4AF8-B245-5094C2762C3B}" type="presOf" srcId="{EA43E2AB-2BC4-4410-8602-586F06A8AC1F}" destId="{B32B913D-CCB7-4884-8E3E-910DA9E10F50}" srcOrd="0" destOrd="0" presId="urn:microsoft.com/office/officeart/2008/layout/HorizontalMultiLevelHierarchy"/>
    <dgm:cxn modelId="{D17A3D5B-4345-451B-A46B-44074417FAF0}" srcId="{9D98A171-CB62-4872-B538-BED5093640BB}" destId="{69E97694-B197-433A-B180-21F14907B62B}" srcOrd="3" destOrd="0" parTransId="{9ED4C14A-6D70-4803-BCA2-541612B3662F}" sibTransId="{94F205E8-D969-4B25-B876-253DD1A5519D}"/>
    <dgm:cxn modelId="{4E787C5C-880D-494C-80F8-BA10077D7A78}" type="presOf" srcId="{20B074CF-7D3F-41D2-91D6-4D3CD814B585}" destId="{13FBCF1B-FA20-4A3E-84F5-52D54A2DD0E3}" srcOrd="1" destOrd="0" presId="urn:microsoft.com/office/officeart/2008/layout/HorizontalMultiLevelHierarchy"/>
    <dgm:cxn modelId="{16E05041-F12C-498B-A604-ED011BB64556}" srcId="{8BA76E80-C9FB-4B68-927F-497593E6EB4F}" destId="{03080BF6-E126-49FE-94A1-D533A1EF344A}" srcOrd="1" destOrd="0" parTransId="{20B074CF-7D3F-41D2-91D6-4D3CD814B585}" sibTransId="{19EF3637-336B-4C25-A8F8-12FA09CB7FD4}"/>
    <dgm:cxn modelId="{1991D364-0DF7-4AD4-98DA-D74DA03BBADE}" type="presOf" srcId="{8129F7FD-3BDB-4CF1-A60C-DC9607C106AA}" destId="{422DB307-36BF-4DEF-A75C-755696587C45}" srcOrd="1" destOrd="0" presId="urn:microsoft.com/office/officeart/2008/layout/HorizontalMultiLevelHierarchy"/>
    <dgm:cxn modelId="{B5E64746-C3A9-4DAA-AB6F-6F6F04F1C5CC}" srcId="{C05EB281-F06B-4D4D-A60A-C61E8C697EA2}" destId="{621E514B-9748-49D8-A593-160B2AA34375}" srcOrd="1" destOrd="0" parTransId="{ED1CD1C3-B6E1-4E27-A6AD-06751C13F6A5}" sibTransId="{2A6DFA8B-A9C5-4179-B0E1-A6311A50C3E6}"/>
    <dgm:cxn modelId="{D9D96749-3D38-4AB6-89A5-CA11AE991290}" type="presOf" srcId="{ADEA4B95-4475-4CC0-B9E6-2C0C1193A575}" destId="{D0141F25-CA24-45A9-941A-6F0C90B7E6EC}" srcOrd="1" destOrd="0" presId="urn:microsoft.com/office/officeart/2008/layout/HorizontalMultiLevelHierarchy"/>
    <dgm:cxn modelId="{9F0B9D6B-D340-4B75-99D5-8135C3B183E3}" srcId="{C05EB281-F06B-4D4D-A60A-C61E8C697EA2}" destId="{684EE191-DACD-4C3F-BA1A-B5A50E4F9FA8}" srcOrd="2" destOrd="0" parTransId="{ADEA4B95-4475-4CC0-B9E6-2C0C1193A575}" sibTransId="{80521E20-4E3A-45DA-8A23-59541E47D857}"/>
    <dgm:cxn modelId="{EE5D6B4F-59B4-4FB8-9AD2-2368AE21B451}" type="presOf" srcId="{684EE191-DACD-4C3F-BA1A-B5A50E4F9FA8}" destId="{7C37664B-43B4-4875-8243-85298F458D11}" srcOrd="0" destOrd="0" presId="urn:microsoft.com/office/officeart/2008/layout/HorizontalMultiLevelHierarchy"/>
    <dgm:cxn modelId="{3B474D55-E3E8-446D-9968-7CD9C3D223D5}" srcId="{9D98A171-CB62-4872-B538-BED5093640BB}" destId="{DFF92E4D-58F1-4D26-84F5-AA7E577244AB}" srcOrd="2" destOrd="0" parTransId="{CF3A3466-99B8-4FA3-8576-635EB6187D0A}" sibTransId="{3DE2EAFA-F6B0-48D4-9504-DDD2FCF4188F}"/>
    <dgm:cxn modelId="{5BCE8857-49C6-4710-8375-3B42AA43AD6E}" type="presOf" srcId="{D339F9C4-F16D-422E-8833-149F1A40CD23}" destId="{71141860-623D-45D1-A508-BF22232A2E2A}" srcOrd="1" destOrd="0" presId="urn:microsoft.com/office/officeart/2008/layout/HorizontalMultiLevelHierarchy"/>
    <dgm:cxn modelId="{F6528B77-559B-4FF9-B3B6-D539B76F4B2A}" type="presOf" srcId="{9ED4C14A-6D70-4803-BCA2-541612B3662F}" destId="{37DF00AA-2511-424F-B186-58AB2A46B124}" srcOrd="0" destOrd="0" presId="urn:microsoft.com/office/officeart/2008/layout/HorizontalMultiLevelHierarchy"/>
    <dgm:cxn modelId="{579A087B-EE07-4487-8C02-A07ECE32E280}" type="presOf" srcId="{8129F7FD-3BDB-4CF1-A60C-DC9607C106AA}" destId="{06A0AD53-BB4F-4D57-93CE-93F711C3EED1}" srcOrd="0" destOrd="0" presId="urn:microsoft.com/office/officeart/2008/layout/HorizontalMultiLevelHierarchy"/>
    <dgm:cxn modelId="{3F93167C-D947-42E0-82CD-627D64FEADA9}" type="presOf" srcId="{DFF92E4D-58F1-4D26-84F5-AA7E577244AB}" destId="{7E75AED9-C756-4BC5-830A-CE45F72B0FF5}" srcOrd="0" destOrd="0" presId="urn:microsoft.com/office/officeart/2008/layout/HorizontalMultiLevelHierarchy"/>
    <dgm:cxn modelId="{A2BCA180-936F-4982-BEC0-9A949DF2F68F}" srcId="{684EE191-DACD-4C3F-BA1A-B5A50E4F9FA8}" destId="{8BA76E80-C9FB-4B68-927F-497593E6EB4F}" srcOrd="0" destOrd="0" parTransId="{EF7F4200-D09C-4B75-B3B0-EB5EB54CFA5E}" sibTransId="{437466D7-B3F2-4D6C-BF08-0B3055DEC998}"/>
    <dgm:cxn modelId="{B949F782-7696-42F8-948A-2A45A5484C70}" type="presOf" srcId="{B097F9A8-7024-4A8C-9737-9B5B0D79A0F7}" destId="{315E15C4-5E2C-4B8D-B3BC-694A4A9457AF}" srcOrd="0" destOrd="0" presId="urn:microsoft.com/office/officeart/2008/layout/HorizontalMultiLevelHierarchy"/>
    <dgm:cxn modelId="{3A386985-ECEA-4E48-9653-07E1EED3CCE3}" srcId="{8BA76E80-C9FB-4B68-927F-497593E6EB4F}" destId="{D8E01379-F7AA-4B5A-80FD-433CEE83CB01}" srcOrd="0" destOrd="0" parTransId="{D339F9C4-F16D-422E-8833-149F1A40CD23}" sibTransId="{F022C714-8CFE-4FC9-A732-2A745A2FD994}"/>
    <dgm:cxn modelId="{BA85EA87-23E3-4A4C-AF21-5F40EB5B0D4B}" type="presOf" srcId="{69E97694-B197-433A-B180-21F14907B62B}" destId="{BADE4BCB-535A-497D-9233-3810D6047AF1}" srcOrd="0" destOrd="0" presId="urn:microsoft.com/office/officeart/2008/layout/HorizontalMultiLevelHierarchy"/>
    <dgm:cxn modelId="{E6CCBE8B-6EC8-4A97-BF33-BEC99998E982}" type="presOf" srcId="{FF61D975-648D-4DC5-95BE-CA9C0897E268}" destId="{936E091A-245B-4E89-A606-42E72C35432B}" srcOrd="1" destOrd="0" presId="urn:microsoft.com/office/officeart/2008/layout/HorizontalMultiLevelHierarchy"/>
    <dgm:cxn modelId="{97A8F190-08DC-41C8-9AE2-9946C1D681E1}" type="presOf" srcId="{9D98A171-CB62-4872-B538-BED5093640BB}" destId="{28150AEA-7173-4E4F-A133-DAC14792B4DB}" srcOrd="0" destOrd="0" presId="urn:microsoft.com/office/officeart/2008/layout/HorizontalMultiLevelHierarchy"/>
    <dgm:cxn modelId="{07D10691-9282-4E17-A089-F23CE8AF238F}" type="presOf" srcId="{CF3A3466-99B8-4FA3-8576-635EB6187D0A}" destId="{EF5CB3C6-04B9-4FB8-8730-C7C30587A892}" srcOrd="1" destOrd="0" presId="urn:microsoft.com/office/officeart/2008/layout/HorizontalMultiLevelHierarchy"/>
    <dgm:cxn modelId="{5DFB2D95-D42C-454D-A1CA-543F42BA1A64}" type="presOf" srcId="{EF7F4200-D09C-4B75-B3B0-EB5EB54CFA5E}" destId="{BEFF443B-1CA1-4A69-BF56-A503B438B725}" srcOrd="1" destOrd="0" presId="urn:microsoft.com/office/officeart/2008/layout/HorizontalMultiLevelHierarchy"/>
    <dgm:cxn modelId="{E93604A9-CD31-4553-A946-97509556ACA3}" srcId="{C05EB281-F06B-4D4D-A60A-C61E8C697EA2}" destId="{A0787C7E-CBDB-4C08-A38C-DAF867485F6C}" srcOrd="0" destOrd="0" parTransId="{39D8B7E8-AA00-409A-9BED-F459E811196B}" sibTransId="{0D384D5E-159F-42B8-B1CB-1E061FFFB7CF}"/>
    <dgm:cxn modelId="{4AF669AD-076F-4321-95C4-622E4C4ACB97}" type="presOf" srcId="{C05EB281-F06B-4D4D-A60A-C61E8C697EA2}" destId="{1A85A79C-7CB8-4596-A4A1-9723ED63F524}" srcOrd="0" destOrd="0" presId="urn:microsoft.com/office/officeart/2008/layout/HorizontalMultiLevelHierarchy"/>
    <dgm:cxn modelId="{67866DB0-D959-40FA-BF7D-737ED0A80E36}" type="presOf" srcId="{03080BF6-E126-49FE-94A1-D533A1EF344A}" destId="{E766D7B7-BD78-4B28-B00C-37C7729F8901}" srcOrd="0" destOrd="0" presId="urn:microsoft.com/office/officeart/2008/layout/HorizontalMultiLevelHierarchy"/>
    <dgm:cxn modelId="{2F59A8B5-69F2-420E-A084-7C0ECF90DF0F}" type="presOf" srcId="{840A368D-1066-44D4-9ADF-733C4816EE4A}" destId="{A8B66670-3141-4513-8826-09F9626DA42C}" srcOrd="0" destOrd="0" presId="urn:microsoft.com/office/officeart/2008/layout/HorizontalMultiLevelHierarchy"/>
    <dgm:cxn modelId="{F22C68B7-7E25-4295-ABD3-876D79AF3E25}" type="presOf" srcId="{ED1CD1C3-B6E1-4E27-A6AD-06751C13F6A5}" destId="{2A84C468-8D19-4B9F-9717-4D8FF10960A2}" srcOrd="1" destOrd="0" presId="urn:microsoft.com/office/officeart/2008/layout/HorizontalMultiLevelHierarchy"/>
    <dgm:cxn modelId="{220D2DBC-40FF-43F1-95F0-68C4C160C339}" type="presOf" srcId="{618024CE-5CC1-4118-BD5E-DDD289236422}" destId="{872EF35B-C999-4A61-BECE-742CDFD47559}" srcOrd="0" destOrd="0" presId="urn:microsoft.com/office/officeart/2008/layout/HorizontalMultiLevelHierarchy"/>
    <dgm:cxn modelId="{43AAC6BC-C40C-4CE1-B521-2DF570DE4245}" srcId="{9D98A171-CB62-4872-B538-BED5093640BB}" destId="{CE602F8E-314E-464A-A124-CA760E0076B3}" srcOrd="0" destOrd="0" parTransId="{B097F9A8-7024-4A8C-9737-9B5B0D79A0F7}" sibTransId="{94EB5BD7-F8D6-45D7-8B49-E89B5EF3FB3A}"/>
    <dgm:cxn modelId="{26F493C1-56D6-45C0-A522-8A957C867D79}" type="presOf" srcId="{D8E01379-F7AA-4B5A-80FD-433CEE83CB01}" destId="{CA0F2FAB-219A-45BC-A49F-E67C0CEFAEE3}" srcOrd="0" destOrd="0" presId="urn:microsoft.com/office/officeart/2008/layout/HorizontalMultiLevelHierarchy"/>
    <dgm:cxn modelId="{D0A34CC5-2CE4-4F03-B115-9DF1FCFE95CE}" srcId="{E6ADBCA2-BEF9-4BA1-89B5-C377C491CFCA}" destId="{C05EB281-F06B-4D4D-A60A-C61E8C697EA2}" srcOrd="0" destOrd="0" parTransId="{CA7CC7D8-72FF-449D-AC92-395E1F8A7644}" sibTransId="{495171B6-AC9C-4BBB-A95E-E5B2EB55773F}"/>
    <dgm:cxn modelId="{F53EE5C9-5647-443E-A698-4D020E75E2F3}" type="presOf" srcId="{EA43E2AB-2BC4-4410-8602-586F06A8AC1F}" destId="{5BD6CACE-A620-4BD0-94E3-9E033DE8A10F}" srcOrd="1" destOrd="0" presId="urn:microsoft.com/office/officeart/2008/layout/HorizontalMultiLevelHierarchy"/>
    <dgm:cxn modelId="{D2E38ACE-3ED7-4F0B-A7E9-9801EFEB08E0}" type="presOf" srcId="{A0787C7E-CBDB-4C08-A38C-DAF867485F6C}" destId="{CDF6945E-08E9-4D47-9791-98DC9D93099E}" srcOrd="0" destOrd="0" presId="urn:microsoft.com/office/officeart/2008/layout/HorizontalMultiLevelHierarchy"/>
    <dgm:cxn modelId="{FBF4ECD1-9B57-4049-98A6-F82146DF579C}" type="presOf" srcId="{8BA76E80-C9FB-4B68-927F-497593E6EB4F}" destId="{4C6DBED5-C51D-4BE5-B178-4DDCE491AC54}" srcOrd="0" destOrd="0" presId="urn:microsoft.com/office/officeart/2008/layout/HorizontalMultiLevelHierarchy"/>
    <dgm:cxn modelId="{C83AE2D2-9A26-4E3B-B320-1FC143B847E2}" type="presOf" srcId="{39D8B7E8-AA00-409A-9BED-F459E811196B}" destId="{B12E5661-B9C3-48E0-87E4-E1D1F48FA617}" srcOrd="1" destOrd="0" presId="urn:microsoft.com/office/officeart/2008/layout/HorizontalMultiLevelHierarchy"/>
    <dgm:cxn modelId="{F74390D5-FA6F-457D-BAF3-4AE9893F87CA}" type="presOf" srcId="{9ED4C14A-6D70-4803-BCA2-541612B3662F}" destId="{A2E63D0D-55B3-4620-9D48-4D9FB50F07F9}" srcOrd="1" destOrd="0" presId="urn:microsoft.com/office/officeart/2008/layout/HorizontalMultiLevelHierarchy"/>
    <dgm:cxn modelId="{4E2E53DC-0483-4AE1-AFAD-EC26016CE5CE}" type="presOf" srcId="{FF61D975-648D-4DC5-95BE-CA9C0897E268}" destId="{F5B3C82F-DA45-4DB9-8031-F1812EF7943E}" srcOrd="0" destOrd="0" presId="urn:microsoft.com/office/officeart/2008/layout/HorizontalMultiLevelHierarchy"/>
    <dgm:cxn modelId="{0B8CB2DC-CA90-4AE9-B3EB-07FD88CE329D}" type="presOf" srcId="{39D8B7E8-AA00-409A-9BED-F459E811196B}" destId="{4F665FA3-2BB9-4E43-8F07-85FED9179CEE}" srcOrd="0" destOrd="0" presId="urn:microsoft.com/office/officeart/2008/layout/HorizontalMultiLevelHierarchy"/>
    <dgm:cxn modelId="{E1F924DE-8597-4B06-834C-AF44E9763635}" srcId="{CE602F8E-314E-464A-A124-CA760E0076B3}" destId="{BE9F369C-6BE7-4F0E-B077-EB812E148810}" srcOrd="1" destOrd="0" parTransId="{8129F7FD-3BDB-4CF1-A60C-DC9607C106AA}" sibTransId="{FF656A5D-1C12-4A5C-927A-23D77A13BD29}"/>
    <dgm:cxn modelId="{25F653E0-65C8-4D00-BC38-DCBE0D1057E7}" type="presOf" srcId="{CF3A3466-99B8-4FA3-8576-635EB6187D0A}" destId="{AEFAF6A8-6606-47FE-8FFC-95A0FB0DC9F4}" srcOrd="0" destOrd="0" presId="urn:microsoft.com/office/officeart/2008/layout/HorizontalMultiLevelHierarchy"/>
    <dgm:cxn modelId="{7D36C0E4-C6F7-4B5A-800A-977056401023}" type="presOf" srcId="{E6ADBCA2-BEF9-4BA1-89B5-C377C491CFCA}" destId="{8FEF306F-B0AE-4DA5-8A53-6B8F6BD76876}" srcOrd="0" destOrd="0" presId="urn:microsoft.com/office/officeart/2008/layout/HorizontalMultiLevelHierarchy"/>
    <dgm:cxn modelId="{8EDA5DE5-94AE-4122-83CA-1D7EA3507899}" type="presOf" srcId="{ADEA4B95-4475-4CC0-B9E6-2C0C1193A575}" destId="{5AA70C89-1655-4985-AC2B-5289AF3EB0E6}" srcOrd="0" destOrd="0" presId="urn:microsoft.com/office/officeart/2008/layout/HorizontalMultiLevelHierarchy"/>
    <dgm:cxn modelId="{52186CE9-29AB-4D00-8820-9FBA3CAF4AAF}" type="presOf" srcId="{D339F9C4-F16D-422E-8833-149F1A40CD23}" destId="{8ACD3E12-C135-445A-AD1D-9CC8498995CB}" srcOrd="0" destOrd="0" presId="urn:microsoft.com/office/officeart/2008/layout/HorizontalMultiLevelHierarchy"/>
    <dgm:cxn modelId="{4A20E5EC-D67D-411C-91C2-2BCA57C0FF2D}" type="presOf" srcId="{CE602F8E-314E-464A-A124-CA760E0076B3}" destId="{7FD1225B-042B-48A6-AEA8-1B941748A5A7}" srcOrd="0" destOrd="0" presId="urn:microsoft.com/office/officeart/2008/layout/HorizontalMultiLevelHierarchy"/>
    <dgm:cxn modelId="{1CA7DFEE-40D6-423D-9017-C4ACA035F0D3}" type="presOf" srcId="{BE9F369C-6BE7-4F0E-B077-EB812E148810}" destId="{3A829F8E-8558-4EDD-8D31-2694169E0D15}" srcOrd="0" destOrd="0" presId="urn:microsoft.com/office/officeart/2008/layout/HorizontalMultiLevelHierarchy"/>
    <dgm:cxn modelId="{82DE0EF2-79CF-46A3-A10E-783646220351}" type="presOf" srcId="{ED1CD1C3-B6E1-4E27-A6AD-06751C13F6A5}" destId="{F7A740B3-DDA2-4F8F-9150-11EB79B1AC33}" srcOrd="0" destOrd="0" presId="urn:microsoft.com/office/officeart/2008/layout/HorizontalMultiLevelHierarchy"/>
    <dgm:cxn modelId="{0B5565E9-E6C4-49A3-8C3F-9DBB59975778}" type="presParOf" srcId="{8FEF306F-B0AE-4DA5-8A53-6B8F6BD76876}" destId="{8A8C2D80-5667-4726-8858-F4C5C74FFB9D}" srcOrd="0" destOrd="0" presId="urn:microsoft.com/office/officeart/2008/layout/HorizontalMultiLevelHierarchy"/>
    <dgm:cxn modelId="{7EE72D45-2A35-4A9E-B5DB-9407C3E710BB}" type="presParOf" srcId="{8A8C2D80-5667-4726-8858-F4C5C74FFB9D}" destId="{1A85A79C-7CB8-4596-A4A1-9723ED63F524}" srcOrd="0" destOrd="0" presId="urn:microsoft.com/office/officeart/2008/layout/HorizontalMultiLevelHierarchy"/>
    <dgm:cxn modelId="{74E92BC7-871A-4EA7-8320-2BFE6FA32DDA}" type="presParOf" srcId="{8A8C2D80-5667-4726-8858-F4C5C74FFB9D}" destId="{A1267C24-A826-45F5-BC79-3BA6624972E5}" srcOrd="1" destOrd="0" presId="urn:microsoft.com/office/officeart/2008/layout/HorizontalMultiLevelHierarchy"/>
    <dgm:cxn modelId="{73F3C854-DAE1-4612-97BD-D12E8BAF24CA}" type="presParOf" srcId="{A1267C24-A826-45F5-BC79-3BA6624972E5}" destId="{4F665FA3-2BB9-4E43-8F07-85FED9179CEE}" srcOrd="0" destOrd="0" presId="urn:microsoft.com/office/officeart/2008/layout/HorizontalMultiLevelHierarchy"/>
    <dgm:cxn modelId="{2578E0EF-9A25-4D84-8466-849937B34A9F}" type="presParOf" srcId="{4F665FA3-2BB9-4E43-8F07-85FED9179CEE}" destId="{B12E5661-B9C3-48E0-87E4-E1D1F48FA617}" srcOrd="0" destOrd="0" presId="urn:microsoft.com/office/officeart/2008/layout/HorizontalMultiLevelHierarchy"/>
    <dgm:cxn modelId="{FBC5852B-69E0-4D84-AFCA-C8AAB6B1CE1A}" type="presParOf" srcId="{A1267C24-A826-45F5-BC79-3BA6624972E5}" destId="{EC061DD8-912C-47AD-B580-5A7FD35EB62F}" srcOrd="1" destOrd="0" presId="urn:microsoft.com/office/officeart/2008/layout/HorizontalMultiLevelHierarchy"/>
    <dgm:cxn modelId="{6DAC61A7-6D28-49C8-80D0-10A933286EE2}" type="presParOf" srcId="{EC061DD8-912C-47AD-B580-5A7FD35EB62F}" destId="{CDF6945E-08E9-4D47-9791-98DC9D93099E}" srcOrd="0" destOrd="0" presId="urn:microsoft.com/office/officeart/2008/layout/HorizontalMultiLevelHierarchy"/>
    <dgm:cxn modelId="{05C8F44B-F6DE-420B-9DDE-40C34BB20BD4}" type="presParOf" srcId="{EC061DD8-912C-47AD-B580-5A7FD35EB62F}" destId="{17C1FBD0-BEA9-4EFC-B7C8-0262008B90B9}" srcOrd="1" destOrd="0" presId="urn:microsoft.com/office/officeart/2008/layout/HorizontalMultiLevelHierarchy"/>
    <dgm:cxn modelId="{05065E07-D70D-4A30-B246-050A62B7F604}" type="presParOf" srcId="{A1267C24-A826-45F5-BC79-3BA6624972E5}" destId="{F7A740B3-DDA2-4F8F-9150-11EB79B1AC33}" srcOrd="2" destOrd="0" presId="urn:microsoft.com/office/officeart/2008/layout/HorizontalMultiLevelHierarchy"/>
    <dgm:cxn modelId="{1FBB698D-E3D5-45E2-A1ED-852435605099}" type="presParOf" srcId="{F7A740B3-DDA2-4F8F-9150-11EB79B1AC33}" destId="{2A84C468-8D19-4B9F-9717-4D8FF10960A2}" srcOrd="0" destOrd="0" presId="urn:microsoft.com/office/officeart/2008/layout/HorizontalMultiLevelHierarchy"/>
    <dgm:cxn modelId="{DF0A8AB9-07A5-4EC1-9621-043F807E7F6B}" type="presParOf" srcId="{A1267C24-A826-45F5-BC79-3BA6624972E5}" destId="{A8095451-C3AE-4BC4-A611-FE64C24BAD38}" srcOrd="3" destOrd="0" presId="urn:microsoft.com/office/officeart/2008/layout/HorizontalMultiLevelHierarchy"/>
    <dgm:cxn modelId="{63E8F4AD-7D12-4C58-8454-E421CED0761B}" type="presParOf" srcId="{A8095451-C3AE-4BC4-A611-FE64C24BAD38}" destId="{4A5DC45F-E714-4E83-9F5A-19201F4EDD9C}" srcOrd="0" destOrd="0" presId="urn:microsoft.com/office/officeart/2008/layout/HorizontalMultiLevelHierarchy"/>
    <dgm:cxn modelId="{1A9A54EF-ADB8-4417-9247-0B1D3947D655}" type="presParOf" srcId="{A8095451-C3AE-4BC4-A611-FE64C24BAD38}" destId="{03A79B9F-C132-49D1-9CD4-41FC5DD70A4E}" srcOrd="1" destOrd="0" presId="urn:microsoft.com/office/officeart/2008/layout/HorizontalMultiLevelHierarchy"/>
    <dgm:cxn modelId="{35530E6D-3E49-4938-8586-6AE7CE6DF28A}" type="presParOf" srcId="{A1267C24-A826-45F5-BC79-3BA6624972E5}" destId="{5AA70C89-1655-4985-AC2B-5289AF3EB0E6}" srcOrd="4" destOrd="0" presId="urn:microsoft.com/office/officeart/2008/layout/HorizontalMultiLevelHierarchy"/>
    <dgm:cxn modelId="{98D3024F-B8B3-4997-B3E3-C5D84A1F87DD}" type="presParOf" srcId="{5AA70C89-1655-4985-AC2B-5289AF3EB0E6}" destId="{D0141F25-CA24-45A9-941A-6F0C90B7E6EC}" srcOrd="0" destOrd="0" presId="urn:microsoft.com/office/officeart/2008/layout/HorizontalMultiLevelHierarchy"/>
    <dgm:cxn modelId="{C4D74E6D-E08D-4AF4-9D6B-25A19CE18D55}" type="presParOf" srcId="{A1267C24-A826-45F5-BC79-3BA6624972E5}" destId="{1F9F9624-0897-4069-8812-39AFBC028E59}" srcOrd="5" destOrd="0" presId="urn:microsoft.com/office/officeart/2008/layout/HorizontalMultiLevelHierarchy"/>
    <dgm:cxn modelId="{F0B3BF0B-42D9-4003-A064-59764CE36213}" type="presParOf" srcId="{1F9F9624-0897-4069-8812-39AFBC028E59}" destId="{7C37664B-43B4-4875-8243-85298F458D11}" srcOrd="0" destOrd="0" presId="urn:microsoft.com/office/officeart/2008/layout/HorizontalMultiLevelHierarchy"/>
    <dgm:cxn modelId="{410D006F-3BA4-4E5E-A7F9-D8DA0F823714}" type="presParOf" srcId="{1F9F9624-0897-4069-8812-39AFBC028E59}" destId="{C2FA94B5-BE36-4D80-AF88-299D59842AF5}" srcOrd="1" destOrd="0" presId="urn:microsoft.com/office/officeart/2008/layout/HorizontalMultiLevelHierarchy"/>
    <dgm:cxn modelId="{FDE2D997-7C2B-45FC-9F48-B64948274268}" type="presParOf" srcId="{C2FA94B5-BE36-4D80-AF88-299D59842AF5}" destId="{1CB505DB-3CD1-49D6-8F38-ACD7A5C7AC3B}" srcOrd="0" destOrd="0" presId="urn:microsoft.com/office/officeart/2008/layout/HorizontalMultiLevelHierarchy"/>
    <dgm:cxn modelId="{DC94FCCC-C6D8-478D-AAF7-2A4960DBEB66}" type="presParOf" srcId="{1CB505DB-3CD1-49D6-8F38-ACD7A5C7AC3B}" destId="{BEFF443B-1CA1-4A69-BF56-A503B438B725}" srcOrd="0" destOrd="0" presId="urn:microsoft.com/office/officeart/2008/layout/HorizontalMultiLevelHierarchy"/>
    <dgm:cxn modelId="{76A4AD66-D3D2-41B2-BD15-A791C26B79C3}" type="presParOf" srcId="{C2FA94B5-BE36-4D80-AF88-299D59842AF5}" destId="{3FBDA144-B2DD-4A4B-B56D-249A0F7E621D}" srcOrd="1" destOrd="0" presId="urn:microsoft.com/office/officeart/2008/layout/HorizontalMultiLevelHierarchy"/>
    <dgm:cxn modelId="{045F3D2F-2A1B-48C4-AD4B-59A9FCBCAE94}" type="presParOf" srcId="{3FBDA144-B2DD-4A4B-B56D-249A0F7E621D}" destId="{4C6DBED5-C51D-4BE5-B178-4DDCE491AC54}" srcOrd="0" destOrd="0" presId="urn:microsoft.com/office/officeart/2008/layout/HorizontalMultiLevelHierarchy"/>
    <dgm:cxn modelId="{0FF84C3E-F371-40FD-9C41-A1668B1F428A}" type="presParOf" srcId="{3FBDA144-B2DD-4A4B-B56D-249A0F7E621D}" destId="{DC926D80-9C91-469E-AE6D-DFAAE13D786E}" srcOrd="1" destOrd="0" presId="urn:microsoft.com/office/officeart/2008/layout/HorizontalMultiLevelHierarchy"/>
    <dgm:cxn modelId="{97A9DDEF-1BE1-4D69-948A-B331F27B84D6}" type="presParOf" srcId="{DC926D80-9C91-469E-AE6D-DFAAE13D786E}" destId="{8ACD3E12-C135-445A-AD1D-9CC8498995CB}" srcOrd="0" destOrd="0" presId="urn:microsoft.com/office/officeart/2008/layout/HorizontalMultiLevelHierarchy"/>
    <dgm:cxn modelId="{E2D11CE0-3B72-4985-B8EB-FCD3A4F55964}" type="presParOf" srcId="{8ACD3E12-C135-445A-AD1D-9CC8498995CB}" destId="{71141860-623D-45D1-A508-BF22232A2E2A}" srcOrd="0" destOrd="0" presId="urn:microsoft.com/office/officeart/2008/layout/HorizontalMultiLevelHierarchy"/>
    <dgm:cxn modelId="{000CA0A0-1F98-49E3-894B-B531605C060C}" type="presParOf" srcId="{DC926D80-9C91-469E-AE6D-DFAAE13D786E}" destId="{4B2D619F-9C4E-4CFD-8F98-34DAA607AB79}" srcOrd="1" destOrd="0" presId="urn:microsoft.com/office/officeart/2008/layout/HorizontalMultiLevelHierarchy"/>
    <dgm:cxn modelId="{45C7C352-3072-4639-97E6-F272581ACF66}" type="presParOf" srcId="{4B2D619F-9C4E-4CFD-8F98-34DAA607AB79}" destId="{CA0F2FAB-219A-45BC-A49F-E67C0CEFAEE3}" srcOrd="0" destOrd="0" presId="urn:microsoft.com/office/officeart/2008/layout/HorizontalMultiLevelHierarchy"/>
    <dgm:cxn modelId="{CE57A617-B667-4BB5-BF3E-A55CAB80886E}" type="presParOf" srcId="{4B2D619F-9C4E-4CFD-8F98-34DAA607AB79}" destId="{2448FB77-5DB2-4BA9-8FAF-87B7F571ABD1}" srcOrd="1" destOrd="0" presId="urn:microsoft.com/office/officeart/2008/layout/HorizontalMultiLevelHierarchy"/>
    <dgm:cxn modelId="{0536CBEA-EEB9-4A5D-967F-450C38EF317F}" type="presParOf" srcId="{DC926D80-9C91-469E-AE6D-DFAAE13D786E}" destId="{6691961A-5812-4E82-AF85-3B94C7C74DC7}" srcOrd="2" destOrd="0" presId="urn:microsoft.com/office/officeart/2008/layout/HorizontalMultiLevelHierarchy"/>
    <dgm:cxn modelId="{8D6E5D8D-8789-4438-8655-389FA1DD54B9}" type="presParOf" srcId="{6691961A-5812-4E82-AF85-3B94C7C74DC7}" destId="{13FBCF1B-FA20-4A3E-84F5-52D54A2DD0E3}" srcOrd="0" destOrd="0" presId="urn:microsoft.com/office/officeart/2008/layout/HorizontalMultiLevelHierarchy"/>
    <dgm:cxn modelId="{02BA42C2-2180-489E-A14F-6EC3773C9817}" type="presParOf" srcId="{DC926D80-9C91-469E-AE6D-DFAAE13D786E}" destId="{BB67125E-F626-4D70-BCDB-A106ED7A8058}" srcOrd="3" destOrd="0" presId="urn:microsoft.com/office/officeart/2008/layout/HorizontalMultiLevelHierarchy"/>
    <dgm:cxn modelId="{A6D7EE6E-C00D-4AFB-A029-C31E97530640}" type="presParOf" srcId="{BB67125E-F626-4D70-BCDB-A106ED7A8058}" destId="{E766D7B7-BD78-4B28-B00C-37C7729F8901}" srcOrd="0" destOrd="0" presId="urn:microsoft.com/office/officeart/2008/layout/HorizontalMultiLevelHierarchy"/>
    <dgm:cxn modelId="{2B66EC78-4A1B-441D-A044-A2D4B33ABE24}" type="presParOf" srcId="{BB67125E-F626-4D70-BCDB-A106ED7A8058}" destId="{7DDF35A4-CB62-4F74-B732-88932AFB8E3E}" srcOrd="1" destOrd="0" presId="urn:microsoft.com/office/officeart/2008/layout/HorizontalMultiLevelHierarchy"/>
    <dgm:cxn modelId="{E051D6CD-BC61-452A-B313-FB85A05D08F2}" type="presParOf" srcId="{C2FA94B5-BE36-4D80-AF88-299D59842AF5}" destId="{F5B3C82F-DA45-4DB9-8031-F1812EF7943E}" srcOrd="2" destOrd="0" presId="urn:microsoft.com/office/officeart/2008/layout/HorizontalMultiLevelHierarchy"/>
    <dgm:cxn modelId="{E52346E6-E946-48A9-89EA-214FA1E864F3}" type="presParOf" srcId="{F5B3C82F-DA45-4DB9-8031-F1812EF7943E}" destId="{936E091A-245B-4E89-A606-42E72C35432B}" srcOrd="0" destOrd="0" presId="urn:microsoft.com/office/officeart/2008/layout/HorizontalMultiLevelHierarchy"/>
    <dgm:cxn modelId="{444BC5A5-5A4E-4734-AF79-27669E49A124}" type="presParOf" srcId="{C2FA94B5-BE36-4D80-AF88-299D59842AF5}" destId="{9DF982D6-A111-4359-B94B-F4D04E0F7F01}" srcOrd="3" destOrd="0" presId="urn:microsoft.com/office/officeart/2008/layout/HorizontalMultiLevelHierarchy"/>
    <dgm:cxn modelId="{F9614C18-9C6B-43B6-8D84-7FB471555C76}" type="presParOf" srcId="{9DF982D6-A111-4359-B94B-F4D04E0F7F01}" destId="{28150AEA-7173-4E4F-A133-DAC14792B4DB}" srcOrd="0" destOrd="0" presId="urn:microsoft.com/office/officeart/2008/layout/HorizontalMultiLevelHierarchy"/>
    <dgm:cxn modelId="{ACBF9979-6FA7-4E2B-B3BE-AB796F105343}" type="presParOf" srcId="{9DF982D6-A111-4359-B94B-F4D04E0F7F01}" destId="{88D3674C-729C-4CCD-BAB6-8EEBB0BC7595}" srcOrd="1" destOrd="0" presId="urn:microsoft.com/office/officeart/2008/layout/HorizontalMultiLevelHierarchy"/>
    <dgm:cxn modelId="{17DD9D3A-BAF3-4A2A-8893-090A86622955}" type="presParOf" srcId="{88D3674C-729C-4CCD-BAB6-8EEBB0BC7595}" destId="{315E15C4-5E2C-4B8D-B3BC-694A4A9457AF}" srcOrd="0" destOrd="0" presId="urn:microsoft.com/office/officeart/2008/layout/HorizontalMultiLevelHierarchy"/>
    <dgm:cxn modelId="{03148F5E-2DD7-4503-91A6-260DFE5D8A83}" type="presParOf" srcId="{315E15C4-5E2C-4B8D-B3BC-694A4A9457AF}" destId="{7AF18093-A0CC-49B4-8607-7AF4C389895C}" srcOrd="0" destOrd="0" presId="urn:microsoft.com/office/officeart/2008/layout/HorizontalMultiLevelHierarchy"/>
    <dgm:cxn modelId="{320A7D65-4427-4619-B881-5F2BC32C9A08}" type="presParOf" srcId="{88D3674C-729C-4CCD-BAB6-8EEBB0BC7595}" destId="{AF677567-09EF-47B6-8A01-6D446E860345}" srcOrd="1" destOrd="0" presId="urn:microsoft.com/office/officeart/2008/layout/HorizontalMultiLevelHierarchy"/>
    <dgm:cxn modelId="{8785173A-6224-485C-80C6-EFECAB6C6897}" type="presParOf" srcId="{AF677567-09EF-47B6-8A01-6D446E860345}" destId="{7FD1225B-042B-48A6-AEA8-1B941748A5A7}" srcOrd="0" destOrd="0" presId="urn:microsoft.com/office/officeart/2008/layout/HorizontalMultiLevelHierarchy"/>
    <dgm:cxn modelId="{1ACE2C4A-3F4D-438E-94DC-BC0B7C378F2B}" type="presParOf" srcId="{AF677567-09EF-47B6-8A01-6D446E860345}" destId="{02023DB0-532C-460A-843C-E34B7A33048D}" srcOrd="1" destOrd="0" presId="urn:microsoft.com/office/officeart/2008/layout/HorizontalMultiLevelHierarchy"/>
    <dgm:cxn modelId="{C1A3FD4B-2469-40E6-A5A2-CB3D164153CE}" type="presParOf" srcId="{02023DB0-532C-460A-843C-E34B7A33048D}" destId="{B32B913D-CCB7-4884-8E3E-910DA9E10F50}" srcOrd="0" destOrd="0" presId="urn:microsoft.com/office/officeart/2008/layout/HorizontalMultiLevelHierarchy"/>
    <dgm:cxn modelId="{B9CD7D8E-1426-4429-B557-F616CD16F5A1}" type="presParOf" srcId="{B32B913D-CCB7-4884-8E3E-910DA9E10F50}" destId="{5BD6CACE-A620-4BD0-94E3-9E033DE8A10F}" srcOrd="0" destOrd="0" presId="urn:microsoft.com/office/officeart/2008/layout/HorizontalMultiLevelHierarchy"/>
    <dgm:cxn modelId="{61280546-CA58-4B36-8FDC-0921F66A99EA}" type="presParOf" srcId="{02023DB0-532C-460A-843C-E34B7A33048D}" destId="{FA798319-74F7-4704-A8F8-FDD99F92D4E5}" srcOrd="1" destOrd="0" presId="urn:microsoft.com/office/officeart/2008/layout/HorizontalMultiLevelHierarchy"/>
    <dgm:cxn modelId="{2EFD1D29-AEF8-4D24-851C-DE14E35694B9}" type="presParOf" srcId="{FA798319-74F7-4704-A8F8-FDD99F92D4E5}" destId="{872EF35B-C999-4A61-BECE-742CDFD47559}" srcOrd="0" destOrd="0" presId="urn:microsoft.com/office/officeart/2008/layout/HorizontalMultiLevelHierarchy"/>
    <dgm:cxn modelId="{AD174739-007F-4E58-BAED-1E35D49746C4}" type="presParOf" srcId="{FA798319-74F7-4704-A8F8-FDD99F92D4E5}" destId="{E2EF944C-6981-40B9-9A50-10102A67EBAD}" srcOrd="1" destOrd="0" presId="urn:microsoft.com/office/officeart/2008/layout/HorizontalMultiLevelHierarchy"/>
    <dgm:cxn modelId="{0BA28B2F-B3C0-4AE3-A7F8-2C3DD89BE128}" type="presParOf" srcId="{02023DB0-532C-460A-843C-E34B7A33048D}" destId="{06A0AD53-BB4F-4D57-93CE-93F711C3EED1}" srcOrd="2" destOrd="0" presId="urn:microsoft.com/office/officeart/2008/layout/HorizontalMultiLevelHierarchy"/>
    <dgm:cxn modelId="{C0DEE6AF-B490-4169-8201-73F90C318672}" type="presParOf" srcId="{06A0AD53-BB4F-4D57-93CE-93F711C3EED1}" destId="{422DB307-36BF-4DEF-A75C-755696587C45}" srcOrd="0" destOrd="0" presId="urn:microsoft.com/office/officeart/2008/layout/HorizontalMultiLevelHierarchy"/>
    <dgm:cxn modelId="{96BCED68-F461-4A31-9C92-207A942C809B}" type="presParOf" srcId="{02023DB0-532C-460A-843C-E34B7A33048D}" destId="{1086AF9E-1177-43E8-9AEA-B525F25CFD10}" srcOrd="3" destOrd="0" presId="urn:microsoft.com/office/officeart/2008/layout/HorizontalMultiLevelHierarchy"/>
    <dgm:cxn modelId="{0ED6CD3C-0175-4F5D-AAB7-ACC9CC7B11CB}" type="presParOf" srcId="{1086AF9E-1177-43E8-9AEA-B525F25CFD10}" destId="{3A829F8E-8558-4EDD-8D31-2694169E0D15}" srcOrd="0" destOrd="0" presId="urn:microsoft.com/office/officeart/2008/layout/HorizontalMultiLevelHierarchy"/>
    <dgm:cxn modelId="{8915E0AF-2D56-486E-839F-6951533630B4}" type="presParOf" srcId="{1086AF9E-1177-43E8-9AEA-B525F25CFD10}" destId="{825AAAE5-53A7-4346-90A8-E90FEAE01550}" srcOrd="1" destOrd="0" presId="urn:microsoft.com/office/officeart/2008/layout/HorizontalMultiLevelHierarchy"/>
    <dgm:cxn modelId="{B027C0FD-7739-49D6-85E6-AFFA05A1B2B7}" type="presParOf" srcId="{88D3674C-729C-4CCD-BAB6-8EEBB0BC7595}" destId="{F534317D-981A-4A16-B493-3CE121B90402}" srcOrd="2" destOrd="0" presId="urn:microsoft.com/office/officeart/2008/layout/HorizontalMultiLevelHierarchy"/>
    <dgm:cxn modelId="{7FE0D1BB-CCD8-4220-944A-A8FEBC75B01E}" type="presParOf" srcId="{F534317D-981A-4A16-B493-3CE121B90402}" destId="{27086312-01A6-498A-B828-74F51D91985C}" srcOrd="0" destOrd="0" presId="urn:microsoft.com/office/officeart/2008/layout/HorizontalMultiLevelHierarchy"/>
    <dgm:cxn modelId="{E47F377C-57FF-4881-9E80-D15D37E37A56}" type="presParOf" srcId="{88D3674C-729C-4CCD-BAB6-8EEBB0BC7595}" destId="{183C8025-3E9B-482E-B456-BD55E8B0E9DC}" srcOrd="3" destOrd="0" presId="urn:microsoft.com/office/officeart/2008/layout/HorizontalMultiLevelHierarchy"/>
    <dgm:cxn modelId="{5CB18C4A-C611-4410-A24B-263EBD718409}" type="presParOf" srcId="{183C8025-3E9B-482E-B456-BD55E8B0E9DC}" destId="{A8B66670-3141-4513-8826-09F9626DA42C}" srcOrd="0" destOrd="0" presId="urn:microsoft.com/office/officeart/2008/layout/HorizontalMultiLevelHierarchy"/>
    <dgm:cxn modelId="{829EAFF8-D48D-4825-8566-1E043514336C}" type="presParOf" srcId="{183C8025-3E9B-482E-B456-BD55E8B0E9DC}" destId="{1AF0D9C6-CC50-4A06-99B5-6D69828C8246}" srcOrd="1" destOrd="0" presId="urn:microsoft.com/office/officeart/2008/layout/HorizontalMultiLevelHierarchy"/>
    <dgm:cxn modelId="{293B984F-B07F-49BB-92D3-A69E1347E84C}" type="presParOf" srcId="{88D3674C-729C-4CCD-BAB6-8EEBB0BC7595}" destId="{AEFAF6A8-6606-47FE-8FFC-95A0FB0DC9F4}" srcOrd="4" destOrd="0" presId="urn:microsoft.com/office/officeart/2008/layout/HorizontalMultiLevelHierarchy"/>
    <dgm:cxn modelId="{96400666-E50A-4299-AA37-F8F6108C446E}" type="presParOf" srcId="{AEFAF6A8-6606-47FE-8FFC-95A0FB0DC9F4}" destId="{EF5CB3C6-04B9-4FB8-8730-C7C30587A892}" srcOrd="0" destOrd="0" presId="urn:microsoft.com/office/officeart/2008/layout/HorizontalMultiLevelHierarchy"/>
    <dgm:cxn modelId="{47C606BD-D707-4ACB-A1BF-C93D0ECB542E}" type="presParOf" srcId="{88D3674C-729C-4CCD-BAB6-8EEBB0BC7595}" destId="{65708E34-A1A4-4FF2-9C3E-66026A86A369}" srcOrd="5" destOrd="0" presId="urn:microsoft.com/office/officeart/2008/layout/HorizontalMultiLevelHierarchy"/>
    <dgm:cxn modelId="{966302B1-1A66-463D-B440-0AF3E797A98F}" type="presParOf" srcId="{65708E34-A1A4-4FF2-9C3E-66026A86A369}" destId="{7E75AED9-C756-4BC5-830A-CE45F72B0FF5}" srcOrd="0" destOrd="0" presId="urn:microsoft.com/office/officeart/2008/layout/HorizontalMultiLevelHierarchy"/>
    <dgm:cxn modelId="{ED29BF56-1F47-4241-BB41-A2DC214A3031}" type="presParOf" srcId="{65708E34-A1A4-4FF2-9C3E-66026A86A369}" destId="{01D347E3-82EF-4862-BF57-CB8F94C487D4}" srcOrd="1" destOrd="0" presId="urn:microsoft.com/office/officeart/2008/layout/HorizontalMultiLevelHierarchy"/>
    <dgm:cxn modelId="{7B59E595-6C16-44E1-A5AB-BA332BDACADD}" type="presParOf" srcId="{88D3674C-729C-4CCD-BAB6-8EEBB0BC7595}" destId="{37DF00AA-2511-424F-B186-58AB2A46B124}" srcOrd="6" destOrd="0" presId="urn:microsoft.com/office/officeart/2008/layout/HorizontalMultiLevelHierarchy"/>
    <dgm:cxn modelId="{86387AAC-E2E1-4F50-B67E-582B9BAB135A}" type="presParOf" srcId="{37DF00AA-2511-424F-B186-58AB2A46B124}" destId="{A2E63D0D-55B3-4620-9D48-4D9FB50F07F9}" srcOrd="0" destOrd="0" presId="urn:microsoft.com/office/officeart/2008/layout/HorizontalMultiLevelHierarchy"/>
    <dgm:cxn modelId="{5E92FD87-08BF-4460-89EF-82F945E13E0E}" type="presParOf" srcId="{88D3674C-729C-4CCD-BAB6-8EEBB0BC7595}" destId="{97AA0F28-6892-4997-B9E3-5A60385B0BF8}" srcOrd="7" destOrd="0" presId="urn:microsoft.com/office/officeart/2008/layout/HorizontalMultiLevelHierarchy"/>
    <dgm:cxn modelId="{AB2669DB-3746-4DD8-8FCD-ECD53A8D4209}" type="presParOf" srcId="{97AA0F28-6892-4997-B9E3-5A60385B0BF8}" destId="{BADE4BCB-535A-497D-9233-3810D6047AF1}" srcOrd="0" destOrd="0" presId="urn:microsoft.com/office/officeart/2008/layout/HorizontalMultiLevelHierarchy"/>
    <dgm:cxn modelId="{A6907A7B-0A6E-4058-9509-35D46856E27A}" type="presParOf" srcId="{97AA0F28-6892-4997-B9E3-5A60385B0BF8}" destId="{135F75C2-FF46-4E56-8813-8A52019FC5A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C923DF-08A5-4DAB-BB46-C3D82FD0E4F5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19C8B70-4CA8-4095-B020-BE324AF2D32D}">
      <dgm:prSet custT="1"/>
      <dgm:spPr>
        <a:solidFill>
          <a:srgbClr val="48A9C3"/>
        </a:solidFill>
        <a:effectLst>
          <a:reflection blurRad="6350" stA="52000" endA="300" endPos="35000" dir="5400000" sy="-100000" algn="bl" rotWithShape="0"/>
        </a:effectLst>
      </dgm:spPr>
      <dgm:t>
        <a:bodyPr/>
        <a:lstStyle/>
        <a:p>
          <a:r>
            <a: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rPr>
            <a:t>线性表</a:t>
          </a:r>
        </a:p>
      </dgm:t>
    </dgm:pt>
    <dgm:pt modelId="{6DA5CC4C-C8DB-46EF-B058-EFEA47BE996E}" type="parTrans" cxnId="{FA199A52-754E-46CD-995D-6CEBA36C6442}">
      <dgm:prSet/>
      <dgm:spPr/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016DFB42-9E95-416D-AA65-CA1E3530AAAA}" type="sibTrans" cxnId="{FA199A52-754E-46CD-995D-6CEBA36C6442}">
      <dgm:prSet/>
      <dgm:spPr/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E4536F74-3165-4746-A6F0-F4843319887F}">
      <dgm:prSet custT="1"/>
      <dgm:spPr>
        <a:solidFill>
          <a:srgbClr val="0A7DB6"/>
        </a:solidFill>
        <a:effectLst>
          <a:reflection blurRad="6350" stA="52000" endA="300" endPos="35000" dir="5400000" sy="-100000" algn="bl" rotWithShape="0"/>
        </a:effectLst>
      </dgm:spPr>
      <dgm:t>
        <a:bodyPr/>
        <a:lstStyle/>
        <a:p>
          <a:r>
            <a: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rPr>
            <a:t>一般</a:t>
          </a:r>
        </a:p>
      </dgm:t>
    </dgm:pt>
    <dgm:pt modelId="{1ED3EF14-D872-4919-BE0F-8527BB77CC5B}" type="parTrans" cxnId="{13A6B863-82FC-4B8C-98B1-A05A417B679E}">
      <dgm:prSet/>
      <dgm:spPr>
        <a:ln>
          <a:solidFill>
            <a:srgbClr val="48A9C3"/>
          </a:solidFill>
        </a:ln>
      </dgm:spPr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B54F1E9A-C3C5-4CC4-A09E-C2CAC430A05B}" type="sibTrans" cxnId="{13A6B863-82FC-4B8C-98B1-A05A417B679E}">
      <dgm:prSet/>
      <dgm:spPr/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18EEBD75-D3AD-48C4-B039-55C2A87525C5}">
      <dgm:prSet custT="1"/>
      <dgm:spPr>
        <a:solidFill>
          <a:srgbClr val="6F6AA4"/>
        </a:solidFill>
        <a:effectLst>
          <a:reflection blurRad="6350" stA="52000" endA="300" endPos="35000" dir="5400000" sy="-100000" algn="bl" rotWithShape="0"/>
        </a:effectLst>
      </dgm:spPr>
      <dgm:t>
        <a:bodyPr/>
        <a:lstStyle/>
        <a:p>
          <a:r>
            <a: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rPr>
            <a:t>顺序映象（数组）</a:t>
          </a:r>
        </a:p>
      </dgm:t>
    </dgm:pt>
    <dgm:pt modelId="{AFBC15DF-82B9-4381-98EB-353F9B97BDFB}" type="parTrans" cxnId="{B6396FD9-B883-4CE0-B804-2195BD7E7AAD}">
      <dgm:prSet/>
      <dgm:spPr>
        <a:ln>
          <a:solidFill>
            <a:srgbClr val="0A7DB6"/>
          </a:solidFill>
        </a:ln>
      </dgm:spPr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8C96362E-3A64-4ACD-B17C-5293D089212D}" type="sibTrans" cxnId="{B6396FD9-B883-4CE0-B804-2195BD7E7AAD}">
      <dgm:prSet/>
      <dgm:spPr/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BED62087-C276-4708-929A-D5E935B259AD}">
      <dgm:prSet custT="1"/>
      <dgm:spPr>
        <a:solidFill>
          <a:srgbClr val="6F6AA4"/>
        </a:solidFill>
        <a:effectLst>
          <a:reflection blurRad="6350" stA="52000" endA="300" endPos="35000" dir="5400000" sy="-100000" algn="bl" rotWithShape="0"/>
        </a:effectLst>
      </dgm:spPr>
      <dgm:t>
        <a:bodyPr/>
        <a:lstStyle/>
        <a:p>
          <a:r>
            <a: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rPr>
            <a:t>链式映象（链表）</a:t>
          </a:r>
        </a:p>
      </dgm:t>
    </dgm:pt>
    <dgm:pt modelId="{A0667D72-7082-4759-97A7-21B8046CCB5D}" type="parTrans" cxnId="{C8E89BFA-E11F-4D32-B992-AA3F6D51BA80}">
      <dgm:prSet/>
      <dgm:spPr>
        <a:ln>
          <a:solidFill>
            <a:srgbClr val="0A7DB6"/>
          </a:solidFill>
        </a:ln>
      </dgm:spPr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51B46D49-79DA-478A-A529-A1A93850703E}" type="sibTrans" cxnId="{C8E89BFA-E11F-4D32-B992-AA3F6D51BA80}">
      <dgm:prSet/>
      <dgm:spPr/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666C1BDB-5ACA-431B-9A2C-17A8AEED74A7}">
      <dgm:prSet custT="1"/>
      <dgm:spPr>
        <a:solidFill>
          <a:srgbClr val="5DCAB3"/>
        </a:solidFill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rPr>
            <a:t>单链表</a:t>
          </a:r>
        </a:p>
      </dgm:t>
    </dgm:pt>
    <dgm:pt modelId="{B977C310-C8F6-44CD-803C-62437B507055}" type="parTrans" cxnId="{D663AF26-A7E2-4A73-85F8-647077695FA2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B3160D48-12C4-4503-94D7-8DDDD70CA905}" type="sibTrans" cxnId="{D663AF26-A7E2-4A73-85F8-647077695FA2}">
      <dgm:prSet/>
      <dgm:spPr/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80E91BD4-6383-4274-82FA-AD3D8C85AB0A}">
      <dgm:prSet custT="1"/>
      <dgm:spPr>
        <a:solidFill>
          <a:srgbClr val="5DCAB3"/>
        </a:solidFill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rPr>
            <a:t>双向链表</a:t>
          </a:r>
        </a:p>
      </dgm:t>
    </dgm:pt>
    <dgm:pt modelId="{F45D444B-DB32-4163-9AEB-B1C38F8551F9}" type="parTrans" cxnId="{720D4F54-5FC7-446C-AE03-ACA6E44E4E80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EFE2A017-55BA-4882-BABE-79D61985A5A4}" type="sibTrans" cxnId="{720D4F54-5FC7-446C-AE03-ACA6E44E4E80}">
      <dgm:prSet/>
      <dgm:spPr/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3CCD55A6-F878-44E5-A2E5-F969EBAECFCB}">
      <dgm:prSet custT="1"/>
      <dgm:spPr>
        <a:solidFill>
          <a:srgbClr val="5DCAB3"/>
        </a:solidFill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rPr>
            <a:t>循环链表</a:t>
          </a:r>
        </a:p>
      </dgm:t>
    </dgm:pt>
    <dgm:pt modelId="{3744D9E6-C05A-4034-A87A-E5AC81C86DFD}" type="parTrans" cxnId="{9EDD4EAC-FCBB-42D4-B9A1-F3EE7589CA7B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2AC10E10-678F-4B01-B8A0-5984A6960D9C}" type="sibTrans" cxnId="{9EDD4EAC-FCBB-42D4-B9A1-F3EE7589CA7B}">
      <dgm:prSet/>
      <dgm:spPr/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1C95E993-9E17-4D1C-858E-541644ADBED3}">
      <dgm:prSet custT="1"/>
      <dgm:spPr>
        <a:solidFill>
          <a:srgbClr val="0A7DB6"/>
        </a:solidFill>
        <a:effectLst>
          <a:reflection blurRad="6350" stA="52000" endA="300" endPos="35000" dir="5400000" sy="-100000" algn="bl" rotWithShape="0"/>
        </a:effectLst>
      </dgm:spPr>
      <dgm:t>
        <a:bodyPr/>
        <a:lstStyle/>
        <a:p>
          <a:r>
            <a: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rPr>
            <a:t>有约束</a:t>
          </a:r>
        </a:p>
      </dgm:t>
    </dgm:pt>
    <dgm:pt modelId="{1F9A8B88-C1C9-4B7D-BAEB-BB3F5FCB2C67}" type="parTrans" cxnId="{8006511D-4F27-4FD1-99E9-360202132833}">
      <dgm:prSet/>
      <dgm:spPr>
        <a:ln>
          <a:solidFill>
            <a:srgbClr val="48A9C3"/>
          </a:solidFill>
        </a:ln>
      </dgm:spPr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F5629151-5830-48AD-832B-4EE9E665898D}" type="sibTrans" cxnId="{8006511D-4F27-4FD1-99E9-360202132833}">
      <dgm:prSet/>
      <dgm:spPr/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785D16E2-521D-498B-90F7-C90919D493FF}">
      <dgm:prSet custT="1"/>
      <dgm:spPr>
        <a:solidFill>
          <a:srgbClr val="6F6AA4"/>
        </a:solidFill>
        <a:effectLst>
          <a:reflection blurRad="6350" stA="52000" endA="300" endPos="35000" dir="5400000" sy="-100000" algn="bl" rotWithShape="0"/>
        </a:effectLst>
      </dgm:spPr>
      <dgm:t>
        <a:bodyPr/>
        <a:lstStyle/>
        <a:p>
          <a:r>
            <a: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rPr>
            <a:t>队列</a:t>
          </a:r>
        </a:p>
      </dgm:t>
    </dgm:pt>
    <dgm:pt modelId="{D34E4BEC-E038-417C-84C7-275E27C0E4C8}" type="parTrans" cxnId="{27BE7FE2-8DBE-4D8E-9253-84F1216C9F9B}">
      <dgm:prSet/>
      <dgm:spPr>
        <a:ln>
          <a:solidFill>
            <a:srgbClr val="0A7DB6"/>
          </a:solidFill>
        </a:ln>
      </dgm:spPr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02412C59-3885-4F98-BD60-09479E5EE274}" type="sibTrans" cxnId="{27BE7FE2-8DBE-4D8E-9253-84F1216C9F9B}">
      <dgm:prSet/>
      <dgm:spPr/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1D62140F-0612-406C-9404-BB6589C185C5}">
      <dgm:prSet custT="1"/>
      <dgm:spPr>
        <a:solidFill>
          <a:srgbClr val="5DCAB3"/>
        </a:solidFill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rPr>
            <a:t>普通队列</a:t>
          </a:r>
        </a:p>
      </dgm:t>
    </dgm:pt>
    <dgm:pt modelId="{9DA6CE33-1F4D-4100-A904-BFBAC0878627}" type="parTrans" cxnId="{65905A75-980B-4D09-A127-6F4BEEFA9DF6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93851992-CEC4-4719-8627-B60014564D09}" type="sibTrans" cxnId="{65905A75-980B-4D09-A127-6F4BEEFA9DF6}">
      <dgm:prSet/>
      <dgm:spPr/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7236F9A6-67CD-4430-9814-CF14872DD723}">
      <dgm:prSet custT="1"/>
      <dgm:spPr>
        <a:solidFill>
          <a:srgbClr val="5DCAB3"/>
        </a:solidFill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rPr>
            <a:t>循环队列</a:t>
          </a:r>
        </a:p>
      </dgm:t>
    </dgm:pt>
    <dgm:pt modelId="{BFD46464-A74C-4BA1-A53A-E9A59BB384A6}" type="parTrans" cxnId="{00130FD3-F494-486A-A509-DA52862CA40B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2ED88A26-E72D-4136-B283-797E0D5D36F0}" type="sibTrans" cxnId="{00130FD3-F494-486A-A509-DA52862CA40B}">
      <dgm:prSet/>
      <dgm:spPr/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92F574D1-AECE-46DA-BDA1-799BC49E860E}">
      <dgm:prSet custT="1"/>
      <dgm:spPr>
        <a:solidFill>
          <a:srgbClr val="6F6AA4"/>
        </a:solidFill>
        <a:effectLst>
          <a:reflection blurRad="6350" stA="52000" endA="300" endPos="35000" dir="5400000" sy="-100000" algn="bl" rotWithShape="0"/>
        </a:effectLst>
      </dgm:spPr>
      <dgm:t>
        <a:bodyPr/>
        <a:lstStyle/>
        <a:p>
          <a:r>
            <a: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rPr>
            <a:t>栈</a:t>
          </a:r>
        </a:p>
      </dgm:t>
    </dgm:pt>
    <dgm:pt modelId="{8F320A51-9C5A-4510-8244-28ADF975AEF1}" type="parTrans" cxnId="{674AB18B-FB97-48A5-A4ED-68FF87A9355F}">
      <dgm:prSet/>
      <dgm:spPr>
        <a:ln>
          <a:solidFill>
            <a:srgbClr val="0A7DB6"/>
          </a:solidFill>
        </a:ln>
      </dgm:spPr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5370BF75-25F7-4CD1-A036-0158EBD7D8F7}" type="sibTrans" cxnId="{674AB18B-FB97-48A5-A4ED-68FF87A9355F}">
      <dgm:prSet/>
      <dgm:spPr/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B3EC03EA-DF73-4975-A920-AC271C70C6F7}">
      <dgm:prSet custT="1"/>
      <dgm:spPr>
        <a:solidFill>
          <a:srgbClr val="5DCAB3"/>
        </a:solidFill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rPr>
            <a:t>顺序栈</a:t>
          </a:r>
        </a:p>
      </dgm:t>
    </dgm:pt>
    <dgm:pt modelId="{38ECDF95-6A24-4E0F-9068-61765E8B6DE7}" type="parTrans" cxnId="{5D3A7A3B-673C-4BDD-A9F6-5EAB5E37002D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71B57AE4-F592-4F0E-AFA4-69D640503464}" type="sibTrans" cxnId="{5D3A7A3B-673C-4BDD-A9F6-5EAB5E37002D}">
      <dgm:prSet/>
      <dgm:spPr/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1295F568-240B-4327-9189-321C74B37C2A}">
      <dgm:prSet custT="1"/>
      <dgm:spPr>
        <a:solidFill>
          <a:srgbClr val="5DCAB3"/>
        </a:solidFill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rPr>
            <a:t>链栈</a:t>
          </a:r>
        </a:p>
      </dgm:t>
    </dgm:pt>
    <dgm:pt modelId="{41A4DA3C-F0C1-433C-9F6E-C0DEDB8E50CF}" type="parTrans" cxnId="{3EE23EC2-2EAF-4B79-9C7D-5DC042410D77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DB3A61BC-9333-4EED-AB02-9712263AE079}" type="sibTrans" cxnId="{3EE23EC2-2EAF-4B79-9C7D-5DC042410D77}">
      <dgm:prSet/>
      <dgm:spPr/>
      <dgm:t>
        <a:bodyPr/>
        <a:lstStyle/>
        <a:p>
          <a:endParaRPr lang="zh-CN" altLang="en-US" sz="2400">
            <a:latin typeface="黑体" panose="02010609060101010101" pitchFamily="49" charset="-122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46CD8643-CB7E-4B71-8AAB-4FE9CEC35DD8}" type="pres">
      <dgm:prSet presAssocID="{87C923DF-08A5-4DAB-BB46-C3D82FD0E4F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A8D264-1391-48A5-BB1C-9A8C918E817E}" type="pres">
      <dgm:prSet presAssocID="{87C923DF-08A5-4DAB-BB46-C3D82FD0E4F5}" presName="hierFlow" presStyleCnt="0"/>
      <dgm:spPr/>
    </dgm:pt>
    <dgm:pt modelId="{81F2D9AE-8956-4F4C-A944-AB5E1C19B229}" type="pres">
      <dgm:prSet presAssocID="{87C923DF-08A5-4DAB-BB46-C3D82FD0E4F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EB84865-0130-473E-8C7A-45CF98AE9D92}" type="pres">
      <dgm:prSet presAssocID="{219C8B70-4CA8-4095-B020-BE324AF2D32D}" presName="Name14" presStyleCnt="0"/>
      <dgm:spPr/>
    </dgm:pt>
    <dgm:pt modelId="{10AA9266-C971-49E5-9D42-992415AC1356}" type="pres">
      <dgm:prSet presAssocID="{219C8B70-4CA8-4095-B020-BE324AF2D32D}" presName="level1Shape" presStyleLbl="node0" presStyleIdx="0" presStyleCnt="1" custScaleX="329701" custScaleY="140689" custLinFactY="-4815" custLinFactNeighborX="9114" custLinFactNeighborY="-100000">
        <dgm:presLayoutVars>
          <dgm:chPref val="3"/>
        </dgm:presLayoutVars>
      </dgm:prSet>
      <dgm:spPr>
        <a:prstGeom prst="round2SameRect">
          <a:avLst/>
        </a:prstGeom>
      </dgm:spPr>
    </dgm:pt>
    <dgm:pt modelId="{DEFDDD03-159C-4BF4-81D5-F5B311899453}" type="pres">
      <dgm:prSet presAssocID="{219C8B70-4CA8-4095-B020-BE324AF2D32D}" presName="hierChild2" presStyleCnt="0"/>
      <dgm:spPr/>
    </dgm:pt>
    <dgm:pt modelId="{3857CDAD-87CD-433C-A237-8937CFB1BC46}" type="pres">
      <dgm:prSet presAssocID="{1ED3EF14-D872-4919-BE0F-8527BB77CC5B}" presName="Name19" presStyleLbl="parChTrans1D2" presStyleIdx="0" presStyleCnt="2"/>
      <dgm:spPr/>
    </dgm:pt>
    <dgm:pt modelId="{271FFE07-4EEB-493D-A8DB-4446CEFEA3F5}" type="pres">
      <dgm:prSet presAssocID="{E4536F74-3165-4746-A6F0-F4843319887F}" presName="Name21" presStyleCnt="0"/>
      <dgm:spPr/>
    </dgm:pt>
    <dgm:pt modelId="{F173F9E8-139B-4393-ADAD-13926424705E}" type="pres">
      <dgm:prSet presAssocID="{E4536F74-3165-4746-A6F0-F4843319887F}" presName="level2Shape" presStyleLbl="node2" presStyleIdx="0" presStyleCnt="2" custScaleX="177181" custScaleY="125828" custLinFactNeighborX="5692" custLinFactNeighborY="-52501"/>
      <dgm:spPr>
        <a:prstGeom prst="round2SameRect">
          <a:avLst/>
        </a:prstGeom>
      </dgm:spPr>
    </dgm:pt>
    <dgm:pt modelId="{090B8B72-5F03-4659-8538-749C2340151A}" type="pres">
      <dgm:prSet presAssocID="{E4536F74-3165-4746-A6F0-F4843319887F}" presName="hierChild3" presStyleCnt="0"/>
      <dgm:spPr/>
    </dgm:pt>
    <dgm:pt modelId="{643E4BFE-07B6-4505-BF6A-3DA1F54E8483}" type="pres">
      <dgm:prSet presAssocID="{AFBC15DF-82B9-4381-98EB-353F9B97BDFB}" presName="Name19" presStyleLbl="parChTrans1D3" presStyleIdx="0" presStyleCnt="4"/>
      <dgm:spPr/>
    </dgm:pt>
    <dgm:pt modelId="{E33734E2-9D6B-4BCE-91E1-E53938D14965}" type="pres">
      <dgm:prSet presAssocID="{18EEBD75-D3AD-48C4-B039-55C2A87525C5}" presName="Name21" presStyleCnt="0"/>
      <dgm:spPr/>
    </dgm:pt>
    <dgm:pt modelId="{EB7BCD86-9A08-4E31-991B-A3099588598B}" type="pres">
      <dgm:prSet presAssocID="{18EEBD75-D3AD-48C4-B039-55C2A87525C5}" presName="level2Shape" presStyleLbl="node3" presStyleIdx="0" presStyleCnt="4" custScaleX="227003" custScaleY="188658" custLinFactNeighborX="8195"/>
      <dgm:spPr>
        <a:prstGeom prst="round2SameRect">
          <a:avLst/>
        </a:prstGeom>
      </dgm:spPr>
    </dgm:pt>
    <dgm:pt modelId="{E6774478-98CA-4EB2-81B5-071F0BEA724E}" type="pres">
      <dgm:prSet presAssocID="{18EEBD75-D3AD-48C4-B039-55C2A87525C5}" presName="hierChild3" presStyleCnt="0"/>
      <dgm:spPr/>
    </dgm:pt>
    <dgm:pt modelId="{71D7F148-2DF5-4DFE-9D46-EB4184F4CC15}" type="pres">
      <dgm:prSet presAssocID="{A0667D72-7082-4759-97A7-21B8046CCB5D}" presName="Name19" presStyleLbl="parChTrans1D3" presStyleIdx="1" presStyleCnt="4"/>
      <dgm:spPr/>
    </dgm:pt>
    <dgm:pt modelId="{BA2D680C-6A55-43A2-B2EE-FD737B8ABFFB}" type="pres">
      <dgm:prSet presAssocID="{BED62087-C276-4708-929A-D5E935B259AD}" presName="Name21" presStyleCnt="0"/>
      <dgm:spPr/>
    </dgm:pt>
    <dgm:pt modelId="{E30A56B0-A6CA-478F-94D1-B90AD0C281A6}" type="pres">
      <dgm:prSet presAssocID="{BED62087-C276-4708-929A-D5E935B259AD}" presName="level2Shape" presStyleLbl="node3" presStyleIdx="1" presStyleCnt="4" custScaleX="243276" custScaleY="188658" custLinFactNeighborX="-5477"/>
      <dgm:spPr>
        <a:prstGeom prst="round2SameRect">
          <a:avLst/>
        </a:prstGeom>
      </dgm:spPr>
    </dgm:pt>
    <dgm:pt modelId="{7B913821-6636-4B42-99B6-D056F205E641}" type="pres">
      <dgm:prSet presAssocID="{BED62087-C276-4708-929A-D5E935B259AD}" presName="hierChild3" presStyleCnt="0"/>
      <dgm:spPr/>
    </dgm:pt>
    <dgm:pt modelId="{F98C4740-254C-4170-97AB-BC398118C9E6}" type="pres">
      <dgm:prSet presAssocID="{B977C310-C8F6-44CD-803C-62437B507055}" presName="Name19" presStyleLbl="parChTrans1D4" presStyleIdx="0" presStyleCnt="7"/>
      <dgm:spPr/>
    </dgm:pt>
    <dgm:pt modelId="{B1157238-5CA1-4799-AC95-2F16EFE2F1B0}" type="pres">
      <dgm:prSet presAssocID="{666C1BDB-5ACA-431B-9A2C-17A8AEED74A7}" presName="Name21" presStyleCnt="0"/>
      <dgm:spPr/>
    </dgm:pt>
    <dgm:pt modelId="{495BE17B-BBA2-4493-A9C8-4B046C357724}" type="pres">
      <dgm:prSet presAssocID="{666C1BDB-5ACA-431B-9A2C-17A8AEED74A7}" presName="level2Shape" presStyleLbl="node4" presStyleIdx="0" presStyleCnt="7" custScaleX="168561" custLinFactNeighborX="-21315" custLinFactNeighborY="75150"/>
      <dgm:spPr>
        <a:prstGeom prst="round2SameRect">
          <a:avLst/>
        </a:prstGeom>
      </dgm:spPr>
    </dgm:pt>
    <dgm:pt modelId="{B2B857F5-EE43-4D7A-8304-3333CEAA885C}" type="pres">
      <dgm:prSet presAssocID="{666C1BDB-5ACA-431B-9A2C-17A8AEED74A7}" presName="hierChild3" presStyleCnt="0"/>
      <dgm:spPr/>
    </dgm:pt>
    <dgm:pt modelId="{4B9DC8E4-7E8D-46AD-BBD5-C06F6E0718D5}" type="pres">
      <dgm:prSet presAssocID="{F45D444B-DB32-4163-9AEB-B1C38F8551F9}" presName="Name19" presStyleLbl="parChTrans1D4" presStyleIdx="1" presStyleCnt="7"/>
      <dgm:spPr/>
    </dgm:pt>
    <dgm:pt modelId="{430549E2-1A38-45A7-8DA2-2BFDF9B47022}" type="pres">
      <dgm:prSet presAssocID="{80E91BD4-6383-4274-82FA-AD3D8C85AB0A}" presName="Name21" presStyleCnt="0"/>
      <dgm:spPr/>
    </dgm:pt>
    <dgm:pt modelId="{274F56BA-C011-4892-9D14-BC6ABF6285D9}" type="pres">
      <dgm:prSet presAssocID="{80E91BD4-6383-4274-82FA-AD3D8C85AB0A}" presName="level2Shape" presStyleLbl="node4" presStyleIdx="1" presStyleCnt="7" custScaleX="250304" custLinFactNeighborX="15381" custLinFactNeighborY="76681"/>
      <dgm:spPr>
        <a:prstGeom prst="round2SameRect">
          <a:avLst/>
        </a:prstGeom>
      </dgm:spPr>
    </dgm:pt>
    <dgm:pt modelId="{ADC3CD0F-A3CC-412F-9031-69A3B47736E2}" type="pres">
      <dgm:prSet presAssocID="{80E91BD4-6383-4274-82FA-AD3D8C85AB0A}" presName="hierChild3" presStyleCnt="0"/>
      <dgm:spPr/>
    </dgm:pt>
    <dgm:pt modelId="{1C2A5072-CAEA-4454-813F-7B949FCCC823}" type="pres">
      <dgm:prSet presAssocID="{3744D9E6-C05A-4034-A87A-E5AC81C86DFD}" presName="Name19" presStyleLbl="parChTrans1D4" presStyleIdx="2" presStyleCnt="7"/>
      <dgm:spPr/>
    </dgm:pt>
    <dgm:pt modelId="{86074C93-E32F-4D19-BE23-4A7A35F13342}" type="pres">
      <dgm:prSet presAssocID="{3CCD55A6-F878-44E5-A2E5-F969EBAECFCB}" presName="Name21" presStyleCnt="0"/>
      <dgm:spPr/>
    </dgm:pt>
    <dgm:pt modelId="{FD4EC32A-1B87-4EC1-82C5-3BA260C511AA}" type="pres">
      <dgm:prSet presAssocID="{3CCD55A6-F878-44E5-A2E5-F969EBAECFCB}" presName="level2Shape" presStyleLbl="node4" presStyleIdx="2" presStyleCnt="7" custScaleX="213735" custLinFactNeighborX="9305" custLinFactNeighborY="76681"/>
      <dgm:spPr>
        <a:prstGeom prst="round2SameRect">
          <a:avLst/>
        </a:prstGeom>
      </dgm:spPr>
    </dgm:pt>
    <dgm:pt modelId="{CF24CCD4-26AE-4D88-8DC6-7F8807306F27}" type="pres">
      <dgm:prSet presAssocID="{3CCD55A6-F878-44E5-A2E5-F969EBAECFCB}" presName="hierChild3" presStyleCnt="0"/>
      <dgm:spPr/>
    </dgm:pt>
    <dgm:pt modelId="{AA6CF63F-979D-4AC3-AF90-D27A0733C424}" type="pres">
      <dgm:prSet presAssocID="{1F9A8B88-C1C9-4B7D-BAEB-BB3F5FCB2C67}" presName="Name19" presStyleLbl="parChTrans1D2" presStyleIdx="1" presStyleCnt="2"/>
      <dgm:spPr/>
    </dgm:pt>
    <dgm:pt modelId="{EB821BBC-DC48-4739-95D7-370F32BAE43F}" type="pres">
      <dgm:prSet presAssocID="{1C95E993-9E17-4D1C-858E-541644ADBED3}" presName="Name21" presStyleCnt="0"/>
      <dgm:spPr/>
    </dgm:pt>
    <dgm:pt modelId="{024DF512-2C1F-49A8-B5DD-E04480F77466}" type="pres">
      <dgm:prSet presAssocID="{1C95E993-9E17-4D1C-858E-541644ADBED3}" presName="level2Shape" presStyleLbl="node2" presStyleIdx="1" presStyleCnt="2" custScaleX="212320" custScaleY="125828" custLinFactNeighborX="5157" custLinFactNeighborY="-52501"/>
      <dgm:spPr>
        <a:prstGeom prst="round2SameRect">
          <a:avLst/>
        </a:prstGeom>
      </dgm:spPr>
    </dgm:pt>
    <dgm:pt modelId="{B58D03E1-FF52-48DB-A12C-DA09E70FA8E4}" type="pres">
      <dgm:prSet presAssocID="{1C95E993-9E17-4D1C-858E-541644ADBED3}" presName="hierChild3" presStyleCnt="0"/>
      <dgm:spPr/>
    </dgm:pt>
    <dgm:pt modelId="{32E3A200-0378-4CDB-A026-4F438C669513}" type="pres">
      <dgm:prSet presAssocID="{D34E4BEC-E038-417C-84C7-275E27C0E4C8}" presName="Name19" presStyleLbl="parChTrans1D3" presStyleIdx="2" presStyleCnt="4"/>
      <dgm:spPr/>
    </dgm:pt>
    <dgm:pt modelId="{A497EEBE-474E-4C89-94AD-89B2910A22C1}" type="pres">
      <dgm:prSet presAssocID="{785D16E2-521D-498B-90F7-C90919D493FF}" presName="Name21" presStyleCnt="0"/>
      <dgm:spPr/>
    </dgm:pt>
    <dgm:pt modelId="{68EBD3C5-DC94-4DE2-99B4-886645029716}" type="pres">
      <dgm:prSet presAssocID="{785D16E2-521D-498B-90F7-C90919D493FF}" presName="level2Shape" presStyleLbl="node3" presStyleIdx="2" presStyleCnt="4" custScaleX="162725" custScaleY="188658" custLinFactNeighborX="8195"/>
      <dgm:spPr>
        <a:prstGeom prst="round2SameRect">
          <a:avLst/>
        </a:prstGeom>
      </dgm:spPr>
    </dgm:pt>
    <dgm:pt modelId="{89922FBE-6AB4-4EC2-ADD9-F9283F530A40}" type="pres">
      <dgm:prSet presAssocID="{785D16E2-521D-498B-90F7-C90919D493FF}" presName="hierChild3" presStyleCnt="0"/>
      <dgm:spPr/>
    </dgm:pt>
    <dgm:pt modelId="{814964FF-FD60-457D-B1A6-1170BEB78F49}" type="pres">
      <dgm:prSet presAssocID="{9DA6CE33-1F4D-4100-A904-BFBAC0878627}" presName="Name19" presStyleLbl="parChTrans1D4" presStyleIdx="3" presStyleCnt="7"/>
      <dgm:spPr>
        <a:xfrm>
          <a:off x="5798172" y="3206932"/>
          <a:ext cx="890689" cy="191095"/>
        </a:xfrm>
      </dgm:spPr>
    </dgm:pt>
    <dgm:pt modelId="{E97B0DAC-4424-4116-B95C-8C24171C9C53}" type="pres">
      <dgm:prSet presAssocID="{1D62140F-0612-406C-9404-BB6589C185C5}" presName="Name21" presStyleCnt="0"/>
      <dgm:spPr/>
    </dgm:pt>
    <dgm:pt modelId="{B3830091-1947-4479-A07D-B8480F7D0095}" type="pres">
      <dgm:prSet presAssocID="{1D62140F-0612-406C-9404-BB6589C185C5}" presName="level2Shape" presStyleLbl="node4" presStyleIdx="3" presStyleCnt="7" custScaleX="223554" custLinFactNeighborX="9305" custLinFactNeighborY="76681"/>
      <dgm:spPr>
        <a:prstGeom prst="round2SameRect">
          <a:avLst/>
        </a:prstGeom>
      </dgm:spPr>
    </dgm:pt>
    <dgm:pt modelId="{84D34A97-1C17-4961-8DC8-D7D2C8523B6C}" type="pres">
      <dgm:prSet presAssocID="{1D62140F-0612-406C-9404-BB6589C185C5}" presName="hierChild3" presStyleCnt="0"/>
      <dgm:spPr/>
    </dgm:pt>
    <dgm:pt modelId="{F93914FD-07B3-4346-A8B7-3B714A9D2639}" type="pres">
      <dgm:prSet presAssocID="{BFD46464-A74C-4BA1-A53A-E9A59BB384A6}" presName="Name19" presStyleLbl="parChTrans1D4" presStyleIdx="4" presStyleCnt="7"/>
      <dgm:spPr>
        <a:xfrm>
          <a:off x="6688861" y="3206932"/>
          <a:ext cx="829376" cy="191095"/>
        </a:xfrm>
      </dgm:spPr>
    </dgm:pt>
    <dgm:pt modelId="{3B91E92F-D5F0-4C66-A9C7-1EAFDCB36A76}" type="pres">
      <dgm:prSet presAssocID="{7236F9A6-67CD-4430-9814-CF14872DD723}" presName="Name21" presStyleCnt="0"/>
      <dgm:spPr/>
    </dgm:pt>
    <dgm:pt modelId="{AAA73D6F-8AAA-4E75-8C9B-51C79BE28A81}" type="pres">
      <dgm:prSet presAssocID="{7236F9A6-67CD-4430-9814-CF14872DD723}" presName="level2Shape" presStyleLbl="node4" presStyleIdx="4" presStyleCnt="7" custScaleX="218585" custLinFactNeighborX="9305" custLinFactNeighborY="76681"/>
      <dgm:spPr>
        <a:prstGeom prst="round2SameRect">
          <a:avLst/>
        </a:prstGeom>
      </dgm:spPr>
    </dgm:pt>
    <dgm:pt modelId="{891B38F2-42F9-4570-819B-4C33CA349976}" type="pres">
      <dgm:prSet presAssocID="{7236F9A6-67CD-4430-9814-CF14872DD723}" presName="hierChild3" presStyleCnt="0"/>
      <dgm:spPr/>
    </dgm:pt>
    <dgm:pt modelId="{35EFF735-96B8-4533-BDDB-B41605648FA6}" type="pres">
      <dgm:prSet presAssocID="{8F320A51-9C5A-4510-8244-28ADF975AEF1}" presName="Name19" presStyleLbl="parChTrans1D3" presStyleIdx="3" presStyleCnt="4"/>
      <dgm:spPr/>
    </dgm:pt>
    <dgm:pt modelId="{5EFE621D-CEF2-48BC-A1E2-B9FA14EA35D4}" type="pres">
      <dgm:prSet presAssocID="{92F574D1-AECE-46DA-BDA1-799BC49E860E}" presName="Name21" presStyleCnt="0"/>
      <dgm:spPr/>
    </dgm:pt>
    <dgm:pt modelId="{B065CC1E-57F8-4427-BE23-C06036C52A79}" type="pres">
      <dgm:prSet presAssocID="{92F574D1-AECE-46DA-BDA1-799BC49E860E}" presName="level2Shape" presStyleLbl="node3" presStyleIdx="3" presStyleCnt="4" custScaleX="153570" custScaleY="188658" custLinFactNeighborX="8195"/>
      <dgm:spPr>
        <a:prstGeom prst="round2SameRect">
          <a:avLst/>
        </a:prstGeom>
      </dgm:spPr>
    </dgm:pt>
    <dgm:pt modelId="{EDD0D627-A977-4F5C-9416-45BFA2984E7F}" type="pres">
      <dgm:prSet presAssocID="{92F574D1-AECE-46DA-BDA1-799BC49E860E}" presName="hierChild3" presStyleCnt="0"/>
      <dgm:spPr/>
    </dgm:pt>
    <dgm:pt modelId="{003C517E-6ADA-4256-806D-294F693D422C}" type="pres">
      <dgm:prSet presAssocID="{38ECDF95-6A24-4E0F-9068-61765E8B6DE7}" presName="Name19" presStyleLbl="parChTrans1D4" presStyleIdx="5" presStyleCnt="7"/>
      <dgm:spPr/>
    </dgm:pt>
    <dgm:pt modelId="{4DFD8650-5AE4-4484-B2A3-D0F9713FEC01}" type="pres">
      <dgm:prSet presAssocID="{B3EC03EA-DF73-4975-A920-AC271C70C6F7}" presName="Name21" presStyleCnt="0"/>
      <dgm:spPr/>
    </dgm:pt>
    <dgm:pt modelId="{21E450B7-F851-4603-8D88-4EC4379DA5C5}" type="pres">
      <dgm:prSet presAssocID="{B3EC03EA-DF73-4975-A920-AC271C70C6F7}" presName="level2Shape" presStyleLbl="node4" presStyleIdx="5" presStyleCnt="7" custScaleX="176771" custLinFactNeighborX="1110" custLinFactNeighborY="76681"/>
      <dgm:spPr>
        <a:prstGeom prst="round2SameRect">
          <a:avLst/>
        </a:prstGeom>
      </dgm:spPr>
    </dgm:pt>
    <dgm:pt modelId="{DC7BDE44-669D-4C40-829B-C8AF2B97CD2D}" type="pres">
      <dgm:prSet presAssocID="{B3EC03EA-DF73-4975-A920-AC271C70C6F7}" presName="hierChild3" presStyleCnt="0"/>
      <dgm:spPr/>
    </dgm:pt>
    <dgm:pt modelId="{B4126B51-0AFC-4251-AD6C-BB5EB0B37519}" type="pres">
      <dgm:prSet presAssocID="{41A4DA3C-F0C1-433C-9F6E-C0DEDB8E50CF}" presName="Name19" presStyleLbl="parChTrans1D4" presStyleIdx="6" presStyleCnt="7"/>
      <dgm:spPr/>
    </dgm:pt>
    <dgm:pt modelId="{0B63374A-6714-4156-9248-EBB83566CF16}" type="pres">
      <dgm:prSet presAssocID="{1295F568-240B-4327-9189-321C74B37C2A}" presName="Name21" presStyleCnt="0"/>
      <dgm:spPr/>
    </dgm:pt>
    <dgm:pt modelId="{55C5F9CD-4C04-4320-9191-69CB264B12A0}" type="pres">
      <dgm:prSet presAssocID="{1295F568-240B-4327-9189-321C74B37C2A}" presName="level2Shape" presStyleLbl="node4" presStyleIdx="6" presStyleCnt="7" custScaleX="134898" custLinFactNeighborX="1110" custLinFactNeighborY="76681"/>
      <dgm:spPr>
        <a:prstGeom prst="round2SameRect">
          <a:avLst/>
        </a:prstGeom>
      </dgm:spPr>
    </dgm:pt>
    <dgm:pt modelId="{4ABEDE72-21D5-42A6-A03D-0E79F16A8B4D}" type="pres">
      <dgm:prSet presAssocID="{1295F568-240B-4327-9189-321C74B37C2A}" presName="hierChild3" presStyleCnt="0"/>
      <dgm:spPr/>
    </dgm:pt>
    <dgm:pt modelId="{3396070E-8102-4036-B80D-F331A2802FE2}" type="pres">
      <dgm:prSet presAssocID="{87C923DF-08A5-4DAB-BB46-C3D82FD0E4F5}" presName="bgShapesFlow" presStyleCnt="0"/>
      <dgm:spPr/>
    </dgm:pt>
  </dgm:ptLst>
  <dgm:cxnLst>
    <dgm:cxn modelId="{93F9DA06-BA63-4DC1-9391-06CB009B89AA}" type="presOf" srcId="{38ECDF95-6A24-4E0F-9068-61765E8B6DE7}" destId="{003C517E-6ADA-4256-806D-294F693D422C}" srcOrd="0" destOrd="0" presId="urn:microsoft.com/office/officeart/2005/8/layout/hierarchy6"/>
    <dgm:cxn modelId="{1D9EB015-50C8-44E9-B7FB-86FE07131936}" type="presOf" srcId="{1295F568-240B-4327-9189-321C74B37C2A}" destId="{55C5F9CD-4C04-4320-9191-69CB264B12A0}" srcOrd="0" destOrd="0" presId="urn:microsoft.com/office/officeart/2005/8/layout/hierarchy6"/>
    <dgm:cxn modelId="{6CFF251B-9254-461E-AA8F-E686386BB7D4}" type="presOf" srcId="{B3EC03EA-DF73-4975-A920-AC271C70C6F7}" destId="{21E450B7-F851-4603-8D88-4EC4379DA5C5}" srcOrd="0" destOrd="0" presId="urn:microsoft.com/office/officeart/2005/8/layout/hierarchy6"/>
    <dgm:cxn modelId="{E60C9F1B-F033-434C-AC5A-5BC13FCE4684}" type="presOf" srcId="{AFBC15DF-82B9-4381-98EB-353F9B97BDFB}" destId="{643E4BFE-07B6-4505-BF6A-3DA1F54E8483}" srcOrd="0" destOrd="0" presId="urn:microsoft.com/office/officeart/2005/8/layout/hierarchy6"/>
    <dgm:cxn modelId="{8006511D-4F27-4FD1-99E9-360202132833}" srcId="{219C8B70-4CA8-4095-B020-BE324AF2D32D}" destId="{1C95E993-9E17-4D1C-858E-541644ADBED3}" srcOrd="1" destOrd="0" parTransId="{1F9A8B88-C1C9-4B7D-BAEB-BB3F5FCB2C67}" sibTransId="{F5629151-5830-48AD-832B-4EE9E665898D}"/>
    <dgm:cxn modelId="{2CE1221E-5025-481A-9C0E-342522A70C63}" type="presOf" srcId="{18EEBD75-D3AD-48C4-B039-55C2A87525C5}" destId="{EB7BCD86-9A08-4E31-991B-A3099588598B}" srcOrd="0" destOrd="0" presId="urn:microsoft.com/office/officeart/2005/8/layout/hierarchy6"/>
    <dgm:cxn modelId="{BF187621-4027-4F51-ACF0-2176FA107380}" type="presOf" srcId="{9DA6CE33-1F4D-4100-A904-BFBAC0878627}" destId="{814964FF-FD60-457D-B1A6-1170BEB78F49}" srcOrd="0" destOrd="0" presId="urn:microsoft.com/office/officeart/2005/8/layout/hierarchy6"/>
    <dgm:cxn modelId="{D663AF26-A7E2-4A73-85F8-647077695FA2}" srcId="{BED62087-C276-4708-929A-D5E935B259AD}" destId="{666C1BDB-5ACA-431B-9A2C-17A8AEED74A7}" srcOrd="0" destOrd="0" parTransId="{B977C310-C8F6-44CD-803C-62437B507055}" sibTransId="{B3160D48-12C4-4503-94D7-8DDDD70CA905}"/>
    <dgm:cxn modelId="{035F9327-9EA1-43C9-9E9B-C10CA9CEE4E4}" type="presOf" srcId="{3CCD55A6-F878-44E5-A2E5-F969EBAECFCB}" destId="{FD4EC32A-1B87-4EC1-82C5-3BA260C511AA}" srcOrd="0" destOrd="0" presId="urn:microsoft.com/office/officeart/2005/8/layout/hierarchy6"/>
    <dgm:cxn modelId="{7F37A839-E161-46D9-8F5C-8713DA5A68DE}" type="presOf" srcId="{F45D444B-DB32-4163-9AEB-B1C38F8551F9}" destId="{4B9DC8E4-7E8D-46AD-BBD5-C06F6E0718D5}" srcOrd="0" destOrd="0" presId="urn:microsoft.com/office/officeart/2005/8/layout/hierarchy6"/>
    <dgm:cxn modelId="{5D3A7A3B-673C-4BDD-A9F6-5EAB5E37002D}" srcId="{92F574D1-AECE-46DA-BDA1-799BC49E860E}" destId="{B3EC03EA-DF73-4975-A920-AC271C70C6F7}" srcOrd="0" destOrd="0" parTransId="{38ECDF95-6A24-4E0F-9068-61765E8B6DE7}" sibTransId="{71B57AE4-F592-4F0E-AFA4-69D640503464}"/>
    <dgm:cxn modelId="{13A6B863-82FC-4B8C-98B1-A05A417B679E}" srcId="{219C8B70-4CA8-4095-B020-BE324AF2D32D}" destId="{E4536F74-3165-4746-A6F0-F4843319887F}" srcOrd="0" destOrd="0" parTransId="{1ED3EF14-D872-4919-BE0F-8527BB77CC5B}" sibTransId="{B54F1E9A-C3C5-4CC4-A09E-C2CAC430A05B}"/>
    <dgm:cxn modelId="{FA199A52-754E-46CD-995D-6CEBA36C6442}" srcId="{87C923DF-08A5-4DAB-BB46-C3D82FD0E4F5}" destId="{219C8B70-4CA8-4095-B020-BE324AF2D32D}" srcOrd="0" destOrd="0" parTransId="{6DA5CC4C-C8DB-46EF-B058-EFEA47BE996E}" sibTransId="{016DFB42-9E95-416D-AA65-CA1E3530AAAA}"/>
    <dgm:cxn modelId="{720D4F54-5FC7-446C-AE03-ACA6E44E4E80}" srcId="{BED62087-C276-4708-929A-D5E935B259AD}" destId="{80E91BD4-6383-4274-82FA-AD3D8C85AB0A}" srcOrd="1" destOrd="0" parTransId="{F45D444B-DB32-4163-9AEB-B1C38F8551F9}" sibTransId="{EFE2A017-55BA-4882-BABE-79D61985A5A4}"/>
    <dgm:cxn modelId="{65905A75-980B-4D09-A127-6F4BEEFA9DF6}" srcId="{785D16E2-521D-498B-90F7-C90919D493FF}" destId="{1D62140F-0612-406C-9404-BB6589C185C5}" srcOrd="0" destOrd="0" parTransId="{9DA6CE33-1F4D-4100-A904-BFBAC0878627}" sibTransId="{93851992-CEC4-4719-8627-B60014564D09}"/>
    <dgm:cxn modelId="{1AC5A755-A5DA-475C-8374-1F6D352845BE}" type="presOf" srcId="{1F9A8B88-C1C9-4B7D-BAEB-BB3F5FCB2C67}" destId="{AA6CF63F-979D-4AC3-AF90-D27A0733C424}" srcOrd="0" destOrd="0" presId="urn:microsoft.com/office/officeart/2005/8/layout/hierarchy6"/>
    <dgm:cxn modelId="{D897C275-F123-40A6-A580-9E0DACB40EF7}" type="presOf" srcId="{E4536F74-3165-4746-A6F0-F4843319887F}" destId="{F173F9E8-139B-4393-ADAD-13926424705E}" srcOrd="0" destOrd="0" presId="urn:microsoft.com/office/officeart/2005/8/layout/hierarchy6"/>
    <dgm:cxn modelId="{705EF358-A5E8-4156-A282-29CE857BEEB8}" type="presOf" srcId="{8F320A51-9C5A-4510-8244-28ADF975AEF1}" destId="{35EFF735-96B8-4533-BDDB-B41605648FA6}" srcOrd="0" destOrd="0" presId="urn:microsoft.com/office/officeart/2005/8/layout/hierarchy6"/>
    <dgm:cxn modelId="{EDA09E79-8CCC-4E68-BCF6-C40CE4DE9E69}" type="presOf" srcId="{92F574D1-AECE-46DA-BDA1-799BC49E860E}" destId="{B065CC1E-57F8-4427-BE23-C06036C52A79}" srcOrd="0" destOrd="0" presId="urn:microsoft.com/office/officeart/2005/8/layout/hierarchy6"/>
    <dgm:cxn modelId="{7CC04A87-7410-4543-B4FC-005470C30FF8}" type="presOf" srcId="{87C923DF-08A5-4DAB-BB46-C3D82FD0E4F5}" destId="{46CD8643-CB7E-4B71-8AAB-4FE9CEC35DD8}" srcOrd="0" destOrd="0" presId="urn:microsoft.com/office/officeart/2005/8/layout/hierarchy6"/>
    <dgm:cxn modelId="{9D3AF187-CA7A-4A4F-850D-6728E727394F}" type="presOf" srcId="{3744D9E6-C05A-4034-A87A-E5AC81C86DFD}" destId="{1C2A5072-CAEA-4454-813F-7B949FCCC823}" srcOrd="0" destOrd="0" presId="urn:microsoft.com/office/officeart/2005/8/layout/hierarchy6"/>
    <dgm:cxn modelId="{674AB18B-FB97-48A5-A4ED-68FF87A9355F}" srcId="{1C95E993-9E17-4D1C-858E-541644ADBED3}" destId="{92F574D1-AECE-46DA-BDA1-799BC49E860E}" srcOrd="1" destOrd="0" parTransId="{8F320A51-9C5A-4510-8244-28ADF975AEF1}" sibTransId="{5370BF75-25F7-4CD1-A036-0158EBD7D8F7}"/>
    <dgm:cxn modelId="{A1E2E58E-86CB-43DE-8D9F-BBEDEDC1E701}" type="presOf" srcId="{B977C310-C8F6-44CD-803C-62437B507055}" destId="{F98C4740-254C-4170-97AB-BC398118C9E6}" srcOrd="0" destOrd="0" presId="urn:microsoft.com/office/officeart/2005/8/layout/hierarchy6"/>
    <dgm:cxn modelId="{A1DA1693-D317-47CA-82D2-687A1369127B}" type="presOf" srcId="{666C1BDB-5ACA-431B-9A2C-17A8AEED74A7}" destId="{495BE17B-BBA2-4493-A9C8-4B046C357724}" srcOrd="0" destOrd="0" presId="urn:microsoft.com/office/officeart/2005/8/layout/hierarchy6"/>
    <dgm:cxn modelId="{0BD02393-A9EB-45C4-A088-852994B40DD2}" type="presOf" srcId="{BFD46464-A74C-4BA1-A53A-E9A59BB384A6}" destId="{F93914FD-07B3-4346-A8B7-3B714A9D2639}" srcOrd="0" destOrd="0" presId="urn:microsoft.com/office/officeart/2005/8/layout/hierarchy6"/>
    <dgm:cxn modelId="{0DF69293-8E7A-4D85-8D98-41DBC45A6E81}" type="presOf" srcId="{D34E4BEC-E038-417C-84C7-275E27C0E4C8}" destId="{32E3A200-0378-4CDB-A026-4F438C669513}" srcOrd="0" destOrd="0" presId="urn:microsoft.com/office/officeart/2005/8/layout/hierarchy6"/>
    <dgm:cxn modelId="{66825597-BD1A-4CA6-9D64-0BD2C98FF65E}" type="presOf" srcId="{41A4DA3C-F0C1-433C-9F6E-C0DEDB8E50CF}" destId="{B4126B51-0AFC-4251-AD6C-BB5EB0B37519}" srcOrd="0" destOrd="0" presId="urn:microsoft.com/office/officeart/2005/8/layout/hierarchy6"/>
    <dgm:cxn modelId="{A264349C-A3F9-4539-A50D-72C83549631D}" type="presOf" srcId="{785D16E2-521D-498B-90F7-C90919D493FF}" destId="{68EBD3C5-DC94-4DE2-99B4-886645029716}" srcOrd="0" destOrd="0" presId="urn:microsoft.com/office/officeart/2005/8/layout/hierarchy6"/>
    <dgm:cxn modelId="{9EDD4EAC-FCBB-42D4-B9A1-F3EE7589CA7B}" srcId="{BED62087-C276-4708-929A-D5E935B259AD}" destId="{3CCD55A6-F878-44E5-A2E5-F969EBAECFCB}" srcOrd="2" destOrd="0" parTransId="{3744D9E6-C05A-4034-A87A-E5AC81C86DFD}" sibTransId="{2AC10E10-678F-4B01-B8A0-5984A6960D9C}"/>
    <dgm:cxn modelId="{3EE23EC2-2EAF-4B79-9C7D-5DC042410D77}" srcId="{92F574D1-AECE-46DA-BDA1-799BC49E860E}" destId="{1295F568-240B-4327-9189-321C74B37C2A}" srcOrd="1" destOrd="0" parTransId="{41A4DA3C-F0C1-433C-9F6E-C0DEDB8E50CF}" sibTransId="{DB3A61BC-9333-4EED-AB02-9712263AE079}"/>
    <dgm:cxn modelId="{62F2B1C9-E24B-404B-8B0A-48AF22DCAF47}" type="presOf" srcId="{1C95E993-9E17-4D1C-858E-541644ADBED3}" destId="{024DF512-2C1F-49A8-B5DD-E04480F77466}" srcOrd="0" destOrd="0" presId="urn:microsoft.com/office/officeart/2005/8/layout/hierarchy6"/>
    <dgm:cxn modelId="{E20754CD-1E01-4798-9299-B994BC548A63}" type="presOf" srcId="{219C8B70-4CA8-4095-B020-BE324AF2D32D}" destId="{10AA9266-C971-49E5-9D42-992415AC1356}" srcOrd="0" destOrd="0" presId="urn:microsoft.com/office/officeart/2005/8/layout/hierarchy6"/>
    <dgm:cxn modelId="{00130FD3-F494-486A-A509-DA52862CA40B}" srcId="{785D16E2-521D-498B-90F7-C90919D493FF}" destId="{7236F9A6-67CD-4430-9814-CF14872DD723}" srcOrd="1" destOrd="0" parTransId="{BFD46464-A74C-4BA1-A53A-E9A59BB384A6}" sibTransId="{2ED88A26-E72D-4136-B283-797E0D5D36F0}"/>
    <dgm:cxn modelId="{B6396FD9-B883-4CE0-B804-2195BD7E7AAD}" srcId="{E4536F74-3165-4746-A6F0-F4843319887F}" destId="{18EEBD75-D3AD-48C4-B039-55C2A87525C5}" srcOrd="0" destOrd="0" parTransId="{AFBC15DF-82B9-4381-98EB-353F9B97BDFB}" sibTransId="{8C96362E-3A64-4ACD-B17C-5293D089212D}"/>
    <dgm:cxn modelId="{27BE7FE2-8DBE-4D8E-9253-84F1216C9F9B}" srcId="{1C95E993-9E17-4D1C-858E-541644ADBED3}" destId="{785D16E2-521D-498B-90F7-C90919D493FF}" srcOrd="0" destOrd="0" parTransId="{D34E4BEC-E038-417C-84C7-275E27C0E4C8}" sibTransId="{02412C59-3885-4F98-BD60-09479E5EE274}"/>
    <dgm:cxn modelId="{AFD3C5E4-0CBA-497F-9CF2-3F65F40C2BE0}" type="presOf" srcId="{A0667D72-7082-4759-97A7-21B8046CCB5D}" destId="{71D7F148-2DF5-4DFE-9D46-EB4184F4CC15}" srcOrd="0" destOrd="0" presId="urn:microsoft.com/office/officeart/2005/8/layout/hierarchy6"/>
    <dgm:cxn modelId="{34BF1AEC-8601-4838-84B3-E74152BD6ACF}" type="presOf" srcId="{BED62087-C276-4708-929A-D5E935B259AD}" destId="{E30A56B0-A6CA-478F-94D1-B90AD0C281A6}" srcOrd="0" destOrd="0" presId="urn:microsoft.com/office/officeart/2005/8/layout/hierarchy6"/>
    <dgm:cxn modelId="{456C06F5-634B-4B93-BC19-CFEAADF55196}" type="presOf" srcId="{7236F9A6-67CD-4430-9814-CF14872DD723}" destId="{AAA73D6F-8AAA-4E75-8C9B-51C79BE28A81}" srcOrd="0" destOrd="0" presId="urn:microsoft.com/office/officeart/2005/8/layout/hierarchy6"/>
    <dgm:cxn modelId="{C8E89BFA-E11F-4D32-B992-AA3F6D51BA80}" srcId="{E4536F74-3165-4746-A6F0-F4843319887F}" destId="{BED62087-C276-4708-929A-D5E935B259AD}" srcOrd="1" destOrd="0" parTransId="{A0667D72-7082-4759-97A7-21B8046CCB5D}" sibTransId="{51B46D49-79DA-478A-A529-A1A93850703E}"/>
    <dgm:cxn modelId="{5E0BA9FB-4C1E-4F77-A4BD-B81CB06B03BF}" type="presOf" srcId="{1ED3EF14-D872-4919-BE0F-8527BB77CC5B}" destId="{3857CDAD-87CD-433C-A237-8937CFB1BC46}" srcOrd="0" destOrd="0" presId="urn:microsoft.com/office/officeart/2005/8/layout/hierarchy6"/>
    <dgm:cxn modelId="{833D73FD-8070-485F-A250-7FCC8EFF6781}" type="presOf" srcId="{1D62140F-0612-406C-9404-BB6589C185C5}" destId="{B3830091-1947-4479-A07D-B8480F7D0095}" srcOrd="0" destOrd="0" presId="urn:microsoft.com/office/officeart/2005/8/layout/hierarchy6"/>
    <dgm:cxn modelId="{00FD3CFE-B950-4F49-8AA3-4A5F334B525F}" type="presOf" srcId="{80E91BD4-6383-4274-82FA-AD3D8C85AB0A}" destId="{274F56BA-C011-4892-9D14-BC6ABF6285D9}" srcOrd="0" destOrd="0" presId="urn:microsoft.com/office/officeart/2005/8/layout/hierarchy6"/>
    <dgm:cxn modelId="{CD1F1DAD-1883-4330-B0A8-A6F78479F5FF}" type="presParOf" srcId="{46CD8643-CB7E-4B71-8AAB-4FE9CEC35DD8}" destId="{E0A8D264-1391-48A5-BB1C-9A8C918E817E}" srcOrd="0" destOrd="0" presId="urn:microsoft.com/office/officeart/2005/8/layout/hierarchy6"/>
    <dgm:cxn modelId="{4BD4F5EA-F513-4614-8B3D-CDCE7FAD46DC}" type="presParOf" srcId="{E0A8D264-1391-48A5-BB1C-9A8C918E817E}" destId="{81F2D9AE-8956-4F4C-A944-AB5E1C19B229}" srcOrd="0" destOrd="0" presId="urn:microsoft.com/office/officeart/2005/8/layout/hierarchy6"/>
    <dgm:cxn modelId="{87BDCA6A-71A7-459E-B3ED-F64F209EE3F4}" type="presParOf" srcId="{81F2D9AE-8956-4F4C-A944-AB5E1C19B229}" destId="{DEB84865-0130-473E-8C7A-45CF98AE9D92}" srcOrd="0" destOrd="0" presId="urn:microsoft.com/office/officeart/2005/8/layout/hierarchy6"/>
    <dgm:cxn modelId="{68D9A668-EFE0-433D-841A-36FACC643F29}" type="presParOf" srcId="{DEB84865-0130-473E-8C7A-45CF98AE9D92}" destId="{10AA9266-C971-49E5-9D42-992415AC1356}" srcOrd="0" destOrd="0" presId="urn:microsoft.com/office/officeart/2005/8/layout/hierarchy6"/>
    <dgm:cxn modelId="{B4DD8253-EF6F-408D-BF98-A0D1CD340612}" type="presParOf" srcId="{DEB84865-0130-473E-8C7A-45CF98AE9D92}" destId="{DEFDDD03-159C-4BF4-81D5-F5B311899453}" srcOrd="1" destOrd="0" presId="urn:microsoft.com/office/officeart/2005/8/layout/hierarchy6"/>
    <dgm:cxn modelId="{C051B22E-02B4-413E-8304-F1295A9B9466}" type="presParOf" srcId="{DEFDDD03-159C-4BF4-81D5-F5B311899453}" destId="{3857CDAD-87CD-433C-A237-8937CFB1BC46}" srcOrd="0" destOrd="0" presId="urn:microsoft.com/office/officeart/2005/8/layout/hierarchy6"/>
    <dgm:cxn modelId="{A7734F7A-300F-4D83-9BDD-FF41467F9BA4}" type="presParOf" srcId="{DEFDDD03-159C-4BF4-81D5-F5B311899453}" destId="{271FFE07-4EEB-493D-A8DB-4446CEFEA3F5}" srcOrd="1" destOrd="0" presId="urn:microsoft.com/office/officeart/2005/8/layout/hierarchy6"/>
    <dgm:cxn modelId="{1A00B039-0403-4022-A19A-3DE885DE9C9D}" type="presParOf" srcId="{271FFE07-4EEB-493D-A8DB-4446CEFEA3F5}" destId="{F173F9E8-139B-4393-ADAD-13926424705E}" srcOrd="0" destOrd="0" presId="urn:microsoft.com/office/officeart/2005/8/layout/hierarchy6"/>
    <dgm:cxn modelId="{8C9DDA97-49FF-4CE5-9193-DCCF5292DFF4}" type="presParOf" srcId="{271FFE07-4EEB-493D-A8DB-4446CEFEA3F5}" destId="{090B8B72-5F03-4659-8538-749C2340151A}" srcOrd="1" destOrd="0" presId="urn:microsoft.com/office/officeart/2005/8/layout/hierarchy6"/>
    <dgm:cxn modelId="{C97771DF-DB44-4AA9-BF0F-2AA4BBD60D1B}" type="presParOf" srcId="{090B8B72-5F03-4659-8538-749C2340151A}" destId="{643E4BFE-07B6-4505-BF6A-3DA1F54E8483}" srcOrd="0" destOrd="0" presId="urn:microsoft.com/office/officeart/2005/8/layout/hierarchy6"/>
    <dgm:cxn modelId="{67D5B343-1832-4828-AD12-F4DE41CC2E21}" type="presParOf" srcId="{090B8B72-5F03-4659-8538-749C2340151A}" destId="{E33734E2-9D6B-4BCE-91E1-E53938D14965}" srcOrd="1" destOrd="0" presId="urn:microsoft.com/office/officeart/2005/8/layout/hierarchy6"/>
    <dgm:cxn modelId="{E693E1F1-6F1E-4F4F-8A45-BCD097082838}" type="presParOf" srcId="{E33734E2-9D6B-4BCE-91E1-E53938D14965}" destId="{EB7BCD86-9A08-4E31-991B-A3099588598B}" srcOrd="0" destOrd="0" presId="urn:microsoft.com/office/officeart/2005/8/layout/hierarchy6"/>
    <dgm:cxn modelId="{E8AD114A-1A48-4C59-94B2-0B78824856AA}" type="presParOf" srcId="{E33734E2-9D6B-4BCE-91E1-E53938D14965}" destId="{E6774478-98CA-4EB2-81B5-071F0BEA724E}" srcOrd="1" destOrd="0" presId="urn:microsoft.com/office/officeart/2005/8/layout/hierarchy6"/>
    <dgm:cxn modelId="{355EB305-3359-4FA3-B308-18BF2350CA7B}" type="presParOf" srcId="{090B8B72-5F03-4659-8538-749C2340151A}" destId="{71D7F148-2DF5-4DFE-9D46-EB4184F4CC15}" srcOrd="2" destOrd="0" presId="urn:microsoft.com/office/officeart/2005/8/layout/hierarchy6"/>
    <dgm:cxn modelId="{4F117235-F3CD-4895-BC1A-96CE4B8F12D7}" type="presParOf" srcId="{090B8B72-5F03-4659-8538-749C2340151A}" destId="{BA2D680C-6A55-43A2-B2EE-FD737B8ABFFB}" srcOrd="3" destOrd="0" presId="urn:microsoft.com/office/officeart/2005/8/layout/hierarchy6"/>
    <dgm:cxn modelId="{BB2E51F9-4B3A-4C14-A982-4B820328EA60}" type="presParOf" srcId="{BA2D680C-6A55-43A2-B2EE-FD737B8ABFFB}" destId="{E30A56B0-A6CA-478F-94D1-B90AD0C281A6}" srcOrd="0" destOrd="0" presId="urn:microsoft.com/office/officeart/2005/8/layout/hierarchy6"/>
    <dgm:cxn modelId="{00E62889-C604-4730-AE24-504DFC75385A}" type="presParOf" srcId="{BA2D680C-6A55-43A2-B2EE-FD737B8ABFFB}" destId="{7B913821-6636-4B42-99B6-D056F205E641}" srcOrd="1" destOrd="0" presId="urn:microsoft.com/office/officeart/2005/8/layout/hierarchy6"/>
    <dgm:cxn modelId="{52B5DD5F-12C0-4C9A-92CF-A66D14366449}" type="presParOf" srcId="{7B913821-6636-4B42-99B6-D056F205E641}" destId="{F98C4740-254C-4170-97AB-BC398118C9E6}" srcOrd="0" destOrd="0" presId="urn:microsoft.com/office/officeart/2005/8/layout/hierarchy6"/>
    <dgm:cxn modelId="{B1A66694-A315-4FD1-BDEF-1D70003CDEFE}" type="presParOf" srcId="{7B913821-6636-4B42-99B6-D056F205E641}" destId="{B1157238-5CA1-4799-AC95-2F16EFE2F1B0}" srcOrd="1" destOrd="0" presId="urn:microsoft.com/office/officeart/2005/8/layout/hierarchy6"/>
    <dgm:cxn modelId="{922E7F54-A965-4F03-BA71-A794CB3509FE}" type="presParOf" srcId="{B1157238-5CA1-4799-AC95-2F16EFE2F1B0}" destId="{495BE17B-BBA2-4493-A9C8-4B046C357724}" srcOrd="0" destOrd="0" presId="urn:microsoft.com/office/officeart/2005/8/layout/hierarchy6"/>
    <dgm:cxn modelId="{3C67E2C7-E9B6-45EF-B881-87787DC2A7B4}" type="presParOf" srcId="{B1157238-5CA1-4799-AC95-2F16EFE2F1B0}" destId="{B2B857F5-EE43-4D7A-8304-3333CEAA885C}" srcOrd="1" destOrd="0" presId="urn:microsoft.com/office/officeart/2005/8/layout/hierarchy6"/>
    <dgm:cxn modelId="{36E16BA7-5A8C-4ABF-A902-DAAD610E0ED0}" type="presParOf" srcId="{7B913821-6636-4B42-99B6-D056F205E641}" destId="{4B9DC8E4-7E8D-46AD-BBD5-C06F6E0718D5}" srcOrd="2" destOrd="0" presId="urn:microsoft.com/office/officeart/2005/8/layout/hierarchy6"/>
    <dgm:cxn modelId="{5AB74EFC-20FC-4725-BC06-61436416B7D3}" type="presParOf" srcId="{7B913821-6636-4B42-99B6-D056F205E641}" destId="{430549E2-1A38-45A7-8DA2-2BFDF9B47022}" srcOrd="3" destOrd="0" presId="urn:microsoft.com/office/officeart/2005/8/layout/hierarchy6"/>
    <dgm:cxn modelId="{41EAB204-3986-45F1-9540-8503AE9611DE}" type="presParOf" srcId="{430549E2-1A38-45A7-8DA2-2BFDF9B47022}" destId="{274F56BA-C011-4892-9D14-BC6ABF6285D9}" srcOrd="0" destOrd="0" presId="urn:microsoft.com/office/officeart/2005/8/layout/hierarchy6"/>
    <dgm:cxn modelId="{F12EDA29-A826-4E68-A351-0CEF39196C55}" type="presParOf" srcId="{430549E2-1A38-45A7-8DA2-2BFDF9B47022}" destId="{ADC3CD0F-A3CC-412F-9031-69A3B47736E2}" srcOrd="1" destOrd="0" presId="urn:microsoft.com/office/officeart/2005/8/layout/hierarchy6"/>
    <dgm:cxn modelId="{85A8D118-E536-41A4-8740-B8E3233ED7B6}" type="presParOf" srcId="{7B913821-6636-4B42-99B6-D056F205E641}" destId="{1C2A5072-CAEA-4454-813F-7B949FCCC823}" srcOrd="4" destOrd="0" presId="urn:microsoft.com/office/officeart/2005/8/layout/hierarchy6"/>
    <dgm:cxn modelId="{0CD81DA5-108F-4A0B-9224-7D8345D1FEEF}" type="presParOf" srcId="{7B913821-6636-4B42-99B6-D056F205E641}" destId="{86074C93-E32F-4D19-BE23-4A7A35F13342}" srcOrd="5" destOrd="0" presId="urn:microsoft.com/office/officeart/2005/8/layout/hierarchy6"/>
    <dgm:cxn modelId="{3B996736-6FED-4AA4-90F7-8BA4E8CB20F9}" type="presParOf" srcId="{86074C93-E32F-4D19-BE23-4A7A35F13342}" destId="{FD4EC32A-1B87-4EC1-82C5-3BA260C511AA}" srcOrd="0" destOrd="0" presId="urn:microsoft.com/office/officeart/2005/8/layout/hierarchy6"/>
    <dgm:cxn modelId="{F7B965DA-9748-40A1-88CC-C0A4F56B8155}" type="presParOf" srcId="{86074C93-E32F-4D19-BE23-4A7A35F13342}" destId="{CF24CCD4-26AE-4D88-8DC6-7F8807306F27}" srcOrd="1" destOrd="0" presId="urn:microsoft.com/office/officeart/2005/8/layout/hierarchy6"/>
    <dgm:cxn modelId="{6C88FD49-7F12-444E-A879-16869E9A9F44}" type="presParOf" srcId="{DEFDDD03-159C-4BF4-81D5-F5B311899453}" destId="{AA6CF63F-979D-4AC3-AF90-D27A0733C424}" srcOrd="2" destOrd="0" presId="urn:microsoft.com/office/officeart/2005/8/layout/hierarchy6"/>
    <dgm:cxn modelId="{37E58617-F7D7-4061-A70D-75083F204347}" type="presParOf" srcId="{DEFDDD03-159C-4BF4-81D5-F5B311899453}" destId="{EB821BBC-DC48-4739-95D7-370F32BAE43F}" srcOrd="3" destOrd="0" presId="urn:microsoft.com/office/officeart/2005/8/layout/hierarchy6"/>
    <dgm:cxn modelId="{673A5C39-10F8-4BB8-9A83-128A5DE28A10}" type="presParOf" srcId="{EB821BBC-DC48-4739-95D7-370F32BAE43F}" destId="{024DF512-2C1F-49A8-B5DD-E04480F77466}" srcOrd="0" destOrd="0" presId="urn:microsoft.com/office/officeart/2005/8/layout/hierarchy6"/>
    <dgm:cxn modelId="{03ECA76E-455D-41A4-809C-EF4C5C6ABE4B}" type="presParOf" srcId="{EB821BBC-DC48-4739-95D7-370F32BAE43F}" destId="{B58D03E1-FF52-48DB-A12C-DA09E70FA8E4}" srcOrd="1" destOrd="0" presId="urn:microsoft.com/office/officeart/2005/8/layout/hierarchy6"/>
    <dgm:cxn modelId="{594A1EDA-6D72-4B43-849E-608A06A21EEB}" type="presParOf" srcId="{B58D03E1-FF52-48DB-A12C-DA09E70FA8E4}" destId="{32E3A200-0378-4CDB-A026-4F438C669513}" srcOrd="0" destOrd="0" presId="urn:microsoft.com/office/officeart/2005/8/layout/hierarchy6"/>
    <dgm:cxn modelId="{40080AA8-BDF3-44A8-AB4B-3D87D3F80090}" type="presParOf" srcId="{B58D03E1-FF52-48DB-A12C-DA09E70FA8E4}" destId="{A497EEBE-474E-4C89-94AD-89B2910A22C1}" srcOrd="1" destOrd="0" presId="urn:microsoft.com/office/officeart/2005/8/layout/hierarchy6"/>
    <dgm:cxn modelId="{5914EE24-EBA7-44A3-B45C-56D409A45D0A}" type="presParOf" srcId="{A497EEBE-474E-4C89-94AD-89B2910A22C1}" destId="{68EBD3C5-DC94-4DE2-99B4-886645029716}" srcOrd="0" destOrd="0" presId="urn:microsoft.com/office/officeart/2005/8/layout/hierarchy6"/>
    <dgm:cxn modelId="{E9A539C7-83C3-4061-BD01-95F56607DD84}" type="presParOf" srcId="{A497EEBE-474E-4C89-94AD-89B2910A22C1}" destId="{89922FBE-6AB4-4EC2-ADD9-F9283F530A40}" srcOrd="1" destOrd="0" presId="urn:microsoft.com/office/officeart/2005/8/layout/hierarchy6"/>
    <dgm:cxn modelId="{0BBE62AC-E419-4E6C-A711-B27C1F3CC7A2}" type="presParOf" srcId="{89922FBE-6AB4-4EC2-ADD9-F9283F530A40}" destId="{814964FF-FD60-457D-B1A6-1170BEB78F49}" srcOrd="0" destOrd="0" presId="urn:microsoft.com/office/officeart/2005/8/layout/hierarchy6"/>
    <dgm:cxn modelId="{CF1197B6-BB41-41AB-94AE-0D9F463C8FC8}" type="presParOf" srcId="{89922FBE-6AB4-4EC2-ADD9-F9283F530A40}" destId="{E97B0DAC-4424-4116-B95C-8C24171C9C53}" srcOrd="1" destOrd="0" presId="urn:microsoft.com/office/officeart/2005/8/layout/hierarchy6"/>
    <dgm:cxn modelId="{D6EF69D0-0C29-4E3B-96A3-2921EA8F0ECE}" type="presParOf" srcId="{E97B0DAC-4424-4116-B95C-8C24171C9C53}" destId="{B3830091-1947-4479-A07D-B8480F7D0095}" srcOrd="0" destOrd="0" presId="urn:microsoft.com/office/officeart/2005/8/layout/hierarchy6"/>
    <dgm:cxn modelId="{4F68172E-C16D-4F50-85BB-83DD88AFCC55}" type="presParOf" srcId="{E97B0DAC-4424-4116-B95C-8C24171C9C53}" destId="{84D34A97-1C17-4961-8DC8-D7D2C8523B6C}" srcOrd="1" destOrd="0" presId="urn:microsoft.com/office/officeart/2005/8/layout/hierarchy6"/>
    <dgm:cxn modelId="{ADFBEA01-9E28-48C5-B830-160704EA2FFF}" type="presParOf" srcId="{89922FBE-6AB4-4EC2-ADD9-F9283F530A40}" destId="{F93914FD-07B3-4346-A8B7-3B714A9D2639}" srcOrd="2" destOrd="0" presId="urn:microsoft.com/office/officeart/2005/8/layout/hierarchy6"/>
    <dgm:cxn modelId="{5CE3C6E3-9664-452C-89BA-0873DC2A19B6}" type="presParOf" srcId="{89922FBE-6AB4-4EC2-ADD9-F9283F530A40}" destId="{3B91E92F-D5F0-4C66-A9C7-1EAFDCB36A76}" srcOrd="3" destOrd="0" presId="urn:microsoft.com/office/officeart/2005/8/layout/hierarchy6"/>
    <dgm:cxn modelId="{CF426A98-76DD-47D3-BA4F-820592DFFD94}" type="presParOf" srcId="{3B91E92F-D5F0-4C66-A9C7-1EAFDCB36A76}" destId="{AAA73D6F-8AAA-4E75-8C9B-51C79BE28A81}" srcOrd="0" destOrd="0" presId="urn:microsoft.com/office/officeart/2005/8/layout/hierarchy6"/>
    <dgm:cxn modelId="{9E7E6CF3-F1E3-479B-B5A9-4BACCB47532C}" type="presParOf" srcId="{3B91E92F-D5F0-4C66-A9C7-1EAFDCB36A76}" destId="{891B38F2-42F9-4570-819B-4C33CA349976}" srcOrd="1" destOrd="0" presId="urn:microsoft.com/office/officeart/2005/8/layout/hierarchy6"/>
    <dgm:cxn modelId="{37EEDC7E-A6CE-4785-B725-9101FDC641EF}" type="presParOf" srcId="{B58D03E1-FF52-48DB-A12C-DA09E70FA8E4}" destId="{35EFF735-96B8-4533-BDDB-B41605648FA6}" srcOrd="2" destOrd="0" presId="urn:microsoft.com/office/officeart/2005/8/layout/hierarchy6"/>
    <dgm:cxn modelId="{252384AC-C645-4707-9E43-1CFDFE80CF89}" type="presParOf" srcId="{B58D03E1-FF52-48DB-A12C-DA09E70FA8E4}" destId="{5EFE621D-CEF2-48BC-A1E2-B9FA14EA35D4}" srcOrd="3" destOrd="0" presId="urn:microsoft.com/office/officeart/2005/8/layout/hierarchy6"/>
    <dgm:cxn modelId="{61FDDD05-3E45-44C9-ADBF-57BF8EF0A913}" type="presParOf" srcId="{5EFE621D-CEF2-48BC-A1E2-B9FA14EA35D4}" destId="{B065CC1E-57F8-4427-BE23-C06036C52A79}" srcOrd="0" destOrd="0" presId="urn:microsoft.com/office/officeart/2005/8/layout/hierarchy6"/>
    <dgm:cxn modelId="{CF151B90-EBCE-4DE1-ABBB-219B2F2684AB}" type="presParOf" srcId="{5EFE621D-CEF2-48BC-A1E2-B9FA14EA35D4}" destId="{EDD0D627-A977-4F5C-9416-45BFA2984E7F}" srcOrd="1" destOrd="0" presId="urn:microsoft.com/office/officeart/2005/8/layout/hierarchy6"/>
    <dgm:cxn modelId="{AFC43708-42FB-418A-95F6-DC5F7628524E}" type="presParOf" srcId="{EDD0D627-A977-4F5C-9416-45BFA2984E7F}" destId="{003C517E-6ADA-4256-806D-294F693D422C}" srcOrd="0" destOrd="0" presId="urn:microsoft.com/office/officeart/2005/8/layout/hierarchy6"/>
    <dgm:cxn modelId="{1D8DD3D7-CCE9-42F2-B690-D052F36DA9A6}" type="presParOf" srcId="{EDD0D627-A977-4F5C-9416-45BFA2984E7F}" destId="{4DFD8650-5AE4-4484-B2A3-D0F9713FEC01}" srcOrd="1" destOrd="0" presId="urn:microsoft.com/office/officeart/2005/8/layout/hierarchy6"/>
    <dgm:cxn modelId="{99A90259-4BC6-4FFF-A313-B961C83C946E}" type="presParOf" srcId="{4DFD8650-5AE4-4484-B2A3-D0F9713FEC01}" destId="{21E450B7-F851-4603-8D88-4EC4379DA5C5}" srcOrd="0" destOrd="0" presId="urn:microsoft.com/office/officeart/2005/8/layout/hierarchy6"/>
    <dgm:cxn modelId="{A23B1F32-9612-401C-B642-D8C0DE1771ED}" type="presParOf" srcId="{4DFD8650-5AE4-4484-B2A3-D0F9713FEC01}" destId="{DC7BDE44-669D-4C40-829B-C8AF2B97CD2D}" srcOrd="1" destOrd="0" presId="urn:microsoft.com/office/officeart/2005/8/layout/hierarchy6"/>
    <dgm:cxn modelId="{F19F2A02-6370-46CB-A4BA-4356C87743E3}" type="presParOf" srcId="{EDD0D627-A977-4F5C-9416-45BFA2984E7F}" destId="{B4126B51-0AFC-4251-AD6C-BB5EB0B37519}" srcOrd="2" destOrd="0" presId="urn:microsoft.com/office/officeart/2005/8/layout/hierarchy6"/>
    <dgm:cxn modelId="{68469746-DFE8-475A-93A9-9FE88AA04C9C}" type="presParOf" srcId="{EDD0D627-A977-4F5C-9416-45BFA2984E7F}" destId="{0B63374A-6714-4156-9248-EBB83566CF16}" srcOrd="3" destOrd="0" presId="urn:microsoft.com/office/officeart/2005/8/layout/hierarchy6"/>
    <dgm:cxn modelId="{DA8E6E71-0FFD-4C39-882C-80BC53A21451}" type="presParOf" srcId="{0B63374A-6714-4156-9248-EBB83566CF16}" destId="{55C5F9CD-4C04-4320-9191-69CB264B12A0}" srcOrd="0" destOrd="0" presId="urn:microsoft.com/office/officeart/2005/8/layout/hierarchy6"/>
    <dgm:cxn modelId="{43351291-D690-4702-8A20-3576D3235573}" type="presParOf" srcId="{0B63374A-6714-4156-9248-EBB83566CF16}" destId="{4ABEDE72-21D5-42A6-A03D-0E79F16A8B4D}" srcOrd="1" destOrd="0" presId="urn:microsoft.com/office/officeart/2005/8/layout/hierarchy6"/>
    <dgm:cxn modelId="{7A11D5BB-1A84-471D-BBA3-ACA99139D96A}" type="presParOf" srcId="{46CD8643-CB7E-4B71-8AAB-4FE9CEC35DD8}" destId="{3396070E-8102-4036-B80D-F331A2802F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8A9267-EBF2-485B-B797-1EE4E9878907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6A3E14E-FFFB-40AF-A4F0-65759775C515}">
      <dgm:prSet custT="1"/>
      <dgm:spPr>
        <a:solidFill>
          <a:srgbClr val="48A9C3"/>
        </a:solidFill>
      </dgm:spPr>
      <dgm:t>
        <a:bodyPr/>
        <a:lstStyle/>
        <a:p>
          <a:r>
            <a:rPr 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任务</a:t>
          </a:r>
          <a:r>
            <a:rPr 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1:</a:t>
          </a:r>
          <a:endParaRPr lang="zh-CN" sz="28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582823B4-79D0-4E32-AD84-980213DA8258}" type="parTrans" cxnId="{C783BDE6-B360-404B-B028-B8D40ACD9849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B435D193-5AD7-4DE7-8ECE-A56A0416E403}" type="sibTrans" cxnId="{C783BDE6-B360-404B-B028-B8D40ACD9849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CC539D05-5F6B-437A-BC23-3F2E446A3114}">
      <dgm:prSet custT="1"/>
      <dgm:spPr/>
      <dgm:t>
        <a:bodyPr/>
        <a:lstStyle/>
        <a:p>
          <a:r>
            <a:rPr lang="zh-CN" sz="2400" kern="1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要求：</a:t>
          </a:r>
          <a:r>
            <a:rPr kumimoji="1" lang="en-US" sz="2400" kern="1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A</a:t>
          </a:r>
          <a:r>
            <a:rPr kumimoji="1" lang="zh-CN" sz="2400" kern="1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，</a:t>
          </a:r>
          <a:r>
            <a:rPr kumimoji="1" lang="en-US" sz="2400" kern="1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B</a:t>
          </a:r>
          <a:r>
            <a:rPr lang="zh-CN" sz="2400" kern="1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为集合，</a:t>
          </a:r>
          <a:r>
            <a:rPr lang="zh-CN" altLang="en-US" sz="2400" kern="1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分别存入了线性表</a:t>
          </a:r>
          <a:r>
            <a:rPr lang="en-US" altLang="zh-CN" sz="2400" kern="1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LA</a:t>
          </a:r>
          <a:r>
            <a:rPr lang="zh-CN" altLang="en-US" sz="2400" kern="1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，</a:t>
          </a:r>
          <a:r>
            <a:rPr lang="en-US" altLang="zh-CN" sz="2400" kern="1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LB</a:t>
          </a:r>
          <a:r>
            <a:rPr lang="zh-CN" altLang="en-US" sz="2400" kern="1200"/>
            <a:t>，</a:t>
          </a:r>
          <a:r>
            <a:rPr lang="zh-CN" sz="2400" kern="1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实现</a:t>
          </a:r>
          <a:r>
            <a:rPr kumimoji="1" lang="en-US" sz="2400" kern="1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A</a:t>
          </a:r>
          <a:r>
            <a:rPr kumimoji="1" lang="zh-CN" sz="2400" kern="1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＝</a:t>
          </a:r>
          <a:r>
            <a:rPr kumimoji="1" lang="en-US" sz="2400" kern="1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A∪B</a:t>
          </a:r>
          <a:endParaRPr lang="zh-CN" sz="2400" kern="1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B05DB90B-6DBD-4BAA-B25F-8F2F8816418F}" type="parTrans" cxnId="{8D5C0A96-2079-4C3E-A717-330B65510DC6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7A6289FA-E004-47CE-9843-B5F4F763767D}" type="sibTrans" cxnId="{8D5C0A96-2079-4C3E-A717-330B65510DC6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0C7869D7-E4FB-41F4-B2A6-0F6D23A86C8A}">
      <dgm:prSet custT="1"/>
      <dgm:spPr>
        <a:solidFill>
          <a:srgbClr val="5DCAB3"/>
        </a:solidFill>
      </dgm:spPr>
      <dgm:t>
        <a:bodyPr/>
        <a:lstStyle/>
        <a:p>
          <a:r>
            <a:rPr 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任务</a:t>
          </a:r>
          <a:r>
            <a:rPr 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2</a:t>
          </a:r>
          <a:r>
            <a:rPr 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：</a:t>
          </a:r>
        </a:p>
      </dgm:t>
    </dgm:pt>
    <dgm:pt modelId="{5BED3D1A-BB4E-4840-A0D5-8A34C53B1DA4}" type="parTrans" cxnId="{CD11B639-7E1E-4F8F-A736-E09E9D2DE26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961105D2-65B6-4004-AFBB-28139BBBACD6}" type="sibTrans" cxnId="{CD11B639-7E1E-4F8F-A736-E09E9D2DE26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F2167355-C0A2-4BC1-B2E0-8DFCD2A535DB}">
      <dgm:prSet/>
      <dgm:spPr/>
      <dgm:t>
        <a:bodyPr/>
        <a:lstStyle/>
        <a:p>
          <a:r>
            <a:rPr 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要求：</a:t>
          </a:r>
          <a:r>
            <a:rPr kumimoji="1" 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归并两个“其数据元素按值非递减有序排列”的有序表 </a:t>
          </a:r>
          <a:r>
            <a:rPr kumimoji="1" 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LA </a:t>
          </a:r>
          <a:r>
            <a:rPr kumimoji="1" 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和 </a:t>
          </a:r>
          <a:r>
            <a:rPr kumimoji="1" 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LB</a:t>
          </a:r>
          <a:r>
            <a:rPr kumimoji="1" 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，求得有序表 </a:t>
          </a:r>
          <a:r>
            <a:rPr kumimoji="1" 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LC </a:t>
          </a:r>
          <a:r>
            <a:rPr kumimoji="1" 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也具有同样特性</a:t>
          </a:r>
          <a:endParaRPr lang="zh-CN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6C5E4A1D-A5BE-4158-930E-B05D0B99F4A8}" type="parTrans" cxnId="{B678B409-C91D-4651-AA70-EFA535E3961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D6DF16D5-26D5-4BB8-BB3D-7536CEAB0D1E}" type="sibTrans" cxnId="{B678B409-C91D-4651-AA70-EFA535E3961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134D4911-C6B5-48E6-B814-79486751D9E4}" type="pres">
      <dgm:prSet presAssocID="{708A9267-EBF2-485B-B797-1EE4E9878907}" presName="Name0" presStyleCnt="0">
        <dgm:presLayoutVars>
          <dgm:dir/>
          <dgm:animLvl val="lvl"/>
          <dgm:resizeHandles val="exact"/>
        </dgm:presLayoutVars>
      </dgm:prSet>
      <dgm:spPr/>
    </dgm:pt>
    <dgm:pt modelId="{D35319A2-323D-4F0C-8377-8EB7FFD84D13}" type="pres">
      <dgm:prSet presAssocID="{D6A3E14E-FFFB-40AF-A4F0-65759775C515}" presName="linNode" presStyleCnt="0"/>
      <dgm:spPr/>
    </dgm:pt>
    <dgm:pt modelId="{2A0B9986-9C0E-4B55-8382-8F4855A3394E}" type="pres">
      <dgm:prSet presAssocID="{D6A3E14E-FFFB-40AF-A4F0-65759775C51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54BAB25-593F-48AE-BDB7-C9841AB616B2}" type="pres">
      <dgm:prSet presAssocID="{D6A3E14E-FFFB-40AF-A4F0-65759775C515}" presName="descendantText" presStyleLbl="alignAccFollowNode1" presStyleIdx="0" presStyleCnt="2">
        <dgm:presLayoutVars>
          <dgm:bulletEnabled val="1"/>
        </dgm:presLayoutVars>
      </dgm:prSet>
      <dgm:spPr/>
    </dgm:pt>
    <dgm:pt modelId="{87FA4304-2926-4145-BDEE-329F5614B757}" type="pres">
      <dgm:prSet presAssocID="{B435D193-5AD7-4DE7-8ECE-A56A0416E403}" presName="sp" presStyleCnt="0"/>
      <dgm:spPr/>
    </dgm:pt>
    <dgm:pt modelId="{49FDA390-E1D6-4C58-B42C-425DC2D5DC9F}" type="pres">
      <dgm:prSet presAssocID="{0C7869D7-E4FB-41F4-B2A6-0F6D23A86C8A}" presName="linNode" presStyleCnt="0"/>
      <dgm:spPr/>
    </dgm:pt>
    <dgm:pt modelId="{C17F3B8E-8FD9-4E32-BD65-264562392422}" type="pres">
      <dgm:prSet presAssocID="{0C7869D7-E4FB-41F4-B2A6-0F6D23A86C8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A1CF41E9-B352-47BF-8268-748FB9BF5DF0}" type="pres">
      <dgm:prSet presAssocID="{0C7869D7-E4FB-41F4-B2A6-0F6D23A86C8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B678B409-C91D-4651-AA70-EFA535E3961A}" srcId="{0C7869D7-E4FB-41F4-B2A6-0F6D23A86C8A}" destId="{F2167355-C0A2-4BC1-B2E0-8DFCD2A535DB}" srcOrd="0" destOrd="0" parTransId="{6C5E4A1D-A5BE-4158-930E-B05D0B99F4A8}" sibTransId="{D6DF16D5-26D5-4BB8-BB3D-7536CEAB0D1E}"/>
    <dgm:cxn modelId="{B03EF92A-2198-49C9-87E2-B76AFB72EDAD}" type="presOf" srcId="{708A9267-EBF2-485B-B797-1EE4E9878907}" destId="{134D4911-C6B5-48E6-B814-79486751D9E4}" srcOrd="0" destOrd="0" presId="urn:microsoft.com/office/officeart/2005/8/layout/vList5"/>
    <dgm:cxn modelId="{4705E22C-B5D9-4D52-BD3F-34AD32484AF9}" type="presOf" srcId="{D6A3E14E-FFFB-40AF-A4F0-65759775C515}" destId="{2A0B9986-9C0E-4B55-8382-8F4855A3394E}" srcOrd="0" destOrd="0" presId="urn:microsoft.com/office/officeart/2005/8/layout/vList5"/>
    <dgm:cxn modelId="{CD11B639-7E1E-4F8F-A736-E09E9D2DE264}" srcId="{708A9267-EBF2-485B-B797-1EE4E9878907}" destId="{0C7869D7-E4FB-41F4-B2A6-0F6D23A86C8A}" srcOrd="1" destOrd="0" parTransId="{5BED3D1A-BB4E-4840-A0D5-8A34C53B1DA4}" sibTransId="{961105D2-65B6-4004-AFBB-28139BBBACD6}"/>
    <dgm:cxn modelId="{7283715C-8E44-405C-8E5C-3710B67193E7}" type="presOf" srcId="{CC539D05-5F6B-437A-BC23-3F2E446A3114}" destId="{154BAB25-593F-48AE-BDB7-C9841AB616B2}" srcOrd="0" destOrd="0" presId="urn:microsoft.com/office/officeart/2005/8/layout/vList5"/>
    <dgm:cxn modelId="{8D5C0A96-2079-4C3E-A717-330B65510DC6}" srcId="{D6A3E14E-FFFB-40AF-A4F0-65759775C515}" destId="{CC539D05-5F6B-437A-BC23-3F2E446A3114}" srcOrd="0" destOrd="0" parTransId="{B05DB90B-6DBD-4BAA-B25F-8F2F8816418F}" sibTransId="{7A6289FA-E004-47CE-9843-B5F4F763767D}"/>
    <dgm:cxn modelId="{7B419DA5-B0DB-4200-93D5-02CEEC4A32B4}" type="presOf" srcId="{F2167355-C0A2-4BC1-B2E0-8DFCD2A535DB}" destId="{A1CF41E9-B352-47BF-8268-748FB9BF5DF0}" srcOrd="0" destOrd="0" presId="urn:microsoft.com/office/officeart/2005/8/layout/vList5"/>
    <dgm:cxn modelId="{C783BDE6-B360-404B-B028-B8D40ACD9849}" srcId="{708A9267-EBF2-485B-B797-1EE4E9878907}" destId="{D6A3E14E-FFFB-40AF-A4F0-65759775C515}" srcOrd="0" destOrd="0" parTransId="{582823B4-79D0-4E32-AD84-980213DA8258}" sibTransId="{B435D193-5AD7-4DE7-8ECE-A56A0416E403}"/>
    <dgm:cxn modelId="{D84646FE-FF51-49C6-92BB-CDF09EE2152C}" type="presOf" srcId="{0C7869D7-E4FB-41F4-B2A6-0F6D23A86C8A}" destId="{C17F3B8E-8FD9-4E32-BD65-264562392422}" srcOrd="0" destOrd="0" presId="urn:microsoft.com/office/officeart/2005/8/layout/vList5"/>
    <dgm:cxn modelId="{2D73C4A4-A458-46AA-BB33-F172A015FD86}" type="presParOf" srcId="{134D4911-C6B5-48E6-B814-79486751D9E4}" destId="{D35319A2-323D-4F0C-8377-8EB7FFD84D13}" srcOrd="0" destOrd="0" presId="urn:microsoft.com/office/officeart/2005/8/layout/vList5"/>
    <dgm:cxn modelId="{FD123FB6-7D40-49F7-A088-12449AE4D36A}" type="presParOf" srcId="{D35319A2-323D-4F0C-8377-8EB7FFD84D13}" destId="{2A0B9986-9C0E-4B55-8382-8F4855A3394E}" srcOrd="0" destOrd="0" presId="urn:microsoft.com/office/officeart/2005/8/layout/vList5"/>
    <dgm:cxn modelId="{B8DB66E8-A9B6-4462-9FFF-7745516E56C3}" type="presParOf" srcId="{D35319A2-323D-4F0C-8377-8EB7FFD84D13}" destId="{154BAB25-593F-48AE-BDB7-C9841AB616B2}" srcOrd="1" destOrd="0" presId="urn:microsoft.com/office/officeart/2005/8/layout/vList5"/>
    <dgm:cxn modelId="{88DE0D2B-8F1B-4956-8A0E-79B40268EFF1}" type="presParOf" srcId="{134D4911-C6B5-48E6-B814-79486751D9E4}" destId="{87FA4304-2926-4145-BDEE-329F5614B757}" srcOrd="1" destOrd="0" presId="urn:microsoft.com/office/officeart/2005/8/layout/vList5"/>
    <dgm:cxn modelId="{CB2BC0B8-8779-4E40-B837-9E86B3EC0ABF}" type="presParOf" srcId="{134D4911-C6B5-48E6-B814-79486751D9E4}" destId="{49FDA390-E1D6-4C58-B42C-425DC2D5DC9F}" srcOrd="2" destOrd="0" presId="urn:microsoft.com/office/officeart/2005/8/layout/vList5"/>
    <dgm:cxn modelId="{E0B031CF-DC06-4942-949C-CDBC16F12262}" type="presParOf" srcId="{49FDA390-E1D6-4C58-B42C-425DC2D5DC9F}" destId="{C17F3B8E-8FD9-4E32-BD65-264562392422}" srcOrd="0" destOrd="0" presId="urn:microsoft.com/office/officeart/2005/8/layout/vList5"/>
    <dgm:cxn modelId="{AD3DE709-5306-442B-93FA-29316289ABF6}" type="presParOf" srcId="{49FDA390-E1D6-4C58-B42C-425DC2D5DC9F}" destId="{A1CF41E9-B352-47BF-8268-748FB9BF5DF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461572-1656-47CC-86D2-9EC6B30EEE5A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1A63545-9E97-49A0-A313-DDDCA91DC058}">
      <dgm:prSet custT="1"/>
      <dgm:spPr>
        <a:solidFill>
          <a:srgbClr val="48A9C3"/>
        </a:solidFill>
      </dgm:spPr>
      <dgm:t>
        <a:bodyPr/>
        <a:lstStyle/>
        <a:p>
          <a:pPr algn="l"/>
          <a:r>
            <a:rPr kumimoji="1" lang="zh-CN" altLang="en-US" sz="2800" b="0" dirty="0">
              <a:latin typeface="黑体" panose="02010609060101010101" pitchFamily="49" charset="-122"/>
              <a:ea typeface="黑体" panose="02010609060101010101" pitchFamily="49" charset="-122"/>
            </a:rPr>
            <a:t>任务：</a:t>
          </a:r>
          <a:r>
            <a:rPr kumimoji="1" lang="zh-CN" sz="2800" b="0" dirty="0">
              <a:latin typeface="黑体" panose="02010609060101010101" pitchFamily="49" charset="-122"/>
              <a:ea typeface="黑体" panose="02010609060101010101" pitchFamily="49" charset="-122"/>
            </a:rPr>
            <a:t>已知一个集合</a:t>
          </a:r>
          <a:r>
            <a:rPr kumimoji="1" lang="en-US" sz="2800" b="0" dirty="0">
              <a:latin typeface="黑体" panose="02010609060101010101" pitchFamily="49" charset="-122"/>
              <a:ea typeface="黑体" panose="02010609060101010101" pitchFamily="49" charset="-122"/>
            </a:rPr>
            <a:t>B</a:t>
          </a:r>
          <a:r>
            <a:rPr kumimoji="1" lang="zh-CN" sz="2800" b="0" dirty="0">
              <a:latin typeface="黑体" panose="02010609060101010101" pitchFamily="49" charset="-122"/>
              <a:ea typeface="黑体" panose="02010609060101010101" pitchFamily="49" charset="-122"/>
            </a:rPr>
            <a:t>，试构造一个集合</a:t>
          </a:r>
          <a:r>
            <a:rPr kumimoji="1" lang="en-US" sz="2800" b="0" dirty="0">
              <a:latin typeface="黑体" panose="02010609060101010101" pitchFamily="49" charset="-122"/>
              <a:ea typeface="黑体" panose="02010609060101010101" pitchFamily="49" charset="-122"/>
            </a:rPr>
            <a:t>A</a:t>
          </a:r>
          <a:r>
            <a:rPr kumimoji="1" lang="zh-CN" sz="2800" b="0" dirty="0">
              <a:latin typeface="黑体" panose="02010609060101010101" pitchFamily="49" charset="-122"/>
              <a:ea typeface="黑体" panose="02010609060101010101" pitchFamily="49" charset="-122"/>
            </a:rPr>
            <a:t>，使</a:t>
          </a:r>
          <a:r>
            <a:rPr kumimoji="1" lang="en-US" sz="2800" b="0" dirty="0">
              <a:latin typeface="黑体" panose="02010609060101010101" pitchFamily="49" charset="-122"/>
              <a:ea typeface="黑体" panose="02010609060101010101" pitchFamily="49" charset="-122"/>
            </a:rPr>
            <a:t>A</a:t>
          </a:r>
          <a:r>
            <a:rPr kumimoji="1" lang="zh-CN" sz="2800" b="0" dirty="0">
              <a:latin typeface="黑体" panose="02010609060101010101" pitchFamily="49" charset="-122"/>
              <a:ea typeface="黑体" panose="02010609060101010101" pitchFamily="49" charset="-122"/>
            </a:rPr>
            <a:t>中只包含</a:t>
          </a:r>
          <a:r>
            <a:rPr kumimoji="1" lang="en-US" sz="2800" b="0" dirty="0">
              <a:latin typeface="黑体" panose="02010609060101010101" pitchFamily="49" charset="-122"/>
              <a:ea typeface="黑体" panose="02010609060101010101" pitchFamily="49" charset="-122"/>
            </a:rPr>
            <a:t>B</a:t>
          </a:r>
          <a:r>
            <a:rPr kumimoji="1" lang="zh-CN" sz="2800" b="0" dirty="0">
              <a:latin typeface="黑体" panose="02010609060101010101" pitchFamily="49" charset="-122"/>
              <a:ea typeface="黑体" panose="02010609060101010101" pitchFamily="49" charset="-122"/>
            </a:rPr>
            <a:t>中所有值各不相同的数据元素</a:t>
          </a:r>
          <a:endParaRPr lang="zh-CN" sz="2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98AF19C-8A6C-4BF9-B799-E308397A80EA}" type="parTrans" cxnId="{01A159C4-EF16-4502-A4C7-B0D1A7BD51B2}">
      <dgm:prSet/>
      <dgm:spPr/>
      <dgm:t>
        <a:bodyPr/>
        <a:lstStyle/>
        <a:p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EBFEE91-42FC-42DA-998F-AF0F9B859B8E}" type="sibTrans" cxnId="{01A159C4-EF16-4502-A4C7-B0D1A7BD51B2}">
      <dgm:prSet/>
      <dgm:spPr/>
      <dgm:t>
        <a:bodyPr/>
        <a:lstStyle/>
        <a:p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A4636A4-CB00-411E-9B36-D4DBF0448DB3}">
      <dgm:prSet custT="1"/>
      <dgm:spPr/>
      <dgm:t>
        <a:bodyPr/>
        <a:lstStyle/>
        <a:p>
          <a:r>
            <a:rPr kumimoji="1" lang="zh-CN" altLang="en-US" sz="2800">
              <a:latin typeface="黑体" panose="02010609060101010101" pitchFamily="49" charset="-122"/>
              <a:ea typeface="黑体" panose="02010609060101010101" pitchFamily="49" charset="-122"/>
            </a:rPr>
            <a:t>使用线性表的基本操作实现</a:t>
          </a:r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4704E67-BF52-4F02-B28E-C94B5A84359B}" type="parTrans" cxnId="{1E303BCF-2919-4853-B156-B7525CB40496}">
      <dgm:prSet/>
      <dgm:spPr/>
      <dgm:t>
        <a:bodyPr/>
        <a:lstStyle/>
        <a:p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4DA7C06-68EA-4DC7-9111-32AFADBF27EE}" type="sibTrans" cxnId="{1E303BCF-2919-4853-B156-B7525CB40496}">
      <dgm:prSet/>
      <dgm:spPr/>
      <dgm:t>
        <a:bodyPr/>
        <a:lstStyle/>
        <a:p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B486D89-B976-4EF5-AAEC-453723D40647}" type="pres">
      <dgm:prSet presAssocID="{2B461572-1656-47CC-86D2-9EC6B30EEE5A}" presName="Name0" presStyleCnt="0">
        <dgm:presLayoutVars>
          <dgm:dir/>
          <dgm:animLvl val="lvl"/>
          <dgm:resizeHandles val="exact"/>
        </dgm:presLayoutVars>
      </dgm:prSet>
      <dgm:spPr/>
    </dgm:pt>
    <dgm:pt modelId="{A9172C6B-8590-4C6A-BBBB-2451A2D44B2D}" type="pres">
      <dgm:prSet presAssocID="{11A63545-9E97-49A0-A313-DDDCA91DC058}" presName="linNode" presStyleCnt="0"/>
      <dgm:spPr/>
    </dgm:pt>
    <dgm:pt modelId="{F8ADFEC1-C9E6-4E83-8439-CE6577703422}" type="pres">
      <dgm:prSet presAssocID="{11A63545-9E97-49A0-A313-DDDCA91DC058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1B046C5A-4C3B-47AF-BADF-E15330D127DD}" type="pres">
      <dgm:prSet presAssocID="{11A63545-9E97-49A0-A313-DDDCA91DC058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123D3104-C1E4-4EAF-B3CF-AD589FFC1AE0}" type="presOf" srcId="{2B461572-1656-47CC-86D2-9EC6B30EEE5A}" destId="{0B486D89-B976-4EF5-AAEC-453723D40647}" srcOrd="0" destOrd="0" presId="urn:microsoft.com/office/officeart/2005/8/layout/vList5"/>
    <dgm:cxn modelId="{B14F4E96-5852-41E4-8A80-40B3845CEE56}" type="presOf" srcId="{11A63545-9E97-49A0-A313-DDDCA91DC058}" destId="{F8ADFEC1-C9E6-4E83-8439-CE6577703422}" srcOrd="0" destOrd="0" presId="urn:microsoft.com/office/officeart/2005/8/layout/vList5"/>
    <dgm:cxn modelId="{01A159C4-EF16-4502-A4C7-B0D1A7BD51B2}" srcId="{2B461572-1656-47CC-86D2-9EC6B30EEE5A}" destId="{11A63545-9E97-49A0-A313-DDDCA91DC058}" srcOrd="0" destOrd="0" parTransId="{598AF19C-8A6C-4BF9-B799-E308397A80EA}" sibTransId="{FEBFEE91-42FC-42DA-998F-AF0F9B859B8E}"/>
    <dgm:cxn modelId="{1E303BCF-2919-4853-B156-B7525CB40496}" srcId="{11A63545-9E97-49A0-A313-DDDCA91DC058}" destId="{6A4636A4-CB00-411E-9B36-D4DBF0448DB3}" srcOrd="0" destOrd="0" parTransId="{44704E67-BF52-4F02-B28E-C94B5A84359B}" sibTransId="{44DA7C06-68EA-4DC7-9111-32AFADBF27EE}"/>
    <dgm:cxn modelId="{33945ED3-6651-43A5-96BA-6BC12B3D6F84}" type="presOf" srcId="{6A4636A4-CB00-411E-9B36-D4DBF0448DB3}" destId="{1B046C5A-4C3B-47AF-BADF-E15330D127DD}" srcOrd="0" destOrd="0" presId="urn:microsoft.com/office/officeart/2005/8/layout/vList5"/>
    <dgm:cxn modelId="{F5935519-62E2-499A-A722-72698705E30C}" type="presParOf" srcId="{0B486D89-B976-4EF5-AAEC-453723D40647}" destId="{A9172C6B-8590-4C6A-BBBB-2451A2D44B2D}" srcOrd="0" destOrd="0" presId="urn:microsoft.com/office/officeart/2005/8/layout/vList5"/>
    <dgm:cxn modelId="{22B9E3F3-958B-416B-AD20-10CD27292EF7}" type="presParOf" srcId="{A9172C6B-8590-4C6A-BBBB-2451A2D44B2D}" destId="{F8ADFEC1-C9E6-4E83-8439-CE6577703422}" srcOrd="0" destOrd="0" presId="urn:microsoft.com/office/officeart/2005/8/layout/vList5"/>
    <dgm:cxn modelId="{00CF7B86-A8A2-4379-A197-121D113A96A9}" type="presParOf" srcId="{A9172C6B-8590-4C6A-BBBB-2451A2D44B2D}" destId="{1B046C5A-4C3B-47AF-BADF-E15330D127D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2EE4F6-D278-4856-A0DE-4F017435670B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CA86A892-88FA-4BA7-810F-52467A18D1A6}">
      <dgm:prSet phldrT="[文本]" custT="1"/>
      <dgm:spPr>
        <a:solidFill>
          <a:srgbClr val="48A9C3"/>
        </a:solidFill>
      </dgm:spPr>
      <dgm:t>
        <a:bodyPr/>
        <a:lstStyle/>
        <a:p>
          <a:pPr algn="l"/>
          <a:r>
            <a:rPr kumimoji="1" lang="en-US" altLang="zh-CN" sz="2400" b="1" i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LOC</a:t>
          </a:r>
          <a:r>
            <a:rPr kumimoji="1" lang="en-US" altLang="zh-CN" sz="24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(</a:t>
          </a:r>
          <a:r>
            <a:rPr kumimoji="1" lang="en-US" altLang="zh-CN" sz="2400" b="1" i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a</a:t>
          </a:r>
          <a:r>
            <a:rPr kumimoji="1" lang="en-US" altLang="zh-CN" sz="2400" b="1" i="1" baseline="-25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i</a:t>
          </a:r>
          <a:r>
            <a:rPr kumimoji="1" lang="en-US" altLang="zh-CN" sz="2400" b="1" i="0" baseline="-25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+1</a:t>
          </a:r>
          <a:r>
            <a:rPr kumimoji="1" lang="en-US" altLang="zh-CN" sz="24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)</a:t>
          </a:r>
          <a:r>
            <a:rPr kumimoji="1" lang="en-US" altLang="zh-CN" sz="2400" b="1" i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 = LOC</a:t>
          </a:r>
          <a:r>
            <a:rPr kumimoji="1" lang="en-US" altLang="zh-CN" sz="24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(</a:t>
          </a:r>
          <a:r>
            <a:rPr kumimoji="1" lang="en-US" altLang="zh-CN" sz="2400" b="1" i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a</a:t>
          </a:r>
          <a:r>
            <a:rPr kumimoji="1" lang="en-US" altLang="zh-CN" sz="2400" b="1" i="1" baseline="-25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i</a:t>
          </a:r>
          <a:r>
            <a:rPr kumimoji="1" lang="en-US" altLang="zh-CN" sz="24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)</a:t>
          </a:r>
          <a:r>
            <a:rPr kumimoji="1" lang="en-US" altLang="zh-CN" sz="2400" b="1" i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 + C</a:t>
          </a:r>
        </a:p>
        <a:p>
          <a:pPr algn="l"/>
          <a:r>
            <a:rPr kumimoji="1" lang="en-US" altLang="zh-CN" sz="2400" b="1" i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LOC</a:t>
          </a:r>
          <a:r>
            <a:rPr kumimoji="1" lang="en-US" altLang="zh-CN" sz="24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(</a:t>
          </a:r>
          <a:r>
            <a:rPr kumimoji="1" lang="en-US" altLang="zh-CN" sz="2400" b="1" i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a</a:t>
          </a:r>
          <a:r>
            <a:rPr kumimoji="1" lang="en-US" altLang="zh-CN" sz="2400" b="1" i="1" baseline="-25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i</a:t>
          </a:r>
          <a:r>
            <a:rPr kumimoji="1" lang="en-US" altLang="zh-CN" sz="24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)</a:t>
          </a:r>
          <a:r>
            <a:rPr kumimoji="1" lang="en-US" altLang="zh-CN" sz="2400" b="1" i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 = LOC</a:t>
          </a:r>
          <a:r>
            <a:rPr kumimoji="1" lang="en-US" altLang="zh-CN" sz="24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(</a:t>
          </a:r>
          <a:r>
            <a:rPr kumimoji="1" lang="en-US" altLang="zh-CN" sz="2400" b="1" i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a</a:t>
          </a:r>
          <a:r>
            <a:rPr kumimoji="1" lang="en-US" altLang="zh-CN" sz="2400" b="1" baseline="-25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0</a:t>
          </a:r>
          <a:r>
            <a:rPr kumimoji="1" lang="en-US" altLang="zh-CN" sz="24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)</a:t>
          </a:r>
          <a:r>
            <a:rPr kumimoji="1" lang="en-US" altLang="zh-CN" sz="2400" b="1" i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 + </a:t>
          </a:r>
          <a:r>
            <a:rPr kumimoji="1" lang="en-US" altLang="zh-CN" sz="2400" b="1" i="1" dirty="0" err="1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i</a:t>
          </a:r>
          <a:r>
            <a:rPr kumimoji="1" lang="en-US" altLang="zh-CN" sz="2400" b="1" dirty="0" err="1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×</a:t>
          </a:r>
          <a:r>
            <a:rPr kumimoji="1" lang="en-US" altLang="zh-CN" sz="2400" b="1" i="1" dirty="0" err="1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C</a:t>
          </a:r>
          <a:endParaRPr lang="zh-CN" altLang="en-US" sz="2400" dirty="0">
            <a:latin typeface="Times New Roman" panose="02020603050405020304" pitchFamily="18" charset="0"/>
            <a:ea typeface="+mj-ea"/>
            <a:cs typeface="Times New Roman" panose="02020603050405020304" pitchFamily="18" charset="0"/>
          </a:endParaRPr>
        </a:p>
      </dgm:t>
    </dgm:pt>
    <dgm:pt modelId="{976AD74B-B0E2-437A-A43F-E2068F1A47B2}" type="parTrans" cxnId="{B2CE2E1A-FFA5-47B5-8AAB-D6C661B645BF}">
      <dgm:prSet/>
      <dgm:spPr/>
      <dgm:t>
        <a:bodyPr/>
        <a:lstStyle/>
        <a:p>
          <a:pPr algn="l"/>
          <a:endParaRPr lang="zh-CN" altLang="en-US" sz="2400">
            <a:latin typeface="Times New Roman" panose="02020603050405020304" pitchFamily="18" charset="0"/>
            <a:ea typeface="+mj-ea"/>
            <a:cs typeface="Times New Roman" panose="02020603050405020304" pitchFamily="18" charset="0"/>
          </a:endParaRPr>
        </a:p>
      </dgm:t>
    </dgm:pt>
    <dgm:pt modelId="{52252BC0-FC6E-4893-BAC7-1B5B3A43AF1E}" type="sibTrans" cxnId="{B2CE2E1A-FFA5-47B5-8AAB-D6C661B645BF}">
      <dgm:prSet custT="1"/>
      <dgm:spPr>
        <a:solidFill>
          <a:srgbClr val="48A9C3"/>
        </a:solidFill>
      </dgm:spPr>
      <dgm:t>
        <a:bodyPr/>
        <a:lstStyle/>
        <a:p>
          <a:pPr algn="l"/>
          <a:endParaRPr lang="zh-CN" altLang="en-US" sz="2400">
            <a:latin typeface="Times New Roman" panose="02020603050405020304" pitchFamily="18" charset="0"/>
            <a:ea typeface="+mj-ea"/>
            <a:cs typeface="Times New Roman" panose="02020603050405020304" pitchFamily="18" charset="0"/>
          </a:endParaRPr>
        </a:p>
      </dgm:t>
    </dgm:pt>
    <dgm:pt modelId="{A1C94429-A607-4382-9215-8222CF10FDBB}">
      <dgm:prSet phldrT="[文本]" custT="1"/>
      <dgm:spPr>
        <a:solidFill>
          <a:srgbClr val="6F6AA4"/>
        </a:solidFill>
      </dgm:spPr>
      <dgm:t>
        <a:bodyPr/>
        <a:lstStyle/>
        <a:p>
          <a:pPr algn="ctr"/>
          <a:r>
            <a:rPr lang="zh-CN" altLang="en-US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随机访问</a:t>
          </a:r>
        </a:p>
      </dgm:t>
    </dgm:pt>
    <dgm:pt modelId="{153A9B7C-71FE-440E-8845-F21C9DA3270E}" type="parTrans" cxnId="{2AF78773-337B-4785-B363-CCE6B59A61B5}">
      <dgm:prSet/>
      <dgm:spPr/>
      <dgm:t>
        <a:bodyPr/>
        <a:lstStyle/>
        <a:p>
          <a:pPr algn="l"/>
          <a:endParaRPr lang="zh-CN" altLang="en-US" sz="2400">
            <a:latin typeface="Times New Roman" panose="02020603050405020304" pitchFamily="18" charset="0"/>
            <a:ea typeface="+mj-ea"/>
            <a:cs typeface="Times New Roman" panose="02020603050405020304" pitchFamily="18" charset="0"/>
          </a:endParaRPr>
        </a:p>
      </dgm:t>
    </dgm:pt>
    <dgm:pt modelId="{F59C9BD3-0E9F-4419-B151-C9BAD3715A1B}" type="sibTrans" cxnId="{2AF78773-337B-4785-B363-CCE6B59A61B5}">
      <dgm:prSet/>
      <dgm:spPr/>
      <dgm:t>
        <a:bodyPr/>
        <a:lstStyle/>
        <a:p>
          <a:pPr algn="l"/>
          <a:endParaRPr lang="zh-CN" altLang="en-US" sz="2400">
            <a:latin typeface="Times New Roman" panose="02020603050405020304" pitchFamily="18" charset="0"/>
            <a:ea typeface="+mj-ea"/>
            <a:cs typeface="Times New Roman" panose="02020603050405020304" pitchFamily="18" charset="0"/>
          </a:endParaRPr>
        </a:p>
      </dgm:t>
    </dgm:pt>
    <dgm:pt modelId="{AC23A65B-F827-4A0D-AEBD-9813DF8D1C48}" type="pres">
      <dgm:prSet presAssocID="{722EE4F6-D278-4856-A0DE-4F017435670B}" presName="Name0" presStyleCnt="0">
        <dgm:presLayoutVars>
          <dgm:dir/>
          <dgm:resizeHandles val="exact"/>
        </dgm:presLayoutVars>
      </dgm:prSet>
      <dgm:spPr/>
    </dgm:pt>
    <dgm:pt modelId="{6217B846-DD9D-4ABB-9158-72481BA6BE55}" type="pres">
      <dgm:prSet presAssocID="{CA86A892-88FA-4BA7-810F-52467A18D1A6}" presName="node" presStyleLbl="node1" presStyleIdx="0" presStyleCnt="2" custScaleX="111261">
        <dgm:presLayoutVars>
          <dgm:bulletEnabled val="1"/>
        </dgm:presLayoutVars>
      </dgm:prSet>
      <dgm:spPr/>
    </dgm:pt>
    <dgm:pt modelId="{A70F7D35-93F2-4597-81D8-CAC08DFA4495}" type="pres">
      <dgm:prSet presAssocID="{52252BC0-FC6E-4893-BAC7-1B5B3A43AF1E}" presName="sibTrans" presStyleLbl="sibTrans2D1" presStyleIdx="0" presStyleCnt="1" custScaleY="43318"/>
      <dgm:spPr/>
    </dgm:pt>
    <dgm:pt modelId="{AC4F0F15-57BC-45F0-8FF1-82C9C62746BA}" type="pres">
      <dgm:prSet presAssocID="{52252BC0-FC6E-4893-BAC7-1B5B3A43AF1E}" presName="connectorText" presStyleLbl="sibTrans2D1" presStyleIdx="0" presStyleCnt="1"/>
      <dgm:spPr/>
    </dgm:pt>
    <dgm:pt modelId="{E6F296BF-6784-4EB0-97D5-A594DCE4A444}" type="pres">
      <dgm:prSet presAssocID="{A1C94429-A607-4382-9215-8222CF10FDBB}" presName="node" presStyleLbl="node1" presStyleIdx="1" presStyleCnt="2" custScaleX="67287" custLinFactNeighborX="-35343" custLinFactNeighborY="-1841">
        <dgm:presLayoutVars>
          <dgm:bulletEnabled val="1"/>
        </dgm:presLayoutVars>
      </dgm:prSet>
      <dgm:spPr/>
    </dgm:pt>
  </dgm:ptLst>
  <dgm:cxnLst>
    <dgm:cxn modelId="{B2CE2E1A-FFA5-47B5-8AAB-D6C661B645BF}" srcId="{722EE4F6-D278-4856-A0DE-4F017435670B}" destId="{CA86A892-88FA-4BA7-810F-52467A18D1A6}" srcOrd="0" destOrd="0" parTransId="{976AD74B-B0E2-437A-A43F-E2068F1A47B2}" sibTransId="{52252BC0-FC6E-4893-BAC7-1B5B3A43AF1E}"/>
    <dgm:cxn modelId="{B5A9B832-7E0E-4152-8BE7-FA76880C6B59}" type="presOf" srcId="{52252BC0-FC6E-4893-BAC7-1B5B3A43AF1E}" destId="{AC4F0F15-57BC-45F0-8FF1-82C9C62746BA}" srcOrd="1" destOrd="0" presId="urn:microsoft.com/office/officeart/2005/8/layout/process1"/>
    <dgm:cxn modelId="{CE74315E-C220-449C-BAE1-73CF6A783ECE}" type="presOf" srcId="{CA86A892-88FA-4BA7-810F-52467A18D1A6}" destId="{6217B846-DD9D-4ABB-9158-72481BA6BE55}" srcOrd="0" destOrd="0" presId="urn:microsoft.com/office/officeart/2005/8/layout/process1"/>
    <dgm:cxn modelId="{959BBF5F-08DD-4555-A03B-0C7531858E0C}" type="presOf" srcId="{722EE4F6-D278-4856-A0DE-4F017435670B}" destId="{AC23A65B-F827-4A0D-AEBD-9813DF8D1C48}" srcOrd="0" destOrd="0" presId="urn:microsoft.com/office/officeart/2005/8/layout/process1"/>
    <dgm:cxn modelId="{04696347-14E4-4CCF-B0D6-0124DB6F6F74}" type="presOf" srcId="{52252BC0-FC6E-4893-BAC7-1B5B3A43AF1E}" destId="{A70F7D35-93F2-4597-81D8-CAC08DFA4495}" srcOrd="0" destOrd="0" presId="urn:microsoft.com/office/officeart/2005/8/layout/process1"/>
    <dgm:cxn modelId="{2AF78773-337B-4785-B363-CCE6B59A61B5}" srcId="{722EE4F6-D278-4856-A0DE-4F017435670B}" destId="{A1C94429-A607-4382-9215-8222CF10FDBB}" srcOrd="1" destOrd="0" parTransId="{153A9B7C-71FE-440E-8845-F21C9DA3270E}" sibTransId="{F59C9BD3-0E9F-4419-B151-C9BAD3715A1B}"/>
    <dgm:cxn modelId="{42AA80AA-950F-4A97-8AAB-D6145922673C}" type="presOf" srcId="{A1C94429-A607-4382-9215-8222CF10FDBB}" destId="{E6F296BF-6784-4EB0-97D5-A594DCE4A444}" srcOrd="0" destOrd="0" presId="urn:microsoft.com/office/officeart/2005/8/layout/process1"/>
    <dgm:cxn modelId="{5972AF70-8152-41CC-A86B-2C65FCFB415E}" type="presParOf" srcId="{AC23A65B-F827-4A0D-AEBD-9813DF8D1C48}" destId="{6217B846-DD9D-4ABB-9158-72481BA6BE55}" srcOrd="0" destOrd="0" presId="urn:microsoft.com/office/officeart/2005/8/layout/process1"/>
    <dgm:cxn modelId="{2DA7F72D-365B-4E17-A92E-C9706856BB35}" type="presParOf" srcId="{AC23A65B-F827-4A0D-AEBD-9813DF8D1C48}" destId="{A70F7D35-93F2-4597-81D8-CAC08DFA4495}" srcOrd="1" destOrd="0" presId="urn:microsoft.com/office/officeart/2005/8/layout/process1"/>
    <dgm:cxn modelId="{BE81014E-18DC-4634-96F9-40C53F32C5C7}" type="presParOf" srcId="{A70F7D35-93F2-4597-81D8-CAC08DFA4495}" destId="{AC4F0F15-57BC-45F0-8FF1-82C9C62746BA}" srcOrd="0" destOrd="0" presId="urn:microsoft.com/office/officeart/2005/8/layout/process1"/>
    <dgm:cxn modelId="{99FD0DF8-3AC0-4D42-B39F-6276FD0514B8}" type="presParOf" srcId="{AC23A65B-F827-4A0D-AEBD-9813DF8D1C48}" destId="{E6F296BF-6784-4EB0-97D5-A594DCE4A44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C07B8B-98B3-4225-B2A6-30980099F09B}" type="doc">
      <dgm:prSet loTypeId="urn:microsoft.com/office/officeart/2005/8/layout/target2" loCatId="relationship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36E9283-99D8-45CC-9208-F2B2886569DA}">
      <dgm:prSet custT="1"/>
      <dgm:spPr/>
      <dgm:t>
        <a:bodyPr/>
        <a:lstStyle/>
        <a:p>
          <a:r>
            <a:rPr lang="zh-CN" altLang="en-US" sz="3200" b="0" dirty="0">
              <a:latin typeface="+mn-lt"/>
              <a:ea typeface="+mj-ea"/>
            </a:rPr>
            <a:t>线性表的动态分配顺序存储结构</a:t>
          </a:r>
        </a:p>
      </dgm:t>
    </dgm:pt>
    <dgm:pt modelId="{7E2BCC9A-0C54-4429-8078-3E11F62901F6}" type="parTrans" cxnId="{CFDD2BD3-6DCD-48B3-BEA9-FBE34303B706}">
      <dgm:prSet/>
      <dgm:spPr/>
      <dgm:t>
        <a:bodyPr/>
        <a:lstStyle/>
        <a:p>
          <a:endParaRPr lang="zh-CN" altLang="en-US" sz="1600" b="0">
            <a:latin typeface="+mn-lt"/>
            <a:ea typeface="+mj-ea"/>
          </a:endParaRPr>
        </a:p>
      </dgm:t>
    </dgm:pt>
    <dgm:pt modelId="{C7A8839F-F21E-43DF-963F-A123347BB455}" type="sibTrans" cxnId="{CFDD2BD3-6DCD-48B3-BEA9-FBE34303B706}">
      <dgm:prSet/>
      <dgm:spPr/>
      <dgm:t>
        <a:bodyPr/>
        <a:lstStyle/>
        <a:p>
          <a:endParaRPr lang="zh-CN" altLang="en-US" sz="1600" b="0">
            <a:latin typeface="+mn-lt"/>
            <a:ea typeface="+mj-ea"/>
          </a:endParaRPr>
        </a:p>
      </dgm:t>
    </dgm:pt>
    <dgm:pt modelId="{71357030-52B9-41BB-B23D-516D36EF0B61}">
      <dgm:prSet custT="1"/>
      <dgm:spPr/>
      <dgm:t>
        <a:bodyPr/>
        <a:lstStyle/>
        <a:p>
          <a:pPr algn="l"/>
          <a:r>
            <a:rPr kumimoji="1" lang="en-US" sz="2000" b="0" kern="1200">
              <a:latin typeface="+mn-lt"/>
              <a:ea typeface="+mj-ea"/>
            </a:rPr>
            <a:t>#define LIST_INIT_SIZE 100 //</a:t>
          </a:r>
          <a:r>
            <a:rPr kumimoji="1" lang="zh-CN" sz="2000" b="0" kern="1200">
              <a:latin typeface="+mn-lt"/>
              <a:ea typeface="+mj-ea"/>
            </a:rPr>
            <a:t>线性表存储空间的初始分配量 </a:t>
          </a:r>
          <a:br>
            <a:rPr kumimoji="1" lang="zh-CN" sz="2000" b="0" kern="1200">
              <a:latin typeface="+mn-lt"/>
              <a:ea typeface="+mj-ea"/>
            </a:rPr>
          </a:br>
          <a:r>
            <a:rPr kumimoji="1" lang="en-US" sz="2000" b="0" kern="1200">
              <a:latin typeface="+mn-lt"/>
              <a:ea typeface="+mj-ea"/>
            </a:rPr>
            <a:t>#define LISTINCREMENT 10 </a:t>
          </a:r>
          <a:r>
            <a:rPr kumimoji="1" lang="en-US" sz="2000" b="0" kern="1200">
              <a:latin typeface="+mn-lt"/>
              <a:ea typeface="+mj-ea"/>
              <a:cs typeface="+mn-cs"/>
            </a:rPr>
            <a:t>//</a:t>
          </a:r>
          <a:r>
            <a:rPr kumimoji="1" lang="zh-CN" sz="2000" b="0" kern="1200">
              <a:latin typeface="+mn-lt"/>
              <a:ea typeface="+mj-ea"/>
              <a:cs typeface="+mn-cs"/>
            </a:rPr>
            <a:t>线性表存储空间的分配增量 </a:t>
          </a:r>
          <a:br>
            <a:rPr kumimoji="1" lang="zh-CN" sz="2000" b="0" kern="1200">
              <a:latin typeface="+mn-lt"/>
              <a:ea typeface="+mj-ea"/>
            </a:rPr>
          </a:br>
          <a:r>
            <a:rPr kumimoji="1" lang="en-US" sz="2000" b="0" kern="1200">
              <a:latin typeface="+mn-lt"/>
              <a:ea typeface="+mj-ea"/>
            </a:rPr>
            <a:t>typedef struct{</a:t>
          </a:r>
        </a:p>
        <a:p>
          <a:pPr algn="l"/>
          <a:r>
            <a:rPr kumimoji="1" lang="en-US" sz="2000" b="0" kern="1200">
              <a:latin typeface="+mn-lt"/>
              <a:ea typeface="+mj-ea"/>
            </a:rPr>
            <a:t>    ElemType *elem; </a:t>
          </a:r>
          <a:r>
            <a:rPr kumimoji="1" lang="en-US" sz="2000" b="0" kern="1200">
              <a:latin typeface="+mn-lt"/>
              <a:ea typeface="+mj-ea"/>
              <a:cs typeface="+mn-cs"/>
            </a:rPr>
            <a:t>//</a:t>
          </a:r>
          <a:r>
            <a:rPr kumimoji="1" lang="zh-CN" sz="2000" b="0" kern="1200">
              <a:latin typeface="+mn-lt"/>
              <a:ea typeface="+mj-ea"/>
              <a:cs typeface="+mn-cs"/>
            </a:rPr>
            <a:t>存储空间基址</a:t>
          </a:r>
          <a:endParaRPr kumimoji="1" lang="en-US" altLang="zh-CN" sz="2000" b="0" kern="1200">
            <a:latin typeface="+mn-lt"/>
            <a:ea typeface="+mj-ea"/>
            <a:cs typeface="+mn-cs"/>
          </a:endParaRPr>
        </a:p>
        <a:p>
          <a:pPr algn="l"/>
          <a:r>
            <a:rPr kumimoji="1" lang="en-US" sz="2000" b="0" kern="1200">
              <a:latin typeface="+mn-lt"/>
              <a:ea typeface="+mj-ea"/>
            </a:rPr>
            <a:t>    int length;  </a:t>
          </a:r>
          <a:r>
            <a:rPr kumimoji="1" lang="en-US" sz="2000" b="0" kern="1200">
              <a:latin typeface="+mn-lt"/>
              <a:ea typeface="+mj-ea"/>
              <a:cs typeface="+mn-cs"/>
            </a:rPr>
            <a:t>//</a:t>
          </a:r>
          <a:r>
            <a:rPr kumimoji="1" lang="zh-CN" sz="2000" b="0" kern="1200">
              <a:latin typeface="+mn-lt"/>
              <a:ea typeface="+mj-ea"/>
              <a:cs typeface="+mn-cs"/>
            </a:rPr>
            <a:t>当前长度</a:t>
          </a:r>
          <a:endParaRPr kumimoji="1" lang="en-US" altLang="zh-CN" sz="2000" b="0" kern="1200">
            <a:latin typeface="+mn-lt"/>
            <a:ea typeface="+mj-ea"/>
            <a:cs typeface="+mn-cs"/>
          </a:endParaRPr>
        </a:p>
        <a:p>
          <a:pPr algn="l"/>
          <a:r>
            <a:rPr kumimoji="1" lang="en-US" sz="2000" b="0" kern="1200">
              <a:latin typeface="+mn-lt"/>
              <a:ea typeface="+mj-ea"/>
            </a:rPr>
            <a:t>    int listsize;  </a:t>
          </a:r>
          <a:r>
            <a:rPr kumimoji="1" lang="en-US" sz="2000" b="0" kern="1200">
              <a:latin typeface="+mn-lt"/>
              <a:ea typeface="+mj-ea"/>
              <a:cs typeface="+mn-cs"/>
            </a:rPr>
            <a:t>//</a:t>
          </a:r>
          <a:r>
            <a:rPr kumimoji="1" lang="zh-CN" sz="2000" b="0" kern="1200">
              <a:latin typeface="+mn-lt"/>
              <a:ea typeface="+mj-ea"/>
              <a:cs typeface="+mn-cs"/>
            </a:rPr>
            <a:t>当前分配的存储容量，初始化时等于</a:t>
          </a:r>
          <a:r>
            <a:rPr kumimoji="1" lang="en-US" sz="2000" b="0" kern="1200">
              <a:latin typeface="+mn-lt"/>
              <a:ea typeface="+mj-ea"/>
              <a:cs typeface="+mn-cs"/>
            </a:rPr>
            <a:t>LIST_INIT_SIZE</a:t>
          </a:r>
        </a:p>
        <a:p>
          <a:pPr algn="l"/>
          <a:r>
            <a:rPr kumimoji="1" lang="en-US" sz="2000" b="0" kern="1200">
              <a:latin typeface="+mn-lt"/>
              <a:ea typeface="+mj-ea"/>
            </a:rPr>
            <a:t>}SqList;  </a:t>
          </a:r>
          <a:endParaRPr lang="zh-CN" sz="2000" b="0" kern="1200" dirty="0">
            <a:latin typeface="+mn-lt"/>
            <a:ea typeface="+mj-ea"/>
          </a:endParaRPr>
        </a:p>
      </dgm:t>
    </dgm:pt>
    <dgm:pt modelId="{FA1FBEB1-32B8-4B39-B3FA-FFC89245CB09}" type="parTrans" cxnId="{DF7DDB3C-1A92-4ABA-B105-8DA3116561CE}">
      <dgm:prSet/>
      <dgm:spPr/>
      <dgm:t>
        <a:bodyPr/>
        <a:lstStyle/>
        <a:p>
          <a:endParaRPr lang="zh-CN" altLang="en-US" sz="1600" b="0">
            <a:latin typeface="+mn-lt"/>
            <a:ea typeface="+mj-ea"/>
          </a:endParaRPr>
        </a:p>
      </dgm:t>
    </dgm:pt>
    <dgm:pt modelId="{6683558A-C823-4951-92C7-97D1EFECC1F2}" type="sibTrans" cxnId="{DF7DDB3C-1A92-4ABA-B105-8DA3116561CE}">
      <dgm:prSet/>
      <dgm:spPr/>
      <dgm:t>
        <a:bodyPr/>
        <a:lstStyle/>
        <a:p>
          <a:endParaRPr lang="zh-CN" altLang="en-US" sz="1600" b="0">
            <a:latin typeface="+mn-lt"/>
            <a:ea typeface="+mj-ea"/>
          </a:endParaRPr>
        </a:p>
      </dgm:t>
    </dgm:pt>
    <dgm:pt modelId="{9493AA0C-5EE0-4092-AFF4-3A1D091CBD3F}" type="pres">
      <dgm:prSet presAssocID="{3FC07B8B-98B3-4225-B2A6-30980099F09B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ECB01F83-011E-48D5-84CD-A2B824980C55}" type="pres">
      <dgm:prSet presAssocID="{3FC07B8B-98B3-4225-B2A6-30980099F09B}" presName="outerBox" presStyleCnt="0"/>
      <dgm:spPr/>
    </dgm:pt>
    <dgm:pt modelId="{15F3D850-5C13-400F-8449-7F0FA93EB196}" type="pres">
      <dgm:prSet presAssocID="{3FC07B8B-98B3-4225-B2A6-30980099F09B}" presName="outerBoxParent" presStyleLbl="node1" presStyleIdx="0" presStyleCnt="1"/>
      <dgm:spPr/>
    </dgm:pt>
    <dgm:pt modelId="{ADD0E2C0-E0D2-4E92-8A11-A0486E3C33C1}" type="pres">
      <dgm:prSet presAssocID="{3FC07B8B-98B3-4225-B2A6-30980099F09B}" presName="outerBoxChildren" presStyleCnt="0"/>
      <dgm:spPr/>
    </dgm:pt>
    <dgm:pt modelId="{C4F7C59C-458B-4409-BD21-E17E8A98AAC2}" type="pres">
      <dgm:prSet presAssocID="{71357030-52B9-41BB-B23D-516D36EF0B61}" presName="oChild" presStyleLbl="fgAcc1" presStyleIdx="0" presStyleCnt="1" custScaleX="108086" custScaleY="158793" custLinFactNeighborY="-22140">
        <dgm:presLayoutVars>
          <dgm:bulletEnabled val="1"/>
        </dgm:presLayoutVars>
      </dgm:prSet>
      <dgm:spPr/>
    </dgm:pt>
  </dgm:ptLst>
  <dgm:cxnLst>
    <dgm:cxn modelId="{D4A1010D-1BDA-4E4C-BA06-BAFBA19E0356}" type="presOf" srcId="{E36E9283-99D8-45CC-9208-F2B2886569DA}" destId="{15F3D850-5C13-400F-8449-7F0FA93EB196}" srcOrd="0" destOrd="0" presId="urn:microsoft.com/office/officeart/2005/8/layout/target2"/>
    <dgm:cxn modelId="{DF7DDB3C-1A92-4ABA-B105-8DA3116561CE}" srcId="{E36E9283-99D8-45CC-9208-F2B2886569DA}" destId="{71357030-52B9-41BB-B23D-516D36EF0B61}" srcOrd="0" destOrd="0" parTransId="{FA1FBEB1-32B8-4B39-B3FA-FFC89245CB09}" sibTransId="{6683558A-C823-4951-92C7-97D1EFECC1F2}"/>
    <dgm:cxn modelId="{9266D78E-B9CF-4038-B938-F7E1277BAB79}" type="presOf" srcId="{3FC07B8B-98B3-4225-B2A6-30980099F09B}" destId="{9493AA0C-5EE0-4092-AFF4-3A1D091CBD3F}" srcOrd="0" destOrd="0" presId="urn:microsoft.com/office/officeart/2005/8/layout/target2"/>
    <dgm:cxn modelId="{CFDD2BD3-6DCD-48B3-BEA9-FBE34303B706}" srcId="{3FC07B8B-98B3-4225-B2A6-30980099F09B}" destId="{E36E9283-99D8-45CC-9208-F2B2886569DA}" srcOrd="0" destOrd="0" parTransId="{7E2BCC9A-0C54-4429-8078-3E11F62901F6}" sibTransId="{C7A8839F-F21E-43DF-963F-A123347BB455}"/>
    <dgm:cxn modelId="{72FCFCE1-9479-4C24-B910-72B116487ECF}" type="presOf" srcId="{71357030-52B9-41BB-B23D-516D36EF0B61}" destId="{C4F7C59C-458B-4409-BD21-E17E8A98AAC2}" srcOrd="0" destOrd="0" presId="urn:microsoft.com/office/officeart/2005/8/layout/target2"/>
    <dgm:cxn modelId="{F2AF0198-3E44-4E24-BC9B-90CC6179B584}" type="presParOf" srcId="{9493AA0C-5EE0-4092-AFF4-3A1D091CBD3F}" destId="{ECB01F83-011E-48D5-84CD-A2B824980C55}" srcOrd="0" destOrd="0" presId="urn:microsoft.com/office/officeart/2005/8/layout/target2"/>
    <dgm:cxn modelId="{074BF456-F123-48DD-A324-51E629F2DFDF}" type="presParOf" srcId="{ECB01F83-011E-48D5-84CD-A2B824980C55}" destId="{15F3D850-5C13-400F-8449-7F0FA93EB196}" srcOrd="0" destOrd="0" presId="urn:microsoft.com/office/officeart/2005/8/layout/target2"/>
    <dgm:cxn modelId="{2E2CE2CD-38A3-4728-B6BA-B7BB15AD3F4F}" type="presParOf" srcId="{ECB01F83-011E-48D5-84CD-A2B824980C55}" destId="{ADD0E2C0-E0D2-4E92-8A11-A0486E3C33C1}" srcOrd="1" destOrd="0" presId="urn:microsoft.com/office/officeart/2005/8/layout/target2"/>
    <dgm:cxn modelId="{076C6FFB-C8E9-43D3-8E4D-563A378EDE74}" type="presParOf" srcId="{ADD0E2C0-E0D2-4E92-8A11-A0486E3C33C1}" destId="{C4F7C59C-458B-4409-BD21-E17E8A98AAC2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826E26-530A-4FA5-9078-DEBAC9D9B24E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F1E34FBB-A09F-41BB-A0FF-644731BDD030}">
      <dgm:prSet phldrT="[文本]" custT="1"/>
      <dgm:spPr/>
      <dgm:t>
        <a:bodyPr/>
        <a:lstStyle/>
        <a:p>
          <a:r>
            <a:rPr kumimoji="1" lang="en-US" altLang="zh-CN" sz="2400" b="1" dirty="0">
              <a:latin typeface="+mn-lt"/>
            </a:rPr>
            <a:t>(a</a:t>
          </a:r>
          <a:r>
            <a:rPr kumimoji="1" lang="en-US" altLang="zh-CN" sz="2400" b="1" baseline="-25000" dirty="0">
              <a:latin typeface="+mn-lt"/>
            </a:rPr>
            <a:t>0</a:t>
          </a:r>
          <a:r>
            <a:rPr kumimoji="1" lang="en-US" altLang="zh-CN" sz="2400" b="1" dirty="0">
              <a:latin typeface="+mn-lt"/>
            </a:rPr>
            <a:t>, …, a</a:t>
          </a:r>
          <a:r>
            <a:rPr kumimoji="1" lang="en-US" altLang="zh-CN" sz="2400" b="1" baseline="-25000" dirty="0">
              <a:latin typeface="+mn-lt"/>
            </a:rPr>
            <a:t>i-1</a:t>
          </a:r>
          <a:r>
            <a:rPr kumimoji="1" lang="en-US" altLang="zh-CN" sz="2400" b="1" dirty="0">
              <a:latin typeface="+mn-lt"/>
            </a:rPr>
            <a:t>, a</a:t>
          </a:r>
          <a:r>
            <a:rPr kumimoji="1" lang="en-US" altLang="zh-CN" sz="2400" b="1" baseline="-25000" dirty="0">
              <a:latin typeface="+mn-lt"/>
            </a:rPr>
            <a:t>i</a:t>
          </a:r>
          <a:r>
            <a:rPr kumimoji="1" lang="en-US" altLang="zh-CN" sz="2400" b="1" dirty="0">
              <a:latin typeface="+mn-lt"/>
            </a:rPr>
            <a:t>, …, a</a:t>
          </a:r>
          <a:r>
            <a:rPr kumimoji="1" lang="en-US" altLang="zh-CN" sz="2400" b="1" baseline="-25000" dirty="0">
              <a:latin typeface="+mn-lt"/>
            </a:rPr>
            <a:t>n-1</a:t>
          </a:r>
          <a:r>
            <a:rPr kumimoji="1" lang="en-US" altLang="zh-CN" sz="2400" b="1" dirty="0">
              <a:latin typeface="+mn-lt"/>
            </a:rPr>
            <a:t>) </a:t>
          </a:r>
          <a:endParaRPr lang="zh-CN" altLang="en-US" sz="2400" dirty="0">
            <a:latin typeface="+mn-lt"/>
          </a:endParaRPr>
        </a:p>
      </dgm:t>
    </dgm:pt>
    <dgm:pt modelId="{DAA57A4D-815A-4A6B-9F1C-6AED7AF6FC32}" type="parTrans" cxnId="{A6EDF8C0-EACB-4ACC-B932-F8493186534D}">
      <dgm:prSet/>
      <dgm:spPr/>
      <dgm:t>
        <a:bodyPr/>
        <a:lstStyle/>
        <a:p>
          <a:endParaRPr lang="zh-CN" altLang="en-US" sz="2400">
            <a:latin typeface="+mn-lt"/>
          </a:endParaRPr>
        </a:p>
      </dgm:t>
    </dgm:pt>
    <dgm:pt modelId="{C379BF1F-129C-4666-A572-50A072D8AEAC}" type="sibTrans" cxnId="{A6EDF8C0-EACB-4ACC-B932-F8493186534D}">
      <dgm:prSet custT="1"/>
      <dgm:spPr/>
      <dgm:t>
        <a:bodyPr/>
        <a:lstStyle/>
        <a:p>
          <a:endParaRPr lang="zh-CN" altLang="en-US" sz="2400">
            <a:latin typeface="+mn-lt"/>
          </a:endParaRPr>
        </a:p>
      </dgm:t>
    </dgm:pt>
    <dgm:pt modelId="{E275B992-162C-460E-9FD5-5F8D3469387E}">
      <dgm:prSet phldrT="[文本]" custT="1"/>
      <dgm:spPr/>
      <dgm:t>
        <a:bodyPr/>
        <a:lstStyle/>
        <a:p>
          <a:r>
            <a:rPr kumimoji="1" lang="en-US" altLang="zh-CN" sz="2400" b="1" dirty="0">
              <a:latin typeface="+mn-lt"/>
            </a:rPr>
            <a:t>(a</a:t>
          </a:r>
          <a:r>
            <a:rPr kumimoji="1" lang="en-US" altLang="zh-CN" sz="2400" b="1" baseline="-25000" dirty="0">
              <a:latin typeface="+mn-lt"/>
            </a:rPr>
            <a:t>0</a:t>
          </a:r>
          <a:r>
            <a:rPr kumimoji="1" lang="en-US" altLang="zh-CN" sz="2400" b="1" dirty="0">
              <a:latin typeface="+mn-lt"/>
            </a:rPr>
            <a:t>, …, a</a:t>
          </a:r>
          <a:r>
            <a:rPr kumimoji="1" lang="en-US" altLang="zh-CN" sz="2400" b="1" baseline="-25000" dirty="0">
              <a:latin typeface="+mn-lt"/>
            </a:rPr>
            <a:t>i-1</a:t>
          </a:r>
          <a:r>
            <a:rPr kumimoji="1" lang="en-US" altLang="zh-CN" sz="2400" b="1" dirty="0">
              <a:latin typeface="+mn-lt"/>
            </a:rPr>
            <a:t>, </a:t>
          </a:r>
          <a:r>
            <a:rPr kumimoji="1" lang="en-US" altLang="zh-CN" sz="3200" b="1" dirty="0">
              <a:solidFill>
                <a:schemeClr val="accent2">
                  <a:lumMod val="75000"/>
                </a:schemeClr>
              </a:solidFill>
              <a:latin typeface="+mn-lt"/>
            </a:rPr>
            <a:t>e</a:t>
          </a:r>
          <a:r>
            <a:rPr kumimoji="1" lang="en-US" altLang="zh-CN" sz="2400" b="1" dirty="0">
              <a:latin typeface="+mn-lt"/>
            </a:rPr>
            <a:t>, a</a:t>
          </a:r>
          <a:r>
            <a:rPr kumimoji="1" lang="en-US" altLang="zh-CN" sz="2400" b="1" baseline="-25000" dirty="0">
              <a:latin typeface="+mn-lt"/>
            </a:rPr>
            <a:t>i</a:t>
          </a:r>
          <a:r>
            <a:rPr kumimoji="1" lang="en-US" altLang="zh-CN" sz="2400" b="1" dirty="0">
              <a:latin typeface="+mn-lt"/>
            </a:rPr>
            <a:t>, …, a</a:t>
          </a:r>
          <a:r>
            <a:rPr kumimoji="1" lang="en-US" altLang="zh-CN" sz="2400" b="1" baseline="-25000" dirty="0">
              <a:latin typeface="+mn-lt"/>
            </a:rPr>
            <a:t>n-1</a:t>
          </a:r>
          <a:r>
            <a:rPr kumimoji="1" lang="en-US" altLang="zh-CN" sz="2400" b="1" dirty="0">
              <a:latin typeface="+mn-lt"/>
            </a:rPr>
            <a:t>)</a:t>
          </a:r>
          <a:endParaRPr lang="zh-CN" altLang="en-US" sz="2400" dirty="0">
            <a:latin typeface="+mn-lt"/>
          </a:endParaRPr>
        </a:p>
      </dgm:t>
    </dgm:pt>
    <dgm:pt modelId="{DD190C6B-16CD-4D6E-AFB6-922B6AECE3D4}" type="parTrans" cxnId="{5808145F-2777-41F9-A0C6-AFFA858F2AC7}">
      <dgm:prSet/>
      <dgm:spPr/>
      <dgm:t>
        <a:bodyPr/>
        <a:lstStyle/>
        <a:p>
          <a:endParaRPr lang="zh-CN" altLang="en-US" sz="2400">
            <a:latin typeface="+mn-lt"/>
          </a:endParaRPr>
        </a:p>
      </dgm:t>
    </dgm:pt>
    <dgm:pt modelId="{9039C1BB-A4DC-40D1-85E7-ACE22F59266A}" type="sibTrans" cxnId="{5808145F-2777-41F9-A0C6-AFFA858F2AC7}">
      <dgm:prSet/>
      <dgm:spPr/>
      <dgm:t>
        <a:bodyPr/>
        <a:lstStyle/>
        <a:p>
          <a:endParaRPr lang="zh-CN" altLang="en-US" sz="2400">
            <a:latin typeface="+mn-lt"/>
          </a:endParaRPr>
        </a:p>
      </dgm:t>
    </dgm:pt>
    <dgm:pt modelId="{EA1F515D-87A9-4AE0-95E9-A854E2128C41}" type="pres">
      <dgm:prSet presAssocID="{90826E26-530A-4FA5-9078-DEBAC9D9B24E}" presName="Name0" presStyleCnt="0">
        <dgm:presLayoutVars>
          <dgm:dir/>
          <dgm:resizeHandles val="exact"/>
        </dgm:presLayoutVars>
      </dgm:prSet>
      <dgm:spPr/>
    </dgm:pt>
    <dgm:pt modelId="{BF1F2869-D533-44BE-9A86-4EFAAD6F52CE}" type="pres">
      <dgm:prSet presAssocID="{F1E34FBB-A09F-41BB-A0FF-644731BDD030}" presName="node" presStyleLbl="node1" presStyleIdx="0" presStyleCnt="2" custScaleY="71559" custLinFactNeighborX="37415">
        <dgm:presLayoutVars>
          <dgm:bulletEnabled val="1"/>
        </dgm:presLayoutVars>
      </dgm:prSet>
      <dgm:spPr/>
    </dgm:pt>
    <dgm:pt modelId="{CD35758E-73A9-4AC5-A303-B6D1C86CA030}" type="pres">
      <dgm:prSet presAssocID="{C379BF1F-129C-4666-A572-50A072D8AEAC}" presName="sibTrans" presStyleLbl="sibTrans2D1" presStyleIdx="0" presStyleCnt="1" custScaleY="78366"/>
      <dgm:spPr/>
    </dgm:pt>
    <dgm:pt modelId="{1A8A0B98-C1A9-413A-8379-FF3334667B80}" type="pres">
      <dgm:prSet presAssocID="{C379BF1F-129C-4666-A572-50A072D8AEAC}" presName="connectorText" presStyleLbl="sibTrans2D1" presStyleIdx="0" presStyleCnt="1"/>
      <dgm:spPr/>
    </dgm:pt>
    <dgm:pt modelId="{159330CB-2146-46A3-9CCD-7987D2366844}" type="pres">
      <dgm:prSet presAssocID="{E275B992-162C-460E-9FD5-5F8D3469387E}" presName="node" presStyleLbl="node1" presStyleIdx="1" presStyleCnt="2" custScaleY="70774" custLinFactNeighborX="-7169" custLinFactNeighborY="-392">
        <dgm:presLayoutVars>
          <dgm:bulletEnabled val="1"/>
        </dgm:presLayoutVars>
      </dgm:prSet>
      <dgm:spPr/>
    </dgm:pt>
  </dgm:ptLst>
  <dgm:cxnLst>
    <dgm:cxn modelId="{81D7C017-B82D-4D9A-B6A7-210886CBE465}" type="presOf" srcId="{E275B992-162C-460E-9FD5-5F8D3469387E}" destId="{159330CB-2146-46A3-9CCD-7987D2366844}" srcOrd="0" destOrd="0" presId="urn:microsoft.com/office/officeart/2005/8/layout/process1"/>
    <dgm:cxn modelId="{7BA43530-2616-4AA2-9826-489E0BEED2AE}" type="presOf" srcId="{F1E34FBB-A09F-41BB-A0FF-644731BDD030}" destId="{BF1F2869-D533-44BE-9A86-4EFAAD6F52CE}" srcOrd="0" destOrd="0" presId="urn:microsoft.com/office/officeart/2005/8/layout/process1"/>
    <dgm:cxn modelId="{ADED3C5B-97DE-4BE7-81E7-115117842DC8}" type="presOf" srcId="{90826E26-530A-4FA5-9078-DEBAC9D9B24E}" destId="{EA1F515D-87A9-4AE0-95E9-A854E2128C41}" srcOrd="0" destOrd="0" presId="urn:microsoft.com/office/officeart/2005/8/layout/process1"/>
    <dgm:cxn modelId="{5808145F-2777-41F9-A0C6-AFFA858F2AC7}" srcId="{90826E26-530A-4FA5-9078-DEBAC9D9B24E}" destId="{E275B992-162C-460E-9FD5-5F8D3469387E}" srcOrd="1" destOrd="0" parTransId="{DD190C6B-16CD-4D6E-AFB6-922B6AECE3D4}" sibTransId="{9039C1BB-A4DC-40D1-85E7-ACE22F59266A}"/>
    <dgm:cxn modelId="{AB168051-52DA-4BDD-8A51-F55FCE8951C2}" type="presOf" srcId="{C379BF1F-129C-4666-A572-50A072D8AEAC}" destId="{1A8A0B98-C1A9-413A-8379-FF3334667B80}" srcOrd="1" destOrd="0" presId="urn:microsoft.com/office/officeart/2005/8/layout/process1"/>
    <dgm:cxn modelId="{A6EDF8C0-EACB-4ACC-B932-F8493186534D}" srcId="{90826E26-530A-4FA5-9078-DEBAC9D9B24E}" destId="{F1E34FBB-A09F-41BB-A0FF-644731BDD030}" srcOrd="0" destOrd="0" parTransId="{DAA57A4D-815A-4A6B-9F1C-6AED7AF6FC32}" sibTransId="{C379BF1F-129C-4666-A572-50A072D8AEAC}"/>
    <dgm:cxn modelId="{3FE50AD8-51CC-4118-90D5-8E50951CC4CF}" type="presOf" srcId="{C379BF1F-129C-4666-A572-50A072D8AEAC}" destId="{CD35758E-73A9-4AC5-A303-B6D1C86CA030}" srcOrd="0" destOrd="0" presId="urn:microsoft.com/office/officeart/2005/8/layout/process1"/>
    <dgm:cxn modelId="{EF2278BD-ED5D-454E-9650-D346F8DEC089}" type="presParOf" srcId="{EA1F515D-87A9-4AE0-95E9-A854E2128C41}" destId="{BF1F2869-D533-44BE-9A86-4EFAAD6F52CE}" srcOrd="0" destOrd="0" presId="urn:microsoft.com/office/officeart/2005/8/layout/process1"/>
    <dgm:cxn modelId="{EA26395C-176E-4C11-A728-AA75BC68454A}" type="presParOf" srcId="{EA1F515D-87A9-4AE0-95E9-A854E2128C41}" destId="{CD35758E-73A9-4AC5-A303-B6D1C86CA030}" srcOrd="1" destOrd="0" presId="urn:microsoft.com/office/officeart/2005/8/layout/process1"/>
    <dgm:cxn modelId="{E166655C-C9FB-47E2-A1DE-F139329702D3}" type="presParOf" srcId="{CD35758E-73A9-4AC5-A303-B6D1C86CA030}" destId="{1A8A0B98-C1A9-413A-8379-FF3334667B80}" srcOrd="0" destOrd="0" presId="urn:microsoft.com/office/officeart/2005/8/layout/process1"/>
    <dgm:cxn modelId="{B2ADA481-CFE0-4383-A316-B6E6D8F02584}" type="presParOf" srcId="{EA1F515D-87A9-4AE0-95E9-A854E2128C41}" destId="{159330CB-2146-46A3-9CCD-7987D236684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0826E26-530A-4FA5-9078-DEBAC9D9B24E}" type="doc">
      <dgm:prSet loTypeId="urn:microsoft.com/office/officeart/2005/8/layout/process1" loCatId="process" qsTypeId="urn:microsoft.com/office/officeart/2005/8/quickstyle/simple3" qsCatId="simple" csTypeId="urn:microsoft.com/office/officeart/2005/8/colors/colorful5" csCatId="colorful" phldr="1"/>
      <dgm:spPr/>
    </dgm:pt>
    <dgm:pt modelId="{F1E34FBB-A09F-41BB-A0FF-644731BDD030}">
      <dgm:prSet phldrT="[文本]" custT="1"/>
      <dgm:spPr/>
      <dgm:t>
        <a:bodyPr/>
        <a:lstStyle/>
        <a:p>
          <a:r>
            <a:rPr kumimoji="1" lang="en-US" altLang="zh-CN" sz="2400" b="1" dirty="0">
              <a:latin typeface="+mn-lt"/>
            </a:rPr>
            <a:t>(a</a:t>
          </a:r>
          <a:r>
            <a:rPr kumimoji="1" lang="en-US" altLang="zh-CN" sz="2400" b="1" baseline="-25000" dirty="0">
              <a:latin typeface="+mn-lt"/>
            </a:rPr>
            <a:t>0</a:t>
          </a:r>
          <a:r>
            <a:rPr kumimoji="1" lang="en-US" altLang="zh-CN" sz="2400" b="1" dirty="0">
              <a:latin typeface="+mn-lt"/>
            </a:rPr>
            <a:t>, …, </a:t>
          </a:r>
          <a:r>
            <a:rPr kumimoji="1" lang="en-US" altLang="zh-CN" sz="2400" b="1" dirty="0">
              <a:solidFill>
                <a:srgbClr val="FF0000"/>
              </a:solidFill>
              <a:latin typeface="+mn-lt"/>
            </a:rPr>
            <a:t>a</a:t>
          </a:r>
          <a:r>
            <a:rPr kumimoji="1" lang="en-US" altLang="zh-CN" sz="2400" b="1" baseline="-25000" dirty="0">
              <a:solidFill>
                <a:srgbClr val="FF0000"/>
              </a:solidFill>
              <a:latin typeface="+mn-lt"/>
            </a:rPr>
            <a:t>i-1</a:t>
          </a:r>
          <a:r>
            <a:rPr kumimoji="1" lang="en-US" altLang="zh-CN" sz="2400" b="1" dirty="0">
              <a:solidFill>
                <a:srgbClr val="FF0000"/>
              </a:solidFill>
              <a:latin typeface="+mn-lt"/>
            </a:rPr>
            <a:t>, </a:t>
          </a:r>
          <a:r>
            <a:rPr kumimoji="1" lang="en-US" altLang="zh-CN" sz="3200" b="1" dirty="0">
              <a:solidFill>
                <a:srgbClr val="7030A0"/>
              </a:solidFill>
              <a:latin typeface="+mn-lt"/>
            </a:rPr>
            <a:t>a</a:t>
          </a:r>
          <a:r>
            <a:rPr kumimoji="1" lang="en-US" altLang="zh-CN" sz="2400" b="1" baseline="-25000" dirty="0">
              <a:solidFill>
                <a:srgbClr val="7030A0"/>
              </a:solidFill>
              <a:latin typeface="+mn-lt"/>
            </a:rPr>
            <a:t>i</a:t>
          </a:r>
          <a:r>
            <a:rPr kumimoji="1" lang="en-US" altLang="zh-CN" sz="2400" b="1" dirty="0">
              <a:solidFill>
                <a:srgbClr val="FF0000"/>
              </a:solidFill>
              <a:latin typeface="+mn-lt"/>
            </a:rPr>
            <a:t>, a</a:t>
          </a:r>
          <a:r>
            <a:rPr kumimoji="1" lang="en-US" altLang="zh-CN" sz="2400" b="1" baseline="-25000" dirty="0">
              <a:solidFill>
                <a:srgbClr val="FF0000"/>
              </a:solidFill>
              <a:latin typeface="+mn-lt"/>
            </a:rPr>
            <a:t>i+1</a:t>
          </a:r>
          <a:r>
            <a:rPr kumimoji="1" lang="en-US" altLang="zh-CN" sz="2400" b="1" dirty="0">
              <a:solidFill>
                <a:srgbClr val="FF0000"/>
              </a:solidFill>
              <a:latin typeface="+mn-lt"/>
            </a:rPr>
            <a:t> </a:t>
          </a:r>
          <a:r>
            <a:rPr kumimoji="1" lang="en-US" altLang="zh-CN" sz="2400" b="1" dirty="0">
              <a:latin typeface="+mn-lt"/>
            </a:rPr>
            <a:t>…, a</a:t>
          </a:r>
          <a:r>
            <a:rPr kumimoji="1" lang="en-US" altLang="zh-CN" sz="2400" b="1" baseline="-25000" dirty="0">
              <a:latin typeface="+mn-lt"/>
            </a:rPr>
            <a:t>n-1</a:t>
          </a:r>
          <a:r>
            <a:rPr kumimoji="1" lang="en-US" altLang="zh-CN" sz="2400" b="1" dirty="0">
              <a:latin typeface="+mn-lt"/>
            </a:rPr>
            <a:t>) </a:t>
          </a:r>
          <a:endParaRPr lang="zh-CN" altLang="en-US" sz="2400" dirty="0">
            <a:latin typeface="+mn-lt"/>
          </a:endParaRPr>
        </a:p>
      </dgm:t>
    </dgm:pt>
    <dgm:pt modelId="{DAA57A4D-815A-4A6B-9F1C-6AED7AF6FC32}" type="parTrans" cxnId="{A6EDF8C0-EACB-4ACC-B932-F8493186534D}">
      <dgm:prSet/>
      <dgm:spPr/>
      <dgm:t>
        <a:bodyPr/>
        <a:lstStyle/>
        <a:p>
          <a:endParaRPr lang="zh-CN" altLang="en-US" sz="2400">
            <a:latin typeface="+mn-lt"/>
          </a:endParaRPr>
        </a:p>
      </dgm:t>
    </dgm:pt>
    <dgm:pt modelId="{C379BF1F-129C-4666-A572-50A072D8AEAC}" type="sibTrans" cxnId="{A6EDF8C0-EACB-4ACC-B932-F8493186534D}">
      <dgm:prSet custT="1"/>
      <dgm:spPr/>
      <dgm:t>
        <a:bodyPr/>
        <a:lstStyle/>
        <a:p>
          <a:endParaRPr lang="zh-CN" altLang="en-US" sz="2400">
            <a:latin typeface="+mn-lt"/>
          </a:endParaRPr>
        </a:p>
      </dgm:t>
    </dgm:pt>
    <dgm:pt modelId="{E275B992-162C-460E-9FD5-5F8D3469387E}">
      <dgm:prSet phldrT="[文本]" custT="1"/>
      <dgm:spPr/>
      <dgm:t>
        <a:bodyPr/>
        <a:lstStyle/>
        <a:p>
          <a:r>
            <a:rPr kumimoji="1" lang="en-US" altLang="zh-CN" sz="2400" b="1" dirty="0">
              <a:latin typeface="+mn-lt"/>
            </a:rPr>
            <a:t>(a</a:t>
          </a:r>
          <a:r>
            <a:rPr kumimoji="1" lang="en-US" altLang="zh-CN" sz="2400" b="1" baseline="-25000" dirty="0">
              <a:latin typeface="+mn-lt"/>
            </a:rPr>
            <a:t>0</a:t>
          </a:r>
          <a:r>
            <a:rPr kumimoji="1" lang="en-US" altLang="zh-CN" sz="2400" b="1" dirty="0">
              <a:latin typeface="+mn-lt"/>
            </a:rPr>
            <a:t>, …, </a:t>
          </a:r>
          <a:r>
            <a:rPr kumimoji="1" lang="en-US" altLang="zh-CN" sz="2400" b="1" dirty="0">
              <a:solidFill>
                <a:srgbClr val="FF0000"/>
              </a:solidFill>
              <a:latin typeface="+mn-lt"/>
            </a:rPr>
            <a:t>a</a:t>
          </a:r>
          <a:r>
            <a:rPr kumimoji="1" lang="en-US" altLang="zh-CN" sz="2400" b="1" baseline="-25000" dirty="0">
              <a:solidFill>
                <a:srgbClr val="FF0000"/>
              </a:solidFill>
              <a:latin typeface="+mn-lt"/>
            </a:rPr>
            <a:t>i-1</a:t>
          </a:r>
          <a:r>
            <a:rPr kumimoji="1" lang="en-US" altLang="zh-CN" sz="2400" b="1" dirty="0">
              <a:solidFill>
                <a:srgbClr val="FF0000"/>
              </a:solidFill>
              <a:latin typeface="+mn-lt"/>
            </a:rPr>
            <a:t>, a</a:t>
          </a:r>
          <a:r>
            <a:rPr kumimoji="1" lang="en-US" altLang="zh-CN" sz="2400" b="1" baseline="-25000" dirty="0">
              <a:solidFill>
                <a:srgbClr val="FF0000"/>
              </a:solidFill>
              <a:latin typeface="+mn-lt"/>
            </a:rPr>
            <a:t>i+1</a:t>
          </a:r>
          <a:r>
            <a:rPr kumimoji="1" lang="en-US" altLang="zh-CN" sz="2400" b="1" dirty="0">
              <a:latin typeface="+mn-lt"/>
            </a:rPr>
            <a:t>, …, a</a:t>
          </a:r>
          <a:r>
            <a:rPr kumimoji="1" lang="en-US" altLang="zh-CN" sz="2400" b="1" baseline="-25000" dirty="0">
              <a:latin typeface="+mn-lt"/>
            </a:rPr>
            <a:t>n-1</a:t>
          </a:r>
          <a:r>
            <a:rPr kumimoji="1" lang="en-US" altLang="zh-CN" sz="2400" b="1" dirty="0">
              <a:latin typeface="+mn-lt"/>
            </a:rPr>
            <a:t>)</a:t>
          </a:r>
          <a:endParaRPr lang="zh-CN" altLang="en-US" sz="2400" dirty="0">
            <a:latin typeface="+mn-lt"/>
          </a:endParaRPr>
        </a:p>
      </dgm:t>
    </dgm:pt>
    <dgm:pt modelId="{DD190C6B-16CD-4D6E-AFB6-922B6AECE3D4}" type="parTrans" cxnId="{5808145F-2777-41F9-A0C6-AFFA858F2AC7}">
      <dgm:prSet/>
      <dgm:spPr/>
      <dgm:t>
        <a:bodyPr/>
        <a:lstStyle/>
        <a:p>
          <a:endParaRPr lang="zh-CN" altLang="en-US" sz="2400">
            <a:latin typeface="+mn-lt"/>
          </a:endParaRPr>
        </a:p>
      </dgm:t>
    </dgm:pt>
    <dgm:pt modelId="{9039C1BB-A4DC-40D1-85E7-ACE22F59266A}" type="sibTrans" cxnId="{5808145F-2777-41F9-A0C6-AFFA858F2AC7}">
      <dgm:prSet/>
      <dgm:spPr/>
      <dgm:t>
        <a:bodyPr/>
        <a:lstStyle/>
        <a:p>
          <a:endParaRPr lang="zh-CN" altLang="en-US" sz="2400">
            <a:latin typeface="+mn-lt"/>
          </a:endParaRPr>
        </a:p>
      </dgm:t>
    </dgm:pt>
    <dgm:pt modelId="{EA1F515D-87A9-4AE0-95E9-A854E2128C41}" type="pres">
      <dgm:prSet presAssocID="{90826E26-530A-4FA5-9078-DEBAC9D9B24E}" presName="Name0" presStyleCnt="0">
        <dgm:presLayoutVars>
          <dgm:dir/>
          <dgm:resizeHandles val="exact"/>
        </dgm:presLayoutVars>
      </dgm:prSet>
      <dgm:spPr/>
    </dgm:pt>
    <dgm:pt modelId="{BF1F2869-D533-44BE-9A86-4EFAAD6F52CE}" type="pres">
      <dgm:prSet presAssocID="{F1E34FBB-A09F-41BB-A0FF-644731BDD030}" presName="node" presStyleLbl="node1" presStyleIdx="0" presStyleCnt="2" custScaleX="118545" custScaleY="71559" custLinFactNeighborX="37415">
        <dgm:presLayoutVars>
          <dgm:bulletEnabled val="1"/>
        </dgm:presLayoutVars>
      </dgm:prSet>
      <dgm:spPr/>
    </dgm:pt>
    <dgm:pt modelId="{CD35758E-73A9-4AC5-A303-B6D1C86CA030}" type="pres">
      <dgm:prSet presAssocID="{C379BF1F-129C-4666-A572-50A072D8AEAC}" presName="sibTrans" presStyleLbl="sibTrans2D1" presStyleIdx="0" presStyleCnt="1" custScaleY="78366"/>
      <dgm:spPr/>
    </dgm:pt>
    <dgm:pt modelId="{1A8A0B98-C1A9-413A-8379-FF3334667B80}" type="pres">
      <dgm:prSet presAssocID="{C379BF1F-129C-4666-A572-50A072D8AEAC}" presName="connectorText" presStyleLbl="sibTrans2D1" presStyleIdx="0" presStyleCnt="1"/>
      <dgm:spPr/>
    </dgm:pt>
    <dgm:pt modelId="{159330CB-2146-46A3-9CCD-7987D2366844}" type="pres">
      <dgm:prSet presAssocID="{E275B992-162C-460E-9FD5-5F8D3469387E}" presName="node" presStyleLbl="node1" presStyleIdx="1" presStyleCnt="2" custScaleY="70774" custLinFactNeighborX="-7169" custLinFactNeighborY="-392">
        <dgm:presLayoutVars>
          <dgm:bulletEnabled val="1"/>
        </dgm:presLayoutVars>
      </dgm:prSet>
      <dgm:spPr/>
    </dgm:pt>
  </dgm:ptLst>
  <dgm:cxnLst>
    <dgm:cxn modelId="{81D7C017-B82D-4D9A-B6A7-210886CBE465}" type="presOf" srcId="{E275B992-162C-460E-9FD5-5F8D3469387E}" destId="{159330CB-2146-46A3-9CCD-7987D2366844}" srcOrd="0" destOrd="0" presId="urn:microsoft.com/office/officeart/2005/8/layout/process1"/>
    <dgm:cxn modelId="{7BA43530-2616-4AA2-9826-489E0BEED2AE}" type="presOf" srcId="{F1E34FBB-A09F-41BB-A0FF-644731BDD030}" destId="{BF1F2869-D533-44BE-9A86-4EFAAD6F52CE}" srcOrd="0" destOrd="0" presId="urn:microsoft.com/office/officeart/2005/8/layout/process1"/>
    <dgm:cxn modelId="{ADED3C5B-97DE-4BE7-81E7-115117842DC8}" type="presOf" srcId="{90826E26-530A-4FA5-9078-DEBAC9D9B24E}" destId="{EA1F515D-87A9-4AE0-95E9-A854E2128C41}" srcOrd="0" destOrd="0" presId="urn:microsoft.com/office/officeart/2005/8/layout/process1"/>
    <dgm:cxn modelId="{5808145F-2777-41F9-A0C6-AFFA858F2AC7}" srcId="{90826E26-530A-4FA5-9078-DEBAC9D9B24E}" destId="{E275B992-162C-460E-9FD5-5F8D3469387E}" srcOrd="1" destOrd="0" parTransId="{DD190C6B-16CD-4D6E-AFB6-922B6AECE3D4}" sibTransId="{9039C1BB-A4DC-40D1-85E7-ACE22F59266A}"/>
    <dgm:cxn modelId="{AB168051-52DA-4BDD-8A51-F55FCE8951C2}" type="presOf" srcId="{C379BF1F-129C-4666-A572-50A072D8AEAC}" destId="{1A8A0B98-C1A9-413A-8379-FF3334667B80}" srcOrd="1" destOrd="0" presId="urn:microsoft.com/office/officeart/2005/8/layout/process1"/>
    <dgm:cxn modelId="{A6EDF8C0-EACB-4ACC-B932-F8493186534D}" srcId="{90826E26-530A-4FA5-9078-DEBAC9D9B24E}" destId="{F1E34FBB-A09F-41BB-A0FF-644731BDD030}" srcOrd="0" destOrd="0" parTransId="{DAA57A4D-815A-4A6B-9F1C-6AED7AF6FC32}" sibTransId="{C379BF1F-129C-4666-A572-50A072D8AEAC}"/>
    <dgm:cxn modelId="{3FE50AD8-51CC-4118-90D5-8E50951CC4CF}" type="presOf" srcId="{C379BF1F-129C-4666-A572-50A072D8AEAC}" destId="{CD35758E-73A9-4AC5-A303-B6D1C86CA030}" srcOrd="0" destOrd="0" presId="urn:microsoft.com/office/officeart/2005/8/layout/process1"/>
    <dgm:cxn modelId="{EF2278BD-ED5D-454E-9650-D346F8DEC089}" type="presParOf" srcId="{EA1F515D-87A9-4AE0-95E9-A854E2128C41}" destId="{BF1F2869-D533-44BE-9A86-4EFAAD6F52CE}" srcOrd="0" destOrd="0" presId="urn:microsoft.com/office/officeart/2005/8/layout/process1"/>
    <dgm:cxn modelId="{EA26395C-176E-4C11-A728-AA75BC68454A}" type="presParOf" srcId="{EA1F515D-87A9-4AE0-95E9-A854E2128C41}" destId="{CD35758E-73A9-4AC5-A303-B6D1C86CA030}" srcOrd="1" destOrd="0" presId="urn:microsoft.com/office/officeart/2005/8/layout/process1"/>
    <dgm:cxn modelId="{E166655C-C9FB-47E2-A1DE-F139329702D3}" type="presParOf" srcId="{CD35758E-73A9-4AC5-A303-B6D1C86CA030}" destId="{1A8A0B98-C1A9-413A-8379-FF3334667B80}" srcOrd="0" destOrd="0" presId="urn:microsoft.com/office/officeart/2005/8/layout/process1"/>
    <dgm:cxn modelId="{B2ADA481-CFE0-4383-A316-B6E6D8F02584}" type="presParOf" srcId="{EA1F515D-87A9-4AE0-95E9-A854E2128C41}" destId="{159330CB-2146-46A3-9CCD-7987D236684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461572-1656-47CC-86D2-9EC6B30EEE5A}" type="doc">
      <dgm:prSet loTypeId="urn:microsoft.com/office/officeart/2005/8/layout/vList5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1A63545-9E97-49A0-A313-DDDCA91DC058}">
      <dgm:prSet custT="1"/>
      <dgm:spPr>
        <a:solidFill>
          <a:srgbClr val="48A9C3"/>
        </a:solidFill>
      </dgm:spPr>
      <dgm:t>
        <a:bodyPr/>
        <a:lstStyle/>
        <a:p>
          <a:pPr algn="ctr"/>
          <a:r>
            <a:rPr kumimoji="1" lang="zh-CN" altLang="en-US" sz="3200" b="0" kern="1200" dirty="0">
              <a:latin typeface="黑体" panose="02010609060101010101" pitchFamily="49" charset="-122"/>
              <a:ea typeface="黑体" panose="02010609060101010101" pitchFamily="49" charset="-122"/>
            </a:rPr>
            <a:t>任务</a:t>
          </a:r>
          <a:endParaRPr kumimoji="1" lang="zh-CN" altLang="en-US" sz="2800" b="0" kern="1200" dirty="0">
            <a:solidFill>
              <a:prstClr val="white"/>
            </a:solidFill>
            <a:latin typeface="黑体" panose="02010609060101010101" pitchFamily="49" charset="-122"/>
            <a:ea typeface="黑体" panose="02010609060101010101" pitchFamily="49" charset="-122"/>
            <a:cs typeface="+mn-cs"/>
          </a:endParaRPr>
        </a:p>
      </dgm:t>
    </dgm:pt>
    <dgm:pt modelId="{598AF19C-8A6C-4BF9-B799-E308397A80EA}" type="parTrans" cxnId="{01A159C4-EF16-4502-A4C7-B0D1A7BD51B2}">
      <dgm:prSet/>
      <dgm:spPr/>
      <dgm:t>
        <a:bodyPr/>
        <a:lstStyle/>
        <a:p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EBFEE91-42FC-42DA-998F-AF0F9B859B8E}" type="sibTrans" cxnId="{01A159C4-EF16-4502-A4C7-B0D1A7BD51B2}">
      <dgm:prSet/>
      <dgm:spPr/>
      <dgm:t>
        <a:bodyPr/>
        <a:lstStyle/>
        <a:p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A4636A4-CB00-411E-9B36-D4DBF0448DB3}">
      <dgm:prSet custT="1"/>
      <dgm:spPr/>
      <dgm:t>
        <a:bodyPr/>
        <a:lstStyle/>
        <a:p>
          <a:r>
            <a: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</a:rPr>
            <a:t>加入头结点有什么好处？</a:t>
          </a:r>
          <a:endParaRPr lang="zh-CN" altLang="en-US" sz="2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4704E67-BF52-4F02-B28E-C94B5A84359B}" type="parTrans" cxnId="{1E303BCF-2919-4853-B156-B7525CB40496}">
      <dgm:prSet/>
      <dgm:spPr/>
      <dgm:t>
        <a:bodyPr/>
        <a:lstStyle/>
        <a:p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4DA7C06-68EA-4DC7-9111-32AFADBF27EE}" type="sibTrans" cxnId="{1E303BCF-2919-4853-B156-B7525CB40496}">
      <dgm:prSet/>
      <dgm:spPr/>
      <dgm:t>
        <a:bodyPr/>
        <a:lstStyle/>
        <a:p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898CD82-0A08-4389-91F8-C7A261318183}">
      <dgm:prSet custT="1"/>
      <dgm:spPr/>
      <dgm:t>
        <a:bodyPr/>
        <a:lstStyle/>
        <a:p>
          <a:r>
            <a:rPr kumimoji="1" lang="zh-CN" altLang="en-US" sz="2800" b="0" dirty="0">
              <a:latin typeface="黑体" panose="02010609060101010101" pitchFamily="49" charset="-122"/>
              <a:ea typeface="黑体" panose="02010609060101010101" pitchFamily="49" charset="-122"/>
            </a:rPr>
            <a:t>为</a:t>
          </a:r>
          <a:r>
            <a:rPr kumimoji="1" lang="zh-CN" altLang="en-US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无头结点的单链设计表插入算法</a:t>
          </a:r>
          <a:endParaRPr lang="zh-CN" altLang="en-US" sz="28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A8ECA8C-96DB-4D2A-AE2A-548FE0B65835}" type="parTrans" cxnId="{235DFF52-8A0F-4800-9F16-D30A691119C8}">
      <dgm:prSet/>
      <dgm:spPr/>
      <dgm:t>
        <a:bodyPr/>
        <a:lstStyle/>
        <a:p>
          <a:endParaRPr lang="zh-CN" altLang="en-US"/>
        </a:p>
      </dgm:t>
    </dgm:pt>
    <dgm:pt modelId="{D5312FF8-C286-4FB6-9AD3-959B1531A03E}" type="sibTrans" cxnId="{235DFF52-8A0F-4800-9F16-D30A691119C8}">
      <dgm:prSet/>
      <dgm:spPr/>
      <dgm:t>
        <a:bodyPr/>
        <a:lstStyle/>
        <a:p>
          <a:endParaRPr lang="zh-CN" altLang="en-US"/>
        </a:p>
      </dgm:t>
    </dgm:pt>
    <dgm:pt modelId="{0B486D89-B976-4EF5-AAEC-453723D40647}" type="pres">
      <dgm:prSet presAssocID="{2B461572-1656-47CC-86D2-9EC6B30EEE5A}" presName="Name0" presStyleCnt="0">
        <dgm:presLayoutVars>
          <dgm:dir/>
          <dgm:animLvl val="lvl"/>
          <dgm:resizeHandles val="exact"/>
        </dgm:presLayoutVars>
      </dgm:prSet>
      <dgm:spPr/>
    </dgm:pt>
    <dgm:pt modelId="{A9172C6B-8590-4C6A-BBBB-2451A2D44B2D}" type="pres">
      <dgm:prSet presAssocID="{11A63545-9E97-49A0-A313-DDDCA91DC058}" presName="linNode" presStyleCnt="0"/>
      <dgm:spPr/>
    </dgm:pt>
    <dgm:pt modelId="{F8ADFEC1-C9E6-4E83-8439-CE6577703422}" type="pres">
      <dgm:prSet presAssocID="{11A63545-9E97-49A0-A313-DDDCA91DC058}" presName="parentText" presStyleLbl="node1" presStyleIdx="0" presStyleCnt="1" custScaleX="68948" custScaleY="70543" custLinFactNeighborX="3333" custLinFactNeighborY="541">
        <dgm:presLayoutVars>
          <dgm:chMax val="1"/>
          <dgm:bulletEnabled val="1"/>
        </dgm:presLayoutVars>
      </dgm:prSet>
      <dgm:spPr/>
    </dgm:pt>
    <dgm:pt modelId="{1B046C5A-4C3B-47AF-BADF-E15330D127DD}" type="pres">
      <dgm:prSet presAssocID="{11A63545-9E97-49A0-A313-DDDCA91DC058}" presName="descendantText" presStyleLbl="alignAccFollowNode1" presStyleIdx="0" presStyleCnt="1" custScaleX="115489" custScaleY="85474">
        <dgm:presLayoutVars>
          <dgm:bulletEnabled val="1"/>
        </dgm:presLayoutVars>
      </dgm:prSet>
      <dgm:spPr/>
    </dgm:pt>
  </dgm:ptLst>
  <dgm:cxnLst>
    <dgm:cxn modelId="{123D3104-C1E4-4EAF-B3CF-AD589FFC1AE0}" type="presOf" srcId="{2B461572-1656-47CC-86D2-9EC6B30EEE5A}" destId="{0B486D89-B976-4EF5-AAEC-453723D40647}" srcOrd="0" destOrd="0" presId="urn:microsoft.com/office/officeart/2005/8/layout/vList5"/>
    <dgm:cxn modelId="{3675BC4F-A092-41D6-BFEA-C8FA5C853677}" type="presOf" srcId="{C898CD82-0A08-4389-91F8-C7A261318183}" destId="{1B046C5A-4C3B-47AF-BADF-E15330D127DD}" srcOrd="0" destOrd="0" presId="urn:microsoft.com/office/officeart/2005/8/layout/vList5"/>
    <dgm:cxn modelId="{235DFF52-8A0F-4800-9F16-D30A691119C8}" srcId="{11A63545-9E97-49A0-A313-DDDCA91DC058}" destId="{C898CD82-0A08-4389-91F8-C7A261318183}" srcOrd="0" destOrd="0" parTransId="{BA8ECA8C-96DB-4D2A-AE2A-548FE0B65835}" sibTransId="{D5312FF8-C286-4FB6-9AD3-959B1531A03E}"/>
    <dgm:cxn modelId="{B14F4E96-5852-41E4-8A80-40B3845CEE56}" type="presOf" srcId="{11A63545-9E97-49A0-A313-DDDCA91DC058}" destId="{F8ADFEC1-C9E6-4E83-8439-CE6577703422}" srcOrd="0" destOrd="0" presId="urn:microsoft.com/office/officeart/2005/8/layout/vList5"/>
    <dgm:cxn modelId="{01A159C4-EF16-4502-A4C7-B0D1A7BD51B2}" srcId="{2B461572-1656-47CC-86D2-9EC6B30EEE5A}" destId="{11A63545-9E97-49A0-A313-DDDCA91DC058}" srcOrd="0" destOrd="0" parTransId="{598AF19C-8A6C-4BF9-B799-E308397A80EA}" sibTransId="{FEBFEE91-42FC-42DA-998F-AF0F9B859B8E}"/>
    <dgm:cxn modelId="{1E303BCF-2919-4853-B156-B7525CB40496}" srcId="{C898CD82-0A08-4389-91F8-C7A261318183}" destId="{6A4636A4-CB00-411E-9B36-D4DBF0448DB3}" srcOrd="0" destOrd="0" parTransId="{44704E67-BF52-4F02-B28E-C94B5A84359B}" sibTransId="{44DA7C06-68EA-4DC7-9111-32AFADBF27EE}"/>
    <dgm:cxn modelId="{33945ED3-6651-43A5-96BA-6BC12B3D6F84}" type="presOf" srcId="{6A4636A4-CB00-411E-9B36-D4DBF0448DB3}" destId="{1B046C5A-4C3B-47AF-BADF-E15330D127DD}" srcOrd="0" destOrd="1" presId="urn:microsoft.com/office/officeart/2005/8/layout/vList5"/>
    <dgm:cxn modelId="{F5935519-62E2-499A-A722-72698705E30C}" type="presParOf" srcId="{0B486D89-B976-4EF5-AAEC-453723D40647}" destId="{A9172C6B-8590-4C6A-BBBB-2451A2D44B2D}" srcOrd="0" destOrd="0" presId="urn:microsoft.com/office/officeart/2005/8/layout/vList5"/>
    <dgm:cxn modelId="{22B9E3F3-958B-416B-AD20-10CD27292EF7}" type="presParOf" srcId="{A9172C6B-8590-4C6A-BBBB-2451A2D44B2D}" destId="{F8ADFEC1-C9E6-4E83-8439-CE6577703422}" srcOrd="0" destOrd="0" presId="urn:microsoft.com/office/officeart/2005/8/layout/vList5"/>
    <dgm:cxn modelId="{00CF7B86-A8A2-4379-A197-121D113A96A9}" type="presParOf" srcId="{A9172C6B-8590-4C6A-BBBB-2451A2D44B2D}" destId="{1B046C5A-4C3B-47AF-BADF-E15330D127D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F6DC7-9C1E-4A65-BF4B-EE1459E2E7EF}">
      <dsp:nvSpPr>
        <dsp:cNvPr id="0" name=""/>
        <dsp:cNvSpPr/>
      </dsp:nvSpPr>
      <dsp:spPr>
        <a:xfrm>
          <a:off x="0" y="4087271"/>
          <a:ext cx="10972800" cy="894195"/>
        </a:xfrm>
        <a:prstGeom prst="rect">
          <a:avLst/>
        </a:prstGeom>
        <a:solidFill>
          <a:srgbClr val="6F6AA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j-ea"/>
              <a:ea typeface="+mj-ea"/>
            </a:rPr>
            <a:t>2.4 </a:t>
          </a:r>
          <a:r>
            <a:rPr lang="zh-CN" sz="2800" kern="1200" dirty="0">
              <a:latin typeface="+mj-ea"/>
              <a:ea typeface="+mj-ea"/>
            </a:rPr>
            <a:t>一元多项式的表示及相加</a:t>
          </a:r>
        </a:p>
      </dsp:txBody>
      <dsp:txXfrm>
        <a:off x="0" y="4087271"/>
        <a:ext cx="10972800" cy="894195"/>
      </dsp:txXfrm>
    </dsp:sp>
    <dsp:sp modelId="{90C07509-B86C-4DC1-A5EE-DFA9FF960389}">
      <dsp:nvSpPr>
        <dsp:cNvPr id="0" name=""/>
        <dsp:cNvSpPr/>
      </dsp:nvSpPr>
      <dsp:spPr>
        <a:xfrm rot="10800000">
          <a:off x="0" y="2725412"/>
          <a:ext cx="10972800" cy="1375272"/>
        </a:xfrm>
        <a:prstGeom prst="upArrowCallout">
          <a:avLst/>
        </a:prstGeom>
        <a:solidFill>
          <a:srgbClr val="0A7DB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j-ea"/>
              <a:ea typeface="+mj-ea"/>
            </a:rPr>
            <a:t>2.3 </a:t>
          </a:r>
          <a:r>
            <a:rPr lang="zh-CN" sz="2800" kern="1200" dirty="0">
              <a:latin typeface="+mj-ea"/>
              <a:ea typeface="+mj-ea"/>
            </a:rPr>
            <a:t>线性表的链式表示和实现</a:t>
          </a:r>
        </a:p>
      </dsp:txBody>
      <dsp:txXfrm rot="-10800000">
        <a:off x="0" y="2725412"/>
        <a:ext cx="10972800" cy="482720"/>
      </dsp:txXfrm>
    </dsp:sp>
    <dsp:sp modelId="{C97B0A60-93BA-48B8-8962-D96AD7A0DE62}">
      <dsp:nvSpPr>
        <dsp:cNvPr id="0" name=""/>
        <dsp:cNvSpPr/>
      </dsp:nvSpPr>
      <dsp:spPr>
        <a:xfrm>
          <a:off x="5357" y="3208133"/>
          <a:ext cx="3654028" cy="411206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ea"/>
              <a:ea typeface="+mj-ea"/>
            </a:rPr>
            <a:t>2.3.1  </a:t>
          </a:r>
          <a:r>
            <a:rPr lang="zh-CN" sz="2400" kern="1200" dirty="0">
              <a:latin typeface="+mj-ea"/>
              <a:ea typeface="+mj-ea"/>
            </a:rPr>
            <a:t>线性链表</a:t>
          </a:r>
        </a:p>
      </dsp:txBody>
      <dsp:txXfrm>
        <a:off x="5357" y="3208133"/>
        <a:ext cx="3654028" cy="411206"/>
      </dsp:txXfrm>
    </dsp:sp>
    <dsp:sp modelId="{CCF373F7-D4BF-4A0D-8738-2C8B7012E305}">
      <dsp:nvSpPr>
        <dsp:cNvPr id="0" name=""/>
        <dsp:cNvSpPr/>
      </dsp:nvSpPr>
      <dsp:spPr>
        <a:xfrm>
          <a:off x="3659385" y="3208133"/>
          <a:ext cx="3654028" cy="411206"/>
        </a:xfrm>
        <a:prstGeom prst="rect">
          <a:avLst/>
        </a:prstGeom>
        <a:solidFill>
          <a:schemeClr val="accent5">
            <a:lumMod val="40000"/>
            <a:lumOff val="60000"/>
            <a:alpha val="9000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ea"/>
              <a:ea typeface="+mj-ea"/>
            </a:rPr>
            <a:t>2.3.2  </a:t>
          </a:r>
          <a:r>
            <a:rPr lang="zh-CN" sz="2400" kern="1200" dirty="0">
              <a:latin typeface="+mj-ea"/>
              <a:ea typeface="+mj-ea"/>
            </a:rPr>
            <a:t>循环链表</a:t>
          </a:r>
        </a:p>
      </dsp:txBody>
      <dsp:txXfrm>
        <a:off x="3659385" y="3208133"/>
        <a:ext cx="3654028" cy="411206"/>
      </dsp:txXfrm>
    </dsp:sp>
    <dsp:sp modelId="{80D4D8AD-FB8A-4090-8137-DE317283A355}">
      <dsp:nvSpPr>
        <dsp:cNvPr id="0" name=""/>
        <dsp:cNvSpPr/>
      </dsp:nvSpPr>
      <dsp:spPr>
        <a:xfrm>
          <a:off x="7313414" y="3208133"/>
          <a:ext cx="3654028" cy="411206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ea"/>
              <a:ea typeface="+mj-ea"/>
            </a:rPr>
            <a:t>2.3.3  </a:t>
          </a:r>
          <a:r>
            <a:rPr lang="zh-CN" sz="2400" kern="1200" dirty="0">
              <a:latin typeface="+mj-ea"/>
              <a:ea typeface="+mj-ea"/>
            </a:rPr>
            <a:t>双向链表</a:t>
          </a:r>
        </a:p>
      </dsp:txBody>
      <dsp:txXfrm>
        <a:off x="7313414" y="3208133"/>
        <a:ext cx="3654028" cy="411206"/>
      </dsp:txXfrm>
    </dsp:sp>
    <dsp:sp modelId="{6239F05D-677F-40AE-BFB6-8FA2ED2733B1}">
      <dsp:nvSpPr>
        <dsp:cNvPr id="0" name=""/>
        <dsp:cNvSpPr/>
      </dsp:nvSpPr>
      <dsp:spPr>
        <a:xfrm rot="10800000">
          <a:off x="0" y="1363553"/>
          <a:ext cx="10972800" cy="1375272"/>
        </a:xfrm>
        <a:prstGeom prst="upArrowCallout">
          <a:avLst/>
        </a:prstGeom>
        <a:solidFill>
          <a:srgbClr val="48A9C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j-ea"/>
              <a:ea typeface="+mj-ea"/>
            </a:rPr>
            <a:t>2.2 </a:t>
          </a:r>
          <a:r>
            <a:rPr lang="zh-CN" sz="2800" kern="1200" dirty="0">
              <a:latin typeface="+mj-ea"/>
              <a:ea typeface="+mj-ea"/>
            </a:rPr>
            <a:t>线性表的顺序表示和实现</a:t>
          </a:r>
        </a:p>
      </dsp:txBody>
      <dsp:txXfrm rot="10800000">
        <a:off x="0" y="1363553"/>
        <a:ext cx="10972800" cy="893610"/>
      </dsp:txXfrm>
    </dsp:sp>
    <dsp:sp modelId="{7966F00B-BC70-4F2E-AB39-F0DA5389C5E4}">
      <dsp:nvSpPr>
        <dsp:cNvPr id="0" name=""/>
        <dsp:cNvSpPr/>
      </dsp:nvSpPr>
      <dsp:spPr>
        <a:xfrm rot="10800000">
          <a:off x="0" y="1694"/>
          <a:ext cx="10972800" cy="1375272"/>
        </a:xfrm>
        <a:prstGeom prst="upArrowCallout">
          <a:avLst/>
        </a:prstGeom>
        <a:solidFill>
          <a:srgbClr val="5DCA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j-ea"/>
              <a:ea typeface="+mj-ea"/>
            </a:rPr>
            <a:t>2.1 </a:t>
          </a:r>
          <a:r>
            <a:rPr lang="zh-CN" sz="2800" kern="1200" dirty="0">
              <a:latin typeface="+mj-ea"/>
              <a:ea typeface="+mj-ea"/>
            </a:rPr>
            <a:t>线性表的定义</a:t>
          </a:r>
        </a:p>
      </dsp:txBody>
      <dsp:txXfrm rot="10800000">
        <a:off x="0" y="1694"/>
        <a:ext cx="10972800" cy="8936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A94EB-85F4-4190-8EB0-6BBDB7E49148}">
      <dsp:nvSpPr>
        <dsp:cNvPr id="0" name=""/>
        <dsp:cNvSpPr/>
      </dsp:nvSpPr>
      <dsp:spPr>
        <a:xfrm>
          <a:off x="1420049" y="3178175"/>
          <a:ext cx="634807" cy="1287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7403" y="0"/>
              </a:lnTo>
              <a:lnTo>
                <a:pt x="317403" y="1287978"/>
              </a:lnTo>
              <a:lnTo>
                <a:pt x="634807" y="128797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>
            <a:latin typeface="+mj-ea"/>
            <a:ea typeface="+mj-ea"/>
          </a:endParaRPr>
        </a:p>
      </dsp:txBody>
      <dsp:txXfrm>
        <a:off x="1701554" y="3786266"/>
        <a:ext cx="71796" cy="71796"/>
      </dsp:txXfrm>
    </dsp:sp>
    <dsp:sp modelId="{F9FEE771-05ED-4DB7-8C75-52B0837D3D72}">
      <dsp:nvSpPr>
        <dsp:cNvPr id="0" name=""/>
        <dsp:cNvSpPr/>
      </dsp:nvSpPr>
      <dsp:spPr>
        <a:xfrm>
          <a:off x="1420049" y="1943832"/>
          <a:ext cx="624731" cy="1234343"/>
        </a:xfrm>
        <a:custGeom>
          <a:avLst/>
          <a:gdLst/>
          <a:ahLst/>
          <a:cxnLst/>
          <a:rect l="0" t="0" r="0" b="0"/>
          <a:pathLst>
            <a:path>
              <a:moveTo>
                <a:pt x="0" y="1234343"/>
              </a:moveTo>
              <a:lnTo>
                <a:pt x="312365" y="1234343"/>
              </a:lnTo>
              <a:lnTo>
                <a:pt x="312365" y="0"/>
              </a:lnTo>
              <a:lnTo>
                <a:pt x="624731" y="0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>
            <a:latin typeface="+mj-ea"/>
            <a:ea typeface="+mj-ea"/>
          </a:endParaRPr>
        </a:p>
      </dsp:txBody>
      <dsp:txXfrm>
        <a:off x="1697828" y="2526418"/>
        <a:ext cx="69171" cy="69171"/>
      </dsp:txXfrm>
    </dsp:sp>
    <dsp:sp modelId="{400CC582-46A5-4F65-B8ED-5BFE653A611B}">
      <dsp:nvSpPr>
        <dsp:cNvPr id="0" name=""/>
        <dsp:cNvSpPr/>
      </dsp:nvSpPr>
      <dsp:spPr>
        <a:xfrm rot="16200000">
          <a:off x="-282667" y="2671264"/>
          <a:ext cx="2391609" cy="1013823"/>
        </a:xfrm>
        <a:prstGeom prst="rect">
          <a:avLst/>
        </a:prstGeom>
        <a:solidFill>
          <a:srgbClr val="0A7DB6">
            <a:alpha val="8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+mj-ea"/>
              <a:ea typeface="+mj-ea"/>
            </a:rPr>
            <a:t>两种方法</a:t>
          </a:r>
        </a:p>
      </dsp:txBody>
      <dsp:txXfrm>
        <a:off x="-282667" y="2671264"/>
        <a:ext cx="2391609" cy="1013823"/>
      </dsp:txXfrm>
    </dsp:sp>
    <dsp:sp modelId="{C8A6BA6E-1992-41B2-A7A1-9B4BFC28E186}">
      <dsp:nvSpPr>
        <dsp:cNvPr id="0" name=""/>
        <dsp:cNvSpPr/>
      </dsp:nvSpPr>
      <dsp:spPr>
        <a:xfrm>
          <a:off x="2044780" y="1436921"/>
          <a:ext cx="1911605" cy="1013823"/>
        </a:xfrm>
        <a:prstGeom prst="rect">
          <a:avLst/>
        </a:prstGeom>
        <a:solidFill>
          <a:srgbClr val="48A9C3">
            <a:alpha val="7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+mj-ea"/>
              <a:ea typeface="+mj-ea"/>
            </a:rPr>
            <a:t>头插法</a:t>
          </a:r>
        </a:p>
      </dsp:txBody>
      <dsp:txXfrm>
        <a:off x="2044780" y="1436921"/>
        <a:ext cx="1911605" cy="1013823"/>
      </dsp:txXfrm>
    </dsp:sp>
    <dsp:sp modelId="{BCAB1064-39A3-4602-87BD-5EC6D2F1FA9D}">
      <dsp:nvSpPr>
        <dsp:cNvPr id="0" name=""/>
        <dsp:cNvSpPr/>
      </dsp:nvSpPr>
      <dsp:spPr>
        <a:xfrm>
          <a:off x="2054856" y="3959242"/>
          <a:ext cx="1870969" cy="1013823"/>
        </a:xfrm>
        <a:prstGeom prst="rect">
          <a:avLst/>
        </a:prstGeom>
        <a:solidFill>
          <a:srgbClr val="6F6AA4">
            <a:alpha val="7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+mj-ea"/>
              <a:ea typeface="+mj-ea"/>
            </a:rPr>
            <a:t>尾插法</a:t>
          </a:r>
        </a:p>
      </dsp:txBody>
      <dsp:txXfrm>
        <a:off x="2054856" y="3959242"/>
        <a:ext cx="1870969" cy="10138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46C5A-4C3B-47AF-BADF-E15330D127DD}">
      <dsp:nvSpPr>
        <dsp:cNvPr id="0" name=""/>
        <dsp:cNvSpPr/>
      </dsp:nvSpPr>
      <dsp:spPr>
        <a:xfrm rot="5400000">
          <a:off x="6390816" y="-2316648"/>
          <a:ext cx="2356746" cy="7236462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800" b="0" kern="1200" dirty="0">
              <a:latin typeface="+mj-ea"/>
              <a:ea typeface="+mj-ea"/>
            </a:rPr>
            <a:t>新建一个链表（注：不需要额外空间）</a:t>
          </a:r>
          <a:endParaRPr lang="zh-CN" altLang="en-US" sz="2800" b="0" kern="1200" dirty="0">
            <a:latin typeface="+mj-ea"/>
            <a:ea typeface="+mj-ea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800" b="0" kern="1200">
              <a:latin typeface="+mj-ea"/>
              <a:ea typeface="+mj-ea"/>
            </a:rPr>
            <a:t>顺序考察原链表中每一个结点的数据元素，在</a:t>
          </a:r>
          <a:r>
            <a:rPr kumimoji="1" lang="en-US" altLang="zh-CN" sz="2800" b="0" kern="1200">
              <a:latin typeface="+mj-ea"/>
              <a:ea typeface="+mj-ea"/>
            </a:rPr>
            <a:t>"</a:t>
          </a:r>
          <a:r>
            <a:rPr kumimoji="1" lang="zh-CN" altLang="en-US" sz="2800" b="0" kern="1200">
              <a:latin typeface="+mj-ea"/>
              <a:ea typeface="+mj-ea"/>
            </a:rPr>
            <a:t>新表</a:t>
          </a:r>
          <a:r>
            <a:rPr kumimoji="1" lang="en-US" altLang="zh-CN" sz="2800" b="0" kern="1200">
              <a:latin typeface="+mj-ea"/>
              <a:ea typeface="+mj-ea"/>
            </a:rPr>
            <a:t>"</a:t>
          </a:r>
          <a:r>
            <a:rPr kumimoji="1" lang="zh-CN" altLang="en-US" sz="2800" b="0" kern="1200">
              <a:latin typeface="+mj-ea"/>
              <a:ea typeface="+mj-ea"/>
            </a:rPr>
            <a:t>中进行查找</a:t>
          </a:r>
          <a:endParaRPr lang="zh-CN" altLang="en-US" sz="2800" b="0" kern="1200" dirty="0">
            <a:latin typeface="+mj-ea"/>
            <a:ea typeface="+mj-ea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400" b="0" kern="1200">
              <a:latin typeface="+mj-ea"/>
              <a:ea typeface="+mj-ea"/>
            </a:rPr>
            <a:t>若找到了，则删掉该结点</a:t>
          </a:r>
          <a:endParaRPr lang="zh-CN" altLang="en-US" sz="2400" b="0" kern="1200" dirty="0">
            <a:latin typeface="+mj-ea"/>
            <a:ea typeface="+mj-ea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400" b="0" kern="1200">
              <a:latin typeface="+mj-ea"/>
              <a:ea typeface="+mj-ea"/>
            </a:rPr>
            <a:t>若没找到，则插入到新表中</a:t>
          </a:r>
          <a:endParaRPr lang="zh-CN" altLang="en-US" sz="2400" b="0" kern="1200" dirty="0">
            <a:latin typeface="+mj-ea"/>
            <a:ea typeface="+mj-ea"/>
          </a:endParaRPr>
        </a:p>
      </dsp:txBody>
      <dsp:txXfrm rot="-5400000">
        <a:off x="3950959" y="238256"/>
        <a:ext cx="7121415" cy="2126652"/>
      </dsp:txXfrm>
    </dsp:sp>
    <dsp:sp modelId="{F8ADFEC1-C9E6-4E83-8439-CE6577703422}">
      <dsp:nvSpPr>
        <dsp:cNvPr id="0" name=""/>
        <dsp:cNvSpPr/>
      </dsp:nvSpPr>
      <dsp:spPr>
        <a:xfrm>
          <a:off x="0" y="1271"/>
          <a:ext cx="4070509" cy="260062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800" b="0" kern="1200">
              <a:latin typeface="+mj-ea"/>
              <a:ea typeface="+mj-ea"/>
            </a:rPr>
            <a:t>任务：</a:t>
          </a:r>
          <a:r>
            <a:rPr kumimoji="1" lang="zh-CN" altLang="en-US" sz="2800" b="0" kern="1200">
              <a:latin typeface="+mj-ea"/>
              <a:ea typeface="+mj-ea"/>
              <a:cs typeface="+mn-cs"/>
            </a:rPr>
            <a:t>删除单链表中“多余”的数据元素，即使得操作之后的单链表中所有元素的值都不相同</a:t>
          </a:r>
          <a:endParaRPr kumimoji="1" lang="zh-CN" altLang="en-US" sz="2800" b="0" kern="1200" dirty="0">
            <a:latin typeface="+mj-ea"/>
            <a:ea typeface="+mj-ea"/>
            <a:cs typeface="+mn-cs"/>
          </a:endParaRPr>
        </a:p>
      </dsp:txBody>
      <dsp:txXfrm>
        <a:off x="126952" y="128223"/>
        <a:ext cx="3816605" cy="23467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46C5A-4C3B-47AF-BADF-E15330D127DD}">
      <dsp:nvSpPr>
        <dsp:cNvPr id="0" name=""/>
        <dsp:cNvSpPr/>
      </dsp:nvSpPr>
      <dsp:spPr>
        <a:xfrm rot="5400000">
          <a:off x="6357723" y="-2316648"/>
          <a:ext cx="2356746" cy="7236462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b="0" kern="1200" dirty="0">
              <a:latin typeface="+mj-ea"/>
              <a:ea typeface="+mj-ea"/>
            </a:rPr>
            <a:t>A</a:t>
          </a:r>
          <a:r>
            <a:rPr lang="zh-CN" altLang="en-US" sz="2800" b="0" kern="1200" dirty="0">
              <a:latin typeface="+mj-ea"/>
              <a:ea typeface="+mj-ea"/>
            </a:rPr>
            <a:t>和</a:t>
          </a:r>
          <a:r>
            <a:rPr lang="en-US" altLang="zh-CN" sz="2800" b="0" kern="1200" dirty="0">
              <a:latin typeface="+mj-ea"/>
              <a:ea typeface="+mj-ea"/>
            </a:rPr>
            <a:t>B</a:t>
          </a:r>
          <a:r>
            <a:rPr lang="zh-CN" altLang="en-US" sz="2800" b="0" kern="1200" dirty="0">
              <a:latin typeface="+mj-ea"/>
              <a:ea typeface="+mj-ea"/>
            </a:rPr>
            <a:t>分别为两个有序链表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b="0" kern="1200" dirty="0">
              <a:latin typeface="+mj-ea"/>
              <a:ea typeface="+mj-ea"/>
            </a:rPr>
            <a:t>合并</a:t>
          </a:r>
          <a:r>
            <a:rPr lang="en-US" altLang="zh-CN" sz="2800" b="0" kern="1200" dirty="0">
              <a:latin typeface="+mj-ea"/>
              <a:ea typeface="+mj-ea"/>
            </a:rPr>
            <a:t>A</a:t>
          </a:r>
          <a:r>
            <a:rPr lang="zh-CN" altLang="en-US" sz="2800" b="0" kern="1200" dirty="0">
              <a:latin typeface="+mj-ea"/>
              <a:ea typeface="+mj-ea"/>
            </a:rPr>
            <a:t>和</a:t>
          </a:r>
          <a:r>
            <a:rPr lang="en-US" altLang="zh-CN" sz="2800" b="0" kern="1200" dirty="0">
              <a:latin typeface="+mj-ea"/>
              <a:ea typeface="+mj-ea"/>
            </a:rPr>
            <a:t>B,</a:t>
          </a:r>
          <a:r>
            <a:rPr lang="zh-CN" altLang="en-US" sz="2800" b="0" kern="1200" dirty="0">
              <a:latin typeface="+mj-ea"/>
              <a:ea typeface="+mj-ea"/>
            </a:rPr>
            <a:t>使合并后的表依然有序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0" kern="1200" dirty="0">
              <a:latin typeface="+mj-ea"/>
              <a:ea typeface="+mj-ea"/>
            </a:rPr>
            <a:t>前面用顺序表实现过该算法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400" b="0" kern="1200">
              <a:latin typeface="+mj-ea"/>
              <a:ea typeface="+mj-ea"/>
            </a:rPr>
            <a:t>与顺序表不同，不需要额外空间</a:t>
          </a:r>
          <a:endParaRPr lang="zh-CN" altLang="en-US" sz="2400" b="0" kern="1200" dirty="0">
            <a:latin typeface="+mj-ea"/>
            <a:ea typeface="+mj-ea"/>
          </a:endParaRPr>
        </a:p>
      </dsp:txBody>
      <dsp:txXfrm rot="-5400000">
        <a:off x="3917866" y="238256"/>
        <a:ext cx="7121415" cy="2126652"/>
      </dsp:txXfrm>
    </dsp:sp>
    <dsp:sp modelId="{F8ADFEC1-C9E6-4E83-8439-CE6577703422}">
      <dsp:nvSpPr>
        <dsp:cNvPr id="0" name=""/>
        <dsp:cNvSpPr/>
      </dsp:nvSpPr>
      <dsp:spPr>
        <a:xfrm>
          <a:off x="0" y="1271"/>
          <a:ext cx="4070509" cy="260062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800" b="0" kern="1200">
              <a:latin typeface="+mj-ea"/>
              <a:ea typeface="+mj-ea"/>
            </a:rPr>
            <a:t>任务：合并两个有序表</a:t>
          </a:r>
          <a:endParaRPr kumimoji="1" lang="zh-CN" altLang="en-US" sz="2800" b="0" kern="1200" dirty="0">
            <a:latin typeface="+mj-ea"/>
            <a:ea typeface="+mj-ea"/>
            <a:cs typeface="+mn-cs"/>
          </a:endParaRPr>
        </a:p>
      </dsp:txBody>
      <dsp:txXfrm>
        <a:off x="126952" y="128223"/>
        <a:ext cx="3816605" cy="234671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082D8-4918-4F40-BCE6-BFD16975342D}">
      <dsp:nvSpPr>
        <dsp:cNvPr id="0" name=""/>
        <dsp:cNvSpPr/>
      </dsp:nvSpPr>
      <dsp:spPr>
        <a:xfrm>
          <a:off x="0" y="0"/>
          <a:ext cx="4511039" cy="1804415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800" b="0" kern="1200">
              <a:latin typeface="+mn-lt"/>
              <a:ea typeface="+mj-ea"/>
            </a:rPr>
            <a:t>任务：</a:t>
          </a:r>
          <a:r>
            <a:rPr kumimoji="1" lang="zh-CN" altLang="en-US" sz="2800" b="0" kern="1200">
              <a:latin typeface="+mn-lt"/>
              <a:ea typeface="+mj-ea"/>
              <a:cs typeface="+mn-cs"/>
            </a:rPr>
            <a:t>连接两个线性表</a:t>
          </a:r>
          <a:endParaRPr kumimoji="1" lang="zh-CN" altLang="en-US" sz="2800" b="0" kern="1200" dirty="0">
            <a:latin typeface="+mn-lt"/>
            <a:ea typeface="+mj-ea"/>
            <a:cs typeface="+mn-cs"/>
          </a:endParaRPr>
        </a:p>
      </dsp:txBody>
      <dsp:txXfrm>
        <a:off x="0" y="0"/>
        <a:ext cx="4511039" cy="1804415"/>
      </dsp:txXfrm>
    </dsp:sp>
    <dsp:sp modelId="{76D28A1B-526A-4BD9-9884-ED05620C758D}">
      <dsp:nvSpPr>
        <dsp:cNvPr id="0" name=""/>
        <dsp:cNvSpPr/>
      </dsp:nvSpPr>
      <dsp:spPr>
        <a:xfrm>
          <a:off x="0" y="1873976"/>
          <a:ext cx="4511039" cy="28548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b="0" kern="1200">
              <a:latin typeface="+mn-lt"/>
              <a:ea typeface="+mj-ea"/>
            </a:rPr>
            <a:t>线性表</a:t>
          </a:r>
          <a:r>
            <a:rPr lang="en-US" altLang="zh-CN" sz="2800" b="0" kern="1200">
              <a:latin typeface="+mn-lt"/>
              <a:ea typeface="+mj-ea"/>
            </a:rPr>
            <a:t>A=(a</a:t>
          </a:r>
          <a:r>
            <a:rPr lang="en-US" altLang="zh-CN" sz="2800" b="0" kern="1200" baseline="-25000">
              <a:latin typeface="+mn-lt"/>
              <a:ea typeface="+mj-ea"/>
            </a:rPr>
            <a:t>1</a:t>
          </a:r>
          <a:r>
            <a:rPr lang="en-US" altLang="zh-CN" sz="2800" b="0" kern="1200">
              <a:latin typeface="+mn-lt"/>
              <a:ea typeface="+mj-ea"/>
            </a:rPr>
            <a:t>,a</a:t>
          </a:r>
          <a:r>
            <a:rPr lang="en-US" altLang="zh-CN" sz="2800" b="0" kern="1200" baseline="-25000">
              <a:latin typeface="+mn-lt"/>
              <a:ea typeface="+mj-ea"/>
              <a:cs typeface="+mn-cs"/>
            </a:rPr>
            <a:t>2</a:t>
          </a:r>
          <a:r>
            <a:rPr lang="en-US" altLang="zh-CN" sz="2800" b="0" kern="1200">
              <a:latin typeface="+mn-lt"/>
              <a:ea typeface="+mj-ea"/>
            </a:rPr>
            <a:t>,…,a</a:t>
          </a:r>
          <a:r>
            <a:rPr lang="en-US" altLang="zh-CN" sz="2800" b="0" kern="1200" baseline="-25000">
              <a:latin typeface="+mn-lt"/>
              <a:ea typeface="+mj-ea"/>
              <a:cs typeface="+mn-cs"/>
            </a:rPr>
            <a:t>n</a:t>
          </a:r>
          <a:r>
            <a:rPr lang="en-US" altLang="zh-CN" sz="2800" b="0" kern="1200">
              <a:latin typeface="+mn-lt"/>
              <a:ea typeface="+mj-ea"/>
            </a:rPr>
            <a:t>)</a:t>
          </a:r>
          <a:endParaRPr lang="zh-CN" altLang="en-US" sz="2800" b="0" kern="1200" dirty="0">
            <a:latin typeface="+mn-lt"/>
            <a:ea typeface="+mj-ea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b="0" kern="1200">
              <a:latin typeface="+mn-lt"/>
              <a:ea typeface="+mj-ea"/>
            </a:rPr>
            <a:t>线性表</a:t>
          </a:r>
          <a:r>
            <a:rPr lang="en-US" altLang="zh-CN" sz="2800" b="0" kern="1200">
              <a:latin typeface="+mn-lt"/>
              <a:ea typeface="+mj-ea"/>
            </a:rPr>
            <a:t>B=(b</a:t>
          </a:r>
          <a:r>
            <a:rPr lang="en-US" altLang="zh-CN" sz="2800" b="0" kern="1200" baseline="-25000">
              <a:latin typeface="+mn-lt"/>
              <a:ea typeface="+mj-ea"/>
            </a:rPr>
            <a:t>1</a:t>
          </a:r>
          <a:r>
            <a:rPr lang="en-US" altLang="zh-CN" sz="2800" b="0" kern="1200">
              <a:latin typeface="+mn-lt"/>
              <a:ea typeface="+mj-ea"/>
            </a:rPr>
            <a:t>,b</a:t>
          </a:r>
          <a:r>
            <a:rPr lang="en-US" altLang="zh-CN" sz="2800" b="0" kern="1200" baseline="-25000">
              <a:latin typeface="+mn-lt"/>
              <a:ea typeface="+mj-ea"/>
              <a:cs typeface="+mn-cs"/>
            </a:rPr>
            <a:t>2</a:t>
          </a:r>
          <a:r>
            <a:rPr lang="en-US" altLang="zh-CN" sz="2800" b="0" kern="1200">
              <a:latin typeface="+mn-lt"/>
              <a:ea typeface="+mj-ea"/>
            </a:rPr>
            <a:t>,…,b</a:t>
          </a:r>
          <a:r>
            <a:rPr lang="en-US" altLang="zh-CN" sz="2800" b="0" kern="1200" baseline="-25000">
              <a:latin typeface="+mn-lt"/>
              <a:ea typeface="+mj-ea"/>
              <a:cs typeface="+mn-cs"/>
            </a:rPr>
            <a:t>m</a:t>
          </a:r>
          <a:r>
            <a:rPr lang="en-US" altLang="zh-CN" sz="2800" b="0" kern="1200">
              <a:latin typeface="+mn-lt"/>
              <a:ea typeface="+mj-ea"/>
            </a:rPr>
            <a:t>)</a:t>
          </a:r>
          <a:endParaRPr lang="zh-CN" altLang="en-US" sz="2800" b="0" kern="1200" dirty="0">
            <a:latin typeface="+mn-lt"/>
            <a:ea typeface="+mj-ea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b="0" kern="1200">
              <a:latin typeface="+mn-lt"/>
              <a:ea typeface="+mj-ea"/>
            </a:rPr>
            <a:t>Connect(A,B)</a:t>
          </a:r>
          <a:r>
            <a:rPr lang="zh-CN" altLang="en-US" sz="2800" b="0" kern="1200">
              <a:latin typeface="+mn-lt"/>
              <a:ea typeface="+mj-ea"/>
            </a:rPr>
            <a:t>得到</a:t>
          </a:r>
          <a:r>
            <a:rPr lang="en-US" altLang="zh-CN" sz="2800" b="0" kern="1200">
              <a:latin typeface="+mn-lt"/>
              <a:ea typeface="+mj-ea"/>
            </a:rPr>
            <a:t>(a</a:t>
          </a:r>
          <a:r>
            <a:rPr lang="en-US" altLang="zh-CN" sz="2800" b="0" kern="1200" baseline="-25000">
              <a:latin typeface="+mn-lt"/>
              <a:ea typeface="+mj-ea"/>
            </a:rPr>
            <a:t>1</a:t>
          </a:r>
          <a:r>
            <a:rPr lang="en-US" altLang="zh-CN" sz="2800" b="0" kern="1200">
              <a:latin typeface="+mn-lt"/>
              <a:ea typeface="+mj-ea"/>
            </a:rPr>
            <a:t>,a</a:t>
          </a:r>
          <a:r>
            <a:rPr lang="en-US" altLang="zh-CN" sz="2800" b="0" kern="1200" baseline="-25000">
              <a:latin typeface="+mn-lt"/>
              <a:ea typeface="+mj-ea"/>
              <a:cs typeface="+mn-cs"/>
            </a:rPr>
            <a:t>2</a:t>
          </a:r>
          <a:r>
            <a:rPr lang="en-US" altLang="zh-CN" sz="2800" b="0" kern="1200">
              <a:latin typeface="+mn-lt"/>
              <a:ea typeface="+mj-ea"/>
            </a:rPr>
            <a:t>,…,a</a:t>
          </a:r>
          <a:r>
            <a:rPr lang="en-US" altLang="zh-CN" sz="2800" b="0" kern="1200" baseline="-25000">
              <a:latin typeface="+mn-lt"/>
              <a:ea typeface="+mj-ea"/>
              <a:cs typeface="+mn-cs"/>
            </a:rPr>
            <a:t>n</a:t>
          </a:r>
          <a:r>
            <a:rPr lang="en-US" altLang="zh-CN" sz="2800" b="0" kern="1200">
              <a:latin typeface="+mn-lt"/>
              <a:ea typeface="+mj-ea"/>
            </a:rPr>
            <a:t>,b</a:t>
          </a:r>
          <a:r>
            <a:rPr lang="en-US" altLang="zh-CN" sz="2800" b="0" kern="1200" baseline="-25000">
              <a:latin typeface="+mn-lt"/>
              <a:ea typeface="+mj-ea"/>
            </a:rPr>
            <a:t>1</a:t>
          </a:r>
          <a:r>
            <a:rPr lang="en-US" altLang="zh-CN" sz="2800" b="0" kern="1200">
              <a:latin typeface="+mn-lt"/>
              <a:ea typeface="+mj-ea"/>
            </a:rPr>
            <a:t>,b</a:t>
          </a:r>
          <a:r>
            <a:rPr lang="en-US" altLang="zh-CN" sz="2800" b="0" kern="1200" baseline="-25000">
              <a:latin typeface="+mn-lt"/>
              <a:ea typeface="+mj-ea"/>
              <a:cs typeface="+mn-cs"/>
            </a:rPr>
            <a:t>2</a:t>
          </a:r>
          <a:r>
            <a:rPr lang="en-US" altLang="zh-CN" sz="2800" b="0" kern="1200">
              <a:latin typeface="+mn-lt"/>
              <a:ea typeface="+mj-ea"/>
            </a:rPr>
            <a:t>,…,b</a:t>
          </a:r>
          <a:r>
            <a:rPr lang="en-US" altLang="zh-CN" sz="2800" b="0" kern="1200" baseline="-25000">
              <a:latin typeface="+mn-lt"/>
              <a:ea typeface="+mj-ea"/>
              <a:cs typeface="+mn-cs"/>
            </a:rPr>
            <a:t>m</a:t>
          </a:r>
          <a:r>
            <a:rPr lang="en-US" altLang="zh-CN" sz="2800" b="0" kern="1200">
              <a:latin typeface="+mn-lt"/>
              <a:ea typeface="+mj-ea"/>
            </a:rPr>
            <a:t>)</a:t>
          </a:r>
          <a:endParaRPr lang="zh-CN" altLang="en-US" sz="2800" b="0" kern="1200" dirty="0">
            <a:latin typeface="+mn-lt"/>
            <a:ea typeface="+mj-ea"/>
          </a:endParaRPr>
        </a:p>
      </dsp:txBody>
      <dsp:txXfrm>
        <a:off x="0" y="1873976"/>
        <a:ext cx="4511039" cy="28548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7D903-41B2-4EA7-BED4-3970B7E5F6CC}">
      <dsp:nvSpPr>
        <dsp:cNvPr id="0" name=""/>
        <dsp:cNvSpPr/>
      </dsp:nvSpPr>
      <dsp:spPr>
        <a:xfrm>
          <a:off x="322973" y="294"/>
          <a:ext cx="3840298" cy="965337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2400" b="1" kern="1200" dirty="0">
              <a:latin typeface="+mn-lt"/>
              <a:ea typeface="+mj-ea"/>
            </a:rPr>
            <a:t>P</a:t>
          </a:r>
          <a:r>
            <a:rPr kumimoji="1" lang="en-US" altLang="zh-CN" sz="2400" b="1" kern="1200" baseline="-25000" dirty="0">
              <a:latin typeface="+mn-lt"/>
              <a:ea typeface="+mj-ea"/>
            </a:rPr>
            <a:t>999</a:t>
          </a:r>
          <a:r>
            <a:rPr kumimoji="1" lang="en-US" altLang="zh-CN" sz="2400" b="1" kern="1200" dirty="0">
              <a:latin typeface="+mn-lt"/>
              <a:ea typeface="+mj-ea"/>
            </a:rPr>
            <a:t>(x) = 7x</a:t>
          </a:r>
          <a:r>
            <a:rPr kumimoji="1" lang="en-US" altLang="zh-CN" sz="2400" b="1" kern="1200" baseline="30000" dirty="0">
              <a:latin typeface="+mn-lt"/>
              <a:ea typeface="+mj-ea"/>
            </a:rPr>
            <a:t>3</a:t>
          </a:r>
          <a:r>
            <a:rPr kumimoji="1" lang="en-US" altLang="zh-CN" sz="2400" b="1" kern="1200" dirty="0">
              <a:latin typeface="+mn-lt"/>
              <a:ea typeface="+mj-ea"/>
            </a:rPr>
            <a:t> - 2x</a:t>
          </a:r>
          <a:r>
            <a:rPr kumimoji="1" lang="en-US" altLang="zh-CN" sz="2400" b="1" kern="1200" baseline="30000" dirty="0">
              <a:latin typeface="+mn-lt"/>
              <a:ea typeface="+mj-ea"/>
            </a:rPr>
            <a:t>12</a:t>
          </a:r>
          <a:r>
            <a:rPr kumimoji="1" lang="en-US" altLang="zh-CN" sz="2400" b="1" kern="1200" dirty="0">
              <a:latin typeface="+mn-lt"/>
              <a:ea typeface="+mj-ea"/>
            </a:rPr>
            <a:t> - 8x</a:t>
          </a:r>
          <a:r>
            <a:rPr kumimoji="1" lang="en-US" altLang="zh-CN" sz="2400" b="1" kern="1200" baseline="30000" dirty="0">
              <a:latin typeface="+mn-lt"/>
              <a:ea typeface="+mj-ea"/>
            </a:rPr>
            <a:t>999</a:t>
          </a:r>
          <a:endParaRPr lang="zh-CN" altLang="en-US" sz="2400" kern="1200" dirty="0">
            <a:latin typeface="+mn-lt"/>
            <a:ea typeface="+mj-ea"/>
          </a:endParaRPr>
        </a:p>
      </dsp:txBody>
      <dsp:txXfrm>
        <a:off x="351247" y="28568"/>
        <a:ext cx="3783750" cy="908789"/>
      </dsp:txXfrm>
    </dsp:sp>
    <dsp:sp modelId="{C69F58B4-87C8-46E1-BA41-539699F7A4F7}">
      <dsp:nvSpPr>
        <dsp:cNvPr id="0" name=""/>
        <dsp:cNvSpPr/>
      </dsp:nvSpPr>
      <dsp:spPr>
        <a:xfrm rot="5400000">
          <a:off x="2062122" y="989765"/>
          <a:ext cx="362001" cy="434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latin typeface="+mn-lt"/>
            <a:ea typeface="+mj-ea"/>
          </a:endParaRPr>
        </a:p>
      </dsp:txBody>
      <dsp:txXfrm rot="-5400000">
        <a:off x="2112802" y="1025965"/>
        <a:ext cx="260641" cy="253401"/>
      </dsp:txXfrm>
    </dsp:sp>
    <dsp:sp modelId="{481035FA-D136-4F73-BE26-2B7CC7EE6521}">
      <dsp:nvSpPr>
        <dsp:cNvPr id="0" name=""/>
        <dsp:cNvSpPr/>
      </dsp:nvSpPr>
      <dsp:spPr>
        <a:xfrm>
          <a:off x="322973" y="1448300"/>
          <a:ext cx="3840298" cy="965337"/>
        </a:xfrm>
        <a:prstGeom prst="roundRect">
          <a:avLst>
            <a:gd name="adj" fmla="val 10000"/>
          </a:avLst>
        </a:prstGeom>
        <a:solidFill>
          <a:srgbClr val="48A9C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2400" b="1" kern="1200" dirty="0">
              <a:latin typeface="+mn-lt"/>
              <a:ea typeface="+mj-ea"/>
            </a:rPr>
            <a:t>( (7, 3), (-2, 12), (-8, 999) )</a:t>
          </a:r>
          <a:endParaRPr lang="zh-CN" altLang="en-US" sz="2400" kern="1200" dirty="0">
            <a:latin typeface="+mn-lt"/>
            <a:ea typeface="+mj-ea"/>
          </a:endParaRPr>
        </a:p>
      </dsp:txBody>
      <dsp:txXfrm>
        <a:off x="351247" y="1476574"/>
        <a:ext cx="3783750" cy="90878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F00AA-2511-424F-B186-58AB2A46B124}">
      <dsp:nvSpPr>
        <dsp:cNvPr id="0" name=""/>
        <dsp:cNvSpPr/>
      </dsp:nvSpPr>
      <dsp:spPr>
        <a:xfrm>
          <a:off x="5150876" y="4038870"/>
          <a:ext cx="380813" cy="1008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406" y="0"/>
              </a:lnTo>
              <a:lnTo>
                <a:pt x="190406" y="1008890"/>
              </a:lnTo>
              <a:lnTo>
                <a:pt x="380813" y="1008890"/>
              </a:lnTo>
            </a:path>
          </a:pathLst>
        </a:custGeom>
        <a:noFill/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latin typeface="+mj-ea"/>
            <a:ea typeface="+mj-ea"/>
          </a:endParaRPr>
        </a:p>
      </dsp:txBody>
      <dsp:txXfrm>
        <a:off x="5314323" y="4516356"/>
        <a:ext cx="53918" cy="53918"/>
      </dsp:txXfrm>
    </dsp:sp>
    <dsp:sp modelId="{AEFAF6A8-6606-47FE-8FFC-95A0FB0DC9F4}">
      <dsp:nvSpPr>
        <dsp:cNvPr id="0" name=""/>
        <dsp:cNvSpPr/>
      </dsp:nvSpPr>
      <dsp:spPr>
        <a:xfrm>
          <a:off x="5150876" y="4038870"/>
          <a:ext cx="380813" cy="336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406" y="0"/>
              </a:lnTo>
              <a:lnTo>
                <a:pt x="190406" y="336575"/>
              </a:lnTo>
              <a:lnTo>
                <a:pt x="380813" y="336575"/>
              </a:lnTo>
            </a:path>
          </a:pathLst>
        </a:custGeom>
        <a:noFill/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latin typeface="+mj-ea"/>
            <a:ea typeface="+mj-ea"/>
          </a:endParaRPr>
        </a:p>
      </dsp:txBody>
      <dsp:txXfrm>
        <a:off x="5328576" y="4194452"/>
        <a:ext cx="25411" cy="25411"/>
      </dsp:txXfrm>
    </dsp:sp>
    <dsp:sp modelId="{F534317D-981A-4A16-B493-3CE121B90402}">
      <dsp:nvSpPr>
        <dsp:cNvPr id="0" name=""/>
        <dsp:cNvSpPr/>
      </dsp:nvSpPr>
      <dsp:spPr>
        <a:xfrm>
          <a:off x="5150876" y="3702294"/>
          <a:ext cx="380813" cy="336575"/>
        </a:xfrm>
        <a:custGeom>
          <a:avLst/>
          <a:gdLst/>
          <a:ahLst/>
          <a:cxnLst/>
          <a:rect l="0" t="0" r="0" b="0"/>
          <a:pathLst>
            <a:path>
              <a:moveTo>
                <a:pt x="0" y="336575"/>
              </a:moveTo>
              <a:lnTo>
                <a:pt x="190406" y="336575"/>
              </a:lnTo>
              <a:lnTo>
                <a:pt x="190406" y="0"/>
              </a:lnTo>
              <a:lnTo>
                <a:pt x="380813" y="0"/>
              </a:lnTo>
            </a:path>
          </a:pathLst>
        </a:custGeom>
        <a:noFill/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latin typeface="+mj-ea"/>
            <a:ea typeface="+mj-ea"/>
          </a:endParaRPr>
        </a:p>
      </dsp:txBody>
      <dsp:txXfrm>
        <a:off x="5328576" y="3857876"/>
        <a:ext cx="25411" cy="25411"/>
      </dsp:txXfrm>
    </dsp:sp>
    <dsp:sp modelId="{06A0AD53-BB4F-4D57-93CE-93F711C3EED1}">
      <dsp:nvSpPr>
        <dsp:cNvPr id="0" name=""/>
        <dsp:cNvSpPr/>
      </dsp:nvSpPr>
      <dsp:spPr>
        <a:xfrm>
          <a:off x="7605732" y="3029142"/>
          <a:ext cx="380813" cy="336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406" y="0"/>
              </a:lnTo>
              <a:lnTo>
                <a:pt x="190406" y="336575"/>
              </a:lnTo>
              <a:lnTo>
                <a:pt x="380813" y="336575"/>
              </a:lnTo>
            </a:path>
          </a:pathLst>
        </a:custGeom>
        <a:noFill/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latin typeface="+mj-ea"/>
            <a:ea typeface="+mj-ea"/>
          </a:endParaRPr>
        </a:p>
      </dsp:txBody>
      <dsp:txXfrm>
        <a:off x="7783433" y="3184724"/>
        <a:ext cx="25411" cy="25411"/>
      </dsp:txXfrm>
    </dsp:sp>
    <dsp:sp modelId="{B32B913D-CCB7-4884-8E3E-910DA9E10F50}">
      <dsp:nvSpPr>
        <dsp:cNvPr id="0" name=""/>
        <dsp:cNvSpPr/>
      </dsp:nvSpPr>
      <dsp:spPr>
        <a:xfrm>
          <a:off x="7605732" y="2692567"/>
          <a:ext cx="380813" cy="336575"/>
        </a:xfrm>
        <a:custGeom>
          <a:avLst/>
          <a:gdLst/>
          <a:ahLst/>
          <a:cxnLst/>
          <a:rect l="0" t="0" r="0" b="0"/>
          <a:pathLst>
            <a:path>
              <a:moveTo>
                <a:pt x="0" y="336575"/>
              </a:moveTo>
              <a:lnTo>
                <a:pt x="190406" y="336575"/>
              </a:lnTo>
              <a:lnTo>
                <a:pt x="190406" y="0"/>
              </a:lnTo>
              <a:lnTo>
                <a:pt x="380813" y="0"/>
              </a:lnTo>
            </a:path>
          </a:pathLst>
        </a:custGeom>
        <a:noFill/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latin typeface="+mj-ea"/>
            <a:ea typeface="+mj-ea"/>
          </a:endParaRPr>
        </a:p>
      </dsp:txBody>
      <dsp:txXfrm>
        <a:off x="7783433" y="2848149"/>
        <a:ext cx="25411" cy="25411"/>
      </dsp:txXfrm>
    </dsp:sp>
    <dsp:sp modelId="{315E15C4-5E2C-4B8D-B3BC-694A4A9457AF}">
      <dsp:nvSpPr>
        <dsp:cNvPr id="0" name=""/>
        <dsp:cNvSpPr/>
      </dsp:nvSpPr>
      <dsp:spPr>
        <a:xfrm>
          <a:off x="5150876" y="3029142"/>
          <a:ext cx="380813" cy="1009727"/>
        </a:xfrm>
        <a:custGeom>
          <a:avLst/>
          <a:gdLst/>
          <a:ahLst/>
          <a:cxnLst/>
          <a:rect l="0" t="0" r="0" b="0"/>
          <a:pathLst>
            <a:path>
              <a:moveTo>
                <a:pt x="0" y="1009727"/>
              </a:moveTo>
              <a:lnTo>
                <a:pt x="190406" y="1009727"/>
              </a:lnTo>
              <a:lnTo>
                <a:pt x="190406" y="0"/>
              </a:lnTo>
              <a:lnTo>
                <a:pt x="380813" y="0"/>
              </a:lnTo>
            </a:path>
          </a:pathLst>
        </a:custGeom>
        <a:noFill/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latin typeface="+mj-ea"/>
            <a:ea typeface="+mj-ea"/>
          </a:endParaRPr>
        </a:p>
      </dsp:txBody>
      <dsp:txXfrm>
        <a:off x="5314304" y="3507027"/>
        <a:ext cx="53957" cy="53957"/>
      </dsp:txXfrm>
    </dsp:sp>
    <dsp:sp modelId="{F5B3C82F-DA45-4DB9-8031-F1812EF7943E}">
      <dsp:nvSpPr>
        <dsp:cNvPr id="0" name=""/>
        <dsp:cNvSpPr/>
      </dsp:nvSpPr>
      <dsp:spPr>
        <a:xfrm>
          <a:off x="2865995" y="2936350"/>
          <a:ext cx="380813" cy="1102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406" y="0"/>
              </a:lnTo>
              <a:lnTo>
                <a:pt x="190406" y="1102520"/>
              </a:lnTo>
              <a:lnTo>
                <a:pt x="380813" y="110252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latin typeface="+mj-ea"/>
            <a:ea typeface="+mj-ea"/>
          </a:endParaRPr>
        </a:p>
      </dsp:txBody>
      <dsp:txXfrm>
        <a:off x="3027241" y="3458449"/>
        <a:ext cx="58321" cy="58321"/>
      </dsp:txXfrm>
    </dsp:sp>
    <dsp:sp modelId="{6691961A-5812-4E82-AF85-3B94C7C74DC7}">
      <dsp:nvSpPr>
        <dsp:cNvPr id="0" name=""/>
        <dsp:cNvSpPr/>
      </dsp:nvSpPr>
      <dsp:spPr>
        <a:xfrm>
          <a:off x="5150876" y="2017049"/>
          <a:ext cx="380813" cy="336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406" y="0"/>
              </a:lnTo>
              <a:lnTo>
                <a:pt x="190406" y="336575"/>
              </a:lnTo>
              <a:lnTo>
                <a:pt x="380813" y="336575"/>
              </a:lnTo>
            </a:path>
          </a:pathLst>
        </a:custGeom>
        <a:noFill/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latin typeface="+mj-ea"/>
            <a:ea typeface="+mj-ea"/>
          </a:endParaRPr>
        </a:p>
      </dsp:txBody>
      <dsp:txXfrm>
        <a:off x="5328576" y="2172631"/>
        <a:ext cx="25411" cy="25411"/>
      </dsp:txXfrm>
    </dsp:sp>
    <dsp:sp modelId="{8ACD3E12-C135-445A-AD1D-9CC8498995CB}">
      <dsp:nvSpPr>
        <dsp:cNvPr id="0" name=""/>
        <dsp:cNvSpPr/>
      </dsp:nvSpPr>
      <dsp:spPr>
        <a:xfrm>
          <a:off x="5150876" y="1680474"/>
          <a:ext cx="380813" cy="336575"/>
        </a:xfrm>
        <a:custGeom>
          <a:avLst/>
          <a:gdLst/>
          <a:ahLst/>
          <a:cxnLst/>
          <a:rect l="0" t="0" r="0" b="0"/>
          <a:pathLst>
            <a:path>
              <a:moveTo>
                <a:pt x="0" y="336575"/>
              </a:moveTo>
              <a:lnTo>
                <a:pt x="190406" y="336575"/>
              </a:lnTo>
              <a:lnTo>
                <a:pt x="190406" y="0"/>
              </a:lnTo>
              <a:lnTo>
                <a:pt x="380813" y="0"/>
              </a:lnTo>
            </a:path>
          </a:pathLst>
        </a:custGeom>
        <a:noFill/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latin typeface="+mj-ea"/>
            <a:ea typeface="+mj-ea"/>
          </a:endParaRPr>
        </a:p>
      </dsp:txBody>
      <dsp:txXfrm>
        <a:off x="5328576" y="1836056"/>
        <a:ext cx="25411" cy="25411"/>
      </dsp:txXfrm>
    </dsp:sp>
    <dsp:sp modelId="{1CB505DB-3CD1-49D6-8F38-ACD7A5C7AC3B}">
      <dsp:nvSpPr>
        <dsp:cNvPr id="0" name=""/>
        <dsp:cNvSpPr/>
      </dsp:nvSpPr>
      <dsp:spPr>
        <a:xfrm>
          <a:off x="2865995" y="2017049"/>
          <a:ext cx="380813" cy="919300"/>
        </a:xfrm>
        <a:custGeom>
          <a:avLst/>
          <a:gdLst/>
          <a:ahLst/>
          <a:cxnLst/>
          <a:rect l="0" t="0" r="0" b="0"/>
          <a:pathLst>
            <a:path>
              <a:moveTo>
                <a:pt x="0" y="919300"/>
              </a:moveTo>
              <a:lnTo>
                <a:pt x="190406" y="919300"/>
              </a:lnTo>
              <a:lnTo>
                <a:pt x="190406" y="0"/>
              </a:lnTo>
              <a:lnTo>
                <a:pt x="380813" y="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latin typeface="+mj-ea"/>
            <a:ea typeface="+mj-ea"/>
          </a:endParaRPr>
        </a:p>
      </dsp:txBody>
      <dsp:txXfrm>
        <a:off x="3031525" y="2451823"/>
        <a:ext cx="49752" cy="49752"/>
      </dsp:txXfrm>
    </dsp:sp>
    <dsp:sp modelId="{5AA70C89-1655-4985-AC2B-5289AF3EB0E6}">
      <dsp:nvSpPr>
        <dsp:cNvPr id="0" name=""/>
        <dsp:cNvSpPr/>
      </dsp:nvSpPr>
      <dsp:spPr>
        <a:xfrm>
          <a:off x="589752" y="2496891"/>
          <a:ext cx="372175" cy="439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6087" y="0"/>
              </a:lnTo>
              <a:lnTo>
                <a:pt x="186087" y="439458"/>
              </a:lnTo>
              <a:lnTo>
                <a:pt x="372175" y="439458"/>
              </a:lnTo>
            </a:path>
          </a:pathLst>
        </a:custGeom>
        <a:noFill/>
        <a:ln w="25400" cap="flat" cmpd="sng" algn="ctr">
          <a:solidFill>
            <a:srgbClr val="6F6AA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latin typeface="+mj-ea"/>
            <a:ea typeface="+mj-ea"/>
          </a:endParaRPr>
        </a:p>
      </dsp:txBody>
      <dsp:txXfrm>
        <a:off x="761443" y="2702223"/>
        <a:ext cx="28794" cy="28794"/>
      </dsp:txXfrm>
    </dsp:sp>
    <dsp:sp modelId="{F7A740B3-DDA2-4F8F-9150-11EB79B1AC33}">
      <dsp:nvSpPr>
        <dsp:cNvPr id="0" name=""/>
        <dsp:cNvSpPr/>
      </dsp:nvSpPr>
      <dsp:spPr>
        <a:xfrm>
          <a:off x="589752" y="1315925"/>
          <a:ext cx="372175" cy="1180966"/>
        </a:xfrm>
        <a:custGeom>
          <a:avLst/>
          <a:gdLst/>
          <a:ahLst/>
          <a:cxnLst/>
          <a:rect l="0" t="0" r="0" b="0"/>
          <a:pathLst>
            <a:path>
              <a:moveTo>
                <a:pt x="0" y="1180966"/>
              </a:moveTo>
              <a:lnTo>
                <a:pt x="186087" y="1180966"/>
              </a:lnTo>
              <a:lnTo>
                <a:pt x="186087" y="0"/>
              </a:lnTo>
              <a:lnTo>
                <a:pt x="372175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latin typeface="+mj-ea"/>
            <a:ea typeface="+mj-ea"/>
          </a:endParaRPr>
        </a:p>
      </dsp:txBody>
      <dsp:txXfrm>
        <a:off x="744884" y="1875452"/>
        <a:ext cx="61911" cy="61911"/>
      </dsp:txXfrm>
    </dsp:sp>
    <dsp:sp modelId="{4F665FA3-2BB9-4E43-8F07-85FED9179CEE}">
      <dsp:nvSpPr>
        <dsp:cNvPr id="0" name=""/>
        <dsp:cNvSpPr/>
      </dsp:nvSpPr>
      <dsp:spPr>
        <a:xfrm>
          <a:off x="589752" y="455512"/>
          <a:ext cx="372137" cy="2041378"/>
        </a:xfrm>
        <a:custGeom>
          <a:avLst/>
          <a:gdLst/>
          <a:ahLst/>
          <a:cxnLst/>
          <a:rect l="0" t="0" r="0" b="0"/>
          <a:pathLst>
            <a:path>
              <a:moveTo>
                <a:pt x="0" y="2041378"/>
              </a:moveTo>
              <a:lnTo>
                <a:pt x="186068" y="2041378"/>
              </a:lnTo>
              <a:lnTo>
                <a:pt x="186068" y="0"/>
              </a:lnTo>
              <a:lnTo>
                <a:pt x="372137" y="0"/>
              </a:lnTo>
            </a:path>
          </a:pathLst>
        </a:custGeom>
        <a:noFill/>
        <a:ln w="25400" cap="flat" cmpd="sng" algn="ctr">
          <a:solidFill>
            <a:srgbClr val="6F6AA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latin typeface="+mj-ea"/>
            <a:ea typeface="+mj-ea"/>
          </a:endParaRPr>
        </a:p>
      </dsp:txBody>
      <dsp:txXfrm>
        <a:off x="723945" y="1424326"/>
        <a:ext cx="103751" cy="103751"/>
      </dsp:txXfrm>
    </dsp:sp>
    <dsp:sp modelId="{1A85A79C-7CB8-4596-A4A1-9723ED63F524}">
      <dsp:nvSpPr>
        <dsp:cNvPr id="0" name=""/>
        <dsp:cNvSpPr/>
      </dsp:nvSpPr>
      <dsp:spPr>
        <a:xfrm rot="16200000">
          <a:off x="-1333257" y="2206637"/>
          <a:ext cx="3265512" cy="580508"/>
        </a:xfrm>
        <a:prstGeom prst="rect">
          <a:avLst/>
        </a:prstGeom>
        <a:solidFill>
          <a:srgbClr val="48A9C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+mj-ea"/>
              <a:ea typeface="+mj-ea"/>
            </a:rPr>
            <a:t>线性表</a:t>
          </a:r>
        </a:p>
      </dsp:txBody>
      <dsp:txXfrm>
        <a:off x="-1333257" y="2206637"/>
        <a:ext cx="3265512" cy="580508"/>
      </dsp:txXfrm>
    </dsp:sp>
    <dsp:sp modelId="{CDF6945E-08E9-4D47-9791-98DC9D93099E}">
      <dsp:nvSpPr>
        <dsp:cNvPr id="0" name=""/>
        <dsp:cNvSpPr/>
      </dsp:nvSpPr>
      <dsp:spPr>
        <a:xfrm>
          <a:off x="961889" y="165258"/>
          <a:ext cx="1904067" cy="580508"/>
        </a:xfrm>
        <a:prstGeom prst="rect">
          <a:avLst/>
        </a:prstGeom>
        <a:solidFill>
          <a:srgbClr val="6F6AA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+mj-ea"/>
              <a:ea typeface="+mj-ea"/>
            </a:rPr>
            <a:t>逻辑结构</a:t>
          </a:r>
        </a:p>
      </dsp:txBody>
      <dsp:txXfrm>
        <a:off x="961889" y="165258"/>
        <a:ext cx="1904067" cy="580508"/>
      </dsp:txXfrm>
    </dsp:sp>
    <dsp:sp modelId="{4A5DC45F-E714-4E83-9F5A-19201F4EDD9C}">
      <dsp:nvSpPr>
        <dsp:cNvPr id="0" name=""/>
        <dsp:cNvSpPr/>
      </dsp:nvSpPr>
      <dsp:spPr>
        <a:xfrm>
          <a:off x="961928" y="1025670"/>
          <a:ext cx="1904067" cy="580508"/>
        </a:xfrm>
        <a:prstGeom prst="rect">
          <a:avLst/>
        </a:prstGeom>
        <a:solidFill>
          <a:srgbClr val="6F6AA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+mj-ea"/>
              <a:ea typeface="+mj-ea"/>
            </a:rPr>
            <a:t>基本操作</a:t>
          </a:r>
          <a:endParaRPr lang="en-US" altLang="zh-CN" sz="2400" kern="1200" dirty="0">
            <a:latin typeface="+mj-ea"/>
            <a:ea typeface="+mj-ea"/>
          </a:endParaRPr>
        </a:p>
      </dsp:txBody>
      <dsp:txXfrm>
        <a:off x="961928" y="1025670"/>
        <a:ext cx="1904067" cy="580508"/>
      </dsp:txXfrm>
    </dsp:sp>
    <dsp:sp modelId="{7C37664B-43B4-4875-8243-85298F458D11}">
      <dsp:nvSpPr>
        <dsp:cNvPr id="0" name=""/>
        <dsp:cNvSpPr/>
      </dsp:nvSpPr>
      <dsp:spPr>
        <a:xfrm>
          <a:off x="961928" y="2646095"/>
          <a:ext cx="1904067" cy="580508"/>
        </a:xfrm>
        <a:prstGeom prst="rect">
          <a:avLst/>
        </a:prstGeom>
        <a:solidFill>
          <a:srgbClr val="6F6AA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+mj-ea"/>
              <a:ea typeface="+mj-ea"/>
            </a:rPr>
            <a:t>物理结构</a:t>
          </a:r>
        </a:p>
      </dsp:txBody>
      <dsp:txXfrm>
        <a:off x="961928" y="2646095"/>
        <a:ext cx="1904067" cy="580508"/>
      </dsp:txXfrm>
    </dsp:sp>
    <dsp:sp modelId="{4C6DBED5-C51D-4BE5-B178-4DDCE491AC54}">
      <dsp:nvSpPr>
        <dsp:cNvPr id="0" name=""/>
        <dsp:cNvSpPr/>
      </dsp:nvSpPr>
      <dsp:spPr>
        <a:xfrm>
          <a:off x="3246808" y="1726795"/>
          <a:ext cx="1904067" cy="580508"/>
        </a:xfrm>
        <a:prstGeom prst="rect">
          <a:avLst/>
        </a:prstGeom>
        <a:solidFill>
          <a:srgbClr val="0A7DB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顺序表</a:t>
          </a:r>
        </a:p>
      </dsp:txBody>
      <dsp:txXfrm>
        <a:off x="3246808" y="1726795"/>
        <a:ext cx="1904067" cy="580508"/>
      </dsp:txXfrm>
    </dsp:sp>
    <dsp:sp modelId="{CA0F2FAB-219A-45BC-A49F-E67C0CEFAEE3}">
      <dsp:nvSpPr>
        <dsp:cNvPr id="0" name=""/>
        <dsp:cNvSpPr/>
      </dsp:nvSpPr>
      <dsp:spPr>
        <a:xfrm>
          <a:off x="5531689" y="1416461"/>
          <a:ext cx="2074043" cy="52802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定义</a:t>
          </a:r>
        </a:p>
      </dsp:txBody>
      <dsp:txXfrm>
        <a:off x="5531689" y="1416461"/>
        <a:ext cx="2074043" cy="528024"/>
      </dsp:txXfrm>
    </dsp:sp>
    <dsp:sp modelId="{E766D7B7-BD78-4B28-B00C-37C7729F8901}">
      <dsp:nvSpPr>
        <dsp:cNvPr id="0" name=""/>
        <dsp:cNvSpPr/>
      </dsp:nvSpPr>
      <dsp:spPr>
        <a:xfrm>
          <a:off x="5531689" y="2089613"/>
          <a:ext cx="2074043" cy="52802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基本操作的实现</a:t>
          </a:r>
        </a:p>
      </dsp:txBody>
      <dsp:txXfrm>
        <a:off x="5531689" y="2089613"/>
        <a:ext cx="2074043" cy="528024"/>
      </dsp:txXfrm>
    </dsp:sp>
    <dsp:sp modelId="{28150AEA-7173-4E4F-A133-DAC14792B4DB}">
      <dsp:nvSpPr>
        <dsp:cNvPr id="0" name=""/>
        <dsp:cNvSpPr/>
      </dsp:nvSpPr>
      <dsp:spPr>
        <a:xfrm>
          <a:off x="3246808" y="3748616"/>
          <a:ext cx="1904067" cy="580508"/>
        </a:xfrm>
        <a:prstGeom prst="rect">
          <a:avLst/>
        </a:prstGeom>
        <a:solidFill>
          <a:srgbClr val="0A7DB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链表</a:t>
          </a:r>
        </a:p>
      </dsp:txBody>
      <dsp:txXfrm>
        <a:off x="3246808" y="3748616"/>
        <a:ext cx="1904067" cy="580508"/>
      </dsp:txXfrm>
    </dsp:sp>
    <dsp:sp modelId="{7FD1225B-042B-48A6-AEA8-1B941748A5A7}">
      <dsp:nvSpPr>
        <dsp:cNvPr id="0" name=""/>
        <dsp:cNvSpPr/>
      </dsp:nvSpPr>
      <dsp:spPr>
        <a:xfrm>
          <a:off x="5531689" y="2765130"/>
          <a:ext cx="2074043" cy="52802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单链表</a:t>
          </a:r>
        </a:p>
      </dsp:txBody>
      <dsp:txXfrm>
        <a:off x="5531689" y="2765130"/>
        <a:ext cx="2074043" cy="528024"/>
      </dsp:txXfrm>
    </dsp:sp>
    <dsp:sp modelId="{872EF35B-C999-4A61-BECE-742CDFD47559}">
      <dsp:nvSpPr>
        <dsp:cNvPr id="0" name=""/>
        <dsp:cNvSpPr/>
      </dsp:nvSpPr>
      <dsp:spPr>
        <a:xfrm>
          <a:off x="7986546" y="2428554"/>
          <a:ext cx="2074043" cy="52802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定义</a:t>
          </a:r>
        </a:p>
      </dsp:txBody>
      <dsp:txXfrm>
        <a:off x="7986546" y="2428554"/>
        <a:ext cx="2074043" cy="528024"/>
      </dsp:txXfrm>
    </dsp:sp>
    <dsp:sp modelId="{3A829F8E-8558-4EDD-8D31-2694169E0D15}">
      <dsp:nvSpPr>
        <dsp:cNvPr id="0" name=""/>
        <dsp:cNvSpPr/>
      </dsp:nvSpPr>
      <dsp:spPr>
        <a:xfrm>
          <a:off x="7986546" y="3101706"/>
          <a:ext cx="2074043" cy="52802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基本操作的实现</a:t>
          </a:r>
        </a:p>
      </dsp:txBody>
      <dsp:txXfrm>
        <a:off x="7986546" y="3101706"/>
        <a:ext cx="2074043" cy="528024"/>
      </dsp:txXfrm>
    </dsp:sp>
    <dsp:sp modelId="{A8B66670-3141-4513-8826-09F9626DA42C}">
      <dsp:nvSpPr>
        <dsp:cNvPr id="0" name=""/>
        <dsp:cNvSpPr/>
      </dsp:nvSpPr>
      <dsp:spPr>
        <a:xfrm>
          <a:off x="5531689" y="3438282"/>
          <a:ext cx="2074043" cy="52802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双向链表</a:t>
          </a:r>
        </a:p>
      </dsp:txBody>
      <dsp:txXfrm>
        <a:off x="5531689" y="3438282"/>
        <a:ext cx="2074043" cy="528024"/>
      </dsp:txXfrm>
    </dsp:sp>
    <dsp:sp modelId="{7E75AED9-C756-4BC5-830A-CE45F72B0FF5}">
      <dsp:nvSpPr>
        <dsp:cNvPr id="0" name=""/>
        <dsp:cNvSpPr/>
      </dsp:nvSpPr>
      <dsp:spPr>
        <a:xfrm>
          <a:off x="5531689" y="4111433"/>
          <a:ext cx="2074043" cy="52802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循环链表</a:t>
          </a:r>
        </a:p>
      </dsp:txBody>
      <dsp:txXfrm>
        <a:off x="5531689" y="4111433"/>
        <a:ext cx="2074043" cy="528024"/>
      </dsp:txXfrm>
    </dsp:sp>
    <dsp:sp modelId="{BADE4BCB-535A-497D-9233-3810D6047AF1}">
      <dsp:nvSpPr>
        <dsp:cNvPr id="0" name=""/>
        <dsp:cNvSpPr/>
      </dsp:nvSpPr>
      <dsp:spPr>
        <a:xfrm>
          <a:off x="5531689" y="4783748"/>
          <a:ext cx="2074043" cy="528024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+mj-ea"/>
              <a:ea typeface="+mj-ea"/>
            </a:rPr>
            <a:t>静态链表</a:t>
          </a:r>
        </a:p>
      </dsp:txBody>
      <dsp:txXfrm>
        <a:off x="5531689" y="4783748"/>
        <a:ext cx="2074043" cy="528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A9266-C971-49E5-9D42-992415AC1356}">
      <dsp:nvSpPr>
        <dsp:cNvPr id="0" name=""/>
        <dsp:cNvSpPr/>
      </dsp:nvSpPr>
      <dsp:spPr>
        <a:xfrm>
          <a:off x="3993621" y="275244"/>
          <a:ext cx="2261089" cy="643230"/>
        </a:xfrm>
        <a:prstGeom prst="round2SameRect">
          <a:avLst/>
        </a:prstGeom>
        <a:solidFill>
          <a:srgbClr val="48A9C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2000" endA="300" endPos="3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rPr>
            <a:t>线性表</a:t>
          </a:r>
        </a:p>
      </dsp:txBody>
      <dsp:txXfrm>
        <a:off x="4025021" y="306644"/>
        <a:ext cx="2198289" cy="611830"/>
      </dsp:txXfrm>
    </dsp:sp>
    <dsp:sp modelId="{3857CDAD-87CD-433C-A237-8937CFB1BC46}">
      <dsp:nvSpPr>
        <dsp:cNvPr id="0" name=""/>
        <dsp:cNvSpPr/>
      </dsp:nvSpPr>
      <dsp:spPr>
        <a:xfrm>
          <a:off x="1758782" y="918474"/>
          <a:ext cx="3365384" cy="422059"/>
        </a:xfrm>
        <a:custGeom>
          <a:avLst/>
          <a:gdLst/>
          <a:ahLst/>
          <a:cxnLst/>
          <a:rect l="0" t="0" r="0" b="0"/>
          <a:pathLst>
            <a:path>
              <a:moveTo>
                <a:pt x="3365384" y="0"/>
              </a:moveTo>
              <a:lnTo>
                <a:pt x="3365384" y="211029"/>
              </a:lnTo>
              <a:lnTo>
                <a:pt x="0" y="211029"/>
              </a:lnTo>
              <a:lnTo>
                <a:pt x="0" y="422059"/>
              </a:lnTo>
            </a:path>
          </a:pathLst>
        </a:custGeom>
        <a:noFill/>
        <a:ln w="25400" cap="flat" cmpd="sng" algn="ctr">
          <a:solidFill>
            <a:srgbClr val="48A9C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73F9E8-139B-4393-ADAD-13926424705E}">
      <dsp:nvSpPr>
        <dsp:cNvPr id="0" name=""/>
        <dsp:cNvSpPr/>
      </dsp:nvSpPr>
      <dsp:spPr>
        <a:xfrm>
          <a:off x="1151228" y="1340533"/>
          <a:ext cx="1215107" cy="575285"/>
        </a:xfrm>
        <a:prstGeom prst="round2SameRect">
          <a:avLst/>
        </a:prstGeom>
        <a:solidFill>
          <a:srgbClr val="0A7DB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2000" endA="300" endPos="3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rPr>
            <a:t>一般</a:t>
          </a:r>
        </a:p>
      </dsp:txBody>
      <dsp:txXfrm>
        <a:off x="1179311" y="1368616"/>
        <a:ext cx="1158941" cy="547202"/>
      </dsp:txXfrm>
    </dsp:sp>
    <dsp:sp modelId="{643E4BFE-07B6-4505-BF6A-3DA1F54E8483}">
      <dsp:nvSpPr>
        <dsp:cNvPr id="0" name=""/>
        <dsp:cNvSpPr/>
      </dsp:nvSpPr>
      <dsp:spPr>
        <a:xfrm>
          <a:off x="838884" y="1915819"/>
          <a:ext cx="919897" cy="422914"/>
        </a:xfrm>
        <a:custGeom>
          <a:avLst/>
          <a:gdLst/>
          <a:ahLst/>
          <a:cxnLst/>
          <a:rect l="0" t="0" r="0" b="0"/>
          <a:pathLst>
            <a:path>
              <a:moveTo>
                <a:pt x="919897" y="0"/>
              </a:moveTo>
              <a:lnTo>
                <a:pt x="919897" y="211457"/>
              </a:lnTo>
              <a:lnTo>
                <a:pt x="0" y="211457"/>
              </a:lnTo>
              <a:lnTo>
                <a:pt x="0" y="422914"/>
              </a:lnTo>
            </a:path>
          </a:pathLst>
        </a:custGeom>
        <a:noFill/>
        <a:ln w="25400" cap="flat" cmpd="sng" algn="ctr">
          <a:solidFill>
            <a:srgbClr val="0A7DB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BCD86-9A08-4E31-991B-A3099588598B}">
      <dsp:nvSpPr>
        <dsp:cNvPr id="0" name=""/>
        <dsp:cNvSpPr/>
      </dsp:nvSpPr>
      <dsp:spPr>
        <a:xfrm>
          <a:off x="60490" y="2338734"/>
          <a:ext cx="1556786" cy="862544"/>
        </a:xfrm>
        <a:prstGeom prst="round2SameRect">
          <a:avLst/>
        </a:prstGeom>
        <a:solidFill>
          <a:srgbClr val="6F6AA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2000" endA="300" endPos="3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rPr>
            <a:t>顺序映象（数组）</a:t>
          </a:r>
        </a:p>
      </dsp:txBody>
      <dsp:txXfrm>
        <a:off x="102596" y="2380840"/>
        <a:ext cx="1472574" cy="820438"/>
      </dsp:txXfrm>
    </dsp:sp>
    <dsp:sp modelId="{71D7F148-2DF5-4DFE-9D46-EB4184F4CC15}">
      <dsp:nvSpPr>
        <dsp:cNvPr id="0" name=""/>
        <dsp:cNvSpPr/>
      </dsp:nvSpPr>
      <dsp:spPr>
        <a:xfrm>
          <a:off x="1758782" y="1915819"/>
          <a:ext cx="804666" cy="422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457"/>
              </a:lnTo>
              <a:lnTo>
                <a:pt x="804666" y="211457"/>
              </a:lnTo>
              <a:lnTo>
                <a:pt x="804666" y="422914"/>
              </a:lnTo>
            </a:path>
          </a:pathLst>
        </a:custGeom>
        <a:noFill/>
        <a:ln w="25400" cap="flat" cmpd="sng" algn="ctr">
          <a:solidFill>
            <a:srgbClr val="0A7DB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A56B0-A6CA-478F-94D1-B90AD0C281A6}">
      <dsp:nvSpPr>
        <dsp:cNvPr id="0" name=""/>
        <dsp:cNvSpPr/>
      </dsp:nvSpPr>
      <dsp:spPr>
        <a:xfrm>
          <a:off x="1729254" y="2338734"/>
          <a:ext cx="1668386" cy="862544"/>
        </a:xfrm>
        <a:prstGeom prst="round2SameRect">
          <a:avLst/>
        </a:prstGeom>
        <a:solidFill>
          <a:srgbClr val="6F6AA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2000" endA="300" endPos="3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rPr>
            <a:t>链式映象（链表）</a:t>
          </a:r>
        </a:p>
      </dsp:txBody>
      <dsp:txXfrm>
        <a:off x="1771360" y="2380840"/>
        <a:ext cx="1584174" cy="820438"/>
      </dsp:txXfrm>
    </dsp:sp>
    <dsp:sp modelId="{F98C4740-254C-4170-97AB-BC398118C9E6}">
      <dsp:nvSpPr>
        <dsp:cNvPr id="0" name=""/>
        <dsp:cNvSpPr/>
      </dsp:nvSpPr>
      <dsp:spPr>
        <a:xfrm>
          <a:off x="657901" y="3201278"/>
          <a:ext cx="1905546" cy="526465"/>
        </a:xfrm>
        <a:custGeom>
          <a:avLst/>
          <a:gdLst/>
          <a:ahLst/>
          <a:cxnLst/>
          <a:rect l="0" t="0" r="0" b="0"/>
          <a:pathLst>
            <a:path>
              <a:moveTo>
                <a:pt x="1905546" y="0"/>
              </a:moveTo>
              <a:lnTo>
                <a:pt x="1905546" y="263232"/>
              </a:lnTo>
              <a:lnTo>
                <a:pt x="0" y="263232"/>
              </a:lnTo>
              <a:lnTo>
                <a:pt x="0" y="526465"/>
              </a:lnTo>
            </a:path>
          </a:pathLst>
        </a:custGeom>
        <a:noFill/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BE17B-BBA2-4493-A9C8-4B046C357724}">
      <dsp:nvSpPr>
        <dsp:cNvPr id="0" name=""/>
        <dsp:cNvSpPr/>
      </dsp:nvSpPr>
      <dsp:spPr>
        <a:xfrm>
          <a:off x="79905" y="3727744"/>
          <a:ext cx="1155991" cy="457200"/>
        </a:xfrm>
        <a:prstGeom prst="round2SameRect">
          <a:avLst/>
        </a:prstGeom>
        <a:solidFill>
          <a:srgbClr val="5DCA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rPr>
            <a:t>单链表</a:t>
          </a:r>
        </a:p>
      </dsp:txBody>
      <dsp:txXfrm>
        <a:off x="102224" y="3750063"/>
        <a:ext cx="1111353" cy="434881"/>
      </dsp:txXfrm>
    </dsp:sp>
    <dsp:sp modelId="{4B9DC8E4-7E8D-46AD-BBD5-C06F6E0718D5}">
      <dsp:nvSpPr>
        <dsp:cNvPr id="0" name=""/>
        <dsp:cNvSpPr/>
      </dsp:nvSpPr>
      <dsp:spPr>
        <a:xfrm>
          <a:off x="2505870" y="3201278"/>
          <a:ext cx="91440" cy="533465"/>
        </a:xfrm>
        <a:custGeom>
          <a:avLst/>
          <a:gdLst/>
          <a:ahLst/>
          <a:cxnLst/>
          <a:rect l="0" t="0" r="0" b="0"/>
          <a:pathLst>
            <a:path>
              <a:moveTo>
                <a:pt x="57577" y="0"/>
              </a:moveTo>
              <a:lnTo>
                <a:pt x="57577" y="266732"/>
              </a:lnTo>
              <a:lnTo>
                <a:pt x="45720" y="266732"/>
              </a:lnTo>
              <a:lnTo>
                <a:pt x="45720" y="533465"/>
              </a:lnTo>
            </a:path>
          </a:pathLst>
        </a:custGeom>
        <a:noFill/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F56BA-C011-4892-9D14-BC6ABF6285D9}">
      <dsp:nvSpPr>
        <dsp:cNvPr id="0" name=""/>
        <dsp:cNvSpPr/>
      </dsp:nvSpPr>
      <dsp:spPr>
        <a:xfrm>
          <a:off x="1693298" y="3734744"/>
          <a:ext cx="1716584" cy="457200"/>
        </a:xfrm>
        <a:prstGeom prst="round2SameRect">
          <a:avLst/>
        </a:prstGeom>
        <a:solidFill>
          <a:srgbClr val="5DCA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rPr>
            <a:t>双向链表</a:t>
          </a:r>
        </a:p>
      </dsp:txBody>
      <dsp:txXfrm>
        <a:off x="1715617" y="3757063"/>
        <a:ext cx="1671946" cy="434881"/>
      </dsp:txXfrm>
    </dsp:sp>
    <dsp:sp modelId="{1C2A5072-CAEA-4454-813F-7B949FCCC823}">
      <dsp:nvSpPr>
        <dsp:cNvPr id="0" name=""/>
        <dsp:cNvSpPr/>
      </dsp:nvSpPr>
      <dsp:spPr>
        <a:xfrm>
          <a:off x="2563448" y="3201278"/>
          <a:ext cx="1743403" cy="533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732"/>
              </a:lnTo>
              <a:lnTo>
                <a:pt x="1743403" y="266732"/>
              </a:lnTo>
              <a:lnTo>
                <a:pt x="1743403" y="533465"/>
              </a:lnTo>
            </a:path>
          </a:pathLst>
        </a:custGeom>
        <a:noFill/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EC32A-1B87-4EC1-82C5-3BA260C511AA}">
      <dsp:nvSpPr>
        <dsp:cNvPr id="0" name=""/>
        <dsp:cNvSpPr/>
      </dsp:nvSpPr>
      <dsp:spPr>
        <a:xfrm>
          <a:off x="3573954" y="3734744"/>
          <a:ext cx="1465794" cy="457200"/>
        </a:xfrm>
        <a:prstGeom prst="round2SameRect">
          <a:avLst/>
        </a:prstGeom>
        <a:solidFill>
          <a:srgbClr val="5DCA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rPr>
            <a:t>循环链表</a:t>
          </a:r>
        </a:p>
      </dsp:txBody>
      <dsp:txXfrm>
        <a:off x="3596273" y="3757063"/>
        <a:ext cx="1421156" cy="434881"/>
      </dsp:txXfrm>
    </dsp:sp>
    <dsp:sp modelId="{AA6CF63F-979D-4AC3-AF90-D27A0733C424}">
      <dsp:nvSpPr>
        <dsp:cNvPr id="0" name=""/>
        <dsp:cNvSpPr/>
      </dsp:nvSpPr>
      <dsp:spPr>
        <a:xfrm>
          <a:off x="5124166" y="918474"/>
          <a:ext cx="3194287" cy="422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029"/>
              </a:lnTo>
              <a:lnTo>
                <a:pt x="3194287" y="211029"/>
              </a:lnTo>
              <a:lnTo>
                <a:pt x="3194287" y="422059"/>
              </a:lnTo>
            </a:path>
          </a:pathLst>
        </a:custGeom>
        <a:noFill/>
        <a:ln w="25400" cap="flat" cmpd="sng" algn="ctr">
          <a:solidFill>
            <a:srgbClr val="48A9C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DF512-2C1F-49A8-B5DD-E04480F77466}">
      <dsp:nvSpPr>
        <dsp:cNvPr id="0" name=""/>
        <dsp:cNvSpPr/>
      </dsp:nvSpPr>
      <dsp:spPr>
        <a:xfrm>
          <a:off x="7590408" y="1340533"/>
          <a:ext cx="1456090" cy="575285"/>
        </a:xfrm>
        <a:prstGeom prst="round2SameRect">
          <a:avLst/>
        </a:prstGeom>
        <a:solidFill>
          <a:srgbClr val="0A7DB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2000" endA="300" endPos="3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rPr>
            <a:t>有约束</a:t>
          </a:r>
        </a:p>
      </dsp:txBody>
      <dsp:txXfrm>
        <a:off x="7618491" y="1368616"/>
        <a:ext cx="1399924" cy="547202"/>
      </dsp:txXfrm>
    </dsp:sp>
    <dsp:sp modelId="{32E3A200-0378-4CDB-A026-4F438C669513}">
      <dsp:nvSpPr>
        <dsp:cNvPr id="0" name=""/>
        <dsp:cNvSpPr/>
      </dsp:nvSpPr>
      <dsp:spPr>
        <a:xfrm>
          <a:off x="6856840" y="1915819"/>
          <a:ext cx="1461612" cy="422914"/>
        </a:xfrm>
        <a:custGeom>
          <a:avLst/>
          <a:gdLst/>
          <a:ahLst/>
          <a:cxnLst/>
          <a:rect l="0" t="0" r="0" b="0"/>
          <a:pathLst>
            <a:path>
              <a:moveTo>
                <a:pt x="1461612" y="0"/>
              </a:moveTo>
              <a:lnTo>
                <a:pt x="1461612" y="211457"/>
              </a:lnTo>
              <a:lnTo>
                <a:pt x="0" y="211457"/>
              </a:lnTo>
              <a:lnTo>
                <a:pt x="0" y="422914"/>
              </a:lnTo>
            </a:path>
          </a:pathLst>
        </a:custGeom>
        <a:noFill/>
        <a:ln w="25400" cap="flat" cmpd="sng" algn="ctr">
          <a:solidFill>
            <a:srgbClr val="0A7DB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EBD3C5-DC94-4DE2-99B4-886645029716}">
      <dsp:nvSpPr>
        <dsp:cNvPr id="0" name=""/>
        <dsp:cNvSpPr/>
      </dsp:nvSpPr>
      <dsp:spPr>
        <a:xfrm>
          <a:off x="6298856" y="2338734"/>
          <a:ext cx="1115968" cy="862544"/>
        </a:xfrm>
        <a:prstGeom prst="round2SameRect">
          <a:avLst/>
        </a:prstGeom>
        <a:solidFill>
          <a:srgbClr val="6F6AA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2000" endA="300" endPos="3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rPr>
            <a:t>队列</a:t>
          </a:r>
        </a:p>
      </dsp:txBody>
      <dsp:txXfrm>
        <a:off x="6340962" y="2380840"/>
        <a:ext cx="1031756" cy="820438"/>
      </dsp:txXfrm>
    </dsp:sp>
    <dsp:sp modelId="{814964FF-FD60-457D-B1A6-1170BEB78F49}">
      <dsp:nvSpPr>
        <dsp:cNvPr id="0" name=""/>
        <dsp:cNvSpPr/>
      </dsp:nvSpPr>
      <dsp:spPr>
        <a:xfrm>
          <a:off x="6012055" y="3201278"/>
          <a:ext cx="844785" cy="533465"/>
        </a:xfrm>
        <a:custGeom>
          <a:avLst/>
          <a:gdLst/>
          <a:ahLst/>
          <a:cxnLst/>
          <a:rect l="0" t="0" r="0" b="0"/>
          <a:pathLst>
            <a:path>
              <a:moveTo>
                <a:pt x="844785" y="0"/>
              </a:moveTo>
              <a:lnTo>
                <a:pt x="844785" y="266732"/>
              </a:lnTo>
              <a:lnTo>
                <a:pt x="0" y="266732"/>
              </a:lnTo>
              <a:lnTo>
                <a:pt x="0" y="533465"/>
              </a:lnTo>
            </a:path>
          </a:pathLst>
        </a:custGeom>
        <a:noFill/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30091-1947-4479-A07D-B8480F7D0095}">
      <dsp:nvSpPr>
        <dsp:cNvPr id="0" name=""/>
        <dsp:cNvSpPr/>
      </dsp:nvSpPr>
      <dsp:spPr>
        <a:xfrm>
          <a:off x="5245488" y="3734744"/>
          <a:ext cx="1533133" cy="457200"/>
        </a:xfrm>
        <a:prstGeom prst="round2SameRect">
          <a:avLst/>
        </a:prstGeom>
        <a:solidFill>
          <a:srgbClr val="5DCA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rPr>
            <a:t>普通队列</a:t>
          </a:r>
        </a:p>
      </dsp:txBody>
      <dsp:txXfrm>
        <a:off x="5267807" y="3757063"/>
        <a:ext cx="1488495" cy="434881"/>
      </dsp:txXfrm>
    </dsp:sp>
    <dsp:sp modelId="{F93914FD-07B3-4346-A8B7-3B714A9D2639}">
      <dsp:nvSpPr>
        <dsp:cNvPr id="0" name=""/>
        <dsp:cNvSpPr/>
      </dsp:nvSpPr>
      <dsp:spPr>
        <a:xfrm>
          <a:off x="6856840" y="3201278"/>
          <a:ext cx="877049" cy="533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732"/>
              </a:lnTo>
              <a:lnTo>
                <a:pt x="877049" y="266732"/>
              </a:lnTo>
              <a:lnTo>
                <a:pt x="877049" y="533465"/>
              </a:lnTo>
            </a:path>
          </a:pathLst>
        </a:custGeom>
        <a:noFill/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73D6F-8AAA-4E75-8C9B-51C79BE28A81}">
      <dsp:nvSpPr>
        <dsp:cNvPr id="0" name=""/>
        <dsp:cNvSpPr/>
      </dsp:nvSpPr>
      <dsp:spPr>
        <a:xfrm>
          <a:off x="6984362" y="3734744"/>
          <a:ext cx="1499055" cy="457200"/>
        </a:xfrm>
        <a:prstGeom prst="round2SameRect">
          <a:avLst/>
        </a:prstGeom>
        <a:solidFill>
          <a:srgbClr val="5DCA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rPr>
            <a:t>循环队列</a:t>
          </a:r>
        </a:p>
      </dsp:txBody>
      <dsp:txXfrm>
        <a:off x="7006681" y="3757063"/>
        <a:ext cx="1454417" cy="434881"/>
      </dsp:txXfrm>
    </dsp:sp>
    <dsp:sp modelId="{35EFF735-96B8-4533-BDDB-B41605648FA6}">
      <dsp:nvSpPr>
        <dsp:cNvPr id="0" name=""/>
        <dsp:cNvSpPr/>
      </dsp:nvSpPr>
      <dsp:spPr>
        <a:xfrm>
          <a:off x="8318453" y="1915819"/>
          <a:ext cx="1534674" cy="422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457"/>
              </a:lnTo>
              <a:lnTo>
                <a:pt x="1534674" y="211457"/>
              </a:lnTo>
              <a:lnTo>
                <a:pt x="1534674" y="422914"/>
              </a:lnTo>
            </a:path>
          </a:pathLst>
        </a:custGeom>
        <a:noFill/>
        <a:ln w="25400" cap="flat" cmpd="sng" algn="ctr">
          <a:solidFill>
            <a:srgbClr val="0A7DB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5CC1E-57F8-4427-BE23-C06036C52A79}">
      <dsp:nvSpPr>
        <dsp:cNvPr id="0" name=""/>
        <dsp:cNvSpPr/>
      </dsp:nvSpPr>
      <dsp:spPr>
        <a:xfrm>
          <a:off x="9326537" y="2338734"/>
          <a:ext cx="1053183" cy="862544"/>
        </a:xfrm>
        <a:prstGeom prst="round2SameRect">
          <a:avLst/>
        </a:prstGeom>
        <a:solidFill>
          <a:srgbClr val="6F6AA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2000" endA="300" endPos="3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rPr>
            <a:t>栈</a:t>
          </a:r>
        </a:p>
      </dsp:txBody>
      <dsp:txXfrm>
        <a:off x="9368643" y="2380840"/>
        <a:ext cx="968971" cy="820438"/>
      </dsp:txXfrm>
    </dsp:sp>
    <dsp:sp modelId="{003C517E-6ADA-4256-806D-294F693D422C}">
      <dsp:nvSpPr>
        <dsp:cNvPr id="0" name=""/>
        <dsp:cNvSpPr/>
      </dsp:nvSpPr>
      <dsp:spPr>
        <a:xfrm>
          <a:off x="9239104" y="3201278"/>
          <a:ext cx="614024" cy="533465"/>
        </a:xfrm>
        <a:custGeom>
          <a:avLst/>
          <a:gdLst/>
          <a:ahLst/>
          <a:cxnLst/>
          <a:rect l="0" t="0" r="0" b="0"/>
          <a:pathLst>
            <a:path>
              <a:moveTo>
                <a:pt x="614024" y="0"/>
              </a:moveTo>
              <a:lnTo>
                <a:pt x="614024" y="266732"/>
              </a:lnTo>
              <a:lnTo>
                <a:pt x="0" y="266732"/>
              </a:lnTo>
              <a:lnTo>
                <a:pt x="0" y="533465"/>
              </a:lnTo>
            </a:path>
          </a:pathLst>
        </a:custGeom>
        <a:noFill/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450B7-F851-4603-8D88-4EC4379DA5C5}">
      <dsp:nvSpPr>
        <dsp:cNvPr id="0" name=""/>
        <dsp:cNvSpPr/>
      </dsp:nvSpPr>
      <dsp:spPr>
        <a:xfrm>
          <a:off x="8632956" y="3734744"/>
          <a:ext cx="1212295" cy="457200"/>
        </a:xfrm>
        <a:prstGeom prst="round2SameRect">
          <a:avLst/>
        </a:prstGeom>
        <a:solidFill>
          <a:srgbClr val="5DCA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rPr>
            <a:t>顺序栈</a:t>
          </a:r>
        </a:p>
      </dsp:txBody>
      <dsp:txXfrm>
        <a:off x="8655275" y="3757063"/>
        <a:ext cx="1167657" cy="434881"/>
      </dsp:txXfrm>
    </dsp:sp>
    <dsp:sp modelId="{B4126B51-0AFC-4251-AD6C-BB5EB0B37519}">
      <dsp:nvSpPr>
        <dsp:cNvPr id="0" name=""/>
        <dsp:cNvSpPr/>
      </dsp:nvSpPr>
      <dsp:spPr>
        <a:xfrm>
          <a:off x="9853128" y="3201278"/>
          <a:ext cx="657106" cy="533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732"/>
              </a:lnTo>
              <a:lnTo>
                <a:pt x="657106" y="266732"/>
              </a:lnTo>
              <a:lnTo>
                <a:pt x="657106" y="533465"/>
              </a:lnTo>
            </a:path>
          </a:pathLst>
        </a:custGeom>
        <a:noFill/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C5F9CD-4C04-4320-9191-69CB264B12A0}">
      <dsp:nvSpPr>
        <dsp:cNvPr id="0" name=""/>
        <dsp:cNvSpPr/>
      </dsp:nvSpPr>
      <dsp:spPr>
        <a:xfrm>
          <a:off x="10047669" y="3734744"/>
          <a:ext cx="925130" cy="457200"/>
        </a:xfrm>
        <a:prstGeom prst="round2SameRect">
          <a:avLst/>
        </a:prstGeom>
        <a:solidFill>
          <a:srgbClr val="5DCA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rPr>
            <a:t>链栈</a:t>
          </a:r>
        </a:p>
      </dsp:txBody>
      <dsp:txXfrm>
        <a:off x="10069988" y="3757063"/>
        <a:ext cx="880492" cy="4348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BAB25-593F-48AE-BDB7-C9841AB616B2}">
      <dsp:nvSpPr>
        <dsp:cNvPr id="0" name=""/>
        <dsp:cNvSpPr/>
      </dsp:nvSpPr>
      <dsp:spPr>
        <a:xfrm rot="5400000">
          <a:off x="3693644" y="-1089090"/>
          <a:ext cx="1665468" cy="426012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kern="1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要求：</a:t>
          </a:r>
          <a:r>
            <a:rPr kumimoji="1" lang="en-US" sz="2400" kern="1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A</a:t>
          </a:r>
          <a:r>
            <a:rPr kumimoji="1" lang="zh-CN" sz="2400" kern="1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，</a:t>
          </a:r>
          <a:r>
            <a:rPr kumimoji="1" lang="en-US" sz="2400" kern="1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B</a:t>
          </a:r>
          <a:r>
            <a:rPr lang="zh-CN" sz="2400" kern="1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为集合，</a:t>
          </a:r>
          <a:r>
            <a:rPr lang="zh-CN" altLang="en-US" sz="2400" kern="1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分别存入了线性表</a:t>
          </a:r>
          <a:r>
            <a:rPr lang="en-US" altLang="zh-CN" sz="2400" kern="1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LA</a:t>
          </a:r>
          <a:r>
            <a:rPr lang="zh-CN" altLang="en-US" sz="2400" kern="1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，</a:t>
          </a:r>
          <a:r>
            <a:rPr lang="en-US" altLang="zh-CN" sz="2400" kern="1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LB</a:t>
          </a:r>
          <a:r>
            <a:rPr lang="zh-CN" altLang="en-US" sz="2400" kern="1200"/>
            <a:t>，</a:t>
          </a:r>
          <a:r>
            <a:rPr lang="zh-CN" sz="2400" kern="1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实现</a:t>
          </a:r>
          <a:r>
            <a:rPr kumimoji="1" lang="en-US" sz="2400" kern="1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A</a:t>
          </a:r>
          <a:r>
            <a:rPr kumimoji="1" lang="zh-CN" sz="2400" kern="1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＝</a:t>
          </a:r>
          <a:r>
            <a:rPr kumimoji="1" lang="en-US" sz="2400" kern="1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A∪B</a:t>
          </a:r>
          <a:endParaRPr lang="zh-CN" sz="2400" kern="1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 rot="-5400000">
        <a:off x="2396319" y="289536"/>
        <a:ext cx="4178819" cy="1502866"/>
      </dsp:txXfrm>
    </dsp:sp>
    <dsp:sp modelId="{2A0B9986-9C0E-4B55-8382-8F4855A3394E}">
      <dsp:nvSpPr>
        <dsp:cNvPr id="0" name=""/>
        <dsp:cNvSpPr/>
      </dsp:nvSpPr>
      <dsp:spPr>
        <a:xfrm>
          <a:off x="0" y="52"/>
          <a:ext cx="2396318" cy="2081835"/>
        </a:xfrm>
        <a:prstGeom prst="roundRect">
          <a:avLst/>
        </a:prstGeom>
        <a:solidFill>
          <a:srgbClr val="48A9C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任务</a:t>
          </a:r>
          <a:r>
            <a:rPr lang="en-US" sz="28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1:</a:t>
          </a:r>
          <a:endParaRPr lang="zh-CN" sz="2800" kern="1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101627" y="101679"/>
        <a:ext cx="2193064" cy="1878581"/>
      </dsp:txXfrm>
    </dsp:sp>
    <dsp:sp modelId="{A1CF41E9-B352-47BF-8268-748FB9BF5DF0}">
      <dsp:nvSpPr>
        <dsp:cNvPr id="0" name=""/>
        <dsp:cNvSpPr/>
      </dsp:nvSpPr>
      <dsp:spPr>
        <a:xfrm rot="5400000">
          <a:off x="3693644" y="1096835"/>
          <a:ext cx="1665468" cy="4260120"/>
        </a:xfrm>
        <a:prstGeom prst="round2SameRect">
          <a:avLst/>
        </a:prstGeom>
        <a:solidFill>
          <a:schemeClr val="accent5">
            <a:tint val="40000"/>
            <a:alpha val="90000"/>
            <a:hueOff val="5828064"/>
            <a:satOff val="-18244"/>
            <a:lumOff val="120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5828064"/>
              <a:satOff val="-18244"/>
              <a:lumOff val="12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3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要求：</a:t>
          </a:r>
          <a:r>
            <a:rPr kumimoji="1" lang="zh-CN" sz="23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归并两个“其数据元素按值非递减有序排列”的有序表 </a:t>
          </a:r>
          <a:r>
            <a:rPr kumimoji="1" lang="en-US" sz="2300" b="1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LA </a:t>
          </a:r>
          <a:r>
            <a:rPr kumimoji="1" lang="zh-CN" sz="23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和 </a:t>
          </a:r>
          <a:r>
            <a:rPr kumimoji="1" lang="en-US" sz="2300" b="1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LB</a:t>
          </a:r>
          <a:r>
            <a:rPr kumimoji="1" lang="zh-CN" sz="23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，求得有序表 </a:t>
          </a:r>
          <a:r>
            <a:rPr kumimoji="1" lang="en-US" sz="2300" b="1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LC </a:t>
          </a:r>
          <a:r>
            <a:rPr kumimoji="1" lang="zh-CN" sz="23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也具有同样特性</a:t>
          </a:r>
          <a:endParaRPr lang="zh-CN" sz="2300" kern="1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 rot="-5400000">
        <a:off x="2396319" y="2475462"/>
        <a:ext cx="4178819" cy="1502866"/>
      </dsp:txXfrm>
    </dsp:sp>
    <dsp:sp modelId="{C17F3B8E-8FD9-4E32-BD65-264562392422}">
      <dsp:nvSpPr>
        <dsp:cNvPr id="0" name=""/>
        <dsp:cNvSpPr/>
      </dsp:nvSpPr>
      <dsp:spPr>
        <a:xfrm>
          <a:off x="0" y="2185978"/>
          <a:ext cx="2396318" cy="2081835"/>
        </a:xfrm>
        <a:prstGeom prst="roundRect">
          <a:avLst/>
        </a:prstGeom>
        <a:solidFill>
          <a:srgbClr val="5DCAB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任务</a:t>
          </a:r>
          <a:r>
            <a:rPr lang="en-US" sz="2800" kern="1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2</a:t>
          </a:r>
          <a:r>
            <a:rPr lang="zh-CN" sz="2800" kern="12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：</a:t>
          </a:r>
        </a:p>
      </dsp:txBody>
      <dsp:txXfrm>
        <a:off x="101627" y="2287605"/>
        <a:ext cx="2193064" cy="18785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46C5A-4C3B-47AF-BADF-E15330D127DD}">
      <dsp:nvSpPr>
        <dsp:cNvPr id="0" name=""/>
        <dsp:cNvSpPr/>
      </dsp:nvSpPr>
      <dsp:spPr>
        <a:xfrm rot="5400000">
          <a:off x="6127266" y="-1843499"/>
          <a:ext cx="2668475" cy="702259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800" kern="1200">
              <a:latin typeface="黑体" panose="02010609060101010101" pitchFamily="49" charset="-122"/>
              <a:ea typeface="黑体" panose="02010609060101010101" pitchFamily="49" charset="-122"/>
            </a:rPr>
            <a:t>使用线性表的基本操作实现</a:t>
          </a:r>
          <a:endParaRPr lang="zh-CN" altLang="en-US" sz="2800" kern="120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 rot="-5400000">
        <a:off x="3950208" y="463823"/>
        <a:ext cx="6892328" cy="2407947"/>
      </dsp:txXfrm>
    </dsp:sp>
    <dsp:sp modelId="{F8ADFEC1-C9E6-4E83-8439-CE6577703422}">
      <dsp:nvSpPr>
        <dsp:cNvPr id="0" name=""/>
        <dsp:cNvSpPr/>
      </dsp:nvSpPr>
      <dsp:spPr>
        <a:xfrm>
          <a:off x="0" y="0"/>
          <a:ext cx="3950208" cy="3335594"/>
        </a:xfrm>
        <a:prstGeom prst="roundRect">
          <a:avLst/>
        </a:prstGeom>
        <a:solidFill>
          <a:srgbClr val="48A9C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800" b="0" kern="1200" dirty="0">
              <a:latin typeface="黑体" panose="02010609060101010101" pitchFamily="49" charset="-122"/>
              <a:ea typeface="黑体" panose="02010609060101010101" pitchFamily="49" charset="-122"/>
            </a:rPr>
            <a:t>任务：</a:t>
          </a:r>
          <a:r>
            <a:rPr kumimoji="1" lang="zh-CN" sz="2800" b="0" kern="1200" dirty="0">
              <a:latin typeface="黑体" panose="02010609060101010101" pitchFamily="49" charset="-122"/>
              <a:ea typeface="黑体" panose="02010609060101010101" pitchFamily="49" charset="-122"/>
            </a:rPr>
            <a:t>已知一个集合</a:t>
          </a:r>
          <a:r>
            <a:rPr kumimoji="1" lang="en-US" sz="2800" b="0" kern="1200" dirty="0">
              <a:latin typeface="黑体" panose="02010609060101010101" pitchFamily="49" charset="-122"/>
              <a:ea typeface="黑体" panose="02010609060101010101" pitchFamily="49" charset="-122"/>
            </a:rPr>
            <a:t>B</a:t>
          </a:r>
          <a:r>
            <a:rPr kumimoji="1" lang="zh-CN" sz="2800" b="0" kern="1200" dirty="0">
              <a:latin typeface="黑体" panose="02010609060101010101" pitchFamily="49" charset="-122"/>
              <a:ea typeface="黑体" panose="02010609060101010101" pitchFamily="49" charset="-122"/>
            </a:rPr>
            <a:t>，试构造一个集合</a:t>
          </a:r>
          <a:r>
            <a:rPr kumimoji="1" lang="en-US" sz="2800" b="0" kern="1200" dirty="0">
              <a:latin typeface="黑体" panose="02010609060101010101" pitchFamily="49" charset="-122"/>
              <a:ea typeface="黑体" panose="02010609060101010101" pitchFamily="49" charset="-122"/>
            </a:rPr>
            <a:t>A</a:t>
          </a:r>
          <a:r>
            <a:rPr kumimoji="1" lang="zh-CN" sz="2800" b="0" kern="1200" dirty="0">
              <a:latin typeface="黑体" panose="02010609060101010101" pitchFamily="49" charset="-122"/>
              <a:ea typeface="黑体" panose="02010609060101010101" pitchFamily="49" charset="-122"/>
            </a:rPr>
            <a:t>，使</a:t>
          </a:r>
          <a:r>
            <a:rPr kumimoji="1" lang="en-US" sz="2800" b="0" kern="1200" dirty="0">
              <a:latin typeface="黑体" panose="02010609060101010101" pitchFamily="49" charset="-122"/>
              <a:ea typeface="黑体" panose="02010609060101010101" pitchFamily="49" charset="-122"/>
            </a:rPr>
            <a:t>A</a:t>
          </a:r>
          <a:r>
            <a:rPr kumimoji="1" lang="zh-CN" sz="2800" b="0" kern="1200" dirty="0">
              <a:latin typeface="黑体" panose="02010609060101010101" pitchFamily="49" charset="-122"/>
              <a:ea typeface="黑体" panose="02010609060101010101" pitchFamily="49" charset="-122"/>
            </a:rPr>
            <a:t>中只包含</a:t>
          </a:r>
          <a:r>
            <a:rPr kumimoji="1" lang="en-US" sz="2800" b="0" kern="1200" dirty="0">
              <a:latin typeface="黑体" panose="02010609060101010101" pitchFamily="49" charset="-122"/>
              <a:ea typeface="黑体" panose="02010609060101010101" pitchFamily="49" charset="-122"/>
            </a:rPr>
            <a:t>B</a:t>
          </a:r>
          <a:r>
            <a:rPr kumimoji="1" lang="zh-CN" sz="2800" b="0" kern="1200" dirty="0">
              <a:latin typeface="黑体" panose="02010609060101010101" pitchFamily="49" charset="-122"/>
              <a:ea typeface="黑体" panose="02010609060101010101" pitchFamily="49" charset="-122"/>
            </a:rPr>
            <a:t>中所有值各不相同的数据元素</a:t>
          </a:r>
          <a:endParaRPr lang="zh-CN" sz="2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62830" y="162830"/>
        <a:ext cx="3624548" cy="30099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7B846-DD9D-4ABB-9158-72481BA6BE55}">
      <dsp:nvSpPr>
        <dsp:cNvPr id="0" name=""/>
        <dsp:cNvSpPr/>
      </dsp:nvSpPr>
      <dsp:spPr>
        <a:xfrm>
          <a:off x="3904" y="0"/>
          <a:ext cx="3688469" cy="1016003"/>
        </a:xfrm>
        <a:prstGeom prst="roundRect">
          <a:avLst>
            <a:gd name="adj" fmla="val 10000"/>
          </a:avLst>
        </a:prstGeom>
        <a:solidFill>
          <a:srgbClr val="48A9C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2400" b="1" i="1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LOC</a:t>
          </a:r>
          <a:r>
            <a:rPr kumimoji="1" lang="en-US" altLang="zh-CN" sz="2400" b="1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(</a:t>
          </a:r>
          <a:r>
            <a:rPr kumimoji="1" lang="en-US" altLang="zh-CN" sz="2400" b="1" i="1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a</a:t>
          </a:r>
          <a:r>
            <a:rPr kumimoji="1" lang="en-US" altLang="zh-CN" sz="2400" b="1" i="1" kern="1200" baseline="-25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i</a:t>
          </a:r>
          <a:r>
            <a:rPr kumimoji="1" lang="en-US" altLang="zh-CN" sz="2400" b="1" i="0" kern="1200" baseline="-25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+1</a:t>
          </a:r>
          <a:r>
            <a:rPr kumimoji="1" lang="en-US" altLang="zh-CN" sz="2400" b="1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)</a:t>
          </a:r>
          <a:r>
            <a:rPr kumimoji="1" lang="en-US" altLang="zh-CN" sz="2400" b="1" i="1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 = LOC</a:t>
          </a:r>
          <a:r>
            <a:rPr kumimoji="1" lang="en-US" altLang="zh-CN" sz="2400" b="1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(</a:t>
          </a:r>
          <a:r>
            <a:rPr kumimoji="1" lang="en-US" altLang="zh-CN" sz="2400" b="1" i="1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a</a:t>
          </a:r>
          <a:r>
            <a:rPr kumimoji="1" lang="en-US" altLang="zh-CN" sz="2400" b="1" i="1" kern="1200" baseline="-25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i</a:t>
          </a:r>
          <a:r>
            <a:rPr kumimoji="1" lang="en-US" altLang="zh-CN" sz="2400" b="1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)</a:t>
          </a:r>
          <a:r>
            <a:rPr kumimoji="1" lang="en-US" altLang="zh-CN" sz="2400" b="1" i="1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 + C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2400" b="1" i="1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LOC</a:t>
          </a:r>
          <a:r>
            <a:rPr kumimoji="1" lang="en-US" altLang="zh-CN" sz="2400" b="1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(</a:t>
          </a:r>
          <a:r>
            <a:rPr kumimoji="1" lang="en-US" altLang="zh-CN" sz="2400" b="1" i="1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a</a:t>
          </a:r>
          <a:r>
            <a:rPr kumimoji="1" lang="en-US" altLang="zh-CN" sz="2400" b="1" i="1" kern="1200" baseline="-25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i</a:t>
          </a:r>
          <a:r>
            <a:rPr kumimoji="1" lang="en-US" altLang="zh-CN" sz="2400" b="1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)</a:t>
          </a:r>
          <a:r>
            <a:rPr kumimoji="1" lang="en-US" altLang="zh-CN" sz="2400" b="1" i="1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 = LOC</a:t>
          </a:r>
          <a:r>
            <a:rPr kumimoji="1" lang="en-US" altLang="zh-CN" sz="2400" b="1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(</a:t>
          </a:r>
          <a:r>
            <a:rPr kumimoji="1" lang="en-US" altLang="zh-CN" sz="2400" b="1" i="1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a</a:t>
          </a:r>
          <a:r>
            <a:rPr kumimoji="1" lang="en-US" altLang="zh-CN" sz="2400" b="1" kern="1200" baseline="-25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0</a:t>
          </a:r>
          <a:r>
            <a:rPr kumimoji="1" lang="en-US" altLang="zh-CN" sz="2400" b="1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)</a:t>
          </a:r>
          <a:r>
            <a:rPr kumimoji="1" lang="en-US" altLang="zh-CN" sz="2400" b="1" i="1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 + </a:t>
          </a:r>
          <a:r>
            <a:rPr kumimoji="1" lang="en-US" altLang="zh-CN" sz="2400" b="1" i="1" kern="1200" dirty="0" err="1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i</a:t>
          </a:r>
          <a:r>
            <a:rPr kumimoji="1" lang="en-US" altLang="zh-CN" sz="2400" b="1" kern="1200" dirty="0" err="1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×</a:t>
          </a:r>
          <a:r>
            <a:rPr kumimoji="1" lang="en-US" altLang="zh-CN" sz="2400" b="1" i="1" kern="1200" dirty="0" err="1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C</a:t>
          </a:r>
          <a:endParaRPr lang="zh-CN" altLang="en-US" sz="2400" kern="1200" dirty="0">
            <a:latin typeface="Times New Roman" panose="02020603050405020304" pitchFamily="18" charset="0"/>
            <a:ea typeface="+mj-ea"/>
            <a:cs typeface="Times New Roman" panose="02020603050405020304" pitchFamily="18" charset="0"/>
          </a:endParaRPr>
        </a:p>
      </dsp:txBody>
      <dsp:txXfrm>
        <a:off x="33662" y="29758"/>
        <a:ext cx="3628953" cy="956487"/>
      </dsp:txXfrm>
    </dsp:sp>
    <dsp:sp modelId="{A70F7D35-93F2-4597-81D8-CAC08DFA4495}">
      <dsp:nvSpPr>
        <dsp:cNvPr id="0" name=""/>
        <dsp:cNvSpPr/>
      </dsp:nvSpPr>
      <dsp:spPr>
        <a:xfrm>
          <a:off x="3906721" y="329930"/>
          <a:ext cx="454417" cy="356142"/>
        </a:xfrm>
        <a:prstGeom prst="rightArrow">
          <a:avLst>
            <a:gd name="adj1" fmla="val 60000"/>
            <a:gd name="adj2" fmla="val 50000"/>
          </a:avLst>
        </a:prstGeom>
        <a:solidFill>
          <a:srgbClr val="48A9C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latin typeface="Times New Roman" panose="02020603050405020304" pitchFamily="18" charset="0"/>
            <a:ea typeface="+mj-ea"/>
            <a:cs typeface="Times New Roman" panose="02020603050405020304" pitchFamily="18" charset="0"/>
          </a:endParaRPr>
        </a:p>
      </dsp:txBody>
      <dsp:txXfrm>
        <a:off x="3906721" y="401158"/>
        <a:ext cx="347574" cy="213686"/>
      </dsp:txXfrm>
    </dsp:sp>
    <dsp:sp modelId="{E6F296BF-6784-4EB0-97D5-A594DCE4A444}">
      <dsp:nvSpPr>
        <dsp:cNvPr id="0" name=""/>
        <dsp:cNvSpPr/>
      </dsp:nvSpPr>
      <dsp:spPr>
        <a:xfrm>
          <a:off x="4549764" y="0"/>
          <a:ext cx="2230665" cy="1016003"/>
        </a:xfrm>
        <a:prstGeom prst="roundRect">
          <a:avLst>
            <a:gd name="adj" fmla="val 10000"/>
          </a:avLst>
        </a:prstGeom>
        <a:solidFill>
          <a:srgbClr val="6F6AA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随机访问</a:t>
          </a:r>
        </a:p>
      </dsp:txBody>
      <dsp:txXfrm>
        <a:off x="4579522" y="29758"/>
        <a:ext cx="2171149" cy="9564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3D850-5C13-400F-8449-7F0FA93EB196}">
      <dsp:nvSpPr>
        <dsp:cNvPr id="0" name=""/>
        <dsp:cNvSpPr/>
      </dsp:nvSpPr>
      <dsp:spPr>
        <a:xfrm>
          <a:off x="0" y="0"/>
          <a:ext cx="7108723" cy="4525963"/>
        </a:xfrm>
        <a:prstGeom prst="roundRect">
          <a:avLst>
            <a:gd name="adj" fmla="val 8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2794154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0" kern="1200" dirty="0">
              <a:latin typeface="+mn-lt"/>
              <a:ea typeface="+mj-ea"/>
            </a:rPr>
            <a:t>线性表的动态分配顺序存储结构</a:t>
          </a:r>
        </a:p>
      </dsp:txBody>
      <dsp:txXfrm>
        <a:off x="112677" y="112677"/>
        <a:ext cx="6883369" cy="4300609"/>
      </dsp:txXfrm>
    </dsp:sp>
    <dsp:sp modelId="{C4F7C59C-458B-4409-BD21-E17E8A98AAC2}">
      <dsp:nvSpPr>
        <dsp:cNvPr id="0" name=""/>
        <dsp:cNvSpPr/>
      </dsp:nvSpPr>
      <dsp:spPr>
        <a:xfrm>
          <a:off x="177718" y="987048"/>
          <a:ext cx="6750480" cy="323411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b="0" kern="1200">
              <a:latin typeface="+mn-lt"/>
              <a:ea typeface="+mj-ea"/>
            </a:rPr>
            <a:t>#define LIST_INIT_SIZE 100 //</a:t>
          </a:r>
          <a:r>
            <a:rPr kumimoji="1" lang="zh-CN" sz="2000" b="0" kern="1200">
              <a:latin typeface="+mn-lt"/>
              <a:ea typeface="+mj-ea"/>
            </a:rPr>
            <a:t>线性表存储空间的初始分配量 </a:t>
          </a:r>
          <a:br>
            <a:rPr kumimoji="1" lang="zh-CN" sz="2000" b="0" kern="1200">
              <a:latin typeface="+mn-lt"/>
              <a:ea typeface="+mj-ea"/>
            </a:rPr>
          </a:br>
          <a:r>
            <a:rPr kumimoji="1" lang="en-US" sz="2000" b="0" kern="1200">
              <a:latin typeface="+mn-lt"/>
              <a:ea typeface="+mj-ea"/>
            </a:rPr>
            <a:t>#define LISTINCREMENT 10 </a:t>
          </a:r>
          <a:r>
            <a:rPr kumimoji="1" lang="en-US" sz="2000" b="0" kern="1200">
              <a:latin typeface="+mn-lt"/>
              <a:ea typeface="+mj-ea"/>
              <a:cs typeface="+mn-cs"/>
            </a:rPr>
            <a:t>//</a:t>
          </a:r>
          <a:r>
            <a:rPr kumimoji="1" lang="zh-CN" sz="2000" b="0" kern="1200">
              <a:latin typeface="+mn-lt"/>
              <a:ea typeface="+mj-ea"/>
              <a:cs typeface="+mn-cs"/>
            </a:rPr>
            <a:t>线性表存储空间的分配增量 </a:t>
          </a:r>
          <a:br>
            <a:rPr kumimoji="1" lang="zh-CN" sz="2000" b="0" kern="1200">
              <a:latin typeface="+mn-lt"/>
              <a:ea typeface="+mj-ea"/>
            </a:rPr>
          </a:br>
          <a:r>
            <a:rPr kumimoji="1" lang="en-US" sz="2000" b="0" kern="1200">
              <a:latin typeface="+mn-lt"/>
              <a:ea typeface="+mj-ea"/>
            </a:rPr>
            <a:t>typedef struct{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b="0" kern="1200">
              <a:latin typeface="+mn-lt"/>
              <a:ea typeface="+mj-ea"/>
            </a:rPr>
            <a:t>    ElemType *elem; </a:t>
          </a:r>
          <a:r>
            <a:rPr kumimoji="1" lang="en-US" sz="2000" b="0" kern="1200">
              <a:latin typeface="+mn-lt"/>
              <a:ea typeface="+mj-ea"/>
              <a:cs typeface="+mn-cs"/>
            </a:rPr>
            <a:t>//</a:t>
          </a:r>
          <a:r>
            <a:rPr kumimoji="1" lang="zh-CN" sz="2000" b="0" kern="1200">
              <a:latin typeface="+mn-lt"/>
              <a:ea typeface="+mj-ea"/>
              <a:cs typeface="+mn-cs"/>
            </a:rPr>
            <a:t>存储空间基址</a:t>
          </a:r>
          <a:endParaRPr kumimoji="1" lang="en-US" altLang="zh-CN" sz="2000" b="0" kern="1200">
            <a:latin typeface="+mn-lt"/>
            <a:ea typeface="+mj-ea"/>
            <a:cs typeface="+mn-cs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b="0" kern="1200">
              <a:latin typeface="+mn-lt"/>
              <a:ea typeface="+mj-ea"/>
            </a:rPr>
            <a:t>    int length;  </a:t>
          </a:r>
          <a:r>
            <a:rPr kumimoji="1" lang="en-US" sz="2000" b="0" kern="1200">
              <a:latin typeface="+mn-lt"/>
              <a:ea typeface="+mj-ea"/>
              <a:cs typeface="+mn-cs"/>
            </a:rPr>
            <a:t>//</a:t>
          </a:r>
          <a:r>
            <a:rPr kumimoji="1" lang="zh-CN" sz="2000" b="0" kern="1200">
              <a:latin typeface="+mn-lt"/>
              <a:ea typeface="+mj-ea"/>
              <a:cs typeface="+mn-cs"/>
            </a:rPr>
            <a:t>当前长度</a:t>
          </a:r>
          <a:endParaRPr kumimoji="1" lang="en-US" altLang="zh-CN" sz="2000" b="0" kern="1200">
            <a:latin typeface="+mn-lt"/>
            <a:ea typeface="+mj-ea"/>
            <a:cs typeface="+mn-cs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b="0" kern="1200">
              <a:latin typeface="+mn-lt"/>
              <a:ea typeface="+mj-ea"/>
            </a:rPr>
            <a:t>    int listsize;  </a:t>
          </a:r>
          <a:r>
            <a:rPr kumimoji="1" lang="en-US" sz="2000" b="0" kern="1200">
              <a:latin typeface="+mn-lt"/>
              <a:ea typeface="+mj-ea"/>
              <a:cs typeface="+mn-cs"/>
            </a:rPr>
            <a:t>//</a:t>
          </a:r>
          <a:r>
            <a:rPr kumimoji="1" lang="zh-CN" sz="2000" b="0" kern="1200">
              <a:latin typeface="+mn-lt"/>
              <a:ea typeface="+mj-ea"/>
              <a:cs typeface="+mn-cs"/>
            </a:rPr>
            <a:t>当前分配的存储容量，初始化时等于</a:t>
          </a:r>
          <a:r>
            <a:rPr kumimoji="1" lang="en-US" sz="2000" b="0" kern="1200">
              <a:latin typeface="+mn-lt"/>
              <a:ea typeface="+mj-ea"/>
              <a:cs typeface="+mn-cs"/>
            </a:rPr>
            <a:t>LIST_INIT_SIZE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b="0" kern="1200">
              <a:latin typeface="+mn-lt"/>
              <a:ea typeface="+mj-ea"/>
            </a:rPr>
            <a:t>}SqList;  </a:t>
          </a:r>
          <a:endParaRPr lang="zh-CN" sz="2000" b="0" kern="1200" dirty="0">
            <a:latin typeface="+mn-lt"/>
            <a:ea typeface="+mj-ea"/>
          </a:endParaRPr>
        </a:p>
      </dsp:txBody>
      <dsp:txXfrm>
        <a:off x="277178" y="1086508"/>
        <a:ext cx="6551560" cy="30351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F2869-D533-44BE-9A86-4EFAAD6F52CE}">
      <dsp:nvSpPr>
        <dsp:cNvPr id="0" name=""/>
        <dsp:cNvSpPr/>
      </dsp:nvSpPr>
      <dsp:spPr>
        <a:xfrm>
          <a:off x="475331" y="0"/>
          <a:ext cx="3141596" cy="6858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2400" b="1" kern="1200" dirty="0">
              <a:latin typeface="+mn-lt"/>
            </a:rPr>
            <a:t>(a</a:t>
          </a:r>
          <a:r>
            <a:rPr kumimoji="1" lang="en-US" altLang="zh-CN" sz="2400" b="1" kern="1200" baseline="-25000" dirty="0">
              <a:latin typeface="+mn-lt"/>
            </a:rPr>
            <a:t>0</a:t>
          </a:r>
          <a:r>
            <a:rPr kumimoji="1" lang="en-US" altLang="zh-CN" sz="2400" b="1" kern="1200" dirty="0">
              <a:latin typeface="+mn-lt"/>
            </a:rPr>
            <a:t>, …, a</a:t>
          </a:r>
          <a:r>
            <a:rPr kumimoji="1" lang="en-US" altLang="zh-CN" sz="2400" b="1" kern="1200" baseline="-25000" dirty="0">
              <a:latin typeface="+mn-lt"/>
            </a:rPr>
            <a:t>i-1</a:t>
          </a:r>
          <a:r>
            <a:rPr kumimoji="1" lang="en-US" altLang="zh-CN" sz="2400" b="1" kern="1200" dirty="0">
              <a:latin typeface="+mn-lt"/>
            </a:rPr>
            <a:t>, a</a:t>
          </a:r>
          <a:r>
            <a:rPr kumimoji="1" lang="en-US" altLang="zh-CN" sz="2400" b="1" kern="1200" baseline="-25000" dirty="0">
              <a:latin typeface="+mn-lt"/>
            </a:rPr>
            <a:t>i</a:t>
          </a:r>
          <a:r>
            <a:rPr kumimoji="1" lang="en-US" altLang="zh-CN" sz="2400" b="1" kern="1200" dirty="0">
              <a:latin typeface="+mn-lt"/>
            </a:rPr>
            <a:t>, …, a</a:t>
          </a:r>
          <a:r>
            <a:rPr kumimoji="1" lang="en-US" altLang="zh-CN" sz="2400" b="1" kern="1200" baseline="-25000" dirty="0">
              <a:latin typeface="+mn-lt"/>
            </a:rPr>
            <a:t>n-1</a:t>
          </a:r>
          <a:r>
            <a:rPr kumimoji="1" lang="en-US" altLang="zh-CN" sz="2400" b="1" kern="1200" dirty="0">
              <a:latin typeface="+mn-lt"/>
            </a:rPr>
            <a:t>) </a:t>
          </a:r>
          <a:endParaRPr lang="zh-CN" altLang="en-US" sz="2400" kern="1200" dirty="0">
            <a:latin typeface="+mn-lt"/>
          </a:endParaRPr>
        </a:p>
      </dsp:txBody>
      <dsp:txXfrm>
        <a:off x="495418" y="20087"/>
        <a:ext cx="3101422" cy="645631"/>
      </dsp:txXfrm>
    </dsp:sp>
    <dsp:sp modelId="{CD35758E-73A9-4AC5-A303-B6D1C86CA030}">
      <dsp:nvSpPr>
        <dsp:cNvPr id="0" name=""/>
        <dsp:cNvSpPr/>
      </dsp:nvSpPr>
      <dsp:spPr>
        <a:xfrm rot="21596635">
          <a:off x="3791021" y="72294"/>
          <a:ext cx="369080" cy="5374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latin typeface="+mn-lt"/>
          </a:endParaRPr>
        </a:p>
      </dsp:txBody>
      <dsp:txXfrm>
        <a:off x="3791021" y="179835"/>
        <a:ext cx="258356" cy="322463"/>
      </dsp:txXfrm>
    </dsp:sp>
    <dsp:sp modelId="{159330CB-2146-46A3-9CCD-7987D2366844}">
      <dsp:nvSpPr>
        <dsp:cNvPr id="0" name=""/>
        <dsp:cNvSpPr/>
      </dsp:nvSpPr>
      <dsp:spPr>
        <a:xfrm>
          <a:off x="4313305" y="4"/>
          <a:ext cx="3141596" cy="678281"/>
        </a:xfrm>
        <a:prstGeom prst="roundRect">
          <a:avLst>
            <a:gd name="adj" fmla="val 10000"/>
          </a:avLst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2400" b="1" kern="1200" dirty="0">
              <a:latin typeface="+mn-lt"/>
            </a:rPr>
            <a:t>(a</a:t>
          </a:r>
          <a:r>
            <a:rPr kumimoji="1" lang="en-US" altLang="zh-CN" sz="2400" b="1" kern="1200" baseline="-25000" dirty="0">
              <a:latin typeface="+mn-lt"/>
            </a:rPr>
            <a:t>0</a:t>
          </a:r>
          <a:r>
            <a:rPr kumimoji="1" lang="en-US" altLang="zh-CN" sz="2400" b="1" kern="1200" dirty="0">
              <a:latin typeface="+mn-lt"/>
            </a:rPr>
            <a:t>, …, a</a:t>
          </a:r>
          <a:r>
            <a:rPr kumimoji="1" lang="en-US" altLang="zh-CN" sz="2400" b="1" kern="1200" baseline="-25000" dirty="0">
              <a:latin typeface="+mn-lt"/>
            </a:rPr>
            <a:t>i-1</a:t>
          </a:r>
          <a:r>
            <a:rPr kumimoji="1" lang="en-US" altLang="zh-CN" sz="2400" b="1" kern="1200" dirty="0">
              <a:latin typeface="+mn-lt"/>
            </a:rPr>
            <a:t>, </a:t>
          </a:r>
          <a:r>
            <a:rPr kumimoji="1" lang="en-US" altLang="zh-CN" sz="3200" b="1" kern="1200" dirty="0">
              <a:solidFill>
                <a:schemeClr val="accent2">
                  <a:lumMod val="75000"/>
                </a:schemeClr>
              </a:solidFill>
              <a:latin typeface="+mn-lt"/>
            </a:rPr>
            <a:t>e</a:t>
          </a:r>
          <a:r>
            <a:rPr kumimoji="1" lang="en-US" altLang="zh-CN" sz="2400" b="1" kern="1200" dirty="0">
              <a:latin typeface="+mn-lt"/>
            </a:rPr>
            <a:t>, a</a:t>
          </a:r>
          <a:r>
            <a:rPr kumimoji="1" lang="en-US" altLang="zh-CN" sz="2400" b="1" kern="1200" baseline="-25000" dirty="0">
              <a:latin typeface="+mn-lt"/>
            </a:rPr>
            <a:t>i</a:t>
          </a:r>
          <a:r>
            <a:rPr kumimoji="1" lang="en-US" altLang="zh-CN" sz="2400" b="1" kern="1200" dirty="0">
              <a:latin typeface="+mn-lt"/>
            </a:rPr>
            <a:t>, …, a</a:t>
          </a:r>
          <a:r>
            <a:rPr kumimoji="1" lang="en-US" altLang="zh-CN" sz="2400" b="1" kern="1200" baseline="-25000" dirty="0">
              <a:latin typeface="+mn-lt"/>
            </a:rPr>
            <a:t>n-1</a:t>
          </a:r>
          <a:r>
            <a:rPr kumimoji="1" lang="en-US" altLang="zh-CN" sz="2400" b="1" kern="1200" dirty="0">
              <a:latin typeface="+mn-lt"/>
            </a:rPr>
            <a:t>)</a:t>
          </a:r>
          <a:endParaRPr lang="zh-CN" altLang="en-US" sz="2400" kern="1200" dirty="0">
            <a:latin typeface="+mn-lt"/>
          </a:endParaRPr>
        </a:p>
      </dsp:txBody>
      <dsp:txXfrm>
        <a:off x="4333171" y="19870"/>
        <a:ext cx="3101864" cy="6385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F2869-D533-44BE-9A86-4EFAAD6F52CE}">
      <dsp:nvSpPr>
        <dsp:cNvPr id="0" name=""/>
        <dsp:cNvSpPr/>
      </dsp:nvSpPr>
      <dsp:spPr>
        <a:xfrm>
          <a:off x="454889" y="0"/>
          <a:ext cx="3568156" cy="762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2400" b="1" kern="1200" dirty="0">
              <a:latin typeface="+mn-lt"/>
            </a:rPr>
            <a:t>(a</a:t>
          </a:r>
          <a:r>
            <a:rPr kumimoji="1" lang="en-US" altLang="zh-CN" sz="2400" b="1" kern="1200" baseline="-25000" dirty="0">
              <a:latin typeface="+mn-lt"/>
            </a:rPr>
            <a:t>0</a:t>
          </a:r>
          <a:r>
            <a:rPr kumimoji="1" lang="en-US" altLang="zh-CN" sz="2400" b="1" kern="1200" dirty="0">
              <a:latin typeface="+mn-lt"/>
            </a:rPr>
            <a:t>, …, </a:t>
          </a:r>
          <a:r>
            <a:rPr kumimoji="1" lang="en-US" altLang="zh-CN" sz="2400" b="1" kern="1200" dirty="0">
              <a:solidFill>
                <a:srgbClr val="FF0000"/>
              </a:solidFill>
              <a:latin typeface="+mn-lt"/>
            </a:rPr>
            <a:t>a</a:t>
          </a:r>
          <a:r>
            <a:rPr kumimoji="1" lang="en-US" altLang="zh-CN" sz="2400" b="1" kern="1200" baseline="-25000" dirty="0">
              <a:solidFill>
                <a:srgbClr val="FF0000"/>
              </a:solidFill>
              <a:latin typeface="+mn-lt"/>
            </a:rPr>
            <a:t>i-1</a:t>
          </a:r>
          <a:r>
            <a:rPr kumimoji="1" lang="en-US" altLang="zh-CN" sz="2400" b="1" kern="1200" dirty="0">
              <a:solidFill>
                <a:srgbClr val="FF0000"/>
              </a:solidFill>
              <a:latin typeface="+mn-lt"/>
            </a:rPr>
            <a:t>, </a:t>
          </a:r>
          <a:r>
            <a:rPr kumimoji="1" lang="en-US" altLang="zh-CN" sz="3200" b="1" kern="1200" dirty="0">
              <a:solidFill>
                <a:srgbClr val="7030A0"/>
              </a:solidFill>
              <a:latin typeface="+mn-lt"/>
            </a:rPr>
            <a:t>a</a:t>
          </a:r>
          <a:r>
            <a:rPr kumimoji="1" lang="en-US" altLang="zh-CN" sz="2400" b="1" kern="1200" baseline="-25000" dirty="0">
              <a:solidFill>
                <a:srgbClr val="7030A0"/>
              </a:solidFill>
              <a:latin typeface="+mn-lt"/>
            </a:rPr>
            <a:t>i</a:t>
          </a:r>
          <a:r>
            <a:rPr kumimoji="1" lang="en-US" altLang="zh-CN" sz="2400" b="1" kern="1200" dirty="0">
              <a:solidFill>
                <a:srgbClr val="FF0000"/>
              </a:solidFill>
              <a:latin typeface="+mn-lt"/>
            </a:rPr>
            <a:t>, a</a:t>
          </a:r>
          <a:r>
            <a:rPr kumimoji="1" lang="en-US" altLang="zh-CN" sz="2400" b="1" kern="1200" baseline="-25000" dirty="0">
              <a:solidFill>
                <a:srgbClr val="FF0000"/>
              </a:solidFill>
              <a:latin typeface="+mn-lt"/>
            </a:rPr>
            <a:t>i+1</a:t>
          </a:r>
          <a:r>
            <a:rPr kumimoji="1" lang="en-US" altLang="zh-CN" sz="2400" b="1" kern="1200" dirty="0">
              <a:solidFill>
                <a:srgbClr val="FF0000"/>
              </a:solidFill>
              <a:latin typeface="+mn-lt"/>
            </a:rPr>
            <a:t> </a:t>
          </a:r>
          <a:r>
            <a:rPr kumimoji="1" lang="en-US" altLang="zh-CN" sz="2400" b="1" kern="1200" dirty="0">
              <a:latin typeface="+mn-lt"/>
            </a:rPr>
            <a:t>…, a</a:t>
          </a:r>
          <a:r>
            <a:rPr kumimoji="1" lang="en-US" altLang="zh-CN" sz="2400" b="1" kern="1200" baseline="-25000" dirty="0">
              <a:latin typeface="+mn-lt"/>
            </a:rPr>
            <a:t>n-1</a:t>
          </a:r>
          <a:r>
            <a:rPr kumimoji="1" lang="en-US" altLang="zh-CN" sz="2400" b="1" kern="1200" dirty="0">
              <a:latin typeface="+mn-lt"/>
            </a:rPr>
            <a:t>) </a:t>
          </a:r>
          <a:endParaRPr lang="zh-CN" altLang="en-US" sz="2400" kern="1200" dirty="0">
            <a:latin typeface="+mn-lt"/>
          </a:endParaRPr>
        </a:p>
      </dsp:txBody>
      <dsp:txXfrm>
        <a:off x="477234" y="22345"/>
        <a:ext cx="3523466" cy="718208"/>
      </dsp:txXfrm>
    </dsp:sp>
    <dsp:sp modelId="{CD35758E-73A9-4AC5-A303-B6D1C86CA030}">
      <dsp:nvSpPr>
        <dsp:cNvPr id="0" name=""/>
        <dsp:cNvSpPr/>
      </dsp:nvSpPr>
      <dsp:spPr>
        <a:xfrm rot="21596369">
          <a:off x="4189845" y="86712"/>
          <a:ext cx="353616" cy="5849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latin typeface="+mn-lt"/>
          </a:endParaRPr>
        </a:p>
      </dsp:txBody>
      <dsp:txXfrm>
        <a:off x="4189845" y="203764"/>
        <a:ext cx="247531" cy="350986"/>
      </dsp:txXfrm>
    </dsp:sp>
    <dsp:sp modelId="{159330CB-2146-46A3-9CCD-7987D2366844}">
      <dsp:nvSpPr>
        <dsp:cNvPr id="0" name=""/>
        <dsp:cNvSpPr/>
      </dsp:nvSpPr>
      <dsp:spPr>
        <a:xfrm>
          <a:off x="4690245" y="5"/>
          <a:ext cx="3009959" cy="7545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tint val="50000"/>
                <a:satMod val="300000"/>
              </a:schemeClr>
            </a:gs>
            <a:gs pos="35000">
              <a:schemeClr val="accent5">
                <a:hueOff val="6010703"/>
                <a:satOff val="-26380"/>
                <a:lumOff val="7843"/>
                <a:alphaOff val="0"/>
                <a:tint val="37000"/>
                <a:satMod val="300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2400" b="1" kern="1200" dirty="0">
              <a:latin typeface="+mn-lt"/>
            </a:rPr>
            <a:t>(a</a:t>
          </a:r>
          <a:r>
            <a:rPr kumimoji="1" lang="en-US" altLang="zh-CN" sz="2400" b="1" kern="1200" baseline="-25000" dirty="0">
              <a:latin typeface="+mn-lt"/>
            </a:rPr>
            <a:t>0</a:t>
          </a:r>
          <a:r>
            <a:rPr kumimoji="1" lang="en-US" altLang="zh-CN" sz="2400" b="1" kern="1200" dirty="0">
              <a:latin typeface="+mn-lt"/>
            </a:rPr>
            <a:t>, …, </a:t>
          </a:r>
          <a:r>
            <a:rPr kumimoji="1" lang="en-US" altLang="zh-CN" sz="2400" b="1" kern="1200" dirty="0">
              <a:solidFill>
                <a:srgbClr val="FF0000"/>
              </a:solidFill>
              <a:latin typeface="+mn-lt"/>
            </a:rPr>
            <a:t>a</a:t>
          </a:r>
          <a:r>
            <a:rPr kumimoji="1" lang="en-US" altLang="zh-CN" sz="2400" b="1" kern="1200" baseline="-25000" dirty="0">
              <a:solidFill>
                <a:srgbClr val="FF0000"/>
              </a:solidFill>
              <a:latin typeface="+mn-lt"/>
            </a:rPr>
            <a:t>i-1</a:t>
          </a:r>
          <a:r>
            <a:rPr kumimoji="1" lang="en-US" altLang="zh-CN" sz="2400" b="1" kern="1200" dirty="0">
              <a:solidFill>
                <a:srgbClr val="FF0000"/>
              </a:solidFill>
              <a:latin typeface="+mn-lt"/>
            </a:rPr>
            <a:t>, a</a:t>
          </a:r>
          <a:r>
            <a:rPr kumimoji="1" lang="en-US" altLang="zh-CN" sz="2400" b="1" kern="1200" baseline="-25000" dirty="0">
              <a:solidFill>
                <a:srgbClr val="FF0000"/>
              </a:solidFill>
              <a:latin typeface="+mn-lt"/>
            </a:rPr>
            <a:t>i+1</a:t>
          </a:r>
          <a:r>
            <a:rPr kumimoji="1" lang="en-US" altLang="zh-CN" sz="2400" b="1" kern="1200" dirty="0">
              <a:latin typeface="+mn-lt"/>
            </a:rPr>
            <a:t>, …, a</a:t>
          </a:r>
          <a:r>
            <a:rPr kumimoji="1" lang="en-US" altLang="zh-CN" sz="2400" b="1" kern="1200" baseline="-25000" dirty="0">
              <a:latin typeface="+mn-lt"/>
            </a:rPr>
            <a:t>n-1</a:t>
          </a:r>
          <a:r>
            <a:rPr kumimoji="1" lang="en-US" altLang="zh-CN" sz="2400" b="1" kern="1200" dirty="0">
              <a:latin typeface="+mn-lt"/>
            </a:rPr>
            <a:t>)</a:t>
          </a:r>
          <a:endParaRPr lang="zh-CN" altLang="en-US" sz="2400" kern="1200" dirty="0">
            <a:latin typeface="+mn-lt"/>
          </a:endParaRPr>
        </a:p>
      </dsp:txBody>
      <dsp:txXfrm>
        <a:off x="4712344" y="22104"/>
        <a:ext cx="2965761" cy="7103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46C5A-4C3B-47AF-BADF-E15330D127DD}">
      <dsp:nvSpPr>
        <dsp:cNvPr id="0" name=""/>
        <dsp:cNvSpPr/>
      </dsp:nvSpPr>
      <dsp:spPr>
        <a:xfrm rot="5400000">
          <a:off x="3700341" y="-1403857"/>
          <a:ext cx="1806333" cy="545193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800" b="0" kern="1200" dirty="0">
              <a:latin typeface="黑体" panose="02010609060101010101" pitchFamily="49" charset="-122"/>
              <a:ea typeface="黑体" panose="02010609060101010101" pitchFamily="49" charset="-122"/>
            </a:rPr>
            <a:t>为</a:t>
          </a:r>
          <a:r>
            <a:rPr kumimoji="1" lang="zh-CN" altLang="en-US" sz="2800" b="0" kern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rPr>
            <a:t>无头结点的单链设计表插入算法</a:t>
          </a:r>
          <a:endParaRPr lang="zh-CN" altLang="en-US" sz="2800" kern="1200" dirty="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800" kern="1200" dirty="0">
              <a:latin typeface="黑体" panose="02010609060101010101" pitchFamily="49" charset="-122"/>
              <a:ea typeface="黑体" panose="02010609060101010101" pitchFamily="49" charset="-122"/>
            </a:rPr>
            <a:t>加入头结点有什么好处？</a:t>
          </a:r>
          <a:endParaRPr lang="zh-CN" altLang="en-US" sz="2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 rot="-5400000">
        <a:off x="1877539" y="507123"/>
        <a:ext cx="5363760" cy="1629977"/>
      </dsp:txXfrm>
    </dsp:sp>
    <dsp:sp modelId="{F8ADFEC1-C9E6-4E83-8439-CE6577703422}">
      <dsp:nvSpPr>
        <dsp:cNvPr id="0" name=""/>
        <dsp:cNvSpPr/>
      </dsp:nvSpPr>
      <dsp:spPr>
        <a:xfrm>
          <a:off x="204024" y="404656"/>
          <a:ext cx="1830857" cy="1863493"/>
        </a:xfrm>
        <a:prstGeom prst="roundRect">
          <a:avLst/>
        </a:prstGeom>
        <a:solidFill>
          <a:srgbClr val="48A9C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3200" b="0" kern="1200" dirty="0">
              <a:latin typeface="黑体" panose="02010609060101010101" pitchFamily="49" charset="-122"/>
              <a:ea typeface="黑体" panose="02010609060101010101" pitchFamily="49" charset="-122"/>
            </a:rPr>
            <a:t>任务</a:t>
          </a:r>
          <a:endParaRPr kumimoji="1" lang="zh-CN" altLang="en-US" sz="2800" b="0" kern="1200" dirty="0">
            <a:solidFill>
              <a:prstClr val="white"/>
            </a:solidFill>
            <a:latin typeface="黑体" panose="02010609060101010101" pitchFamily="49" charset="-122"/>
            <a:ea typeface="黑体" panose="02010609060101010101" pitchFamily="49" charset="-122"/>
            <a:cs typeface="+mn-cs"/>
          </a:endParaRPr>
        </a:p>
      </dsp:txBody>
      <dsp:txXfrm>
        <a:off x="293399" y="494031"/>
        <a:ext cx="1652107" cy="1684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0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10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48459EEA-DB83-433D-830A-232CFF6F8C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3" r="11562"/>
          <a:stretch/>
        </p:blipFill>
        <p:spPr bwMode="auto">
          <a:xfrm>
            <a:off x="0" y="136521"/>
            <a:ext cx="6343217" cy="57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834744" y="1558591"/>
            <a:ext cx="6041570" cy="1470025"/>
          </a:xfrm>
        </p:spPr>
        <p:txBody>
          <a:bodyPr>
            <a:noAutofit/>
          </a:bodyPr>
          <a:lstStyle>
            <a:lvl1pPr>
              <a:defRPr lang="zh-CN" altLang="en-US" sz="6600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r>
              <a:rPr lang="zh-CN" altLang="en-US" dirty="0"/>
              <a:t>单击此处编母版标题样式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62138" y="3829385"/>
            <a:ext cx="6350923" cy="10683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2D582580-C6AB-4A19-80D0-EBA697E796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34835"/>
            <a:ext cx="974951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版权申明：本</a:t>
            </a:r>
            <a:r>
              <a:rPr lang="en-US" altLang="zh-CN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PPT</a:t>
            </a:r>
            <a:r>
              <a:rPr lang="zh-CN" altLang="en-US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根据</a:t>
            </a:r>
            <a:r>
              <a:rPr lang="en-US" altLang="zh-CN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《</a:t>
            </a:r>
            <a:r>
              <a:rPr lang="zh-CN" altLang="en-US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数据结构</a:t>
            </a:r>
            <a:r>
              <a:rPr lang="en-US" altLang="zh-CN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》</a:t>
            </a:r>
            <a:r>
              <a:rPr lang="zh-CN" altLang="en-US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教材所附</a:t>
            </a:r>
            <a:r>
              <a:rPr lang="en-US" altLang="zh-CN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PPT</a:t>
            </a:r>
            <a:r>
              <a:rPr lang="zh-CN" altLang="en-US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改编，仅供相关专业任课老师和学生使用。请勿擅自上传网络</a:t>
            </a:r>
            <a:endParaRPr lang="zh-CN" altLang="en-US" sz="1500" dirty="0">
              <a:solidFill>
                <a:srgbClr val="00206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0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239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BB31068-697F-4AB1-8774-A02301D285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1615155" y="2147999"/>
            <a:ext cx="3985202" cy="865136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1615155" y="336739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615155" y="368302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fld id="{CB3FFC9E-A4C1-40CB-8E0E-23B63E3543C5}" type="datetime1">
              <a:rPr lang="zh-CN" altLang="en-US" smtClean="0"/>
              <a:pPr marL="228589" marR="0" lvl="0" indent="-228589" fontAlgn="auto">
                <a:spcAft>
                  <a:spcPts val="0"/>
                </a:spcAft>
                <a:buClrTx/>
                <a:buSzTx/>
                <a:tabLst/>
              </a:pPr>
              <a:t>2017/6/19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8751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4973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1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401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1087" y="215903"/>
            <a:ext cx="10390716" cy="6969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498600" y="1508127"/>
            <a:ext cx="5080000" cy="4511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6781800" y="1508127"/>
            <a:ext cx="5080000" cy="4511675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63F05-C951-416F-8E43-D16B3C033D8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7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5125"/>
            <a:ext cx="10057117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825625"/>
            <a:ext cx="9193021" cy="4351339"/>
          </a:xfrm>
        </p:spPr>
        <p:txBody>
          <a:bodyPr>
            <a:normAutofit/>
          </a:bodyPr>
          <a:lstStyle>
            <a:lvl1pPr marL="228594" indent="-228594"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3733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783" indent="-228594"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2971" indent="-228594"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160" indent="-228594"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349" indent="-228594"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59" y="125269"/>
            <a:ext cx="1872000" cy="6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0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09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2023/2/13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363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2023/2/13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251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2023/2/13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62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2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31833"/>
            <a:ext cx="10972800" cy="685805"/>
          </a:xfrm>
        </p:spPr>
        <p:txBody>
          <a:bodyPr>
            <a:normAutofit/>
          </a:bodyPr>
          <a:lstStyle>
            <a:lvl1pPr algn="l">
              <a:defRPr sz="3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57168" indent="-257168"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557199" indent="-214308"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Char char="►"/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28" indent="-171446">
              <a:buClr>
                <a:srgbClr val="7030A0"/>
              </a:buClr>
              <a:buSzPct val="70000"/>
              <a:buFont typeface="Times New Roman" panose="02020603050405020304" pitchFamily="18" charset="0"/>
              <a:buChar char="►"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20" indent="-171446"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78073C13-CD4F-4115-885F-072A121A14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37987" y="128588"/>
            <a:ext cx="3844413" cy="490537"/>
          </a:xfrm>
          <a:solidFill>
            <a:schemeClr val="accent5">
              <a:lumMod val="40000"/>
              <a:lumOff val="60000"/>
            </a:schemeClr>
          </a:solidFill>
          <a:effectLst>
            <a:softEdge rad="127000"/>
          </a:effectLst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551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733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114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628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86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59" y="125269"/>
            <a:ext cx="1872000" cy="6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10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9869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8395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438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3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>
            <a:noAutofit/>
          </a:bodyPr>
          <a:lstStyle>
            <a:lvl1pPr marL="0" indent="0">
              <a:buNone/>
              <a:defRPr lang="zh-CN" altLang="en-US" sz="7200" kern="1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9792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448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6610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91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7643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6" y="1681163"/>
            <a:ext cx="5183188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6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439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804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5392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4"/>
            <a:ext cx="6172200" cy="487362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854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4"/>
            <a:ext cx="6172200" cy="487362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719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27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1444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6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256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76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59" y="125269"/>
            <a:ext cx="1872000" cy="6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672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2542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6869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2433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841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0407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3288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8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974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575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4979-7B1E-4E54-BD1B-7D61FAC5A76D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CAB8-9C63-4C71-8098-38781760E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4103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5125"/>
            <a:ext cx="11395248" cy="8316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438835"/>
            <a:ext cx="11395248" cy="4738129"/>
          </a:xfrm>
        </p:spPr>
        <p:txBody>
          <a:bodyPr>
            <a:normAutofit/>
          </a:bodyPr>
          <a:lstStyle>
            <a:lvl1pPr marL="228594" indent="-228594">
              <a:lnSpc>
                <a:spcPct val="100000"/>
              </a:lnSpc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3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1pPr>
            <a:lvl2pPr marL="685783" indent="-228594">
              <a:lnSpc>
                <a:spcPct val="100000"/>
              </a:lnSpc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2pPr>
            <a:lvl3pPr marL="1142971" indent="-228594">
              <a:lnSpc>
                <a:spcPct val="100000"/>
              </a:lnSpc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3pPr>
            <a:lvl4pPr marL="1600160" indent="-228594">
              <a:lnSpc>
                <a:spcPct val="100000"/>
              </a:lnSpc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4pPr>
            <a:lvl5pPr marL="2057349" indent="-228594">
              <a:lnSpc>
                <a:spcPct val="100000"/>
              </a:lnSpc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2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550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1916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9750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5798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3506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5808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21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97199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4342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13280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6834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5125"/>
            <a:ext cx="1139524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825625"/>
            <a:ext cx="11395248" cy="4351339"/>
          </a:xfrm>
        </p:spPr>
        <p:txBody>
          <a:bodyPr>
            <a:normAutofit/>
          </a:bodyPr>
          <a:lstStyle>
            <a:lvl1pPr marL="228594" indent="-228594">
              <a:lnSpc>
                <a:spcPct val="100000"/>
              </a:lnSpc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1pPr>
            <a:lvl2pPr marL="685783" indent="-228594">
              <a:lnSpc>
                <a:spcPct val="100000"/>
              </a:lnSpc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2pPr>
            <a:lvl3pPr marL="1142971" indent="-228594">
              <a:lnSpc>
                <a:spcPct val="100000"/>
              </a:lnSpc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1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3pPr>
            <a:lvl4pPr marL="1600160" indent="-228594">
              <a:lnSpc>
                <a:spcPct val="100000"/>
              </a:lnSpc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1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4pPr>
            <a:lvl5pPr marL="2057349" indent="-228594">
              <a:lnSpc>
                <a:spcPct val="100000"/>
              </a:lnSpc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1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1CC245-C3C8-4BD8-8140-DC25EC5C0431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2C671-FEA6-4D28-AF49-636E184AF89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7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E99A87-24AD-4F4D-9FD4-5CEE0E0E291D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002D7-3176-4D10-A40A-6DAD03E4FA98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10799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0594DA-89D8-4CBE-B2D5-02CB86ABC138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A1745-1D90-46F0-9844-D4D2761C6605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4739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CF84C0-9012-4ACF-B135-2B317866D69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1BDE28-0F7B-4027-9972-A52B69CACC0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3226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190AA1-48E2-49D2-AF97-FAD056643DAB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B702D-0363-42EE-8193-D7F9E7180B38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9059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C78BAC-DBBF-42D3-B310-162DC1C15311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A7643-A4D7-449E-B38B-836D91EA36DF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42798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396AF0-284A-477B-9D9B-AF21D00DFB3A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F468A-C0F0-4662-B095-4781808F5CB0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0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5088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65BCB5-D896-4454-B445-480C43488B1F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FAC61-5897-430F-B261-C4CF40864D68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35486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291D2-6DC8-4380-BF07-4A911E71DDB0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AD9C6-06AB-4998-B158-2F796198E5F9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822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5106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4915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65977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6" y="1681163"/>
            <a:ext cx="5183188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6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97293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4"/>
            <a:ext cx="6172200" cy="487362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997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4"/>
            <a:ext cx="6172200" cy="487362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7446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51184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934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103"/>
            <a:ext cx="10515600" cy="4700861"/>
          </a:xfrm>
        </p:spPr>
        <p:txBody>
          <a:bodyPr/>
          <a:lstStyle>
            <a:lvl1pPr marL="304792" indent="-304792">
              <a:lnSpc>
                <a:spcPct val="100000"/>
              </a:lnSpc>
              <a:buClr>
                <a:schemeClr val="accent1"/>
              </a:buClr>
              <a:buSzPct val="50000"/>
              <a:buFont typeface="Times New Roman" panose="02020603050405020304" pitchFamily="18" charset="0"/>
              <a:buChar char="►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77" indent="-304792">
              <a:lnSpc>
                <a:spcPct val="100000"/>
              </a:lnSpc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523962" indent="-304792">
              <a:lnSpc>
                <a:spcPct val="100000"/>
              </a:lnSpc>
              <a:buClr>
                <a:schemeClr val="accent1"/>
              </a:buClr>
              <a:buSzPct val="50000"/>
              <a:buFont typeface="Times New Roman" panose="02020603050405020304" pitchFamily="18" charset="0"/>
              <a:buChar char="►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2133547" indent="-304792">
              <a:lnSpc>
                <a:spcPct val="100000"/>
              </a:lnSpc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743131" indent="-304792">
              <a:lnSpc>
                <a:spcPct val="100000"/>
              </a:lnSpc>
              <a:buClr>
                <a:schemeClr val="accent1"/>
              </a:buClr>
              <a:buSzPct val="50000"/>
              <a:buFont typeface="Times New Roman" panose="02020603050405020304" pitchFamily="18" charset="0"/>
              <a:buChar char="►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84125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59" y="125269"/>
            <a:ext cx="1872000" cy="6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7487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43872" y="2130432"/>
            <a:ext cx="6333728" cy="1470025"/>
          </a:xfrm>
        </p:spPr>
        <p:txBody>
          <a:bodyPr>
            <a:noAutofit/>
          </a:bodyPr>
          <a:lstStyle>
            <a:lvl1pPr>
              <a:defRPr lang="zh-CN" altLang="en-US" sz="6600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9" r="20087"/>
          <a:stretch/>
        </p:blipFill>
        <p:spPr>
          <a:xfrm>
            <a:off x="-11874" y="-1924"/>
            <a:ext cx="5504807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15" y="4625524"/>
            <a:ext cx="1611087" cy="214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3483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57162" indent="-257162">
              <a:buClr>
                <a:schemeClr val="accent6"/>
              </a:buClr>
              <a:buSzPct val="50000"/>
              <a:buFont typeface="Times New Roman" panose="02020603050405020304" pitchFamily="18" charset="0"/>
              <a:buChar char="►"/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557185" indent="-214303"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07" indent="-171442">
              <a:buClr>
                <a:schemeClr val="accent6"/>
              </a:buClr>
              <a:buSzPct val="50000"/>
              <a:buFont typeface="Times New Roman" panose="02020603050405020304" pitchFamily="18" charset="0"/>
              <a:buChar char="►"/>
              <a:defRPr sz="2133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090" indent="-171442"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1867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2973" indent="-171442">
              <a:buClr>
                <a:schemeClr val="accent6"/>
              </a:buClr>
              <a:buSzPct val="50000"/>
              <a:buFont typeface="Times New Roman" panose="02020603050405020304" pitchFamily="18" charset="0"/>
              <a:buChar char="►"/>
              <a:defRPr sz="1867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1CC245-C3C8-4BD8-8140-DC25EC5C0431}" type="datetimeFigureOut">
              <a:rPr lang="zh-CN" altLang="en-US" smtClean="0"/>
              <a:pPr>
                <a:defRPr/>
              </a:pPr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2C671-FEA6-4D28-AF49-636E184AF89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06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>
            <a:noAutofit/>
          </a:bodyPr>
          <a:lstStyle>
            <a:lvl1pPr marL="0" indent="0">
              <a:buNone/>
              <a:defRPr lang="zh-CN" altLang="en-US" sz="7200" kern="1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3428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063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E99A87-24AD-4F4D-9FD4-5CEE0E0E291D}" type="datetimeFigureOut">
              <a:rPr lang="zh-CN" altLang="en-US" smtClean="0"/>
              <a:pPr>
                <a:defRPr/>
              </a:pPr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002D7-3176-4D10-A40A-6DAD03E4FA9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39052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0594DA-89D8-4CBE-B2D5-02CB86ABC138}" type="datetimeFigureOut">
              <a:rPr lang="zh-CN" altLang="en-US" smtClean="0"/>
              <a:pPr>
                <a:defRPr/>
              </a:pPr>
              <a:t>2023/2/13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A1745-1D90-46F0-9844-D4D2761C660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7957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6"/>
            <a:ext cx="5389033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2023/2/13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193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2023/2/13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2969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2023/2/13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91449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2"/>
            <a:ext cx="4011084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051"/>
            </a:lvl1pPr>
            <a:lvl2pPr marL="342883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3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396AF0-284A-477B-9D9B-AF21D00DFB3A}" type="datetimeFigureOut">
              <a:rPr lang="zh-CN" altLang="en-US" smtClean="0"/>
              <a:pPr>
                <a:defRPr/>
              </a:pPr>
              <a:t>2023/2/13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F468A-C0F0-4662-B095-4781808F5CB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55015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3"/>
            <a:ext cx="73152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4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051"/>
            </a:lvl1pPr>
            <a:lvl2pPr marL="342883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3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65BCB5-D896-4454-B445-480C43488B1F}" type="datetimeFigureOut">
              <a:rPr lang="zh-CN" altLang="en-US" smtClean="0"/>
              <a:pPr>
                <a:defRPr/>
              </a:pPr>
              <a:t>2023/2/13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FAC61-5897-430F-B261-C4CF40864D6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67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3716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40052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86253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0072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1087" y="215905"/>
            <a:ext cx="10390716" cy="6969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498600" y="1508128"/>
            <a:ext cx="5080000" cy="4511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6781800" y="1508128"/>
            <a:ext cx="5080000" cy="4511675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2023/2/13</a:t>
            </a:fld>
            <a:endParaRPr lang="zh-CN" altLang="en-US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41464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195" y="365129"/>
            <a:ext cx="8485093" cy="5804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20" y="1168917"/>
            <a:ext cx="11355467" cy="53185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1028160"/>
            <a:ext cx="121920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10" name="椭圆 9"/>
          <p:cNvSpPr/>
          <p:nvPr/>
        </p:nvSpPr>
        <p:spPr>
          <a:xfrm>
            <a:off x="511117" y="362931"/>
            <a:ext cx="624000" cy="468000"/>
          </a:xfrm>
          <a:prstGeom prst="ellipse">
            <a:avLst/>
          </a:prstGeom>
          <a:gradFill>
            <a:gsLst>
              <a:gs pos="0">
                <a:srgbClr val="1C6299"/>
              </a:gs>
              <a:gs pos="100000">
                <a:srgbClr val="5C307D">
                  <a:alpha val="90000"/>
                </a:srgb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1682" y="806196"/>
            <a:ext cx="234951" cy="176213"/>
          </a:xfrm>
          <a:prstGeom prst="ellipse">
            <a:avLst/>
          </a:prstGeom>
          <a:gradFill>
            <a:gsLst>
              <a:gs pos="0">
                <a:srgbClr val="1C6299"/>
              </a:gs>
              <a:gs pos="100000">
                <a:srgbClr val="5C307D">
                  <a:alpha val="90000"/>
                </a:srgbClr>
              </a:gs>
            </a:gsLst>
            <a:lin ang="30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506631" y="448259"/>
            <a:ext cx="614892" cy="403019"/>
          </a:xfrm>
        </p:spPr>
        <p:txBody>
          <a:bodyPr>
            <a:noAutofit/>
          </a:bodyPr>
          <a:lstStyle>
            <a:lvl1pPr marL="0" indent="0">
              <a:buNone/>
              <a:defRPr sz="1800" b="0" i="1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387918" y="6531700"/>
            <a:ext cx="66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858B10E-405E-4827-AAE0-AE5E1D823054}" type="slidenum">
              <a:rPr lang="en-US" altLang="zh-CN" sz="18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‹#›</a:t>
            </a:fld>
            <a:endParaRPr lang="zh-CN" altLang="en-US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308106" y="6531700"/>
            <a:ext cx="207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2019/5/24</a:t>
            </a:r>
            <a:endParaRPr lang="zh-CN" altLang="en-US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578328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4554B8E-2D26-4707-9CFE-2A311E1A51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259687" y="2514691"/>
            <a:ext cx="5787426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259687" y="1301938"/>
            <a:ext cx="5787426" cy="1155604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133330" y="3647231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133330" y="3955783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264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923AAE-3CE4-44E4-B83E-2AB904D471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570186" y="2494642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36A9AC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564413" y="3430587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367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ECD67-EF7B-4225-9DCD-E9A1FB00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E31C9-EEB9-478B-9042-EAA8EC26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E021F-56B6-40B0-88C1-2D7CFC55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06449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81051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75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8.xml"/><Relationship Id="rId9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theme" Target="../theme/theme9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63F05-C951-416F-8E43-D16B3C033D8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20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5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7E8F-C4AA-4E4E-B09A-0943E4010CFF}" type="datetimeFigureOut">
              <a:rPr lang="zh-CN" altLang="en-US" smtClean="0"/>
              <a:pPr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706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33542-52ED-4F03-9EB4-53C89D493B2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10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1218323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8323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7E8F-C4AA-4E4E-B09A-0943E4010C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78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</p:sldLayoutIdLst>
  <p:txStyles>
    <p:titleStyle>
      <a:lvl1pPr algn="l" defTabSz="1218323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8323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323"/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 defTabSz="1218323"/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323"/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323"/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 defTabSz="1218323"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690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xStyles>
    <p:titleStyle>
      <a:lvl1pPr algn="l" defTabSz="1218323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8323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D584B-9DE3-4CDF-852C-C97017BA7B44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30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DADD2-5582-421F-8358-32BA1ED07B6F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2023/2/13</a:t>
            </a:fld>
            <a:endParaRPr lang="zh-CN" altLang="en-US">
              <a:solidFill>
                <a:prstClr val="white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4CB0A0-4AEE-4A7E-996F-AA6AB5ED790B}" type="slidenum">
              <a:rPr lang="zh-CN" altLang="en-US" smtClean="0">
                <a:solidFill>
                  <a:prstClr val="white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432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7E8F-C4AA-4E4E-B09A-0943E4010CFF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91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</p:sldLayoutIdLst>
  <p:txStyles>
    <p:titleStyle>
      <a:lvl1pPr algn="l" defTabSz="12183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92" indent="-304792" algn="l" defTabSz="1218323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91437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74313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335271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2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</p:sldLayoutIdLst>
  <p:txStyles>
    <p:titleStyle>
      <a:lvl1pPr algn="ctr" defTabSz="685766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3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4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6.xml"/><Relationship Id="rId1" Type="http://schemas.openxmlformats.org/officeDocument/2006/relationships/themeOverride" Target="../theme/themeOverr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DSDemoW/DSDemoW.EX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6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6.xml"/><Relationship Id="rId1" Type="http://schemas.openxmlformats.org/officeDocument/2006/relationships/themeOverride" Target="../theme/themeOverride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6.xml"/><Relationship Id="rId1" Type="http://schemas.openxmlformats.org/officeDocument/2006/relationships/themeOverride" Target="../theme/themeOverride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EB7E345-FBA2-49F4-AA6C-02066B819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主讲人：刘丽珏</a:t>
            </a:r>
            <a:endParaRPr lang="en-US" altLang="zh-CN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zh-CN" altLang="en-US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中南大学自动化学院</a:t>
            </a:r>
          </a:p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E143DC1-BA97-4EAC-8716-6E976F0145FB}"/>
              </a:ext>
            </a:extLst>
          </p:cNvPr>
          <p:cNvSpPr txBox="1">
            <a:spLocks/>
          </p:cNvSpPr>
          <p:nvPr/>
        </p:nvSpPr>
        <p:spPr>
          <a:xfrm>
            <a:off x="5874026" y="1558591"/>
            <a:ext cx="60022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lang="zh-CN" altLang="en-US" sz="6600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数据结构</a:t>
            </a:r>
            <a:br>
              <a:rPr kumimoji="0" lang="zh-CN" altLang="en-US" sz="6000" b="0" i="0" u="none" strike="noStrike" kern="1200" cap="none" spc="0" normalizeH="0" baseline="0" noProof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kumimoji="0" lang="en-US" altLang="zh-CN" sz="6000" b="0" i="0" u="none" strike="noStrike" kern="1200" cap="none" spc="0" normalizeH="0" baseline="0" noProof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——</a:t>
            </a:r>
            <a:r>
              <a:rPr kumimoji="0" lang="zh-CN" altLang="en-US" sz="6000" b="0" i="0" u="none" strike="noStrike" kern="1200" cap="none" spc="0" normalizeH="0" baseline="0" noProof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线性表</a:t>
            </a:r>
            <a:br>
              <a:rPr kumimoji="0" lang="zh-CN" altLang="en-US" sz="6000" b="0" i="0" u="none" strike="noStrike" kern="1200" cap="none" spc="0" normalizeH="0" baseline="0" noProof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kumimoji="0" lang="zh-CN" altLang="en-US" sz="3600" b="0" i="0" u="none" strike="noStrike" kern="1200" cap="none" spc="0" normalizeH="0" baseline="0" noProof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altLang="zh-CN" sz="3600" b="1" i="0" u="none" strike="noStrike" kern="1200" cap="none" spc="0" normalizeH="0" baseline="0" noProof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Linear List</a:t>
            </a:r>
            <a:r>
              <a:rPr kumimoji="0" lang="en-US" altLang="en-US" sz="3600" b="0" i="0" u="none" strike="noStrike" kern="1200" cap="none" spc="0" normalizeH="0" baseline="0" noProof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endParaRPr kumimoji="0" lang="en-US" altLang="en-US" sz="6000" b="0" i="0" u="none" strike="noStrike" kern="1200" cap="none" spc="0" normalizeH="0" baseline="0" noProof="0" dirty="0">
              <a:ln w="0"/>
              <a:gradFill>
                <a:gsLst>
                  <a:gs pos="0">
                    <a:srgbClr val="5B9BD5">
                      <a:lumMod val="50000"/>
                    </a:srgbClr>
                  </a:gs>
                  <a:gs pos="50000">
                    <a:srgbClr val="5B9BD5"/>
                  </a:gs>
                  <a:gs pos="100000">
                    <a:srgbClr val="5B9BD5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972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1F8BB-732B-43AE-92DB-40784FE1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5746"/>
            <a:ext cx="10972800" cy="685805"/>
          </a:xfrm>
        </p:spPr>
        <p:txBody>
          <a:bodyPr/>
          <a:lstStyle/>
          <a:p>
            <a:r>
              <a:rPr lang="zh-CN" altLang="en-US" dirty="0"/>
              <a:t>思考题解析</a:t>
            </a:r>
            <a:r>
              <a:rPr lang="en-US" altLang="zh-CN" dirty="0"/>
              <a:t>——</a:t>
            </a:r>
            <a:r>
              <a:rPr lang="zh-CN" altLang="en-US" dirty="0"/>
              <a:t>任务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A9A0D-C871-4A14-B04D-E34A9080B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7187"/>
            <a:ext cx="10972800" cy="4788979"/>
          </a:xfrm>
        </p:spPr>
        <p:txBody>
          <a:bodyPr>
            <a:normAutofit/>
          </a:bodyPr>
          <a:lstStyle/>
          <a:p>
            <a:r>
              <a:rPr lang="zh-CN" altLang="en-US" dirty="0"/>
              <a:t>实现思路</a:t>
            </a:r>
            <a:endParaRPr lang="en-US" altLang="zh-CN" dirty="0"/>
          </a:p>
          <a:p>
            <a:pPr lvl="1"/>
            <a:r>
              <a:rPr lang="zh-CN" altLang="en-US" dirty="0"/>
              <a:t>依次查看</a:t>
            </a:r>
            <a:r>
              <a:rPr lang="en-US" altLang="zh-CN" dirty="0"/>
              <a:t>B</a:t>
            </a:r>
            <a:r>
              <a:rPr lang="zh-CN" altLang="en-US" dirty="0"/>
              <a:t>中元素，检查是否已经在</a:t>
            </a:r>
            <a:r>
              <a:rPr lang="en-US" altLang="zh-CN" dirty="0"/>
              <a:t>A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步骤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CBFD70-0E91-4738-A285-45C1159ED5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000" dirty="0">
                <a:latin typeface="+mj-ea"/>
                <a:ea typeface="+mj-ea"/>
              </a:rPr>
              <a:t>2.1 </a:t>
            </a:r>
            <a:r>
              <a:rPr lang="zh-CN" altLang="zh-CN" sz="2000" dirty="0">
                <a:latin typeface="+mj-ea"/>
                <a:ea typeface="+mj-ea"/>
              </a:rPr>
              <a:t>线性表的定义</a:t>
            </a:r>
            <a:endParaRPr lang="zh-CN" altLang="en-US" dirty="0"/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0EF0BFE3-7EFA-4B29-B6C4-26CBDAA60FF6}"/>
              </a:ext>
            </a:extLst>
          </p:cNvPr>
          <p:cNvSpPr/>
          <p:nvPr/>
        </p:nvSpPr>
        <p:spPr>
          <a:xfrm>
            <a:off x="4087446" y="2835422"/>
            <a:ext cx="3469504" cy="846399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中一个元素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流程图: 决策 11">
            <a:extLst>
              <a:ext uri="{FF2B5EF4-FFF2-40B4-BE49-F238E27FC236}">
                <a16:creationId xmlns:a16="http://schemas.microsoft.com/office/drawing/2014/main" id="{36869360-25FD-4B93-94B5-EE55EC738C96}"/>
              </a:ext>
            </a:extLst>
          </p:cNvPr>
          <p:cNvSpPr/>
          <p:nvPr/>
        </p:nvSpPr>
        <p:spPr>
          <a:xfrm>
            <a:off x="3951506" y="3972001"/>
            <a:ext cx="3741384" cy="1245283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4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B04CEE71-6BB9-4C6A-86F9-74D1993C1831}"/>
              </a:ext>
            </a:extLst>
          </p:cNvPr>
          <p:cNvSpPr/>
          <p:nvPr/>
        </p:nvSpPr>
        <p:spPr>
          <a:xfrm>
            <a:off x="4087446" y="5635459"/>
            <a:ext cx="3469504" cy="763489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的尾端中插入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3091CAE-8786-4385-9483-4870103EA9D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822198" y="3681821"/>
            <a:ext cx="0" cy="2901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BE29429F-CAC6-4F37-8B59-D005F0D4A557}"/>
              </a:ext>
            </a:extLst>
          </p:cNvPr>
          <p:cNvGrpSpPr/>
          <p:nvPr/>
        </p:nvGrpSpPr>
        <p:grpSpPr>
          <a:xfrm>
            <a:off x="5822198" y="5217284"/>
            <a:ext cx="457654" cy="461665"/>
            <a:chOff x="5808261" y="5270776"/>
            <a:chExt cx="457654" cy="461665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1568275-2013-4844-BF22-3EF6F4787C5C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5808261" y="5270776"/>
              <a:ext cx="0" cy="4181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21DCDAC8-FB01-44B5-B600-F43F32BE4670}"/>
                </a:ext>
              </a:extLst>
            </p:cNvPr>
            <p:cNvSpPr txBox="1"/>
            <p:nvPr/>
          </p:nvSpPr>
          <p:spPr>
            <a:xfrm>
              <a:off x="5878653" y="5270776"/>
              <a:ext cx="3872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</a:t>
              </a:r>
              <a:endParaRPr lang="zh-CN" altLang="en-US" dirty="0"/>
            </a:p>
          </p:txBody>
        </p:sp>
      </p:grp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C79CCDA8-968E-4656-AD93-7199B8CCFB8A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rot="5400000" flipH="1">
            <a:off x="4040435" y="4617185"/>
            <a:ext cx="3563526" cy="12700"/>
          </a:xfrm>
          <a:prstGeom prst="bentConnector5">
            <a:avLst>
              <a:gd name="adj1" fmla="val -6415"/>
              <a:gd name="adj2" fmla="val 15459465"/>
              <a:gd name="adj3" fmla="val 10641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BB3ED1AB-37C7-4E8C-8279-B186AF141A1D}"/>
              </a:ext>
            </a:extLst>
          </p:cNvPr>
          <p:cNvSpPr txBox="1"/>
          <p:nvPr/>
        </p:nvSpPr>
        <p:spPr>
          <a:xfrm>
            <a:off x="3187321" y="3258621"/>
            <a:ext cx="6361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循环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的长度次</a:t>
            </a:r>
            <a:endParaRPr lang="zh-CN" alt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5D0BC04-0371-4088-953D-35898E25830F}"/>
              </a:ext>
            </a:extLst>
          </p:cNvPr>
          <p:cNvSpPr txBox="1"/>
          <p:nvPr/>
        </p:nvSpPr>
        <p:spPr>
          <a:xfrm>
            <a:off x="657885" y="4210998"/>
            <a:ext cx="2529436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宋体" pitchFamily="2" charset="-122"/>
              </a:rPr>
              <a:t>ListLength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宋体" pitchFamily="2" charset="-122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宋体" pitchFamily="2" charset="-122"/>
              </a:rPr>
              <a:t>Lb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宋体" pitchFamily="2" charset="-122"/>
              </a:rPr>
              <a:t>) </a:t>
            </a:r>
            <a:endParaRPr lang="zh-CN" altLang="en-US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3DE2543-E4B8-4251-9CAD-9AF39B62984E}"/>
              </a:ext>
            </a:extLst>
          </p:cNvPr>
          <p:cNvSpPr txBox="1"/>
          <p:nvPr/>
        </p:nvSpPr>
        <p:spPr>
          <a:xfrm>
            <a:off x="7692890" y="2896355"/>
            <a:ext cx="285666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8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en-US" altLang="zh-CN" dirty="0" err="1">
                <a:latin typeface="+mn-lt"/>
              </a:rPr>
              <a:t>GetElem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dirty="0" err="1">
                <a:latin typeface="+mn-lt"/>
              </a:rPr>
              <a:t>Lb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, e) </a:t>
            </a:r>
            <a:endParaRPr lang="zh-CN" altLang="en-US" dirty="0">
              <a:latin typeface="+mn-lt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4C58AD8-4A6F-466D-AE6F-1472374EB5C6}"/>
              </a:ext>
            </a:extLst>
          </p:cNvPr>
          <p:cNvSpPr txBox="1"/>
          <p:nvPr/>
        </p:nvSpPr>
        <p:spPr>
          <a:xfrm>
            <a:off x="7692890" y="4361410"/>
            <a:ext cx="4144341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8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en-US" altLang="zh-CN" dirty="0" err="1">
                <a:latin typeface="+mn-lt"/>
              </a:rPr>
              <a:t>LocateElem</a:t>
            </a:r>
            <a:r>
              <a:rPr lang="en-US" altLang="zh-CN" dirty="0">
                <a:latin typeface="+mn-lt"/>
              </a:rPr>
              <a:t>(La, e, equal( )) </a:t>
            </a:r>
            <a:endParaRPr lang="zh-CN" altLang="en-US" dirty="0">
              <a:latin typeface="+mn-lt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FDD39066-9B1D-4C8E-A498-41A190AF2BAC}"/>
              </a:ext>
            </a:extLst>
          </p:cNvPr>
          <p:cNvSpPr txBox="1"/>
          <p:nvPr/>
        </p:nvSpPr>
        <p:spPr>
          <a:xfrm>
            <a:off x="7692890" y="6031320"/>
            <a:ext cx="4084707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8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en-US" altLang="zh-CN" dirty="0" err="1">
                <a:latin typeface="+mn-lt"/>
              </a:rPr>
              <a:t>ListInsert</a:t>
            </a:r>
            <a:r>
              <a:rPr lang="en-US" altLang="zh-CN" dirty="0">
                <a:latin typeface="+mn-lt"/>
              </a:rPr>
              <a:t>(La, ++</a:t>
            </a:r>
            <a:r>
              <a:rPr lang="en-US" altLang="zh-CN" dirty="0" err="1">
                <a:latin typeface="+mn-lt"/>
              </a:rPr>
              <a:t>La_len</a:t>
            </a:r>
            <a:r>
              <a:rPr lang="en-US" altLang="zh-CN" dirty="0">
                <a:latin typeface="+mn-lt"/>
              </a:rPr>
              <a:t>, e)</a:t>
            </a:r>
            <a:endParaRPr lang="zh-CN" altLang="en-US" dirty="0">
              <a:latin typeface="+mn-lt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33E044E-1483-4EBA-AB6F-011D550ADD77}"/>
              </a:ext>
            </a:extLst>
          </p:cNvPr>
          <p:cNvSpPr txBox="1"/>
          <p:nvPr/>
        </p:nvSpPr>
        <p:spPr>
          <a:xfrm>
            <a:off x="7692890" y="5272171"/>
            <a:ext cx="2529436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宋体" pitchFamily="2" charset="-122"/>
              </a:rPr>
              <a:t>ListLength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宋体" pitchFamily="2" charset="-122"/>
              </a:rPr>
              <a:t>(La)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92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9" grpId="0"/>
      <p:bldP spid="112" grpId="0" animBg="1"/>
      <p:bldP spid="114" grpId="0" animBg="1"/>
      <p:bldP spid="116" grpId="0" animBg="1"/>
      <p:bldP spid="118" grpId="0" animBg="1"/>
      <p:bldP spid="1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5AE8D015-ABA8-4BBF-8599-5D00549C03F1}"/>
              </a:ext>
            </a:extLst>
          </p:cNvPr>
          <p:cNvSpPr/>
          <p:nvPr/>
        </p:nvSpPr>
        <p:spPr>
          <a:xfrm>
            <a:off x="993912" y="1232454"/>
            <a:ext cx="10396332" cy="541682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void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union(List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La, List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Lb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La_len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ListLength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(La)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;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求线性表的长度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Lb_len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ListLength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Lb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;  </a:t>
            </a:r>
          </a:p>
          <a:p>
            <a:pPr>
              <a:lnSpc>
                <a:spcPct val="130000"/>
              </a:lnSpc>
              <a:defRPr/>
            </a:pPr>
            <a:r>
              <a:rPr kumimoji="1" lang="en-US" altLang="zh-CN" sz="2800" dirty="0">
                <a:solidFill>
                  <a:srgbClr val="99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for (</a:t>
            </a:r>
            <a:r>
              <a:rPr kumimoji="1" lang="en-US" altLang="zh-CN" sz="2800" dirty="0" err="1">
                <a:solidFill>
                  <a:srgbClr val="99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rgbClr val="99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=0; </a:t>
            </a:r>
            <a:r>
              <a:rPr kumimoji="1" lang="en-US" altLang="zh-CN" sz="2800" dirty="0" err="1">
                <a:solidFill>
                  <a:srgbClr val="99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rgbClr val="99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800" dirty="0" err="1">
                <a:solidFill>
                  <a:srgbClr val="99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Lb_len</a:t>
            </a:r>
            <a:r>
              <a:rPr kumimoji="1" lang="en-US" altLang="zh-CN" sz="2800" dirty="0">
                <a:solidFill>
                  <a:srgbClr val="99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kumimoji="1" lang="en-US" altLang="zh-CN" sz="2800" dirty="0" err="1">
                <a:solidFill>
                  <a:srgbClr val="99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rgbClr val="99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++){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GetElem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Lb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, e)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取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Lb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中第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个数据元素赋给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   	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!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LocateElem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(La, e, equal( ))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lnSpc>
                <a:spcPct val="130000"/>
              </a:lnSpc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      		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ListInsert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(La,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La_len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++, e)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;	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/ 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40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不在</a:t>
            </a:r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La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中则插入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defRPr/>
            </a:pPr>
            <a:r>
              <a:rPr kumimoji="1" lang="en-US" altLang="zh-CN" sz="2800" dirty="0">
                <a:solidFill>
                  <a:srgbClr val="99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}//for</a:t>
            </a:r>
          </a:p>
          <a:p>
            <a:pPr>
              <a:lnSpc>
                <a:spcPct val="130000"/>
              </a:lnSpc>
              <a:defRPr/>
            </a:pPr>
            <a:r>
              <a:rPr kumimoji="1" lang="en-US" altLang="zh-CN" sz="2800" b="1" dirty="0">
                <a:solidFill>
                  <a:srgbClr val="66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800" dirty="0">
                <a:solidFill>
                  <a:srgbClr val="66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// union</a:t>
            </a:r>
            <a:endParaRPr kumimoji="1" lang="en-US" altLang="zh-CN" sz="2800" dirty="0">
              <a:solidFill>
                <a:srgbClr val="99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600CC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CAD5A6A-6103-4A35-9921-F4F5578D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05" y="317982"/>
            <a:ext cx="10972800" cy="685805"/>
          </a:xfrm>
        </p:spPr>
        <p:txBody>
          <a:bodyPr/>
          <a:lstStyle/>
          <a:p>
            <a:r>
              <a:rPr lang="zh-CN" altLang="en-US" dirty="0"/>
              <a:t>思考题解析</a:t>
            </a:r>
            <a:r>
              <a:rPr lang="en-US" altLang="zh-CN" dirty="0"/>
              <a:t>——</a:t>
            </a:r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（类</a:t>
            </a:r>
            <a:r>
              <a:rPr lang="en-US" altLang="zh-CN" dirty="0"/>
              <a:t>C</a:t>
            </a:r>
            <a:r>
              <a:rPr lang="zh-CN" altLang="en-US" dirty="0"/>
              <a:t>语言）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1102914E-FBF7-4C75-9570-4ACB625EBD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000" dirty="0">
                <a:latin typeface="+mj-ea"/>
                <a:ea typeface="+mj-ea"/>
              </a:rPr>
              <a:t>2.1 </a:t>
            </a:r>
            <a:r>
              <a:rPr lang="zh-CN" altLang="zh-CN" sz="2000" dirty="0">
                <a:latin typeface="+mj-ea"/>
                <a:ea typeface="+mj-ea"/>
              </a:rPr>
              <a:t>线性表的定义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050CEC-CBEA-460C-A3D1-95C4DB4490A7}"/>
              </a:ext>
            </a:extLst>
          </p:cNvPr>
          <p:cNvSpPr txBox="1"/>
          <p:nvPr/>
        </p:nvSpPr>
        <p:spPr>
          <a:xfrm>
            <a:off x="7261413" y="5955243"/>
            <a:ext cx="3936676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/>
          <a:p>
            <a:pPr lvl="0" defTabSz="685783">
              <a:spcBef>
                <a:spcPct val="20000"/>
              </a:spcBef>
              <a:buClr>
                <a:srgbClr val="4472C4"/>
              </a:buClr>
              <a:buSzPct val="70000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T(n)=O(</a:t>
            </a:r>
            <a:r>
              <a:rPr kumimoji="1" lang="en-US" altLang="zh-CN" sz="3200" dirty="0" err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La_len</a:t>
            </a:r>
            <a:r>
              <a:rPr kumimoji="1" lang="en-US" altLang="zh-CN" sz="3200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3200" dirty="0" err="1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Lb_len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60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2FC61-6187-41C6-9A52-5C7B1557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思考题解析</a:t>
            </a:r>
            <a:r>
              <a:rPr lang="en-US" altLang="zh-CN" dirty="0"/>
              <a:t>——</a:t>
            </a:r>
            <a:r>
              <a:rPr lang="zh-CN" altLang="en-US" dirty="0"/>
              <a:t>任务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A6B83-0939-4E82-8B20-BA8465EB6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任务分析</a:t>
            </a:r>
            <a:endParaRPr lang="en-US" altLang="zh-CN" dirty="0"/>
          </a:p>
          <a:p>
            <a:pPr lvl="1"/>
            <a:r>
              <a:rPr lang="en-US" altLang="zh-CN" dirty="0"/>
              <a:t>LA</a:t>
            </a:r>
            <a:r>
              <a:rPr lang="zh-CN" altLang="en-US" dirty="0"/>
              <a:t>与</a:t>
            </a:r>
            <a:r>
              <a:rPr lang="en-US" altLang="zh-CN" dirty="0"/>
              <a:t>LB</a:t>
            </a:r>
            <a:r>
              <a:rPr lang="zh-CN" altLang="en-US" dirty="0"/>
              <a:t>可用有序表表示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070515-9BBB-4E0A-9FA3-D65BF7A988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000" dirty="0">
                <a:latin typeface="+mj-ea"/>
                <a:ea typeface="+mj-ea"/>
              </a:rPr>
              <a:t>2.1 </a:t>
            </a:r>
            <a:r>
              <a:rPr lang="zh-CN" altLang="zh-CN" sz="2000" dirty="0">
                <a:latin typeface="+mj-ea"/>
                <a:ea typeface="+mj-ea"/>
              </a:rPr>
              <a:t>线性表的定义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6B0990A-AECF-41F9-961F-5A6BC39CFA96}"/>
              </a:ext>
            </a:extLst>
          </p:cNvPr>
          <p:cNvGrpSpPr/>
          <p:nvPr/>
        </p:nvGrpSpPr>
        <p:grpSpPr>
          <a:xfrm>
            <a:off x="1123122" y="3087252"/>
            <a:ext cx="10459278" cy="2995495"/>
            <a:chOff x="1123122" y="2828835"/>
            <a:chExt cx="10082091" cy="2528355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EC6FB061-C935-4385-A36D-AF5A9D19F892}"/>
                </a:ext>
              </a:extLst>
            </p:cNvPr>
            <p:cNvSpPr/>
            <p:nvPr/>
          </p:nvSpPr>
          <p:spPr>
            <a:xfrm>
              <a:off x="1123122" y="2828835"/>
              <a:ext cx="10082091" cy="2528355"/>
            </a:xfrm>
            <a:custGeom>
              <a:avLst/>
              <a:gdLst>
                <a:gd name="connsiteX0" fmla="*/ 0 w 9829800"/>
                <a:gd name="connsiteY0" fmla="*/ 214910 h 2528355"/>
                <a:gd name="connsiteX1" fmla="*/ 214910 w 9829800"/>
                <a:gd name="connsiteY1" fmla="*/ 0 h 2528355"/>
                <a:gd name="connsiteX2" fmla="*/ 9614890 w 9829800"/>
                <a:gd name="connsiteY2" fmla="*/ 0 h 2528355"/>
                <a:gd name="connsiteX3" fmla="*/ 9829800 w 9829800"/>
                <a:gd name="connsiteY3" fmla="*/ 214910 h 2528355"/>
                <a:gd name="connsiteX4" fmla="*/ 9829800 w 9829800"/>
                <a:gd name="connsiteY4" fmla="*/ 2313445 h 2528355"/>
                <a:gd name="connsiteX5" fmla="*/ 9614890 w 9829800"/>
                <a:gd name="connsiteY5" fmla="*/ 2528355 h 2528355"/>
                <a:gd name="connsiteX6" fmla="*/ 214910 w 9829800"/>
                <a:gd name="connsiteY6" fmla="*/ 2528355 h 2528355"/>
                <a:gd name="connsiteX7" fmla="*/ 0 w 9829800"/>
                <a:gd name="connsiteY7" fmla="*/ 2313445 h 2528355"/>
                <a:gd name="connsiteX8" fmla="*/ 0 w 9829800"/>
                <a:gd name="connsiteY8" fmla="*/ 214910 h 252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29800" h="2528355">
                  <a:moveTo>
                    <a:pt x="0" y="214910"/>
                  </a:moveTo>
                  <a:cubicBezTo>
                    <a:pt x="0" y="96218"/>
                    <a:pt x="96218" y="0"/>
                    <a:pt x="214910" y="0"/>
                  </a:cubicBezTo>
                  <a:lnTo>
                    <a:pt x="9614890" y="0"/>
                  </a:lnTo>
                  <a:cubicBezTo>
                    <a:pt x="9733582" y="0"/>
                    <a:pt x="9829800" y="96218"/>
                    <a:pt x="9829800" y="214910"/>
                  </a:cubicBezTo>
                  <a:lnTo>
                    <a:pt x="9829800" y="2313445"/>
                  </a:lnTo>
                  <a:cubicBezTo>
                    <a:pt x="9829800" y="2432137"/>
                    <a:pt x="9733582" y="2528355"/>
                    <a:pt x="9614890" y="2528355"/>
                  </a:cubicBezTo>
                  <a:lnTo>
                    <a:pt x="214910" y="2528355"/>
                  </a:lnTo>
                  <a:cubicBezTo>
                    <a:pt x="96218" y="2528355"/>
                    <a:pt x="0" y="2432137"/>
                    <a:pt x="0" y="2313445"/>
                  </a:cubicBezTo>
                  <a:lnTo>
                    <a:pt x="0" y="2149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9625" tIns="169625" rIns="169625" bIns="1623853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zh-CN" altLang="en-US" sz="2800" kern="1200" dirty="0">
                  <a:ea typeface="黑体" panose="02010609060101010101" pitchFamily="49" charset="-122"/>
                  <a:cs typeface="Times New Roman" panose="02020603050405020304" pitchFamily="18" charset="0"/>
                </a:rPr>
                <a:t>有序表</a:t>
              </a:r>
              <a:r>
                <a:rPr kumimoji="1" lang="en-US" altLang="zh-CN" sz="2800" kern="1200" dirty="0">
                  <a:ea typeface="黑体" panose="02010609060101010101" pitchFamily="49" charset="-122"/>
                  <a:cs typeface="Times New Roman" panose="02020603050405020304" pitchFamily="18" charset="0"/>
                </a:rPr>
                <a:t>(Ordered List)</a:t>
              </a:r>
              <a:endParaRPr lang="zh-CN" altLang="en-US" sz="2800" kern="1200" dirty="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D98E967A-3794-40C7-97A5-C5C31A292236}"/>
                </a:ext>
              </a:extLst>
            </p:cNvPr>
            <p:cNvSpPr/>
            <p:nvPr/>
          </p:nvSpPr>
          <p:spPr>
            <a:xfrm>
              <a:off x="1368866" y="3558212"/>
              <a:ext cx="9584056" cy="1592260"/>
            </a:xfrm>
            <a:custGeom>
              <a:avLst/>
              <a:gdLst>
                <a:gd name="connsiteX0" fmla="*/ 0 w 9338310"/>
                <a:gd name="connsiteY0" fmla="*/ 167187 h 1592260"/>
                <a:gd name="connsiteX1" fmla="*/ 167187 w 9338310"/>
                <a:gd name="connsiteY1" fmla="*/ 0 h 1592260"/>
                <a:gd name="connsiteX2" fmla="*/ 9171123 w 9338310"/>
                <a:gd name="connsiteY2" fmla="*/ 0 h 1592260"/>
                <a:gd name="connsiteX3" fmla="*/ 9338310 w 9338310"/>
                <a:gd name="connsiteY3" fmla="*/ 167187 h 1592260"/>
                <a:gd name="connsiteX4" fmla="*/ 9338310 w 9338310"/>
                <a:gd name="connsiteY4" fmla="*/ 1425073 h 1592260"/>
                <a:gd name="connsiteX5" fmla="*/ 9171123 w 9338310"/>
                <a:gd name="connsiteY5" fmla="*/ 1592260 h 1592260"/>
                <a:gd name="connsiteX6" fmla="*/ 167187 w 9338310"/>
                <a:gd name="connsiteY6" fmla="*/ 1592260 h 1592260"/>
                <a:gd name="connsiteX7" fmla="*/ 0 w 9338310"/>
                <a:gd name="connsiteY7" fmla="*/ 1425073 h 1592260"/>
                <a:gd name="connsiteX8" fmla="*/ 0 w 9338310"/>
                <a:gd name="connsiteY8" fmla="*/ 167187 h 1592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8310" h="1592260">
                  <a:moveTo>
                    <a:pt x="0" y="167187"/>
                  </a:moveTo>
                  <a:cubicBezTo>
                    <a:pt x="0" y="74852"/>
                    <a:pt x="74852" y="0"/>
                    <a:pt x="167187" y="0"/>
                  </a:cubicBezTo>
                  <a:lnTo>
                    <a:pt x="9171123" y="0"/>
                  </a:lnTo>
                  <a:cubicBezTo>
                    <a:pt x="9263458" y="0"/>
                    <a:pt x="9338310" y="74852"/>
                    <a:pt x="9338310" y="167187"/>
                  </a:cubicBezTo>
                  <a:lnTo>
                    <a:pt x="9338310" y="1425073"/>
                  </a:lnTo>
                  <a:cubicBezTo>
                    <a:pt x="9338310" y="1517408"/>
                    <a:pt x="9263458" y="1592260"/>
                    <a:pt x="9171123" y="1592260"/>
                  </a:cubicBezTo>
                  <a:lnTo>
                    <a:pt x="167187" y="1592260"/>
                  </a:lnTo>
                  <a:cubicBezTo>
                    <a:pt x="74852" y="1592260"/>
                    <a:pt x="0" y="1517408"/>
                    <a:pt x="0" y="1425073"/>
                  </a:cubicBezTo>
                  <a:lnTo>
                    <a:pt x="0" y="167187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0407" tIns="140407" rIns="140407" bIns="140407" numCol="1" spcCol="1270" anchor="ctr" anchorCtr="0">
              <a:noAutofit/>
            </a:bodyPr>
            <a:lstStyle/>
            <a:p>
              <a:pPr marL="342900" lvl="0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kumimoji="1" lang="zh-CN" sz="24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线性表中的数据元素相互之间可以</a:t>
              </a:r>
              <a:r>
                <a:rPr kumimoji="1" lang="zh-CN" sz="2400" b="1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比较</a:t>
              </a:r>
              <a:endParaRPr kumimoji="1" lang="en-US" altLang="zh-CN" sz="24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342900" lvl="0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kumimoji="1" lang="zh-CN" sz="24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数据元素在表中</a:t>
              </a:r>
              <a:r>
                <a:rPr kumimoji="1" lang="zh-CN" sz="2400" b="1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按值非递减或非递增有序排列</a:t>
              </a:r>
              <a:r>
                <a:rPr kumimoji="1" lang="zh-CN" sz="24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，即 </a:t>
              </a:r>
              <a:r>
                <a:rPr kumimoji="1" lang="en-US" sz="2400" i="1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sz="2400" i="1" kern="12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sz="24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≥</a:t>
              </a:r>
              <a:r>
                <a:rPr kumimoji="1" lang="en-US" sz="2400" i="1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sz="2400" i="1" kern="12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sz="2400" kern="12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-1</a:t>
              </a:r>
              <a:r>
                <a:rPr kumimoji="1" lang="en-US" sz="24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zh-CN" sz="24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或 </a:t>
              </a:r>
              <a:r>
                <a:rPr kumimoji="1" lang="en-US" sz="2400" i="1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sz="2400" i="1" kern="12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sz="24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≤</a:t>
              </a:r>
              <a:r>
                <a:rPr kumimoji="1" lang="en-US" sz="2400" i="1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sz="2400" i="1" kern="12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sz="2400" kern="120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-1</a:t>
              </a:r>
              <a:r>
                <a:rPr kumimoji="1" lang="en-US" sz="24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sz="2400" i="1" kern="12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sz="24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= 2,3,…, n)</a:t>
              </a:r>
            </a:p>
            <a:p>
              <a:pPr marL="342900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kumimoji="1" lang="zh-CN" altLang="en-US" sz="24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例：</a:t>
              </a:r>
              <a:r>
                <a:rPr kumimoji="1" lang="zh-CN" altLang="en-US" sz="2400" dirty="0">
                  <a:solidFill>
                    <a:srgbClr val="000000"/>
                  </a:solidFill>
                  <a:ea typeface="宋体" pitchFamily="2" charset="-122"/>
                </a:rPr>
                <a:t>（</a:t>
              </a:r>
              <a:r>
                <a:rPr kumimoji="1"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2</a:t>
              </a:r>
              <a:r>
                <a:rPr kumimoji="1" lang="zh-CN" altLang="en-US" sz="2400" b="1" dirty="0">
                  <a:solidFill>
                    <a:srgbClr val="000000"/>
                  </a:solidFill>
                  <a:ea typeface="宋体" pitchFamily="2" charset="-122"/>
                </a:rPr>
                <a:t>，</a:t>
              </a:r>
              <a:r>
                <a:rPr kumimoji="1"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3</a:t>
              </a:r>
              <a:r>
                <a:rPr kumimoji="1" lang="zh-CN" altLang="en-US" sz="2400" b="1" dirty="0">
                  <a:solidFill>
                    <a:srgbClr val="000000"/>
                  </a:solidFill>
                  <a:ea typeface="宋体" pitchFamily="2" charset="-122"/>
                </a:rPr>
                <a:t>，</a:t>
              </a:r>
              <a:r>
                <a:rPr kumimoji="1"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3</a:t>
              </a:r>
              <a:r>
                <a:rPr kumimoji="1" lang="zh-CN" altLang="en-US" sz="2400" b="1" dirty="0">
                  <a:solidFill>
                    <a:srgbClr val="000000"/>
                  </a:solidFill>
                  <a:ea typeface="宋体" pitchFamily="2" charset="-122"/>
                </a:rPr>
                <a:t>，</a:t>
              </a:r>
              <a:r>
                <a:rPr kumimoji="1"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5</a:t>
              </a:r>
              <a:r>
                <a:rPr kumimoji="1" lang="zh-CN" altLang="en-US" sz="2400" b="1" dirty="0">
                  <a:solidFill>
                    <a:srgbClr val="000000"/>
                  </a:solidFill>
                  <a:ea typeface="宋体" pitchFamily="2" charset="-122"/>
                </a:rPr>
                <a:t>，</a:t>
              </a:r>
              <a:r>
                <a:rPr kumimoji="1"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6</a:t>
              </a:r>
              <a:r>
                <a:rPr kumimoji="1" lang="zh-CN" altLang="en-US" sz="2400" b="1" dirty="0">
                  <a:solidFill>
                    <a:srgbClr val="000000"/>
                  </a:solidFill>
                  <a:ea typeface="宋体" pitchFamily="2" charset="-122"/>
                </a:rPr>
                <a:t>，</a:t>
              </a:r>
              <a:r>
                <a:rPr kumimoji="1"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6</a:t>
              </a:r>
              <a:r>
                <a:rPr kumimoji="1" lang="zh-CN" altLang="en-US" sz="2400" b="1" dirty="0">
                  <a:solidFill>
                    <a:srgbClr val="000000"/>
                  </a:solidFill>
                  <a:ea typeface="宋体" pitchFamily="2" charset="-122"/>
                </a:rPr>
                <a:t>，</a:t>
              </a:r>
              <a:r>
                <a:rPr kumimoji="1"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6</a:t>
              </a:r>
              <a:r>
                <a:rPr kumimoji="1" lang="zh-CN" altLang="en-US" sz="2400" b="1" dirty="0">
                  <a:solidFill>
                    <a:srgbClr val="000000"/>
                  </a:solidFill>
                  <a:ea typeface="宋体" pitchFamily="2" charset="-122"/>
                </a:rPr>
                <a:t>，</a:t>
              </a:r>
              <a:r>
                <a:rPr kumimoji="1"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8</a:t>
              </a:r>
              <a:r>
                <a:rPr kumimoji="1" lang="zh-CN" altLang="en-US" sz="2400" b="1" dirty="0">
                  <a:solidFill>
                    <a:srgbClr val="000000"/>
                  </a:solidFill>
                  <a:ea typeface="宋体" pitchFamily="2" charset="-122"/>
                </a:rPr>
                <a:t>，</a:t>
              </a:r>
              <a:r>
                <a:rPr kumimoji="1"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12</a:t>
              </a:r>
              <a:r>
                <a:rPr kumimoji="1" lang="zh-CN" altLang="en-US" sz="2400" dirty="0">
                  <a:solidFill>
                    <a:srgbClr val="000000"/>
                  </a:solidFill>
                  <a:ea typeface="宋体" pitchFamily="2" charset="-122"/>
                </a:rPr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508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7ADC5-5EDC-4DDE-8A3B-BB4A4D92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思考题解析</a:t>
            </a:r>
            <a:r>
              <a:rPr lang="en-US" altLang="zh-CN" dirty="0"/>
              <a:t>——</a:t>
            </a:r>
            <a:r>
              <a:rPr lang="zh-CN" altLang="en-US" dirty="0"/>
              <a:t>任务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D41FC-705C-44F9-8908-034E70E43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任务分析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A3BE2C-D4D1-46FD-A65C-E57305C0E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000" dirty="0">
                <a:latin typeface="+mj-ea"/>
                <a:ea typeface="+mj-ea"/>
              </a:rPr>
              <a:t>2.1 </a:t>
            </a:r>
            <a:r>
              <a:rPr lang="zh-CN" altLang="zh-CN" sz="2000" dirty="0">
                <a:latin typeface="+mj-ea"/>
                <a:ea typeface="+mj-ea"/>
              </a:rPr>
              <a:t>线性表的定义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FF0EBA-C06A-4AC9-958D-BAC36542AE0F}"/>
              </a:ext>
            </a:extLst>
          </p:cNvPr>
          <p:cNvSpPr txBox="1"/>
          <p:nvPr/>
        </p:nvSpPr>
        <p:spPr>
          <a:xfrm>
            <a:off x="1478444" y="2601893"/>
            <a:ext cx="3660213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La</a:t>
            </a:r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 = 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800" baseline="-25000" dirty="0">
                <a:latin typeface="Times New Roman" pitchFamily="18" charset="0"/>
                <a:ea typeface="宋体" pitchFamily="2" charset="-122"/>
              </a:rPr>
              <a:t>0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, …, 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800" b="1" i="1" baseline="-25000" dirty="0"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, …, </a:t>
            </a:r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800" i="1" baseline="-25000" dirty="0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800" baseline="-25000" dirty="0">
                <a:latin typeface="Times New Roman" pitchFamily="18" charset="0"/>
                <a:ea typeface="宋体" pitchFamily="2" charset="-122"/>
              </a:rPr>
              <a:t>-1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)</a:t>
            </a:r>
          </a:p>
          <a:p>
            <a:pPr algn="ctr"/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i="1" kern="12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≥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i="1" kern="12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kern="12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endParaRPr lang="zh-CN" altLang="en-US" sz="28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8A1C3C-41B4-41BD-9E41-D9BCD84AD0DB}"/>
              </a:ext>
            </a:extLst>
          </p:cNvPr>
          <p:cNvSpPr txBox="1"/>
          <p:nvPr/>
        </p:nvSpPr>
        <p:spPr>
          <a:xfrm>
            <a:off x="6052806" y="2595664"/>
            <a:ext cx="3660213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b="1" i="1" dirty="0" err="1">
                <a:latin typeface="Times New Roman" pitchFamily="18" charset="0"/>
                <a:ea typeface="宋体" pitchFamily="2" charset="-122"/>
              </a:rPr>
              <a:t>Lb</a:t>
            </a:r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 = 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sz="2800" baseline="-25000" dirty="0">
                <a:latin typeface="Times New Roman" pitchFamily="18" charset="0"/>
                <a:ea typeface="宋体" pitchFamily="2" charset="-122"/>
              </a:rPr>
              <a:t>0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, …, </a:t>
            </a:r>
            <a:r>
              <a:rPr kumimoji="1" lang="en-US" altLang="zh-CN" sz="2800" b="1" i="1" dirty="0" err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sz="2800" b="1" i="1" baseline="-25000" dirty="0" err="1">
                <a:latin typeface="Times New Roman" pitchFamily="18" charset="0"/>
                <a:ea typeface="宋体" pitchFamily="2" charset="-122"/>
              </a:rPr>
              <a:t>j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, …, </a:t>
            </a:r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sz="2800" i="1" baseline="-25000" dirty="0"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sz="2800" baseline="-25000" dirty="0">
                <a:latin typeface="Times New Roman" pitchFamily="18" charset="0"/>
              </a:rPr>
              <a:t>-1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)</a:t>
            </a:r>
          </a:p>
          <a:p>
            <a:pPr algn="ctr"/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i="1" kern="12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≥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i="1" kern="12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800" kern="12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endParaRPr lang="zh-CN" altLang="en-US" sz="2800" i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7F8D12-5B3F-46F2-AF9D-3C2A6D6861D6}"/>
              </a:ext>
            </a:extLst>
          </p:cNvPr>
          <p:cNvSpPr txBox="1"/>
          <p:nvPr/>
        </p:nvSpPr>
        <p:spPr>
          <a:xfrm>
            <a:off x="3468755" y="5483427"/>
            <a:ext cx="4035287" cy="954107"/>
          </a:xfrm>
          <a:prstGeom prst="rect">
            <a:avLst/>
          </a:prstGeom>
          <a:solidFill>
            <a:srgbClr val="A9CCEE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Lc</a:t>
            </a:r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 = 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aseline="-25000" dirty="0">
                <a:latin typeface="Times New Roman" pitchFamily="18" charset="0"/>
                <a:ea typeface="宋体" pitchFamily="2" charset="-122"/>
              </a:rPr>
              <a:t>0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, …, </a:t>
            </a:r>
            <a:r>
              <a:rPr kumimoji="1" lang="en-US" altLang="zh-CN" sz="2800" b="1" i="1" dirty="0"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b="1" i="1" baseline="-25000" dirty="0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, …, </a:t>
            </a:r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800" i="1" baseline="-25000" dirty="0">
                <a:latin typeface="Times New Roman" pitchFamily="18" charset="0"/>
                <a:ea typeface="宋体" pitchFamily="2" charset="-122"/>
              </a:rPr>
              <a:t>m+n</a:t>
            </a:r>
            <a:r>
              <a:rPr kumimoji="1" lang="en-US" altLang="zh-CN" sz="2800" baseline="-25000" dirty="0">
                <a:latin typeface="Times New Roman" pitchFamily="18" charset="0"/>
              </a:rPr>
              <a:t>-1</a:t>
            </a:r>
            <a:r>
              <a:rPr kumimoji="1" lang="en-US" altLang="zh-CN" sz="2800" dirty="0">
                <a:latin typeface="Times New Roman" pitchFamily="18" charset="0"/>
                <a:ea typeface="宋体" pitchFamily="2" charset="-122"/>
              </a:rPr>
              <a:t>)</a:t>
            </a:r>
          </a:p>
          <a:p>
            <a:pPr algn="ctr"/>
            <a:r>
              <a:rPr kumimoji="1" lang="en-US" altLang="zh-CN" sz="2800" i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i="1" kern="12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≥</a:t>
            </a:r>
            <a:r>
              <a:rPr kumimoji="1" lang="en-US" altLang="zh-CN" sz="2800" i="1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i="1" kern="12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800" kern="12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endParaRPr lang="zh-CN" altLang="en-US" sz="2800" i="1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4DD16899-D457-4AB3-BDFE-EF19B84631C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3433762" y="3430789"/>
            <a:ext cx="1927427" cy="2177848"/>
          </a:xfrm>
          <a:prstGeom prst="bentConnector3">
            <a:avLst>
              <a:gd name="adj1" fmla="val 8351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4A495F5C-E736-4822-B458-F83AF98C0F7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5717828" y="3318342"/>
            <a:ext cx="1933656" cy="2396514"/>
          </a:xfrm>
          <a:prstGeom prst="bentConnector3">
            <a:avLst>
              <a:gd name="adj1" fmla="val 839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4175FEF9-1398-49E6-85DC-4CFC7EE7A6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722621"/>
              </p:ext>
            </p:extLst>
          </p:nvPr>
        </p:nvGraphicFramePr>
        <p:xfrm>
          <a:off x="4171952" y="3976055"/>
          <a:ext cx="253365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79480" imgH="1143000" progId="Equation.3">
                  <p:embed/>
                </p:oleObj>
              </mc:Choice>
              <mc:Fallback>
                <p:oleObj name="公式" r:id="rId2" imgW="2679480" imgH="1143000" progId="Equation.3">
                  <p:embed/>
                  <p:pic>
                    <p:nvPicPr>
                      <p:cNvPr id="1280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2" y="3976055"/>
                        <a:ext cx="2533650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7">
            <a:extLst>
              <a:ext uri="{FF2B5EF4-FFF2-40B4-BE49-F238E27FC236}">
                <a16:creationId xmlns:a16="http://schemas.microsoft.com/office/drawing/2014/main" id="{F46FF3AF-275B-4484-8160-F9C5C58EC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949" y="4086493"/>
            <a:ext cx="2922595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i="1" dirty="0">
                <a:solidFill>
                  <a:srgbClr val="660033"/>
                </a:solidFill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sz="2800" dirty="0">
                <a:solidFill>
                  <a:srgbClr val="660033"/>
                </a:solidFill>
                <a:latin typeface="Times New Roman" pitchFamily="18" charset="0"/>
                <a:ea typeface="宋体" pitchFamily="2" charset="-122"/>
              </a:rPr>
              <a:t> = 0, 1, …, </a:t>
            </a:r>
            <a:r>
              <a:rPr kumimoji="1" lang="en-US" altLang="zh-CN" sz="2800" i="1" dirty="0">
                <a:solidFill>
                  <a:srgbClr val="660033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sz="2800" dirty="0">
                <a:solidFill>
                  <a:srgbClr val="660033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kumimoji="1" lang="en-US" altLang="zh-CN" sz="2800" i="1" dirty="0">
                <a:solidFill>
                  <a:srgbClr val="660033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sz="2800" dirty="0">
                <a:solidFill>
                  <a:srgbClr val="660033"/>
                </a:solidFill>
                <a:latin typeface="Times New Roman" pitchFamily="18" charset="0"/>
                <a:ea typeface="宋体" pitchFamily="2" charset="-122"/>
              </a:rPr>
              <a:t>-1</a:t>
            </a:r>
            <a:endParaRPr kumimoji="1" lang="en-US" altLang="zh-CN" sz="2800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64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6E308-EAE0-4962-8472-DC47ECC9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64" y="416953"/>
            <a:ext cx="10972800" cy="685805"/>
          </a:xfrm>
        </p:spPr>
        <p:txBody>
          <a:bodyPr/>
          <a:lstStyle/>
          <a:p>
            <a:r>
              <a:rPr lang="zh-CN" altLang="en-US" dirty="0"/>
              <a:t>思考题解析</a:t>
            </a:r>
            <a:r>
              <a:rPr lang="en-US" altLang="zh-CN" dirty="0"/>
              <a:t>——</a:t>
            </a:r>
            <a:r>
              <a:rPr lang="zh-CN" altLang="en-US" dirty="0"/>
              <a:t>任务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CA69F5-6DFE-435E-8372-85CAAD3695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000" dirty="0">
                <a:latin typeface="+mj-ea"/>
                <a:ea typeface="+mj-ea"/>
              </a:rPr>
              <a:t>2.1 </a:t>
            </a:r>
            <a:r>
              <a:rPr lang="zh-CN" altLang="zh-CN" sz="2000" dirty="0">
                <a:latin typeface="+mj-ea"/>
                <a:ea typeface="+mj-ea"/>
              </a:rPr>
              <a:t>线性表的定义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01BA68-C44D-47FE-82D0-340DD581DBE8}"/>
              </a:ext>
            </a:extLst>
          </p:cNvPr>
          <p:cNvSpPr txBox="1"/>
          <p:nvPr/>
        </p:nvSpPr>
        <p:spPr>
          <a:xfrm>
            <a:off x="4513800" y="1281903"/>
            <a:ext cx="3164400" cy="5071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240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6B6EC8-F15B-4DE8-A154-49250B86CF48}"/>
              </a:ext>
            </a:extLst>
          </p:cNvPr>
          <p:cNvSpPr txBox="1"/>
          <p:nvPr/>
        </p:nvSpPr>
        <p:spPr>
          <a:xfrm>
            <a:off x="4515071" y="2410367"/>
            <a:ext cx="3164400" cy="5071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240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09A985-5423-4713-8980-B3D1147EC125}"/>
              </a:ext>
            </a:extLst>
          </p:cNvPr>
          <p:cNvSpPr txBox="1"/>
          <p:nvPr/>
        </p:nvSpPr>
        <p:spPr>
          <a:xfrm>
            <a:off x="4513800" y="3527567"/>
            <a:ext cx="3163129" cy="5071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2400">
                <a:solidFill>
                  <a:schemeClr val="dk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/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62C58EC-02DD-4E44-B108-61826FBEE37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096000" y="1789074"/>
            <a:ext cx="1271" cy="621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2193FA3-B788-459E-A14F-4DE78A87A78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6095365" y="2917538"/>
            <a:ext cx="1906" cy="610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9776039D-B093-46C2-A9AE-2B874169CE51}"/>
              </a:ext>
            </a:extLst>
          </p:cNvPr>
          <p:cNvSpPr txBox="1"/>
          <p:nvPr/>
        </p:nvSpPr>
        <p:spPr>
          <a:xfrm>
            <a:off x="4516342" y="5843584"/>
            <a:ext cx="3163129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i="1" dirty="0"/>
              <a:t> </a:t>
            </a:r>
            <a:r>
              <a:rPr lang="en-US" altLang="zh-CN" i="1" dirty="0"/>
              <a:t>La </a:t>
            </a:r>
            <a:r>
              <a:rPr lang="zh-CN" altLang="en-US" dirty="0"/>
              <a:t>或</a:t>
            </a:r>
            <a:r>
              <a:rPr lang="zh-CN" altLang="en-US" i="1" dirty="0"/>
              <a:t> </a:t>
            </a:r>
            <a:r>
              <a:rPr lang="en-US" altLang="zh-CN" i="1" dirty="0" err="1"/>
              <a:t>Lb</a:t>
            </a:r>
            <a:r>
              <a:rPr lang="en-US" altLang="zh-CN" i="1" dirty="0"/>
              <a:t> </a:t>
            </a:r>
            <a:r>
              <a:rPr lang="zh-CN" altLang="en-US" dirty="0"/>
              <a:t>中剩余元素复制插入到</a:t>
            </a:r>
            <a:r>
              <a:rPr lang="zh-CN" altLang="en-US" i="1" dirty="0"/>
              <a:t> </a:t>
            </a:r>
            <a:r>
              <a:rPr lang="en-US" altLang="zh-CN" i="1" dirty="0"/>
              <a:t>Lc </a:t>
            </a:r>
            <a:r>
              <a:rPr lang="zh-CN" altLang="en-US" dirty="0"/>
              <a:t>中</a:t>
            </a: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CF880EA7-8E6D-44FF-AA82-020E30D07416}"/>
              </a:ext>
            </a:extLst>
          </p:cNvPr>
          <p:cNvCxnSpPr>
            <a:cxnSpLocks/>
            <a:stCxn id="57" idx="2"/>
            <a:endCxn id="7" idx="0"/>
          </p:cNvCxnSpPr>
          <p:nvPr/>
        </p:nvCxnSpPr>
        <p:spPr>
          <a:xfrm rot="5400000" flipH="1">
            <a:off x="4578980" y="3928659"/>
            <a:ext cx="3037217" cy="635"/>
          </a:xfrm>
          <a:prstGeom prst="bentConnector5">
            <a:avLst>
              <a:gd name="adj1" fmla="val -7527"/>
              <a:gd name="adj2" fmla="val 367450079"/>
              <a:gd name="adj3" fmla="val 10752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3BE6A72-DF08-4CEC-9129-D3F5AEAE768C}"/>
              </a:ext>
            </a:extLst>
          </p:cNvPr>
          <p:cNvCxnSpPr>
            <a:cxnSpLocks/>
            <a:stCxn id="57" idx="2"/>
            <a:endCxn id="39" idx="0"/>
          </p:cNvCxnSpPr>
          <p:nvPr/>
        </p:nvCxnSpPr>
        <p:spPr>
          <a:xfrm>
            <a:off x="6097906" y="5447584"/>
            <a:ext cx="1" cy="39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流程图: 决策 56">
            <a:extLst>
              <a:ext uri="{FF2B5EF4-FFF2-40B4-BE49-F238E27FC236}">
                <a16:creationId xmlns:a16="http://schemas.microsoft.com/office/drawing/2014/main" id="{C79B7F9F-1F78-4C6D-B794-6B35D43392F1}"/>
              </a:ext>
            </a:extLst>
          </p:cNvPr>
          <p:cNvSpPr/>
          <p:nvPr/>
        </p:nvSpPr>
        <p:spPr>
          <a:xfrm>
            <a:off x="4326573" y="4590334"/>
            <a:ext cx="3542665" cy="857250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i="1" dirty="0">
                <a:solidFill>
                  <a:schemeClr val="dk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</a:t>
            </a:r>
            <a:r>
              <a:rPr lang="zh-CN" alt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400" i="1" dirty="0" err="1">
                <a:solidFill>
                  <a:schemeClr val="dk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Lb</a:t>
            </a:r>
            <a:r>
              <a:rPr lang="zh-CN" alt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结束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46121B0-DB9E-4C8D-BFAD-C925EE9C109A}"/>
              </a:ext>
            </a:extLst>
          </p:cNvPr>
          <p:cNvCxnSpPr>
            <a:cxnSpLocks/>
            <a:stCxn id="11" idx="2"/>
            <a:endCxn id="57" idx="0"/>
          </p:cNvCxnSpPr>
          <p:nvPr/>
        </p:nvCxnSpPr>
        <p:spPr>
          <a:xfrm>
            <a:off x="6095365" y="4034738"/>
            <a:ext cx="2541" cy="555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01DA64FA-9AAA-4B07-B5AB-DD7217A7E3FD}"/>
              </a:ext>
            </a:extLst>
          </p:cNvPr>
          <p:cNvSpPr txBox="1"/>
          <p:nvPr/>
        </p:nvSpPr>
        <p:spPr>
          <a:xfrm>
            <a:off x="4489372" y="5279468"/>
            <a:ext cx="380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</a:t>
            </a:r>
            <a:endParaRPr lang="zh-CN" altLang="en-US" sz="24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5B773DC-F9BD-44CD-B645-8098C130E8A5}"/>
              </a:ext>
            </a:extLst>
          </p:cNvPr>
          <p:cNvSpPr txBox="1"/>
          <p:nvPr/>
        </p:nvSpPr>
        <p:spPr>
          <a:xfrm>
            <a:off x="6186067" y="5390114"/>
            <a:ext cx="41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Y</a:t>
            </a:r>
            <a:endParaRPr lang="zh-CN" altLang="en-US" sz="24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CB89F6C-DAE3-4221-869F-49C5C19FB7E7}"/>
              </a:ext>
            </a:extLst>
          </p:cNvPr>
          <p:cNvSpPr txBox="1"/>
          <p:nvPr/>
        </p:nvSpPr>
        <p:spPr>
          <a:xfrm>
            <a:off x="3166861" y="1692795"/>
            <a:ext cx="67570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循环次数由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A/B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长度决定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94F1E37-D278-4360-929D-EC401B18BE94}"/>
              </a:ext>
            </a:extLst>
          </p:cNvPr>
          <p:cNvSpPr txBox="1"/>
          <p:nvPr/>
        </p:nvSpPr>
        <p:spPr>
          <a:xfrm>
            <a:off x="395424" y="3901020"/>
            <a:ext cx="2529436" cy="523220"/>
          </a:xfrm>
          <a:prstGeom prst="rect">
            <a:avLst/>
          </a:prstGeom>
          <a:solidFill>
            <a:srgbClr val="A9CCEE"/>
          </a:solidFill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  <a:softEdge rad="63500"/>
          </a:effectLst>
        </p:spPr>
        <p:txBody>
          <a:bodyPr wrap="square">
            <a:spAutoFit/>
          </a:bodyPr>
          <a:lstStyle/>
          <a:p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宋体" pitchFamily="2" charset="-122"/>
              </a:rPr>
              <a:t>ListLength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宋体" pitchFamily="2" charset="-122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宋体" pitchFamily="2" charset="-122"/>
              </a:rPr>
              <a:t>Lb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宋体" pitchFamily="2" charset="-122"/>
              </a:rPr>
              <a:t>) 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F4C3E5C-6428-4AD4-8369-F72425EACB6B}"/>
              </a:ext>
            </a:extLst>
          </p:cNvPr>
          <p:cNvSpPr txBox="1"/>
          <p:nvPr/>
        </p:nvSpPr>
        <p:spPr>
          <a:xfrm>
            <a:off x="395424" y="2785315"/>
            <a:ext cx="2529436" cy="523220"/>
          </a:xfrm>
          <a:prstGeom prst="rect">
            <a:avLst/>
          </a:prstGeom>
          <a:solidFill>
            <a:srgbClr val="A9CCEE"/>
          </a:solidFill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  <a:softEdge rad="63500"/>
          </a:effectLst>
        </p:spPr>
        <p:txBody>
          <a:bodyPr wrap="square">
            <a:spAutoFit/>
          </a:bodyPr>
          <a:lstStyle/>
          <a:p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宋体" pitchFamily="2" charset="-122"/>
              </a:rPr>
              <a:t>ListLength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宋体" pitchFamily="2" charset="-122"/>
              </a:rPr>
              <a:t>(La) 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07867C7-12DD-4A16-A10F-3948B18C0B3B}"/>
              </a:ext>
            </a:extLst>
          </p:cNvPr>
          <p:cNvSpPr txBox="1"/>
          <p:nvPr/>
        </p:nvSpPr>
        <p:spPr>
          <a:xfrm>
            <a:off x="8026265" y="1294892"/>
            <a:ext cx="2856669" cy="523220"/>
          </a:xfrm>
          <a:prstGeom prst="rect">
            <a:avLst/>
          </a:prstGeom>
          <a:solidFill>
            <a:srgbClr val="A9CCEE"/>
          </a:solidFill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  <a:softEdge rad="63500"/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8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en-US" altLang="zh-CN" dirty="0" err="1">
                <a:latin typeface="+mn-lt"/>
              </a:rPr>
              <a:t>InitList</a:t>
            </a:r>
            <a:r>
              <a:rPr lang="en-US" altLang="zh-CN" dirty="0">
                <a:latin typeface="+mn-lt"/>
              </a:rPr>
              <a:t>(Lc); </a:t>
            </a:r>
            <a:endParaRPr lang="zh-CN" altLang="en-US" dirty="0">
              <a:latin typeface="+mn-lt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106A333-E0D3-42EC-893E-A933A38F21F2}"/>
              </a:ext>
            </a:extLst>
          </p:cNvPr>
          <p:cNvSpPr txBox="1"/>
          <p:nvPr/>
        </p:nvSpPr>
        <p:spPr>
          <a:xfrm>
            <a:off x="8026265" y="2160510"/>
            <a:ext cx="2856669" cy="523220"/>
          </a:xfrm>
          <a:prstGeom prst="rect">
            <a:avLst/>
          </a:prstGeom>
          <a:solidFill>
            <a:srgbClr val="A9CCEE"/>
          </a:solidFill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  <a:softEdge rad="63500"/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8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en-US" altLang="zh-CN" dirty="0" err="1">
                <a:latin typeface="+mn-lt"/>
              </a:rPr>
              <a:t>GetElem</a:t>
            </a:r>
            <a:r>
              <a:rPr lang="en-US" altLang="zh-CN" dirty="0">
                <a:latin typeface="+mn-lt"/>
              </a:rPr>
              <a:t>(La, 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, ai) </a:t>
            </a:r>
            <a:endParaRPr lang="zh-CN" altLang="en-US" dirty="0">
              <a:latin typeface="+mn-lt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889CC13-A371-4F1F-8E05-4289E1CC73AD}"/>
              </a:ext>
            </a:extLst>
          </p:cNvPr>
          <p:cNvSpPr txBox="1"/>
          <p:nvPr/>
        </p:nvSpPr>
        <p:spPr>
          <a:xfrm>
            <a:off x="8026265" y="2903565"/>
            <a:ext cx="2856669" cy="523220"/>
          </a:xfrm>
          <a:prstGeom prst="rect">
            <a:avLst/>
          </a:prstGeom>
          <a:solidFill>
            <a:srgbClr val="A9CCEE"/>
          </a:solidFill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  <a:softEdge rad="63500"/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8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en-US" altLang="zh-CN" dirty="0" err="1">
                <a:latin typeface="+mn-lt"/>
              </a:rPr>
              <a:t>GetElem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dirty="0" err="1">
                <a:latin typeface="+mn-lt"/>
              </a:rPr>
              <a:t>Lb</a:t>
            </a:r>
            <a:r>
              <a:rPr lang="en-US" altLang="zh-CN" dirty="0">
                <a:latin typeface="+mn-lt"/>
              </a:rPr>
              <a:t>, j, </a:t>
            </a:r>
            <a:r>
              <a:rPr lang="en-US" altLang="zh-CN" dirty="0" err="1">
                <a:latin typeface="+mn-lt"/>
              </a:rPr>
              <a:t>bj</a:t>
            </a:r>
            <a:r>
              <a:rPr lang="en-US" altLang="zh-CN" dirty="0">
                <a:latin typeface="+mn-lt"/>
              </a:rPr>
              <a:t>) </a:t>
            </a:r>
            <a:endParaRPr lang="zh-CN" altLang="en-US" dirty="0">
              <a:latin typeface="+mn-lt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1A110D7-77F8-4635-8CBE-001CABC8C570}"/>
              </a:ext>
            </a:extLst>
          </p:cNvPr>
          <p:cNvSpPr txBox="1"/>
          <p:nvPr/>
        </p:nvSpPr>
        <p:spPr>
          <a:xfrm>
            <a:off x="7992993" y="3585621"/>
            <a:ext cx="4084707" cy="523220"/>
          </a:xfrm>
          <a:prstGeom prst="rect">
            <a:avLst/>
          </a:prstGeom>
          <a:solidFill>
            <a:srgbClr val="A9CCEE"/>
          </a:solidFill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  <a:softEdge rad="63500"/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8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en-US" altLang="zh-CN" dirty="0" err="1">
                <a:latin typeface="+mn-lt"/>
              </a:rPr>
              <a:t>ListInsert</a:t>
            </a:r>
            <a:r>
              <a:rPr lang="en-US" altLang="zh-CN" dirty="0">
                <a:latin typeface="+mn-lt"/>
              </a:rPr>
              <a:t>(Lc, k, e)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441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39" grpId="0" animBg="1"/>
      <p:bldP spid="57" grpId="0" animBg="1"/>
      <p:bldP spid="62" grpId="0"/>
      <p:bldP spid="63" grpId="0"/>
      <p:bldP spid="75" grpId="0"/>
      <p:bldP spid="76" grpId="0" animBg="1"/>
      <p:bldP spid="77" grpId="0" animBg="1"/>
      <p:bldP spid="79" grpId="0" animBg="1"/>
      <p:bldP spid="80" grpId="0" animBg="1"/>
      <p:bldP spid="81" grpId="0" animBg="1"/>
      <p:bldP spid="8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3D1EC2ED-54F5-488E-A779-AF85E2BF8844}"/>
              </a:ext>
            </a:extLst>
          </p:cNvPr>
          <p:cNvSpPr/>
          <p:nvPr/>
        </p:nvSpPr>
        <p:spPr>
          <a:xfrm>
            <a:off x="6369979" y="1227967"/>
            <a:ext cx="5783922" cy="5355394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10000"/>
              </a:lnSpc>
            </a:pPr>
            <a:r>
              <a:rPr kumimoji="1" lang="en-US" altLang="zh-CN" sz="2400" b="1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kumimoji="1" lang="en-US" altLang="zh-CN" sz="2400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(ai &lt;= bj)</a:t>
            </a:r>
            <a:r>
              <a:rPr kumimoji="1" lang="en-US" altLang="zh-CN" sz="2400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400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将 </a:t>
            </a:r>
            <a:r>
              <a:rPr kumimoji="1" lang="en-US" altLang="zh-CN" sz="2400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ai </a:t>
            </a:r>
            <a:r>
              <a:rPr kumimoji="1" lang="zh-CN" altLang="en-US" sz="2400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插入</a:t>
            </a:r>
            <a:r>
              <a:rPr kumimoji="1" lang="zh-CN" altLang="en-US" sz="2400" dirty="0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到 </a:t>
            </a:r>
            <a:r>
              <a:rPr kumimoji="1" lang="en-US" altLang="zh-CN" sz="2400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Lc </a:t>
            </a:r>
            <a:r>
              <a:rPr kumimoji="1" lang="zh-CN" altLang="en-US" sz="2400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endParaRPr kumimoji="1" lang="zh-CN" altLang="en-US" sz="2400" b="1" dirty="0">
              <a:solidFill>
                <a:srgbClr val="660033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400" dirty="0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400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ListInsert(Lc, </a:t>
            </a:r>
            <a:r>
              <a:rPr kumimoji="1" lang="en-US" altLang="zh-CN" sz="2400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k++</a:t>
            </a:r>
            <a:r>
              <a:rPr kumimoji="1" lang="en-US" altLang="zh-CN" sz="2400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 ai);  </a:t>
            </a:r>
            <a:r>
              <a:rPr kumimoji="1" lang="en-US" altLang="zh-CN" sz="2400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++i</a:t>
            </a:r>
            <a:r>
              <a:rPr kumimoji="1" lang="en-US" altLang="zh-CN" sz="2400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kumimoji="1" lang="en-US" altLang="zh-CN" sz="2400" b="1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400">
              <a:solidFill>
                <a:srgbClr val="660033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400" b="1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else</a:t>
            </a:r>
            <a:r>
              <a:rPr kumimoji="1" lang="en-US" altLang="zh-CN" sz="2400" b="1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{</a:t>
            </a:r>
            <a:r>
              <a:rPr kumimoji="1" lang="en-US" altLang="zh-CN" sz="2400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// </a:t>
            </a:r>
            <a:r>
              <a:rPr kumimoji="1" lang="zh-CN" altLang="en-US" sz="2400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将 </a:t>
            </a:r>
            <a:r>
              <a:rPr kumimoji="1" lang="en-US" altLang="zh-CN" sz="2400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bj </a:t>
            </a:r>
            <a:r>
              <a:rPr kumimoji="1" lang="zh-CN" altLang="en-US" sz="2400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插入</a:t>
            </a:r>
            <a:r>
              <a:rPr kumimoji="1" lang="zh-CN" altLang="en-US" sz="2400" dirty="0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到 </a:t>
            </a:r>
            <a:r>
              <a:rPr kumimoji="1" lang="en-US" altLang="zh-CN" sz="2400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Lc </a:t>
            </a:r>
            <a:r>
              <a:rPr kumimoji="1" lang="zh-CN" altLang="en-US" sz="2400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endParaRPr kumimoji="1" lang="zh-CN" altLang="en-US" sz="2400" dirty="0">
              <a:solidFill>
                <a:srgbClr val="660033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400" dirty="0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400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ListInsert(Lc, </a:t>
            </a:r>
            <a:r>
              <a:rPr kumimoji="1" lang="en-US" altLang="zh-CN" sz="2400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k++</a:t>
            </a:r>
            <a:r>
              <a:rPr kumimoji="1" lang="en-US" altLang="zh-CN" sz="2400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 bj);  </a:t>
            </a:r>
            <a:r>
              <a:rPr kumimoji="1" lang="en-US" altLang="zh-CN" sz="2400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++j</a:t>
            </a:r>
            <a:r>
              <a:rPr kumimoji="1" lang="en-US" altLang="zh-CN" sz="2400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kumimoji="1" lang="en-US" altLang="zh-CN" sz="2400" b="1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}}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(i &lt; La_len)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La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空时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GetElem(La, i++, ai);   </a:t>
            </a:r>
          </a:p>
          <a:p>
            <a:pPr lvl="0">
              <a:lnSpc>
                <a:spcPct val="110000"/>
              </a:lnSpc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    ListInsert(Lc, </a:t>
            </a:r>
            <a:r>
              <a:rPr kumimoji="1" lang="en-US" altLang="zh-CN" sz="2400">
                <a:solidFill>
                  <a:prstClr val="black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k++,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ai);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//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插入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La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中剩余元素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(j &lt; Lb_len)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Lb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空时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GetElem(Lb, j++, bj);</a:t>
            </a:r>
          </a:p>
          <a:p>
            <a:pPr lvl="0">
              <a:lnSpc>
                <a:spcPct val="110000"/>
              </a:lnSpc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     ListInsert(Lc, </a:t>
            </a:r>
            <a:r>
              <a:rPr kumimoji="1" lang="en-US" altLang="zh-CN" sz="2400">
                <a:solidFill>
                  <a:prstClr val="black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k++,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bj);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插入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Lb 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中剩余元素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// merge_list</a:t>
            </a:r>
            <a:endParaRPr kumimoji="1" lang="en-US" altLang="zh-CN" sz="2400" b="1">
              <a:solidFill>
                <a:srgbClr val="660033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</a:pP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E43CCD6-E854-44F0-B65A-20607A75A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938" y="328047"/>
            <a:ext cx="10972800" cy="685805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思考题解析</a:t>
            </a:r>
            <a:r>
              <a:rPr lang="en-US" altLang="zh-CN" dirty="0">
                <a:latin typeface="+mn-lt"/>
              </a:rPr>
              <a:t>——</a:t>
            </a:r>
            <a:r>
              <a:rPr lang="zh-CN" altLang="en-US" dirty="0">
                <a:latin typeface="+mn-lt"/>
              </a:rPr>
              <a:t>任务</a:t>
            </a:r>
            <a:r>
              <a:rPr lang="en-US" altLang="zh-CN" dirty="0">
                <a:latin typeface="+mn-lt"/>
              </a:rPr>
              <a:t>2</a:t>
            </a:r>
            <a:endParaRPr lang="zh-CN" altLang="en-US" dirty="0">
              <a:latin typeface="+mn-lt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CEE4484F-D21F-4FE3-AAE6-CB5200078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000" dirty="0">
                <a:latin typeface="+mj-ea"/>
                <a:ea typeface="+mj-ea"/>
              </a:rPr>
              <a:t>2.1 </a:t>
            </a:r>
            <a:r>
              <a:rPr lang="zh-CN" altLang="zh-CN" sz="2000" dirty="0">
                <a:latin typeface="+mj-ea"/>
                <a:ea typeface="+mj-ea"/>
              </a:rPr>
              <a:t>线性表的定义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1F6F4670-0504-4707-9F93-92C2B35605DF}"/>
              </a:ext>
            </a:extLst>
          </p:cNvPr>
          <p:cNvSpPr/>
          <p:nvPr/>
        </p:nvSpPr>
        <p:spPr>
          <a:xfrm>
            <a:off x="273222" y="1227967"/>
            <a:ext cx="5973466" cy="541682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15000"/>
              </a:lnSpc>
            </a:pPr>
            <a:r>
              <a:rPr kumimoji="1" lang="en-US" altLang="zh-CN" sz="2400" b="1" dirty="0">
                <a:solidFill>
                  <a:srgbClr val="66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void</a:t>
            </a:r>
            <a:r>
              <a:rPr kumimoji="1" lang="en-US" altLang="zh-CN" sz="2400" dirty="0">
                <a:solidFill>
                  <a:srgbClr val="66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solidFill>
                  <a:srgbClr val="66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MergeList</a:t>
            </a:r>
            <a:r>
              <a:rPr kumimoji="1" lang="en-US" altLang="zh-CN" sz="2400" dirty="0">
                <a:solidFill>
                  <a:srgbClr val="66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(List La, List </a:t>
            </a:r>
            <a:r>
              <a:rPr kumimoji="1" lang="en-US" altLang="zh-CN" sz="2400" dirty="0" err="1">
                <a:solidFill>
                  <a:srgbClr val="66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Lb</a:t>
            </a:r>
            <a:r>
              <a:rPr kumimoji="1" lang="en-US" altLang="zh-CN" sz="2400" dirty="0">
                <a:solidFill>
                  <a:srgbClr val="66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 List </a:t>
            </a:r>
            <a:r>
              <a:rPr kumimoji="1" lang="en-US" altLang="zh-CN" sz="2400" b="1" dirty="0">
                <a:solidFill>
                  <a:srgbClr val="66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en-US" altLang="zh-CN" sz="2400" dirty="0">
                <a:solidFill>
                  <a:srgbClr val="66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Lc)</a:t>
            </a:r>
          </a:p>
          <a:p>
            <a:pPr>
              <a:lnSpc>
                <a:spcPct val="115000"/>
              </a:lnSpc>
            </a:pPr>
            <a:r>
              <a:rPr kumimoji="1" lang="en-US" altLang="zh-CN" sz="2400" dirty="0">
                <a:solidFill>
                  <a:srgbClr val="66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66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b="1" dirty="0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dirty="0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dirty="0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将非递减的有序表 </a:t>
            </a:r>
            <a:r>
              <a:rPr kumimoji="1" lang="en-US" altLang="zh-CN" sz="2400" dirty="0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La </a:t>
            </a:r>
            <a:r>
              <a:rPr kumimoji="1" lang="zh-CN" altLang="en-US" sz="2400" dirty="0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sz="2400" dirty="0" err="1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Lb</a:t>
            </a:r>
            <a:r>
              <a:rPr kumimoji="1" lang="en-US" altLang="zh-CN" sz="2400" dirty="0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归并为 </a:t>
            </a:r>
            <a:r>
              <a:rPr kumimoji="1" lang="en-US" altLang="zh-CN" sz="2400" dirty="0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Lc</a:t>
            </a:r>
            <a:r>
              <a:rPr kumimoji="1"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           </a:t>
            </a:r>
            <a:endParaRPr kumimoji="1" lang="en-US" altLang="zh-CN" sz="2400" b="1" dirty="0">
              <a:solidFill>
                <a:schemeClr val="tx2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kumimoji="1" lang="en-US" altLang="zh-CN" sz="2400" dirty="0" err="1">
                <a:solidFill>
                  <a:srgbClr val="99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InitList</a:t>
            </a:r>
            <a:r>
              <a:rPr kumimoji="1" lang="en-US" altLang="zh-CN" sz="2400" dirty="0">
                <a:solidFill>
                  <a:srgbClr val="99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(Lc);  // </a:t>
            </a:r>
            <a:r>
              <a:rPr kumimoji="1" lang="zh-CN" altLang="en-US" sz="2400" dirty="0">
                <a:solidFill>
                  <a:srgbClr val="99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构造空的线性表 </a:t>
            </a:r>
            <a:r>
              <a:rPr kumimoji="1" lang="en-US" altLang="zh-CN" sz="2400" dirty="0">
                <a:solidFill>
                  <a:srgbClr val="99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Lc</a:t>
            </a:r>
          </a:p>
          <a:p>
            <a:pPr>
              <a:lnSpc>
                <a:spcPct val="115000"/>
              </a:lnSpc>
            </a:pPr>
            <a:r>
              <a:rPr kumimoji="1" lang="en-US" altLang="zh-CN" sz="2400" dirty="0" err="1">
                <a:solidFill>
                  <a:srgbClr val="99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99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= j = 0;    k = 0; // </a:t>
            </a:r>
            <a:r>
              <a:rPr kumimoji="1" lang="en-US" altLang="zh-CN" sz="2400" dirty="0" err="1">
                <a:solidFill>
                  <a:srgbClr val="99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i,j,k</a:t>
            </a:r>
            <a:r>
              <a:rPr kumimoji="1" lang="zh-CN" altLang="en-US" sz="2400" dirty="0">
                <a:solidFill>
                  <a:srgbClr val="99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分别用来指向</a:t>
            </a:r>
            <a:r>
              <a:rPr kumimoji="1" lang="en-US" altLang="zh-CN" sz="2400" dirty="0" err="1">
                <a:solidFill>
                  <a:srgbClr val="99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La,Lb,Lc</a:t>
            </a:r>
            <a:endParaRPr kumimoji="1" lang="en-US" altLang="zh-CN" sz="2400" dirty="0">
              <a:solidFill>
                <a:srgbClr val="99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kumimoji="1" lang="en-US" altLang="zh-CN" sz="2400" dirty="0">
                <a:solidFill>
                  <a:srgbClr val="99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//</a:t>
            </a:r>
            <a:r>
              <a:rPr kumimoji="1" lang="zh-CN" altLang="en-US" sz="2400" dirty="0">
                <a:solidFill>
                  <a:srgbClr val="99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当前操作的元素位置                         </a:t>
            </a:r>
          </a:p>
          <a:p>
            <a:pPr>
              <a:lnSpc>
                <a:spcPct val="115000"/>
              </a:lnSpc>
            </a:pPr>
            <a:r>
              <a:rPr kumimoji="1" lang="en-US" altLang="zh-CN" sz="2400" dirty="0" err="1">
                <a:solidFill>
                  <a:srgbClr val="99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La_len</a:t>
            </a:r>
            <a:r>
              <a:rPr kumimoji="1" lang="en-US" altLang="zh-CN" sz="2400" dirty="0">
                <a:solidFill>
                  <a:srgbClr val="99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2400" dirty="0" err="1">
                <a:solidFill>
                  <a:srgbClr val="99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ListLength</a:t>
            </a:r>
            <a:r>
              <a:rPr kumimoji="1" lang="en-US" altLang="zh-CN" sz="2400" dirty="0">
                <a:solidFill>
                  <a:srgbClr val="99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(La);</a:t>
            </a:r>
          </a:p>
          <a:p>
            <a:pPr>
              <a:lnSpc>
                <a:spcPct val="115000"/>
              </a:lnSpc>
            </a:pPr>
            <a:r>
              <a:rPr kumimoji="1" lang="en-US" altLang="zh-CN" sz="2400" dirty="0" err="1">
                <a:solidFill>
                  <a:srgbClr val="99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Lb_len</a:t>
            </a:r>
            <a:r>
              <a:rPr kumimoji="1" lang="en-US" altLang="zh-CN" sz="2400" dirty="0">
                <a:solidFill>
                  <a:srgbClr val="99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2400" dirty="0" err="1">
                <a:solidFill>
                  <a:srgbClr val="99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ListLength</a:t>
            </a:r>
            <a:r>
              <a:rPr kumimoji="1" lang="en-US" altLang="zh-CN" sz="2400" dirty="0">
                <a:solidFill>
                  <a:srgbClr val="99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dirty="0" err="1">
                <a:solidFill>
                  <a:srgbClr val="99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Lb</a:t>
            </a:r>
            <a:r>
              <a:rPr kumimoji="1" lang="en-US" altLang="zh-CN" sz="2400" dirty="0">
                <a:solidFill>
                  <a:srgbClr val="99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25000"/>
              </a:lnSpc>
            </a:pPr>
            <a:r>
              <a:rPr kumimoji="1" lang="en-US" altLang="zh-CN" sz="2400" b="1" dirty="0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kumimoji="1" lang="en-US" altLang="zh-CN" sz="2400" dirty="0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((</a:t>
            </a:r>
            <a:r>
              <a:rPr kumimoji="1" lang="en-US" altLang="zh-CN" sz="2400" dirty="0" err="1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&lt; </a:t>
            </a:r>
            <a:r>
              <a:rPr kumimoji="1" lang="en-US" altLang="zh-CN" sz="2400" dirty="0" err="1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La_len</a:t>
            </a:r>
            <a:r>
              <a:rPr kumimoji="1" lang="en-US" altLang="zh-CN" sz="2400" dirty="0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b="1" dirty="0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&amp;&amp;</a:t>
            </a:r>
            <a:r>
              <a:rPr kumimoji="1" lang="en-US" altLang="zh-CN" sz="2400" dirty="0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(j &lt; </a:t>
            </a:r>
            <a:r>
              <a:rPr kumimoji="1" lang="en-US" altLang="zh-CN" sz="2400" dirty="0" err="1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Lb_len</a:t>
            </a:r>
            <a:r>
              <a:rPr kumimoji="1" lang="en-US" altLang="zh-CN" sz="2400" dirty="0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)) </a:t>
            </a:r>
          </a:p>
          <a:p>
            <a:pPr>
              <a:lnSpc>
                <a:spcPct val="125000"/>
              </a:lnSpc>
            </a:pPr>
            <a:r>
              <a:rPr kumimoji="1" lang="en-US" altLang="zh-CN" sz="2400" b="1" dirty="0">
                <a:solidFill>
                  <a:srgbClr val="660033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{    </a:t>
            </a:r>
            <a:r>
              <a:rPr kumimoji="1" lang="en-US" altLang="zh-CN" sz="2400" dirty="0">
                <a:solidFill>
                  <a:srgbClr val="9A009A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// La </a:t>
            </a:r>
            <a:r>
              <a:rPr kumimoji="1" lang="zh-CN" altLang="en-US" sz="2400" dirty="0">
                <a:solidFill>
                  <a:srgbClr val="9A009A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sz="2400" dirty="0" err="1">
                <a:solidFill>
                  <a:srgbClr val="9A009A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Lb</a:t>
            </a:r>
            <a:r>
              <a:rPr kumimoji="1" lang="en-US" altLang="zh-CN" sz="2400" dirty="0">
                <a:solidFill>
                  <a:srgbClr val="9A009A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9A009A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均非空</a:t>
            </a:r>
            <a:endParaRPr kumimoji="1" lang="en-US" altLang="zh-CN" sz="2400" dirty="0">
              <a:solidFill>
                <a:srgbClr val="9A009A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rgbClr val="9A009A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400" dirty="0" err="1">
                <a:solidFill>
                  <a:srgbClr val="9A009A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GetElem</a:t>
            </a:r>
            <a:r>
              <a:rPr kumimoji="1" lang="en-US" altLang="zh-CN" sz="2400" dirty="0">
                <a:solidFill>
                  <a:srgbClr val="9A009A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(La, </a:t>
            </a:r>
            <a:r>
              <a:rPr kumimoji="1" lang="en-US" altLang="zh-CN" sz="2400" dirty="0" err="1">
                <a:solidFill>
                  <a:srgbClr val="9A009A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9A009A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 ai);    	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rgbClr val="9A009A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400" dirty="0" err="1">
                <a:solidFill>
                  <a:srgbClr val="9A009A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GetElem</a:t>
            </a:r>
            <a:r>
              <a:rPr kumimoji="1" lang="en-US" altLang="zh-CN" sz="2400" dirty="0">
                <a:solidFill>
                  <a:srgbClr val="9A009A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dirty="0" err="1">
                <a:solidFill>
                  <a:srgbClr val="9A009A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Lb</a:t>
            </a:r>
            <a:r>
              <a:rPr kumimoji="1" lang="en-US" altLang="zh-CN" sz="2400" dirty="0">
                <a:solidFill>
                  <a:srgbClr val="9A009A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 j, </a:t>
            </a:r>
            <a:r>
              <a:rPr kumimoji="1" lang="en-US" altLang="zh-CN" sz="2400" dirty="0" err="1">
                <a:solidFill>
                  <a:srgbClr val="9A009A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bj</a:t>
            </a:r>
            <a:r>
              <a:rPr kumimoji="1" lang="en-US" altLang="zh-CN" sz="2400" dirty="0">
                <a:solidFill>
                  <a:srgbClr val="9A009A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);</a:t>
            </a:r>
            <a:endParaRPr kumimoji="1" lang="en-US" altLang="zh-CN" sz="2400" dirty="0">
              <a:solidFill>
                <a:srgbClr val="660033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kumimoji="1" lang="en-US" altLang="zh-CN" sz="2400" dirty="0">
              <a:solidFill>
                <a:srgbClr val="99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5ACADA-2468-4DCE-B269-B72294959A41}"/>
              </a:ext>
            </a:extLst>
          </p:cNvPr>
          <p:cNvSpPr txBox="1"/>
          <p:nvPr/>
        </p:nvSpPr>
        <p:spPr>
          <a:xfrm>
            <a:off x="9030984" y="6121696"/>
            <a:ext cx="304725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lvl="0" defTabSz="685783">
              <a:spcBef>
                <a:spcPct val="20000"/>
              </a:spcBef>
              <a:buClr>
                <a:srgbClr val="4472C4"/>
              </a:buClr>
              <a:buSzPct val="70000"/>
              <a:defRPr kumimoji="0" sz="3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400" dirty="0"/>
              <a:t>T(n)=O(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+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363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0C940-94BF-45B0-8361-75063825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20D780D-77AE-4108-B35F-35B6F6611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730488"/>
              </p:ext>
            </p:extLst>
          </p:nvPr>
        </p:nvGraphicFramePr>
        <p:xfrm>
          <a:off x="609600" y="2072150"/>
          <a:ext cx="10972800" cy="3335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4E5B18-EA3D-4B55-953B-4C326777C3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000" dirty="0">
                <a:latin typeface="+mj-ea"/>
                <a:ea typeface="+mj-ea"/>
              </a:rPr>
              <a:t>2.1 </a:t>
            </a:r>
            <a:r>
              <a:rPr lang="zh-CN" altLang="zh-CN" sz="2000" dirty="0">
                <a:latin typeface="+mj-ea"/>
                <a:ea typeface="+mj-ea"/>
              </a:rPr>
              <a:t>线性表的定义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4316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43943" y="3235895"/>
            <a:ext cx="6215743" cy="656792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sz="3600" b="0" dirty="0">
                <a:solidFill>
                  <a:schemeClr val="accent1"/>
                </a:solidFill>
              </a:rPr>
              <a:t>线性表的顺序表示和实现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700" y="4132765"/>
            <a:ext cx="4546600" cy="1015623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</a:rPr>
              <a:t>(Sequential Mapping)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5555971" y="1197177"/>
            <a:ext cx="986343" cy="116302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2.2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207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6CAEB9CC-9678-4C84-8BCE-9AA4EE775FE5}"/>
              </a:ext>
            </a:extLst>
          </p:cNvPr>
          <p:cNvSpPr/>
          <p:nvPr/>
        </p:nvSpPr>
        <p:spPr>
          <a:xfrm>
            <a:off x="995645" y="4339439"/>
            <a:ext cx="7347442" cy="786581"/>
          </a:xfrm>
          <a:prstGeom prst="roundRect">
            <a:avLst>
              <a:gd name="adj" fmla="val 3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C5A648-CB1F-44FC-8B43-E10D310A7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34283"/>
              </p:ext>
            </p:extLst>
          </p:nvPr>
        </p:nvGraphicFramePr>
        <p:xfrm>
          <a:off x="1061597" y="4405316"/>
          <a:ext cx="7235736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4467">
                  <a:extLst>
                    <a:ext uri="{9D8B030D-6E8A-4147-A177-3AD203B41FA5}">
                      <a16:colId xmlns:a16="http://schemas.microsoft.com/office/drawing/2014/main" val="3255590269"/>
                    </a:ext>
                  </a:extLst>
                </a:gridCol>
                <a:gridCol w="904467">
                  <a:extLst>
                    <a:ext uri="{9D8B030D-6E8A-4147-A177-3AD203B41FA5}">
                      <a16:colId xmlns:a16="http://schemas.microsoft.com/office/drawing/2014/main" val="127776851"/>
                    </a:ext>
                  </a:extLst>
                </a:gridCol>
                <a:gridCol w="904467">
                  <a:extLst>
                    <a:ext uri="{9D8B030D-6E8A-4147-A177-3AD203B41FA5}">
                      <a16:colId xmlns:a16="http://schemas.microsoft.com/office/drawing/2014/main" val="4208675366"/>
                    </a:ext>
                  </a:extLst>
                </a:gridCol>
                <a:gridCol w="904467">
                  <a:extLst>
                    <a:ext uri="{9D8B030D-6E8A-4147-A177-3AD203B41FA5}">
                      <a16:colId xmlns:a16="http://schemas.microsoft.com/office/drawing/2014/main" val="2014475640"/>
                    </a:ext>
                  </a:extLst>
                </a:gridCol>
                <a:gridCol w="904467">
                  <a:extLst>
                    <a:ext uri="{9D8B030D-6E8A-4147-A177-3AD203B41FA5}">
                      <a16:colId xmlns:a16="http://schemas.microsoft.com/office/drawing/2014/main" val="656236089"/>
                    </a:ext>
                  </a:extLst>
                </a:gridCol>
                <a:gridCol w="904467">
                  <a:extLst>
                    <a:ext uri="{9D8B030D-6E8A-4147-A177-3AD203B41FA5}">
                      <a16:colId xmlns:a16="http://schemas.microsoft.com/office/drawing/2014/main" val="3524369170"/>
                    </a:ext>
                  </a:extLst>
                </a:gridCol>
                <a:gridCol w="904467">
                  <a:extLst>
                    <a:ext uri="{9D8B030D-6E8A-4147-A177-3AD203B41FA5}">
                      <a16:colId xmlns:a16="http://schemas.microsoft.com/office/drawing/2014/main" val="1786110851"/>
                    </a:ext>
                  </a:extLst>
                </a:gridCol>
                <a:gridCol w="904467">
                  <a:extLst>
                    <a:ext uri="{9D8B030D-6E8A-4147-A177-3AD203B41FA5}">
                      <a16:colId xmlns:a16="http://schemas.microsoft.com/office/drawing/2014/main" val="819853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40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40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400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400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400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400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4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4000" i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400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4000" i="1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4000" i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4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4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4000" i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4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762889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757DA0F4-607E-4C4D-A861-2DCA76E8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55" y="359762"/>
            <a:ext cx="10972800" cy="685805"/>
          </a:xfrm>
        </p:spPr>
        <p:txBody>
          <a:bodyPr>
            <a:normAutofit/>
          </a:bodyPr>
          <a:lstStyle/>
          <a:p>
            <a:r>
              <a:rPr lang="zh-CN" altLang="en-US" dirty="0"/>
              <a:t>顺序表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067C6-9CFC-4D9F-B028-BD868CE11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5231"/>
            <a:ext cx="10972800" cy="506093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顺序映象</a:t>
            </a:r>
            <a:r>
              <a:rPr kumimoji="1" lang="en-US" altLang="zh-CN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Sequential mapping</a:t>
            </a:r>
            <a:r>
              <a:rPr kumimoji="1" lang="en-US" altLang="zh-CN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ts val="0"/>
              </a:spcBef>
            </a:pPr>
            <a:r>
              <a:rPr kumimoji="1" lang="zh-CN" altLang="en-US" sz="2800" dirty="0">
                <a:solidFill>
                  <a:srgbClr val="0808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以 </a:t>
            </a:r>
            <a:r>
              <a:rPr kumimoji="1" lang="en-US" altLang="zh-CN" sz="2800" i="1" dirty="0">
                <a:solidFill>
                  <a:srgbClr val="0808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</a:t>
            </a:r>
            <a:r>
              <a:rPr kumimoji="1" lang="en-US" altLang="zh-CN" sz="2800" dirty="0">
                <a:solidFill>
                  <a:srgbClr val="0808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solidFill>
                  <a:srgbClr val="0808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 </a:t>
            </a:r>
            <a:r>
              <a:rPr kumimoji="1" lang="en-US" altLang="zh-CN" sz="2800" i="1" dirty="0">
                <a:solidFill>
                  <a:srgbClr val="0808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</a:t>
            </a:r>
            <a:r>
              <a:rPr kumimoji="1" lang="en-US" altLang="zh-CN" sz="2800" dirty="0">
                <a:solidFill>
                  <a:srgbClr val="0808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solidFill>
                  <a:srgbClr val="0808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存储位置之间</a:t>
            </a:r>
            <a:r>
              <a:rPr kumimoji="1" lang="zh-CN" altLang="en-US" dirty="0">
                <a:solidFill>
                  <a:srgbClr val="0808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</a:t>
            </a:r>
            <a:r>
              <a:rPr kumimoji="1" lang="zh-CN" altLang="en-US" sz="2800" dirty="0">
                <a:solidFill>
                  <a:srgbClr val="0808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某种关系表示逻辑关系</a:t>
            </a:r>
            <a:r>
              <a:rPr kumimoji="1" lang="en-US" altLang="zh-CN" sz="2800" dirty="0">
                <a:solidFill>
                  <a:srgbClr val="0808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&lt;</a:t>
            </a:r>
            <a:r>
              <a:rPr kumimoji="1" lang="en-US" altLang="zh-CN" sz="2800" i="1" dirty="0">
                <a:solidFill>
                  <a:srgbClr val="0808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</a:t>
            </a:r>
            <a:r>
              <a:rPr kumimoji="1" lang="en-US" altLang="zh-CN" sz="2800" dirty="0">
                <a:solidFill>
                  <a:srgbClr val="0808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kumimoji="1" lang="en-US" altLang="zh-CN" sz="2800" i="1" dirty="0">
                <a:solidFill>
                  <a:srgbClr val="0808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</a:t>
            </a:r>
            <a:r>
              <a:rPr kumimoji="1" lang="en-US" altLang="zh-CN" sz="2800" dirty="0">
                <a:solidFill>
                  <a:srgbClr val="0808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&gt;</a:t>
            </a: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最简单的做法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kumimoji="1"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solidFill>
                  <a:srgbClr val="0808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</a:t>
            </a:r>
            <a:r>
              <a:rPr kumimoji="1" lang="en-US" altLang="zh-CN" dirty="0">
                <a:solidFill>
                  <a:srgbClr val="0808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solidFill>
                  <a:srgbClr val="0808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 </a:t>
            </a:r>
            <a:r>
              <a:rPr kumimoji="1" lang="en-US" altLang="zh-CN" i="1" dirty="0">
                <a:solidFill>
                  <a:srgbClr val="0808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solidFill>
                  <a:srgbClr val="0808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solidFill>
                  <a:srgbClr val="0808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的存储位置相邻</a:t>
            </a:r>
            <a:endParaRPr kumimoji="1" lang="en-US" altLang="zh-CN" dirty="0">
              <a:solidFill>
                <a:srgbClr val="080808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kumimoji="1" lang="zh-CN" altLang="en-US" sz="3200" dirty="0">
                <a:solidFill>
                  <a:srgbClr val="0808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线性表的</a:t>
            </a:r>
            <a:r>
              <a:rPr kumimoji="1" lang="zh-CN" altLang="en-US" sz="3200" b="1" dirty="0">
                <a:solidFill>
                  <a:srgbClr val="FF505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顺序存储结构</a:t>
            </a:r>
            <a:endParaRPr kumimoji="1" lang="en-US" altLang="zh-CN" sz="3200" b="1" dirty="0">
              <a:solidFill>
                <a:srgbClr val="080808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kumimoji="1" lang="zh-CN" altLang="en-US" sz="2800" dirty="0">
                <a:solidFill>
                  <a:srgbClr val="0808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用一组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地址连续</a:t>
            </a:r>
            <a:r>
              <a:rPr kumimoji="1" lang="zh-CN" altLang="en-US" sz="2800" dirty="0">
                <a:solidFill>
                  <a:srgbClr val="08080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的存储单元依次存储线性表的数据元素</a:t>
            </a:r>
            <a:endParaRPr kumimoji="1" lang="en-US" altLang="zh-CN" sz="2800" dirty="0">
              <a:solidFill>
                <a:srgbClr val="080808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数组</a:t>
            </a:r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D3B66F48-319F-41B3-BD2D-0115DB7F0E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线性表的顺序表示和实现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114C489-F72C-494F-896D-45DB7F8FC9F1}"/>
              </a:ext>
            </a:extLst>
          </p:cNvPr>
          <p:cNvGrpSpPr/>
          <p:nvPr/>
        </p:nvGrpSpPr>
        <p:grpSpPr>
          <a:xfrm>
            <a:off x="828102" y="5206093"/>
            <a:ext cx="1557337" cy="1564213"/>
            <a:chOff x="1513902" y="5225143"/>
            <a:chExt cx="1557337" cy="1564213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555CA248-ACBD-42AC-BB20-5F1B2D21E88C}"/>
                </a:ext>
              </a:extLst>
            </p:cNvPr>
            <p:cNvCxnSpPr/>
            <p:nvPr/>
          </p:nvCxnSpPr>
          <p:spPr>
            <a:xfrm flipV="1">
              <a:off x="2188029" y="5225143"/>
              <a:ext cx="0" cy="6531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6AD9431-57B8-4EAA-93C7-6C8B2D6418B9}"/>
                </a:ext>
              </a:extLst>
            </p:cNvPr>
            <p:cNvSpPr txBox="1"/>
            <p:nvPr/>
          </p:nvSpPr>
          <p:spPr>
            <a:xfrm>
              <a:off x="1513902" y="5958359"/>
              <a:ext cx="155733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起始地址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kumimoji="1"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基地址</a:t>
              </a:r>
              <a:endParaRPr lang="zh-CN" altLang="en-US" sz="1600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4566F47-930E-45A9-8548-B763B190521B}"/>
              </a:ext>
            </a:extLst>
          </p:cNvPr>
          <p:cNvGrpSpPr/>
          <p:nvPr/>
        </p:nvGrpSpPr>
        <p:grpSpPr>
          <a:xfrm>
            <a:off x="2763301" y="5250145"/>
            <a:ext cx="1557337" cy="1150829"/>
            <a:chOff x="3449101" y="5269195"/>
            <a:chExt cx="1557337" cy="1150829"/>
          </a:xfrm>
        </p:grpSpPr>
        <p:sp>
          <p:nvSpPr>
            <p:cNvPr id="14" name="左大括号 13">
              <a:extLst>
                <a:ext uri="{FF2B5EF4-FFF2-40B4-BE49-F238E27FC236}">
                  <a16:creationId xmlns:a16="http://schemas.microsoft.com/office/drawing/2014/main" id="{FDB91B8C-5790-4816-8988-E34D4BC57852}"/>
                </a:ext>
              </a:extLst>
            </p:cNvPr>
            <p:cNvSpPr/>
            <p:nvPr/>
          </p:nvSpPr>
          <p:spPr>
            <a:xfrm rot="16200000">
              <a:off x="3779882" y="5044175"/>
              <a:ext cx="464355" cy="914396"/>
            </a:xfrm>
            <a:prstGeom prst="leftBrace">
              <a:avLst>
                <a:gd name="adj1" fmla="val 8333"/>
                <a:gd name="adj2" fmla="val 51124"/>
              </a:avLst>
            </a:prstGeom>
            <a:ln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0F1564F-8A26-4D79-9E48-DCC43C9D1269}"/>
                </a:ext>
              </a:extLst>
            </p:cNvPr>
            <p:cNvSpPr txBox="1"/>
            <p:nvPr/>
          </p:nvSpPr>
          <p:spPr>
            <a:xfrm>
              <a:off x="3449101" y="5958359"/>
              <a:ext cx="15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40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Size</a:t>
              </a:r>
              <a:r>
                <a:rPr kumimoji="1" lang="zh-CN" altLang="en-US" sz="240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D0CBCABB-C696-4873-96AD-858F3275E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573293"/>
              </p:ext>
            </p:extLst>
          </p:nvPr>
        </p:nvGraphicFramePr>
        <p:xfrm>
          <a:off x="4698500" y="5572125"/>
          <a:ext cx="7253004" cy="1016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29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6217B846-DD9D-4ABB-9158-72481BA6BE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>
                                            <p:graphicEl>
                                              <a:dgm id="{6217B846-DD9D-4ABB-9158-72481BA6BE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A70F7D35-93F2-4597-81D8-CAC08DFA44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>
                                            <p:graphicEl>
                                              <a:dgm id="{A70F7D35-93F2-4597-81D8-CAC08DFA44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E6F296BF-6784-4EB0-97D5-A594DCE4A4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>
                                            <p:graphicEl>
                                              <a:dgm id="{E6F296BF-6784-4EB0-97D5-A594DCE4A4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22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7C8F016-89BE-4E2B-B054-D5D36D609FFF}"/>
              </a:ext>
            </a:extLst>
          </p:cNvPr>
          <p:cNvSpPr/>
          <p:nvPr/>
        </p:nvSpPr>
        <p:spPr>
          <a:xfrm>
            <a:off x="9867900" y="2819402"/>
            <a:ext cx="2043112" cy="571498"/>
          </a:xfrm>
          <a:prstGeom prst="roundRect">
            <a:avLst>
              <a:gd name="adj" fmla="val 45552"/>
            </a:avLst>
          </a:prstGeom>
          <a:solidFill>
            <a:srgbClr val="FFC000"/>
          </a:solidFill>
          <a:ln>
            <a:noFill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65AB7B-8326-4307-98D7-958F89F8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顺序表示例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6BB2B7-4E73-4CDB-884D-5E236F54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925680"/>
          </a:xfrm>
        </p:spPr>
        <p:txBody>
          <a:bodyPr/>
          <a:lstStyle/>
          <a:p>
            <a:r>
              <a:rPr lang="zh-CN" altLang="en-US" dirty="0"/>
              <a:t>整型数组 </a:t>
            </a:r>
            <a:r>
              <a:rPr lang="en-US" altLang="zh-CN" dirty="0"/>
              <a:t>int a[10]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1F658EC-CB28-49D8-BB96-72C4318FBF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线性表的顺序表示和实现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E32D64B-D0BB-4512-85A3-D67E4F2EB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90407"/>
              </p:ext>
            </p:extLst>
          </p:nvPr>
        </p:nvGraphicFramePr>
        <p:xfrm>
          <a:off x="1009651" y="3224741"/>
          <a:ext cx="40767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657">
                  <a:extLst>
                    <a:ext uri="{9D8B030D-6E8A-4147-A177-3AD203B41FA5}">
                      <a16:colId xmlns:a16="http://schemas.microsoft.com/office/drawing/2014/main" val="2197569376"/>
                    </a:ext>
                  </a:extLst>
                </a:gridCol>
                <a:gridCol w="2012217">
                  <a:extLst>
                    <a:ext uri="{9D8B030D-6E8A-4147-A177-3AD203B41FA5}">
                      <a16:colId xmlns:a16="http://schemas.microsoft.com/office/drawing/2014/main" val="2499286813"/>
                    </a:ext>
                  </a:extLst>
                </a:gridCol>
                <a:gridCol w="1647826">
                  <a:extLst>
                    <a:ext uri="{9D8B030D-6E8A-4147-A177-3AD203B41FA5}">
                      <a16:colId xmlns:a16="http://schemas.microsoft.com/office/drawing/2014/main" val="2356683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1000-1003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17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1004-1007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15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1008-1011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560349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75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a[9]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1036-1039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822578"/>
                  </a:ext>
                </a:extLst>
              </a:tr>
            </a:tbl>
          </a:graphicData>
        </a:graphic>
      </p:graphicFrame>
      <p:sp>
        <p:nvSpPr>
          <p:cNvPr id="5" name="右大括号 4">
            <a:extLst>
              <a:ext uri="{FF2B5EF4-FFF2-40B4-BE49-F238E27FC236}">
                <a16:creationId xmlns:a16="http://schemas.microsoft.com/office/drawing/2014/main" id="{91DED5C9-0EE8-4B82-8025-B451A8563225}"/>
              </a:ext>
            </a:extLst>
          </p:cNvPr>
          <p:cNvSpPr/>
          <p:nvPr/>
        </p:nvSpPr>
        <p:spPr>
          <a:xfrm>
            <a:off x="5086351" y="3314699"/>
            <a:ext cx="371474" cy="2705100"/>
          </a:xfrm>
          <a:prstGeom prst="rightBrac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0CEBBE-0A41-4660-A8F2-0E4E85F574C3}"/>
              </a:ext>
            </a:extLst>
          </p:cNvPr>
          <p:cNvSpPr txBox="1"/>
          <p:nvPr/>
        </p:nvSpPr>
        <p:spPr>
          <a:xfrm>
            <a:off x="5457825" y="4120612"/>
            <a:ext cx="2933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随机访问的前提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地址连续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类型相同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C33B3A-A0E8-412D-BB0E-3862B6D4EF22}"/>
              </a:ext>
            </a:extLst>
          </p:cNvPr>
          <p:cNvSpPr txBox="1"/>
          <p:nvPr/>
        </p:nvSpPr>
        <p:spPr>
          <a:xfrm>
            <a:off x="5710238" y="2838209"/>
            <a:ext cx="62102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]_address = </a:t>
            </a:r>
            <a:r>
              <a:rPr lang="en-US" altLang="zh-CN" sz="2400" dirty="0" err="1"/>
              <a:t>base_address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data_type_size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057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9" grpId="0" uiExpand="1" build="p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7A980-98A3-481C-9FFA-4E29E183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17F63084-D9B3-4518-B3F8-546299C5E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320997"/>
              </p:ext>
            </p:extLst>
          </p:nvPr>
        </p:nvGraphicFramePr>
        <p:xfrm>
          <a:off x="609600" y="1417639"/>
          <a:ext cx="10972800" cy="4983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753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681A-8B30-410B-A297-B1D771DA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endParaRPr lang="en-US" altLang="zh-CN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340EEA6F-6AE2-4848-8942-493E40F2BE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线性表的顺序表示和实现</a:t>
            </a:r>
          </a:p>
          <a:p>
            <a:endParaRPr lang="zh-CN" altLang="en-US" dirty="0"/>
          </a:p>
        </p:txBody>
      </p:sp>
      <p:pic>
        <p:nvPicPr>
          <p:cNvPr id="4" name="Picture 4" descr="查看源图像">
            <a:extLst>
              <a:ext uri="{FF2B5EF4-FFF2-40B4-BE49-F238E27FC236}">
                <a16:creationId xmlns:a16="http://schemas.microsoft.com/office/drawing/2014/main" id="{BE816AE8-9721-4204-A886-08C0512DDB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8" t="3247" r="23236" b="2000"/>
          <a:stretch/>
        </p:blipFill>
        <p:spPr bwMode="auto">
          <a:xfrm>
            <a:off x="133350" y="3678378"/>
            <a:ext cx="2369127" cy="315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DD23A247-1716-4BDD-87F8-53BBC335309E}"/>
              </a:ext>
            </a:extLst>
          </p:cNvPr>
          <p:cNvSpPr/>
          <p:nvPr/>
        </p:nvSpPr>
        <p:spPr>
          <a:xfrm>
            <a:off x="481242" y="1473584"/>
            <a:ext cx="3354870" cy="2047462"/>
          </a:xfrm>
          <a:prstGeom prst="cloudCallout">
            <a:avLst>
              <a:gd name="adj1" fmla="val -7253"/>
              <a:gd name="adj2" fmla="val 10023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rIns="0" rtlCol="0" anchor="ctr"/>
          <a:lstStyle/>
          <a:p>
            <a:r>
              <a:rPr lang="zh-CN" altLang="en-US" sz="2400" dirty="0">
                <a:latin typeface="+mj-ea"/>
                <a:ea typeface="+mj-ea"/>
              </a:rPr>
              <a:t>数组的基地址以</a:t>
            </a:r>
            <a:r>
              <a:rPr lang="en-US" altLang="zh-CN" sz="2400" dirty="0">
                <a:latin typeface="+mj-ea"/>
                <a:ea typeface="+mj-ea"/>
              </a:rPr>
              <a:t>0</a:t>
            </a:r>
            <a:r>
              <a:rPr lang="zh-CN" altLang="en-US" sz="2400" dirty="0">
                <a:latin typeface="+mj-ea"/>
                <a:ea typeface="+mj-ea"/>
              </a:rPr>
              <a:t>开头和以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  <a:r>
              <a:rPr lang="zh-CN" altLang="en-US" sz="2400" dirty="0">
                <a:latin typeface="+mj-ea"/>
                <a:ea typeface="+mj-ea"/>
              </a:rPr>
              <a:t>开头有区别吗？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A36FC3C9-5214-4918-94AC-5516707FCAFE}"/>
              </a:ext>
            </a:extLst>
          </p:cNvPr>
          <p:cNvSpPr/>
          <p:nvPr/>
        </p:nvSpPr>
        <p:spPr>
          <a:xfrm>
            <a:off x="4597533" y="1704378"/>
            <a:ext cx="3326002" cy="1044000"/>
          </a:xfrm>
          <a:custGeom>
            <a:avLst/>
            <a:gdLst>
              <a:gd name="connsiteX0" fmla="*/ 0 w 3326002"/>
              <a:gd name="connsiteY0" fmla="*/ 116158 h 1161580"/>
              <a:gd name="connsiteX1" fmla="*/ 116158 w 3326002"/>
              <a:gd name="connsiteY1" fmla="*/ 0 h 1161580"/>
              <a:gd name="connsiteX2" fmla="*/ 3209844 w 3326002"/>
              <a:gd name="connsiteY2" fmla="*/ 0 h 1161580"/>
              <a:gd name="connsiteX3" fmla="*/ 3326002 w 3326002"/>
              <a:gd name="connsiteY3" fmla="*/ 116158 h 1161580"/>
              <a:gd name="connsiteX4" fmla="*/ 3326002 w 3326002"/>
              <a:gd name="connsiteY4" fmla="*/ 1045422 h 1161580"/>
              <a:gd name="connsiteX5" fmla="*/ 3209844 w 3326002"/>
              <a:gd name="connsiteY5" fmla="*/ 1161580 h 1161580"/>
              <a:gd name="connsiteX6" fmla="*/ 116158 w 3326002"/>
              <a:gd name="connsiteY6" fmla="*/ 1161580 h 1161580"/>
              <a:gd name="connsiteX7" fmla="*/ 0 w 3326002"/>
              <a:gd name="connsiteY7" fmla="*/ 1045422 h 1161580"/>
              <a:gd name="connsiteX8" fmla="*/ 0 w 3326002"/>
              <a:gd name="connsiteY8" fmla="*/ 116158 h 116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6002" h="1161580">
                <a:moveTo>
                  <a:pt x="0" y="116158"/>
                </a:moveTo>
                <a:cubicBezTo>
                  <a:pt x="0" y="52006"/>
                  <a:pt x="52006" y="0"/>
                  <a:pt x="116158" y="0"/>
                </a:cubicBezTo>
                <a:lnTo>
                  <a:pt x="3209844" y="0"/>
                </a:lnTo>
                <a:cubicBezTo>
                  <a:pt x="3273996" y="0"/>
                  <a:pt x="3326002" y="52006"/>
                  <a:pt x="3326002" y="116158"/>
                </a:cubicBezTo>
                <a:lnTo>
                  <a:pt x="3326002" y="1045422"/>
                </a:lnTo>
                <a:cubicBezTo>
                  <a:pt x="3326002" y="1109574"/>
                  <a:pt x="3273996" y="1161580"/>
                  <a:pt x="3209844" y="1161580"/>
                </a:cubicBezTo>
                <a:lnTo>
                  <a:pt x="116158" y="1161580"/>
                </a:lnTo>
                <a:cubicBezTo>
                  <a:pt x="52006" y="1161580"/>
                  <a:pt x="0" y="1109574"/>
                  <a:pt x="0" y="1045422"/>
                </a:cubicBezTo>
                <a:lnTo>
                  <a:pt x="0" y="116158"/>
                </a:lnTo>
                <a:close/>
              </a:path>
            </a:pathLst>
          </a:custGeom>
        </p:spPr>
        <p:style>
          <a:ln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222" tIns="110222" rIns="110222" bIns="110222" numCol="1" spcCol="1270" anchor="ctr" anchorCtr="0">
            <a:noAutofit/>
          </a:bodyPr>
          <a:lstStyle/>
          <a:p>
            <a:pPr marL="0" lvl="0" indent="0" algn="ctr" defTabSz="8890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2000" kern="1200" dirty="0">
                <a:latin typeface="+mj-ea"/>
                <a:ea typeface="+mj-ea"/>
              </a:rPr>
              <a:t>0</a:t>
            </a:r>
            <a:r>
              <a:rPr lang="zh-CN" altLang="en-US" sz="2000" kern="1200" dirty="0">
                <a:latin typeface="+mj-ea"/>
                <a:ea typeface="+mj-ea"/>
              </a:rPr>
              <a:t>开头</a:t>
            </a:r>
            <a:endParaRPr lang="en-US" altLang="zh-CN" sz="2000" kern="1200" dirty="0">
              <a:latin typeface="+mj-ea"/>
              <a:ea typeface="+mj-ea"/>
            </a:endParaRPr>
          </a:p>
          <a:p>
            <a:pPr marL="0" lvl="0" indent="0" algn="ctr" defTabSz="8890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en-US" altLang="zh-CN" sz="2000" kern="1200" dirty="0">
              <a:latin typeface="+mj-ea"/>
              <a:ea typeface="+mj-ea"/>
            </a:endParaRPr>
          </a:p>
          <a:p>
            <a:pPr marL="0" lvl="0" indent="0" algn="l" defTabSz="8890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2000" kern="1200" dirty="0">
                <a:latin typeface="+mj-ea"/>
                <a:ea typeface="+mj-ea"/>
              </a:rPr>
              <a:t>a[</a:t>
            </a:r>
            <a:r>
              <a:rPr lang="en-US" altLang="zh-CN" sz="2000" kern="1200" dirty="0" err="1">
                <a:latin typeface="+mj-ea"/>
                <a:ea typeface="+mj-ea"/>
              </a:rPr>
              <a:t>i</a:t>
            </a:r>
            <a:r>
              <a:rPr lang="en-US" altLang="zh-CN" sz="2000" kern="1200" dirty="0">
                <a:latin typeface="+mj-ea"/>
                <a:ea typeface="+mj-ea"/>
              </a:rPr>
              <a:t>]_</a:t>
            </a:r>
            <a:r>
              <a:rPr lang="en-US" altLang="zh-CN" sz="2000" kern="1200" dirty="0" err="1">
                <a:latin typeface="+mj-ea"/>
                <a:ea typeface="+mj-ea"/>
              </a:rPr>
              <a:t>adr</a:t>
            </a:r>
            <a:r>
              <a:rPr lang="en-US" altLang="zh-CN" sz="2000" kern="1200" dirty="0">
                <a:latin typeface="+mj-ea"/>
                <a:ea typeface="+mj-ea"/>
              </a:rPr>
              <a:t>=</a:t>
            </a:r>
            <a:r>
              <a:rPr lang="en-US" altLang="zh-CN" sz="2000" kern="1200" dirty="0" err="1">
                <a:latin typeface="+mj-ea"/>
                <a:ea typeface="+mj-ea"/>
              </a:rPr>
              <a:t>b_adr+i</a:t>
            </a:r>
            <a:r>
              <a:rPr lang="en-US" altLang="zh-CN" sz="2000" kern="1200" dirty="0">
                <a:latin typeface="+mj-ea"/>
                <a:ea typeface="+mj-ea"/>
              </a:rPr>
              <a:t>*</a:t>
            </a:r>
            <a:r>
              <a:rPr lang="en-US" altLang="zh-CN" sz="2000" kern="1200" dirty="0" err="1">
                <a:latin typeface="+mj-ea"/>
                <a:ea typeface="+mj-ea"/>
              </a:rPr>
              <a:t>t_size</a:t>
            </a:r>
            <a:r>
              <a:rPr lang="en-US" altLang="zh-CN" sz="2000" kern="1200" dirty="0">
                <a:latin typeface="+mj-ea"/>
                <a:ea typeface="+mj-ea"/>
              </a:rPr>
              <a:t> 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9F2E5478-ECE9-47D8-ADD5-B1C145ACC8D4}"/>
              </a:ext>
            </a:extLst>
          </p:cNvPr>
          <p:cNvSpPr/>
          <p:nvPr/>
        </p:nvSpPr>
        <p:spPr>
          <a:xfrm>
            <a:off x="8245619" y="1708659"/>
            <a:ext cx="3722825" cy="1044497"/>
          </a:xfrm>
          <a:custGeom>
            <a:avLst/>
            <a:gdLst>
              <a:gd name="connsiteX0" fmla="*/ 0 w 3813030"/>
              <a:gd name="connsiteY0" fmla="*/ 104450 h 1044497"/>
              <a:gd name="connsiteX1" fmla="*/ 104450 w 3813030"/>
              <a:gd name="connsiteY1" fmla="*/ 0 h 1044497"/>
              <a:gd name="connsiteX2" fmla="*/ 3708580 w 3813030"/>
              <a:gd name="connsiteY2" fmla="*/ 0 h 1044497"/>
              <a:gd name="connsiteX3" fmla="*/ 3813030 w 3813030"/>
              <a:gd name="connsiteY3" fmla="*/ 104450 h 1044497"/>
              <a:gd name="connsiteX4" fmla="*/ 3813030 w 3813030"/>
              <a:gd name="connsiteY4" fmla="*/ 940047 h 1044497"/>
              <a:gd name="connsiteX5" fmla="*/ 3708580 w 3813030"/>
              <a:gd name="connsiteY5" fmla="*/ 1044497 h 1044497"/>
              <a:gd name="connsiteX6" fmla="*/ 104450 w 3813030"/>
              <a:gd name="connsiteY6" fmla="*/ 1044497 h 1044497"/>
              <a:gd name="connsiteX7" fmla="*/ 0 w 3813030"/>
              <a:gd name="connsiteY7" fmla="*/ 940047 h 1044497"/>
              <a:gd name="connsiteX8" fmla="*/ 0 w 3813030"/>
              <a:gd name="connsiteY8" fmla="*/ 104450 h 104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3030" h="1044497">
                <a:moveTo>
                  <a:pt x="0" y="104450"/>
                </a:moveTo>
                <a:cubicBezTo>
                  <a:pt x="0" y="46764"/>
                  <a:pt x="46764" y="0"/>
                  <a:pt x="104450" y="0"/>
                </a:cubicBezTo>
                <a:lnTo>
                  <a:pt x="3708580" y="0"/>
                </a:lnTo>
                <a:cubicBezTo>
                  <a:pt x="3766266" y="0"/>
                  <a:pt x="3813030" y="46764"/>
                  <a:pt x="3813030" y="104450"/>
                </a:cubicBezTo>
                <a:lnTo>
                  <a:pt x="3813030" y="940047"/>
                </a:lnTo>
                <a:cubicBezTo>
                  <a:pt x="3813030" y="997733"/>
                  <a:pt x="3766266" y="1044497"/>
                  <a:pt x="3708580" y="1044497"/>
                </a:cubicBezTo>
                <a:lnTo>
                  <a:pt x="104450" y="1044497"/>
                </a:lnTo>
                <a:cubicBezTo>
                  <a:pt x="46764" y="1044497"/>
                  <a:pt x="0" y="997733"/>
                  <a:pt x="0" y="940047"/>
                </a:cubicBezTo>
                <a:lnTo>
                  <a:pt x="0" y="104450"/>
                </a:lnTo>
                <a:close/>
              </a:path>
            </a:pathLst>
          </a:custGeom>
        </p:spPr>
        <p:style>
          <a:lnRef idx="2"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lnRef>
          <a:fillRef idx="1"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fillRef>
          <a:effectRef idx="0"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792" tIns="106792" rIns="106792" bIns="106792" numCol="1" spcCol="1270" anchor="ctr" anchorCtr="0">
            <a:noAutofit/>
          </a:bodyPr>
          <a:lstStyle/>
          <a:p>
            <a:pPr marL="0" lvl="0" indent="0" algn="ctr" defTabSz="8890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2000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sz="2000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开头</a:t>
            </a:r>
            <a:endParaRPr lang="en-US" altLang="zh-CN" sz="2000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lvl="0" indent="0" algn="ctr" defTabSz="8890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en-US" altLang="zh-CN" sz="2000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lvl="0" indent="0" algn="l" defTabSz="8890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2000" kern="1200" dirty="0">
                <a:latin typeface="+mj-ea"/>
                <a:ea typeface="+mj-ea"/>
              </a:rPr>
              <a:t>a[</a:t>
            </a:r>
            <a:r>
              <a:rPr lang="en-US" altLang="zh-CN" sz="2000" kern="1200" dirty="0" err="1">
                <a:latin typeface="+mj-ea"/>
                <a:ea typeface="+mj-ea"/>
              </a:rPr>
              <a:t>i</a:t>
            </a:r>
            <a:r>
              <a:rPr lang="en-US" altLang="zh-CN" sz="2000" kern="1200" dirty="0">
                <a:latin typeface="+mj-ea"/>
                <a:ea typeface="+mj-ea"/>
              </a:rPr>
              <a:t>]_</a:t>
            </a:r>
            <a:r>
              <a:rPr lang="en-US" altLang="zh-CN" sz="2000" kern="1200" dirty="0" err="1">
                <a:latin typeface="+mj-ea"/>
                <a:ea typeface="+mj-ea"/>
              </a:rPr>
              <a:t>adr</a:t>
            </a:r>
            <a:r>
              <a:rPr lang="en-US" altLang="zh-CN" sz="2000" kern="1200" dirty="0">
                <a:latin typeface="+mj-ea"/>
                <a:ea typeface="+mj-ea"/>
              </a:rPr>
              <a:t>=</a:t>
            </a:r>
            <a:r>
              <a:rPr lang="en-US" altLang="zh-CN" sz="2000" kern="1200" dirty="0" err="1">
                <a:latin typeface="+mj-ea"/>
                <a:ea typeface="+mj-ea"/>
              </a:rPr>
              <a:t>b_adr</a:t>
            </a:r>
            <a:r>
              <a:rPr lang="en-US" altLang="zh-CN" sz="2000" kern="1200" dirty="0">
                <a:latin typeface="+mj-ea"/>
                <a:ea typeface="+mj-ea"/>
              </a:rPr>
              <a:t>+(i-1)*</a:t>
            </a:r>
            <a:r>
              <a:rPr lang="en-US" altLang="zh-CN" sz="2000" kern="1200" dirty="0" err="1">
                <a:latin typeface="+mj-ea"/>
                <a:ea typeface="+mj-ea"/>
              </a:rPr>
              <a:t>t_size</a:t>
            </a:r>
            <a:r>
              <a:rPr lang="en-US" altLang="zh-CN" sz="2000" kern="1200" dirty="0">
                <a:latin typeface="+mj-ea"/>
                <a:ea typeface="+mj-ea"/>
              </a:rPr>
              <a:t> </a:t>
            </a:r>
            <a:endParaRPr lang="zh-CN" altLang="en-US" sz="2000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5383AE24-0370-4144-A7B1-638A30CB25C1}"/>
              </a:ext>
            </a:extLst>
          </p:cNvPr>
          <p:cNvSpPr/>
          <p:nvPr/>
        </p:nvSpPr>
        <p:spPr>
          <a:xfrm>
            <a:off x="7878639" y="6008563"/>
            <a:ext cx="791389" cy="791389"/>
          </a:xfrm>
          <a:prstGeom prst="triangle">
            <a:avLst/>
          </a:prstGeom>
        </p:spPr>
        <p:style>
          <a:lnRef idx="2"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lnRef>
          <a:fillRef idx="1"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fillRef>
          <a:effectRef idx="0"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6248186-533C-46B3-9B0B-BAC056FED302}"/>
              </a:ext>
            </a:extLst>
          </p:cNvPr>
          <p:cNvSpPr/>
          <p:nvPr/>
        </p:nvSpPr>
        <p:spPr>
          <a:xfrm>
            <a:off x="4538808" y="5607646"/>
            <a:ext cx="7429636" cy="401544"/>
          </a:xfrm>
          <a:prstGeom prst="rect">
            <a:avLst/>
          </a:prstGeom>
        </p:spPr>
        <p:style>
          <a:lnRef idx="2"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lnRef>
          <a:fillRef idx="1"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fillRef>
          <a:effectRef idx="0"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5DA4CEF8-10E1-49B8-9BAF-A43890D164D2}"/>
              </a:ext>
            </a:extLst>
          </p:cNvPr>
          <p:cNvSpPr/>
          <p:nvPr/>
        </p:nvSpPr>
        <p:spPr>
          <a:xfrm>
            <a:off x="8503304" y="2992305"/>
            <a:ext cx="3207454" cy="675738"/>
          </a:xfrm>
          <a:custGeom>
            <a:avLst/>
            <a:gdLst>
              <a:gd name="connsiteX0" fmla="*/ 0 w 3450696"/>
              <a:gd name="connsiteY0" fmla="*/ 112625 h 675738"/>
              <a:gd name="connsiteX1" fmla="*/ 112625 w 3450696"/>
              <a:gd name="connsiteY1" fmla="*/ 0 h 675738"/>
              <a:gd name="connsiteX2" fmla="*/ 3338071 w 3450696"/>
              <a:gd name="connsiteY2" fmla="*/ 0 h 675738"/>
              <a:gd name="connsiteX3" fmla="*/ 3450696 w 3450696"/>
              <a:gd name="connsiteY3" fmla="*/ 112625 h 675738"/>
              <a:gd name="connsiteX4" fmla="*/ 3450696 w 3450696"/>
              <a:gd name="connsiteY4" fmla="*/ 563113 h 675738"/>
              <a:gd name="connsiteX5" fmla="*/ 3338071 w 3450696"/>
              <a:gd name="connsiteY5" fmla="*/ 675738 h 675738"/>
              <a:gd name="connsiteX6" fmla="*/ 112625 w 3450696"/>
              <a:gd name="connsiteY6" fmla="*/ 675738 h 675738"/>
              <a:gd name="connsiteX7" fmla="*/ 0 w 3450696"/>
              <a:gd name="connsiteY7" fmla="*/ 563113 h 675738"/>
              <a:gd name="connsiteX8" fmla="*/ 0 w 3450696"/>
              <a:gd name="connsiteY8" fmla="*/ 112625 h 67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50696" h="675738">
                <a:moveTo>
                  <a:pt x="0" y="112625"/>
                </a:moveTo>
                <a:cubicBezTo>
                  <a:pt x="0" y="50424"/>
                  <a:pt x="50424" y="0"/>
                  <a:pt x="112625" y="0"/>
                </a:cubicBezTo>
                <a:lnTo>
                  <a:pt x="3338071" y="0"/>
                </a:lnTo>
                <a:cubicBezTo>
                  <a:pt x="3400272" y="0"/>
                  <a:pt x="3450696" y="50424"/>
                  <a:pt x="3450696" y="112625"/>
                </a:cubicBezTo>
                <a:lnTo>
                  <a:pt x="3450696" y="563113"/>
                </a:lnTo>
                <a:cubicBezTo>
                  <a:pt x="3450696" y="625314"/>
                  <a:pt x="3400272" y="675738"/>
                  <a:pt x="3338071" y="675738"/>
                </a:cubicBezTo>
                <a:lnTo>
                  <a:pt x="112625" y="675738"/>
                </a:lnTo>
                <a:cubicBezTo>
                  <a:pt x="50424" y="675738"/>
                  <a:pt x="0" y="625314"/>
                  <a:pt x="0" y="563113"/>
                </a:cubicBezTo>
                <a:lnTo>
                  <a:pt x="0" y="112625"/>
                </a:lnTo>
                <a:close/>
              </a:path>
            </a:pathLst>
          </a:custGeom>
          <a:solidFill>
            <a:srgbClr val="6F6AA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186" tIns="109186" rIns="109187" bIns="109187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>
                <a:latin typeface="+mj-ea"/>
                <a:ea typeface="+mj-ea"/>
              </a:rPr>
              <a:t>一次减法</a:t>
            </a: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E458D35C-F574-4B37-B931-EA04ECEAFFB3}"/>
              </a:ext>
            </a:extLst>
          </p:cNvPr>
          <p:cNvSpPr/>
          <p:nvPr/>
        </p:nvSpPr>
        <p:spPr>
          <a:xfrm>
            <a:off x="8503304" y="4791030"/>
            <a:ext cx="3207454" cy="675738"/>
          </a:xfrm>
          <a:custGeom>
            <a:avLst/>
            <a:gdLst>
              <a:gd name="connsiteX0" fmla="*/ 0 w 3450696"/>
              <a:gd name="connsiteY0" fmla="*/ 112625 h 675738"/>
              <a:gd name="connsiteX1" fmla="*/ 112625 w 3450696"/>
              <a:gd name="connsiteY1" fmla="*/ 0 h 675738"/>
              <a:gd name="connsiteX2" fmla="*/ 3338071 w 3450696"/>
              <a:gd name="connsiteY2" fmla="*/ 0 h 675738"/>
              <a:gd name="connsiteX3" fmla="*/ 3450696 w 3450696"/>
              <a:gd name="connsiteY3" fmla="*/ 112625 h 675738"/>
              <a:gd name="connsiteX4" fmla="*/ 3450696 w 3450696"/>
              <a:gd name="connsiteY4" fmla="*/ 563113 h 675738"/>
              <a:gd name="connsiteX5" fmla="*/ 3338071 w 3450696"/>
              <a:gd name="connsiteY5" fmla="*/ 675738 h 675738"/>
              <a:gd name="connsiteX6" fmla="*/ 112625 w 3450696"/>
              <a:gd name="connsiteY6" fmla="*/ 675738 h 675738"/>
              <a:gd name="connsiteX7" fmla="*/ 0 w 3450696"/>
              <a:gd name="connsiteY7" fmla="*/ 563113 h 675738"/>
              <a:gd name="connsiteX8" fmla="*/ 0 w 3450696"/>
              <a:gd name="connsiteY8" fmla="*/ 112625 h 67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50696" h="675738">
                <a:moveTo>
                  <a:pt x="0" y="112625"/>
                </a:moveTo>
                <a:cubicBezTo>
                  <a:pt x="0" y="50424"/>
                  <a:pt x="50424" y="0"/>
                  <a:pt x="112625" y="0"/>
                </a:cubicBezTo>
                <a:lnTo>
                  <a:pt x="3338071" y="0"/>
                </a:lnTo>
                <a:cubicBezTo>
                  <a:pt x="3400272" y="0"/>
                  <a:pt x="3450696" y="50424"/>
                  <a:pt x="3450696" y="112625"/>
                </a:cubicBezTo>
                <a:lnTo>
                  <a:pt x="3450696" y="563113"/>
                </a:lnTo>
                <a:cubicBezTo>
                  <a:pt x="3450696" y="625314"/>
                  <a:pt x="3400272" y="675738"/>
                  <a:pt x="3338071" y="675738"/>
                </a:cubicBezTo>
                <a:lnTo>
                  <a:pt x="112625" y="675738"/>
                </a:lnTo>
                <a:cubicBezTo>
                  <a:pt x="50424" y="675738"/>
                  <a:pt x="0" y="625314"/>
                  <a:pt x="0" y="563113"/>
                </a:cubicBezTo>
                <a:lnTo>
                  <a:pt x="0" y="1126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689636"/>
              <a:satOff val="-4355"/>
              <a:lumOff val="-2941"/>
              <a:alphaOff val="0"/>
            </a:schemeClr>
          </a:fillRef>
          <a:effectRef idx="0">
            <a:schemeClr val="accent5">
              <a:hueOff val="-1689636"/>
              <a:satOff val="-4355"/>
              <a:lumOff val="-294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9186" tIns="109186" rIns="109187" bIns="109187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>
                <a:latin typeface="+mj-ea"/>
                <a:ea typeface="+mj-ea"/>
              </a:rPr>
              <a:t>一次乘法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2397F8D6-8B6B-4A37-A22E-48B148CCD7C8}"/>
              </a:ext>
            </a:extLst>
          </p:cNvPr>
          <p:cNvSpPr/>
          <p:nvPr/>
        </p:nvSpPr>
        <p:spPr>
          <a:xfrm>
            <a:off x="8503304" y="3883119"/>
            <a:ext cx="3207454" cy="675738"/>
          </a:xfrm>
          <a:custGeom>
            <a:avLst/>
            <a:gdLst>
              <a:gd name="connsiteX0" fmla="*/ 0 w 3450696"/>
              <a:gd name="connsiteY0" fmla="*/ 112625 h 675738"/>
              <a:gd name="connsiteX1" fmla="*/ 112625 w 3450696"/>
              <a:gd name="connsiteY1" fmla="*/ 0 h 675738"/>
              <a:gd name="connsiteX2" fmla="*/ 3338071 w 3450696"/>
              <a:gd name="connsiteY2" fmla="*/ 0 h 675738"/>
              <a:gd name="connsiteX3" fmla="*/ 3450696 w 3450696"/>
              <a:gd name="connsiteY3" fmla="*/ 112625 h 675738"/>
              <a:gd name="connsiteX4" fmla="*/ 3450696 w 3450696"/>
              <a:gd name="connsiteY4" fmla="*/ 563113 h 675738"/>
              <a:gd name="connsiteX5" fmla="*/ 3338071 w 3450696"/>
              <a:gd name="connsiteY5" fmla="*/ 675738 h 675738"/>
              <a:gd name="connsiteX6" fmla="*/ 112625 w 3450696"/>
              <a:gd name="connsiteY6" fmla="*/ 675738 h 675738"/>
              <a:gd name="connsiteX7" fmla="*/ 0 w 3450696"/>
              <a:gd name="connsiteY7" fmla="*/ 563113 h 675738"/>
              <a:gd name="connsiteX8" fmla="*/ 0 w 3450696"/>
              <a:gd name="connsiteY8" fmla="*/ 112625 h 67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50696" h="675738">
                <a:moveTo>
                  <a:pt x="0" y="112625"/>
                </a:moveTo>
                <a:cubicBezTo>
                  <a:pt x="0" y="50424"/>
                  <a:pt x="50424" y="0"/>
                  <a:pt x="112625" y="0"/>
                </a:cubicBezTo>
                <a:lnTo>
                  <a:pt x="3338071" y="0"/>
                </a:lnTo>
                <a:cubicBezTo>
                  <a:pt x="3400272" y="0"/>
                  <a:pt x="3450696" y="50424"/>
                  <a:pt x="3450696" y="112625"/>
                </a:cubicBezTo>
                <a:lnTo>
                  <a:pt x="3450696" y="563113"/>
                </a:lnTo>
                <a:cubicBezTo>
                  <a:pt x="3450696" y="625314"/>
                  <a:pt x="3400272" y="675738"/>
                  <a:pt x="3338071" y="675738"/>
                </a:cubicBezTo>
                <a:lnTo>
                  <a:pt x="112625" y="675738"/>
                </a:lnTo>
                <a:cubicBezTo>
                  <a:pt x="50424" y="675738"/>
                  <a:pt x="0" y="625314"/>
                  <a:pt x="0" y="563113"/>
                </a:cubicBezTo>
                <a:lnTo>
                  <a:pt x="0" y="112625"/>
                </a:lnTo>
                <a:close/>
              </a:path>
            </a:pathLst>
          </a:custGeom>
          <a:solidFill>
            <a:srgbClr val="48A9C3"/>
          </a:solidFill>
          <a:ln w="254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9186" tIns="109187" rIns="109187" bIns="109186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一次加法</a:t>
            </a:r>
            <a:endParaRPr lang="en-US" altLang="zh-CN" sz="2000" kern="12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323FBAFD-D93C-4C8F-958E-AB32281CCBAA}"/>
              </a:ext>
            </a:extLst>
          </p:cNvPr>
          <p:cNvSpPr/>
          <p:nvPr/>
        </p:nvSpPr>
        <p:spPr>
          <a:xfrm>
            <a:off x="4671039" y="4790499"/>
            <a:ext cx="3207600" cy="676800"/>
          </a:xfrm>
          <a:custGeom>
            <a:avLst/>
            <a:gdLst>
              <a:gd name="connsiteX0" fmla="*/ 0 w 2831511"/>
              <a:gd name="connsiteY0" fmla="*/ 119842 h 719036"/>
              <a:gd name="connsiteX1" fmla="*/ 119842 w 2831511"/>
              <a:gd name="connsiteY1" fmla="*/ 0 h 719036"/>
              <a:gd name="connsiteX2" fmla="*/ 2711669 w 2831511"/>
              <a:gd name="connsiteY2" fmla="*/ 0 h 719036"/>
              <a:gd name="connsiteX3" fmla="*/ 2831511 w 2831511"/>
              <a:gd name="connsiteY3" fmla="*/ 119842 h 719036"/>
              <a:gd name="connsiteX4" fmla="*/ 2831511 w 2831511"/>
              <a:gd name="connsiteY4" fmla="*/ 599194 h 719036"/>
              <a:gd name="connsiteX5" fmla="*/ 2711669 w 2831511"/>
              <a:gd name="connsiteY5" fmla="*/ 719036 h 719036"/>
              <a:gd name="connsiteX6" fmla="*/ 119842 w 2831511"/>
              <a:gd name="connsiteY6" fmla="*/ 719036 h 719036"/>
              <a:gd name="connsiteX7" fmla="*/ 0 w 2831511"/>
              <a:gd name="connsiteY7" fmla="*/ 599194 h 719036"/>
              <a:gd name="connsiteX8" fmla="*/ 0 w 2831511"/>
              <a:gd name="connsiteY8" fmla="*/ 119842 h 71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1511" h="719036">
                <a:moveTo>
                  <a:pt x="0" y="119842"/>
                </a:moveTo>
                <a:cubicBezTo>
                  <a:pt x="0" y="53655"/>
                  <a:pt x="53655" y="0"/>
                  <a:pt x="119842" y="0"/>
                </a:cubicBezTo>
                <a:lnTo>
                  <a:pt x="2711669" y="0"/>
                </a:lnTo>
                <a:cubicBezTo>
                  <a:pt x="2777856" y="0"/>
                  <a:pt x="2831511" y="53655"/>
                  <a:pt x="2831511" y="119842"/>
                </a:cubicBezTo>
                <a:lnTo>
                  <a:pt x="2831511" y="599194"/>
                </a:lnTo>
                <a:cubicBezTo>
                  <a:pt x="2831511" y="665381"/>
                  <a:pt x="2777856" y="719036"/>
                  <a:pt x="2711669" y="719036"/>
                </a:cubicBezTo>
                <a:lnTo>
                  <a:pt x="119842" y="719036"/>
                </a:lnTo>
                <a:cubicBezTo>
                  <a:pt x="53655" y="719036"/>
                  <a:pt x="0" y="665381"/>
                  <a:pt x="0" y="599194"/>
                </a:cubicBezTo>
                <a:lnTo>
                  <a:pt x="0" y="119842"/>
                </a:lnTo>
                <a:close/>
              </a:path>
            </a:pathLst>
          </a:custGeom>
          <a:solidFill>
            <a:srgbClr val="5B9BD5">
              <a:hueOff val="-1689636"/>
              <a:satOff val="-4355"/>
              <a:lumOff val="-2941"/>
              <a:alphaOff val="0"/>
            </a:srgbClr>
          </a:solidFill>
          <a:ln w="254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1299" tIns="111299" rIns="111300" bIns="1113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一次乘法</a:t>
            </a:r>
            <a:endParaRPr lang="en-US" altLang="zh-CN" sz="2000" kern="12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8CC93ADF-33D7-44DD-9FD7-E722041CEF46}"/>
              </a:ext>
            </a:extLst>
          </p:cNvPr>
          <p:cNvSpPr/>
          <p:nvPr/>
        </p:nvSpPr>
        <p:spPr>
          <a:xfrm>
            <a:off x="4671039" y="3882588"/>
            <a:ext cx="3207600" cy="676800"/>
          </a:xfrm>
          <a:custGeom>
            <a:avLst/>
            <a:gdLst>
              <a:gd name="connsiteX0" fmla="*/ 0 w 2831511"/>
              <a:gd name="connsiteY0" fmla="*/ 119842 h 719036"/>
              <a:gd name="connsiteX1" fmla="*/ 119842 w 2831511"/>
              <a:gd name="connsiteY1" fmla="*/ 0 h 719036"/>
              <a:gd name="connsiteX2" fmla="*/ 2711669 w 2831511"/>
              <a:gd name="connsiteY2" fmla="*/ 0 h 719036"/>
              <a:gd name="connsiteX3" fmla="*/ 2831511 w 2831511"/>
              <a:gd name="connsiteY3" fmla="*/ 119842 h 719036"/>
              <a:gd name="connsiteX4" fmla="*/ 2831511 w 2831511"/>
              <a:gd name="connsiteY4" fmla="*/ 599194 h 719036"/>
              <a:gd name="connsiteX5" fmla="*/ 2711669 w 2831511"/>
              <a:gd name="connsiteY5" fmla="*/ 719036 h 719036"/>
              <a:gd name="connsiteX6" fmla="*/ 119842 w 2831511"/>
              <a:gd name="connsiteY6" fmla="*/ 719036 h 719036"/>
              <a:gd name="connsiteX7" fmla="*/ 0 w 2831511"/>
              <a:gd name="connsiteY7" fmla="*/ 599194 h 719036"/>
              <a:gd name="connsiteX8" fmla="*/ 0 w 2831511"/>
              <a:gd name="connsiteY8" fmla="*/ 119842 h 71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1511" h="719036">
                <a:moveTo>
                  <a:pt x="0" y="119842"/>
                </a:moveTo>
                <a:cubicBezTo>
                  <a:pt x="0" y="53655"/>
                  <a:pt x="53655" y="0"/>
                  <a:pt x="119842" y="0"/>
                </a:cubicBezTo>
                <a:lnTo>
                  <a:pt x="2711669" y="0"/>
                </a:lnTo>
                <a:cubicBezTo>
                  <a:pt x="2777856" y="0"/>
                  <a:pt x="2831511" y="53655"/>
                  <a:pt x="2831511" y="119842"/>
                </a:cubicBezTo>
                <a:lnTo>
                  <a:pt x="2831511" y="599194"/>
                </a:lnTo>
                <a:cubicBezTo>
                  <a:pt x="2831511" y="665381"/>
                  <a:pt x="2777856" y="719036"/>
                  <a:pt x="2711669" y="719036"/>
                </a:cubicBezTo>
                <a:lnTo>
                  <a:pt x="119842" y="719036"/>
                </a:lnTo>
                <a:cubicBezTo>
                  <a:pt x="53655" y="719036"/>
                  <a:pt x="0" y="665381"/>
                  <a:pt x="0" y="599194"/>
                </a:cubicBezTo>
                <a:lnTo>
                  <a:pt x="0" y="119842"/>
                </a:lnTo>
                <a:close/>
              </a:path>
            </a:pathLst>
          </a:custGeom>
          <a:solidFill>
            <a:srgbClr val="48A9C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758543"/>
              <a:satOff val="-17419"/>
              <a:lumOff val="-11765"/>
              <a:alphaOff val="0"/>
            </a:schemeClr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1299" tIns="111299" rIns="111300" bIns="1113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>
                <a:latin typeface="+mj-ea"/>
                <a:ea typeface="+mj-ea"/>
              </a:rPr>
              <a:t>一次加法</a:t>
            </a:r>
          </a:p>
        </p:txBody>
      </p:sp>
      <p:sp>
        <p:nvSpPr>
          <p:cNvPr id="19" name="云形 18">
            <a:extLst>
              <a:ext uri="{FF2B5EF4-FFF2-40B4-BE49-F238E27FC236}">
                <a16:creationId xmlns:a16="http://schemas.microsoft.com/office/drawing/2014/main" id="{7E9A6EA3-D165-4A68-9EDC-66F80855D044}"/>
              </a:ext>
            </a:extLst>
          </p:cNvPr>
          <p:cNvSpPr/>
          <p:nvPr/>
        </p:nvSpPr>
        <p:spPr>
          <a:xfrm>
            <a:off x="3269918" y="123552"/>
            <a:ext cx="3488490" cy="1426891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大多数编程语言中，数组从</a:t>
            </a:r>
            <a:r>
              <a:rPr lang="en-US" altLang="zh-CN" sz="2400" dirty="0">
                <a:latin typeface="+mj-ea"/>
                <a:ea typeface="+mj-ea"/>
              </a:rPr>
              <a:t>0</a:t>
            </a:r>
            <a:r>
              <a:rPr lang="zh-CN" altLang="en-US" sz="2400" dirty="0">
                <a:latin typeface="+mj-ea"/>
                <a:ea typeface="+mj-ea"/>
              </a:rPr>
              <a:t>开始编号</a:t>
            </a:r>
          </a:p>
        </p:txBody>
      </p:sp>
    </p:spTree>
    <p:extLst>
      <p:ext uri="{BB962C8B-B14F-4D97-AF65-F5344CB8AC3E}">
        <p14:creationId xmlns:p14="http://schemas.microsoft.com/office/powerpoint/2010/main" val="77486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AF89-094F-41C1-BD02-6043A7B2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顺序表的表示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3F4465F6-C829-4636-8A42-61FAC60DD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246278"/>
              </p:ext>
            </p:extLst>
          </p:nvPr>
        </p:nvGraphicFramePr>
        <p:xfrm>
          <a:off x="35948" y="1626190"/>
          <a:ext cx="710872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B9E166-1E6D-4F73-9569-E454288ED0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线性表的顺序表示和实现</a:t>
            </a:r>
          </a:p>
          <a:p>
            <a:endParaRPr lang="zh-CN" altLang="en-US" dirty="0"/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D277C765-2F29-4325-87B0-57306C781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545650"/>
              </p:ext>
            </p:extLst>
          </p:nvPr>
        </p:nvGraphicFramePr>
        <p:xfrm>
          <a:off x="7144671" y="705847"/>
          <a:ext cx="208751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002">
                  <a:extLst>
                    <a:ext uri="{9D8B030D-6E8A-4147-A177-3AD203B41FA5}">
                      <a16:colId xmlns:a16="http://schemas.microsoft.com/office/drawing/2014/main" val="2197569376"/>
                    </a:ext>
                  </a:extLst>
                </a:gridCol>
                <a:gridCol w="1435510">
                  <a:extLst>
                    <a:ext uri="{9D8B030D-6E8A-4147-A177-3AD203B41FA5}">
                      <a16:colId xmlns:a16="http://schemas.microsoft.com/office/drawing/2014/main" val="2499286813"/>
                    </a:ext>
                  </a:extLst>
                </a:gridCol>
              </a:tblGrid>
              <a:tr h="404018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bg1"/>
                          </a:solidFill>
                        </a:rPr>
                        <a:t>a[0]</a:t>
                      </a:r>
                      <a:endParaRPr lang="zh-CN" alt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A7D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173202"/>
                  </a:ext>
                </a:extLst>
              </a:tr>
              <a:tr h="404018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bg1"/>
                          </a:solidFill>
                        </a:rPr>
                        <a:t>a[1]</a:t>
                      </a:r>
                      <a:endParaRPr lang="zh-CN" alt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8A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155099"/>
                  </a:ext>
                </a:extLst>
              </a:tr>
              <a:tr h="404018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bg1"/>
                          </a:solidFill>
                        </a:rPr>
                        <a:t>a[2]</a:t>
                      </a:r>
                      <a:endParaRPr lang="zh-CN" alt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A7D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560349"/>
                  </a:ext>
                </a:extLst>
              </a:tr>
              <a:tr h="413949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8A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54829"/>
                  </a:ext>
                </a:extLst>
              </a:tr>
              <a:tr h="404018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bg1"/>
                          </a:solidFill>
                        </a:rPr>
                        <a:t>a[n]</a:t>
                      </a:r>
                      <a:endParaRPr lang="zh-CN" alt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A7D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22578"/>
                  </a:ext>
                </a:extLst>
              </a:tr>
              <a:tr h="404018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备用空间</a:t>
                      </a:r>
                    </a:p>
                  </a:txBody>
                  <a:tcPr anchor="ctr">
                    <a:solidFill>
                      <a:srgbClr val="5DCA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65135"/>
                  </a:ext>
                </a:extLst>
              </a:tr>
              <a:tr h="404018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389875"/>
                  </a:ext>
                </a:extLst>
              </a:tr>
              <a:tr h="404018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016818"/>
                  </a:ext>
                </a:extLst>
              </a:tr>
            </a:tbl>
          </a:graphicData>
        </a:graphic>
      </p:graphicFrame>
      <p:sp>
        <p:nvSpPr>
          <p:cNvPr id="9" name="右大括号 8">
            <a:extLst>
              <a:ext uri="{FF2B5EF4-FFF2-40B4-BE49-F238E27FC236}">
                <a16:creationId xmlns:a16="http://schemas.microsoft.com/office/drawing/2014/main" id="{0906A478-DB19-43FA-A26C-BE059C3F6FA3}"/>
              </a:ext>
            </a:extLst>
          </p:cNvPr>
          <p:cNvSpPr/>
          <p:nvPr/>
        </p:nvSpPr>
        <p:spPr>
          <a:xfrm>
            <a:off x="9337266" y="710092"/>
            <a:ext cx="207838" cy="2249949"/>
          </a:xfrm>
          <a:prstGeom prst="rightBrac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791C99-F1E0-4312-9EE0-35631323EA41}"/>
              </a:ext>
            </a:extLst>
          </p:cNvPr>
          <p:cNvSpPr txBox="1"/>
          <p:nvPr/>
        </p:nvSpPr>
        <p:spPr>
          <a:xfrm>
            <a:off x="9545104" y="1549117"/>
            <a:ext cx="21366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Times New Roman" panose="02020603050405020304" pitchFamily="18" charset="0"/>
              </a:rPr>
              <a:t>初始长度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Times New Roman" panose="02020603050405020304" pitchFamily="18" charset="0"/>
              </a:rPr>
              <a:t>n=</a:t>
            </a:r>
            <a:r>
              <a:rPr kumimoji="1" lang="en-US" altLang="zh-CN" sz="2000" dirty="0">
                <a:ea typeface="+mj-ea"/>
              </a:rPr>
              <a:t>LIST_INIT_SIZE</a:t>
            </a:r>
            <a:endParaRPr lang="zh-CN" altLang="en-US" sz="2000" dirty="0">
              <a:ea typeface="+mj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6D0D872-0A08-49A4-A563-DF1489177D02}"/>
              </a:ext>
            </a:extLst>
          </p:cNvPr>
          <p:cNvSpPr/>
          <p:nvPr/>
        </p:nvSpPr>
        <p:spPr>
          <a:xfrm>
            <a:off x="9545104" y="2615328"/>
            <a:ext cx="2538742" cy="17481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00000"/>
                </a:solidFill>
                <a:ea typeface="宋体" pitchFamily="2" charset="-122"/>
              </a:rPr>
              <a:t># define M 100 </a:t>
            </a:r>
          </a:p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00000"/>
                </a:solidFill>
                <a:ea typeface="宋体" pitchFamily="2" charset="-122"/>
              </a:rPr>
              <a:t>typedef  struct{</a:t>
            </a:r>
          </a:p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kumimoji="1" lang="en-US" altLang="zh-CN" sz="2000" dirty="0" err="1">
                <a:solidFill>
                  <a:srgbClr val="6600FF"/>
                </a:solidFill>
                <a:ea typeface="宋体" pitchFamily="2" charset="-122"/>
              </a:rPr>
              <a:t>ElemType</a:t>
            </a:r>
            <a:r>
              <a:rPr kumimoji="1" lang="en-US" altLang="zh-CN" sz="2000" dirty="0">
                <a:solidFill>
                  <a:srgbClr val="6600FF"/>
                </a:solidFill>
                <a:ea typeface="宋体" pitchFamily="2" charset="-122"/>
              </a:rPr>
              <a:t> </a:t>
            </a:r>
            <a:r>
              <a:rPr kumimoji="1" lang="en-US" altLang="zh-CN" sz="2000" dirty="0" err="1">
                <a:solidFill>
                  <a:srgbClr val="6600FF"/>
                </a:solidFill>
                <a:ea typeface="宋体" pitchFamily="2" charset="-122"/>
              </a:rPr>
              <a:t>elem</a:t>
            </a:r>
            <a:r>
              <a:rPr kumimoji="1" lang="en-US" altLang="zh-CN" sz="2000" dirty="0">
                <a:solidFill>
                  <a:srgbClr val="6600FF"/>
                </a:solidFill>
                <a:ea typeface="宋体" pitchFamily="2" charset="-122"/>
              </a:rPr>
              <a:t>[M];</a:t>
            </a:r>
          </a:p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00000"/>
                </a:solidFill>
                <a:ea typeface="宋体" pitchFamily="2" charset="-122"/>
              </a:rPr>
              <a:t>  int   length;</a:t>
            </a:r>
          </a:p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00000"/>
                </a:solidFill>
                <a:ea typeface="宋体" pitchFamily="2" charset="-122"/>
              </a:rPr>
              <a:t>} </a:t>
            </a:r>
            <a:r>
              <a:rPr kumimoji="1" lang="en-US" altLang="zh-CN" sz="2000" dirty="0" err="1">
                <a:solidFill>
                  <a:srgbClr val="000000"/>
                </a:solidFill>
                <a:ea typeface="宋体" pitchFamily="2" charset="-122"/>
              </a:rPr>
              <a:t>SqList</a:t>
            </a:r>
            <a:r>
              <a:rPr kumimoji="1" lang="en-US" altLang="zh-CN" sz="2000" dirty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ctr"/>
            <a:endParaRPr lang="zh-CN" altLang="en-US" sz="20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D42F4BE-F304-45BC-AE67-675536151D1B}"/>
              </a:ext>
            </a:extLst>
          </p:cNvPr>
          <p:cNvSpPr/>
          <p:nvPr/>
        </p:nvSpPr>
        <p:spPr>
          <a:xfrm>
            <a:off x="7348053" y="4491331"/>
            <a:ext cx="3632911" cy="23092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kumimoji="1" lang="en-US" altLang="zh-CN" sz="2000" dirty="0">
                <a:solidFill>
                  <a:srgbClr val="000000"/>
                </a:solidFill>
              </a:rPr>
              <a:t>typedef  struct  card</a:t>
            </a:r>
          </a:p>
          <a:p>
            <a:r>
              <a:rPr kumimoji="1" lang="en-US" altLang="zh-CN" sz="2000" dirty="0">
                <a:solidFill>
                  <a:srgbClr val="000000"/>
                </a:solidFill>
              </a:rPr>
              <a:t>{   int num;</a:t>
            </a:r>
          </a:p>
          <a:p>
            <a:r>
              <a:rPr kumimoji="1" lang="en-US" altLang="zh-CN" sz="2000" dirty="0">
                <a:solidFill>
                  <a:srgbClr val="000000"/>
                </a:solidFill>
              </a:rPr>
              <a:t>     char name[20];</a:t>
            </a:r>
          </a:p>
          <a:p>
            <a:r>
              <a:rPr kumimoji="1" lang="en-US" altLang="zh-CN" sz="2000" dirty="0">
                <a:solidFill>
                  <a:srgbClr val="000000"/>
                </a:solidFill>
              </a:rPr>
              <a:t>     char author[10];</a:t>
            </a:r>
          </a:p>
          <a:p>
            <a:r>
              <a:rPr kumimoji="1" lang="en-US" altLang="zh-CN" sz="2000" dirty="0">
                <a:solidFill>
                  <a:srgbClr val="000000"/>
                </a:solidFill>
              </a:rPr>
              <a:t>     char  publisher[30];</a:t>
            </a:r>
          </a:p>
          <a:p>
            <a:r>
              <a:rPr kumimoji="1" lang="en-US" altLang="zh-CN" sz="2000" dirty="0">
                <a:solidFill>
                  <a:srgbClr val="000000"/>
                </a:solidFill>
              </a:rPr>
              <a:t>     float  price;</a:t>
            </a:r>
          </a:p>
          <a:p>
            <a:r>
              <a:rPr kumimoji="1" lang="en-US" altLang="zh-CN" sz="2000" dirty="0">
                <a:solidFill>
                  <a:srgbClr val="000000"/>
                </a:solidFill>
              </a:rPr>
              <a:t>} </a:t>
            </a:r>
            <a:r>
              <a:rPr kumimoji="1" lang="en-US" altLang="zh-CN" sz="2000" dirty="0">
                <a:solidFill>
                  <a:srgbClr val="6600FF"/>
                </a:solidFill>
              </a:rPr>
              <a:t>library[M];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974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uiExpand="1" build="p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42A8F-5978-48E4-85F8-329AE032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ea typeface="黑体" pitchFamily="2" charset="-122"/>
              </a:rPr>
              <a:t>基本操作在顺序表中的实现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CBD0969-ABE1-401C-A12D-4577D2E019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线性表的顺序表示和实现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87AD9F-0D43-47BB-A351-A1D516D4EB7D}"/>
              </a:ext>
            </a:extLst>
          </p:cNvPr>
          <p:cNvSpPr/>
          <p:nvPr/>
        </p:nvSpPr>
        <p:spPr>
          <a:xfrm>
            <a:off x="235974" y="1774372"/>
            <a:ext cx="11887200" cy="4557609"/>
          </a:xfrm>
          <a:prstGeom prst="roundRect">
            <a:avLst>
              <a:gd name="adj" fmla="val 841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395B215-F721-4B16-B396-9BF842C0B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153665"/>
              </p:ext>
            </p:extLst>
          </p:nvPr>
        </p:nvGraphicFramePr>
        <p:xfrm>
          <a:off x="705384" y="1774372"/>
          <a:ext cx="10948379" cy="45853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217687">
                  <a:extLst>
                    <a:ext uri="{9D8B030D-6E8A-4147-A177-3AD203B41FA5}">
                      <a16:colId xmlns:a16="http://schemas.microsoft.com/office/drawing/2014/main" val="871050032"/>
                    </a:ext>
                  </a:extLst>
                </a:gridCol>
                <a:gridCol w="2222090">
                  <a:extLst>
                    <a:ext uri="{9D8B030D-6E8A-4147-A177-3AD203B41FA5}">
                      <a16:colId xmlns:a16="http://schemas.microsoft.com/office/drawing/2014/main" val="2739191148"/>
                    </a:ext>
                  </a:extLst>
                </a:gridCol>
                <a:gridCol w="3726426">
                  <a:extLst>
                    <a:ext uri="{9D8B030D-6E8A-4147-A177-3AD203B41FA5}">
                      <a16:colId xmlns:a16="http://schemas.microsoft.com/office/drawing/2014/main" val="3926115759"/>
                    </a:ext>
                  </a:extLst>
                </a:gridCol>
                <a:gridCol w="1782176">
                  <a:extLst>
                    <a:ext uri="{9D8B030D-6E8A-4147-A177-3AD203B41FA5}">
                      <a16:colId xmlns:a16="http://schemas.microsoft.com/office/drawing/2014/main" val="1701811463"/>
                    </a:ext>
                  </a:extLst>
                </a:gridCol>
              </a:tblGrid>
              <a:tr h="9170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操作名称</a:t>
                      </a:r>
                      <a:endParaRPr lang="zh-CN" alt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667" marR="2667" marT="2667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初始条件</a:t>
                      </a:r>
                      <a:endParaRPr lang="zh-CN" alt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667" marR="2667" marT="266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操作结果</a:t>
                      </a:r>
                      <a:endParaRPr lang="zh-CN" alt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667" marR="2667" marT="266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备注</a:t>
                      </a:r>
                      <a:endParaRPr lang="zh-CN" alt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667" marR="2667" marT="266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724197"/>
                  </a:ext>
                </a:extLst>
              </a:tr>
              <a:tr h="9170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InitList( &amp;L )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667" marR="2667" marT="2667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667" marR="2667" marT="266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构造一个空表 </a:t>
                      </a:r>
                      <a:r>
                        <a:rPr lang="en-US" altLang="zh-CN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L</a:t>
                      </a:r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667" marR="2667" marT="266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初始化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667" marR="2667" marT="266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549233"/>
                  </a:ext>
                </a:extLst>
              </a:tr>
              <a:tr h="9170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LocateElem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( L, e, compare( ) 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667" marR="2667" marT="2667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L 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已存在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667" marR="2667" marT="266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返回 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中第 </a:t>
                      </a:r>
                      <a:r>
                        <a:rPr lang="en-US" altLang="zh-CN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个与 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满足关系                 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compare( ) 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的元素的位序；</a:t>
                      </a:r>
                      <a:b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</a:b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若元素不存在，返回 </a:t>
                      </a:r>
                      <a:r>
                        <a:rPr lang="en-US" altLang="zh-CN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667" marR="2667" marT="266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定位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667" marR="2667" marT="266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439468"/>
                  </a:ext>
                </a:extLst>
              </a:tr>
              <a:tr h="9170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ListInsert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( &amp;L, </a:t>
                      </a:r>
                      <a:r>
                        <a:rPr lang="en-US" sz="2000" u="none" strike="noStrike" dirty="0" err="1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, e 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667" marR="2667" marT="2667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L 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已存在，且</a:t>
                      </a:r>
                      <a:r>
                        <a:rPr lang="en-US" altLang="zh-CN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1≤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i≤LengthList(L)+1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667" marR="2667" marT="266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在 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中的第 </a:t>
                      </a:r>
                      <a:r>
                        <a:rPr lang="en-US" sz="2000" u="none" strike="noStrike" dirty="0" err="1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个元素之前插入</a:t>
                      </a:r>
                      <a:b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</a:b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新的元素 </a:t>
                      </a:r>
                      <a:r>
                        <a:rPr lang="en-US" sz="2000" u="none" strike="noStrike" dirty="0" err="1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e，L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的长度增</a:t>
                      </a:r>
                      <a:r>
                        <a:rPr lang="en-US" altLang="zh-CN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667" marR="2667" marT="266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插入数据元素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667" marR="2667" marT="266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82435"/>
                  </a:ext>
                </a:extLst>
              </a:tr>
              <a:tr h="9170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ListDelete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(&amp;L, </a:t>
                      </a:r>
                      <a:r>
                        <a:rPr lang="en-US" sz="2000" u="none" strike="noStrike" dirty="0" err="1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, &amp;e 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667" marR="2667" marT="2667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L 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已存在，且</a:t>
                      </a:r>
                      <a:r>
                        <a:rPr lang="en-US" altLang="zh-CN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1≤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i≤LengthList(L)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667" marR="2667" marT="266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删除 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的第 </a:t>
                      </a:r>
                      <a:r>
                        <a:rPr lang="en-US" sz="2000" u="none" strike="noStrike" dirty="0" err="1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个元素， 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返回其值，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的长度减</a:t>
                      </a:r>
                      <a:r>
                        <a:rPr lang="en-US" altLang="zh-CN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667" marR="2667" marT="266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删除数据元素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2667" marR="2667" marT="266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542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50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76D93-56AF-4379-8B7C-FE4EB184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ea typeface="黑体" pitchFamily="2" charset="-122"/>
              </a:rPr>
              <a:t>初始化操作的实现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08C075-E739-4CFA-8BA4-1D48E46FAF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线性表的顺序表示和实现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0C4EF9ED-D9D8-472F-B3C5-9D4DF326E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1" y="1646280"/>
            <a:ext cx="11346426" cy="36591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rIns="180000">
            <a:spAutoFit/>
          </a:bodyPr>
          <a:lstStyle/>
          <a:p>
            <a:pPr lvl="1">
              <a:lnSpc>
                <a:spcPct val="125000"/>
              </a:lnSpc>
            </a:pPr>
            <a:r>
              <a:rPr kumimoji="1" lang="en-US" altLang="zh-CN" sz="2400" b="1" dirty="0">
                <a:ea typeface="+mj-ea"/>
              </a:rPr>
              <a:t>Status</a:t>
            </a:r>
            <a:r>
              <a:rPr kumimoji="1" lang="en-US" altLang="zh-CN" sz="2400" dirty="0">
                <a:ea typeface="+mj-ea"/>
              </a:rPr>
              <a:t> </a:t>
            </a:r>
            <a:r>
              <a:rPr kumimoji="1" lang="en-US" altLang="zh-CN" sz="2400" dirty="0" err="1">
                <a:ea typeface="+mj-ea"/>
              </a:rPr>
              <a:t>InitList_Sq</a:t>
            </a:r>
            <a:r>
              <a:rPr kumimoji="1" lang="en-US" altLang="zh-CN" sz="2400" dirty="0">
                <a:ea typeface="+mj-ea"/>
              </a:rPr>
              <a:t>( </a:t>
            </a:r>
            <a:r>
              <a:rPr kumimoji="1" lang="en-US" altLang="zh-CN" sz="2400" dirty="0" err="1">
                <a:ea typeface="+mj-ea"/>
              </a:rPr>
              <a:t>SqList</a:t>
            </a:r>
            <a:r>
              <a:rPr kumimoji="1" lang="zh-CN" altLang="en-US" sz="2400" dirty="0">
                <a:ea typeface="+mj-ea"/>
              </a:rPr>
              <a:t>　</a:t>
            </a:r>
            <a:r>
              <a:rPr kumimoji="1" lang="en-US" altLang="zh-CN" sz="2400" b="1" dirty="0">
                <a:ea typeface="+mj-ea"/>
              </a:rPr>
              <a:t>&amp;</a:t>
            </a:r>
            <a:r>
              <a:rPr kumimoji="1" lang="en-US" altLang="zh-CN" sz="2400" dirty="0">
                <a:ea typeface="+mj-ea"/>
              </a:rPr>
              <a:t>L)</a:t>
            </a:r>
          </a:p>
          <a:p>
            <a:pPr lvl="1">
              <a:lnSpc>
                <a:spcPct val="125000"/>
              </a:lnSpc>
            </a:pPr>
            <a:r>
              <a:rPr kumimoji="1" lang="en-US" altLang="zh-CN" sz="2400" b="1" dirty="0">
                <a:ea typeface="+mj-ea"/>
              </a:rPr>
              <a:t>{</a:t>
            </a:r>
            <a:r>
              <a:rPr kumimoji="1" lang="en-US" altLang="zh-CN" sz="2400" dirty="0">
                <a:ea typeface="+mj-ea"/>
              </a:rPr>
              <a:t>  // </a:t>
            </a:r>
            <a:r>
              <a:rPr kumimoji="1" lang="zh-CN" altLang="en-US" sz="2400" dirty="0">
                <a:ea typeface="+mj-ea"/>
              </a:rPr>
              <a:t>构造一个空的线性表Ｌ</a:t>
            </a:r>
            <a:endParaRPr kumimoji="1" lang="en-US" altLang="zh-CN" sz="2400" dirty="0">
              <a:ea typeface="+mj-ea"/>
            </a:endParaRPr>
          </a:p>
          <a:p>
            <a:pPr lvl="2">
              <a:lnSpc>
                <a:spcPct val="120000"/>
              </a:lnSpc>
            </a:pPr>
            <a:r>
              <a:rPr kumimoji="1" lang="en-US" altLang="zh-CN" sz="2400" dirty="0" err="1">
                <a:solidFill>
                  <a:srgbClr val="080808"/>
                </a:solidFill>
                <a:ea typeface="+mj-ea"/>
              </a:rPr>
              <a:t>L.elem</a:t>
            </a:r>
            <a:r>
              <a:rPr kumimoji="1" lang="en-US" altLang="zh-CN" sz="2400" dirty="0">
                <a:solidFill>
                  <a:srgbClr val="080808"/>
                </a:solidFill>
                <a:ea typeface="+mj-ea"/>
              </a:rPr>
              <a:t> = (</a:t>
            </a:r>
            <a:r>
              <a:rPr kumimoji="1" lang="en-US" altLang="zh-CN" sz="2400" dirty="0" err="1">
                <a:solidFill>
                  <a:srgbClr val="080808"/>
                </a:solidFill>
                <a:ea typeface="+mj-ea"/>
              </a:rPr>
              <a:t>ElemType</a:t>
            </a:r>
            <a:r>
              <a:rPr kumimoji="1" lang="en-US" altLang="zh-CN" sz="2400" dirty="0">
                <a:solidFill>
                  <a:srgbClr val="080808"/>
                </a:solidFill>
                <a:ea typeface="+mj-ea"/>
              </a:rPr>
              <a:t> *)malloc(LIST_INIT_SIZE*</a:t>
            </a:r>
            <a:r>
              <a:rPr kumimoji="1" lang="en-US" altLang="zh-CN" sz="2400" dirty="0" err="1">
                <a:solidFill>
                  <a:srgbClr val="080808"/>
                </a:solidFill>
                <a:ea typeface="+mj-ea"/>
              </a:rPr>
              <a:t>sizeof</a:t>
            </a:r>
            <a:r>
              <a:rPr kumimoji="1" lang="en-US" altLang="zh-CN" sz="2400" dirty="0">
                <a:solidFill>
                  <a:srgbClr val="080808"/>
                </a:solidFill>
                <a:ea typeface="+mj-ea"/>
              </a:rPr>
              <a:t>(</a:t>
            </a:r>
            <a:r>
              <a:rPr kumimoji="1" lang="en-US" altLang="zh-CN" sz="2400" dirty="0" err="1">
                <a:solidFill>
                  <a:srgbClr val="080808"/>
                </a:solidFill>
                <a:ea typeface="+mj-ea"/>
              </a:rPr>
              <a:t>ElemType</a:t>
            </a:r>
            <a:r>
              <a:rPr kumimoji="1" lang="en-US" altLang="zh-CN" sz="2400" dirty="0">
                <a:solidFill>
                  <a:srgbClr val="080808"/>
                </a:solidFill>
                <a:ea typeface="+mj-ea"/>
              </a:rPr>
              <a:t>));</a:t>
            </a:r>
          </a:p>
          <a:p>
            <a:pPr lvl="2">
              <a:lnSpc>
                <a:spcPct val="120000"/>
              </a:lnSpc>
            </a:pPr>
            <a:r>
              <a:rPr kumimoji="1" lang="en-US" altLang="zh-CN" sz="2400" b="1" dirty="0">
                <a:solidFill>
                  <a:srgbClr val="080808"/>
                </a:solidFill>
                <a:ea typeface="+mj-ea"/>
              </a:rPr>
              <a:t>if</a:t>
            </a:r>
            <a:r>
              <a:rPr kumimoji="1" lang="en-US" altLang="zh-CN" sz="2400" dirty="0">
                <a:solidFill>
                  <a:srgbClr val="080808"/>
                </a:solidFill>
                <a:ea typeface="+mj-ea"/>
              </a:rPr>
              <a:t> (</a:t>
            </a:r>
            <a:r>
              <a:rPr kumimoji="1" lang="en-US" altLang="zh-CN" sz="2400" b="1" dirty="0">
                <a:solidFill>
                  <a:srgbClr val="080808"/>
                </a:solidFill>
                <a:ea typeface="+mj-ea"/>
              </a:rPr>
              <a:t>!</a:t>
            </a:r>
            <a:r>
              <a:rPr kumimoji="1" lang="en-US" altLang="zh-CN" sz="2400" dirty="0" err="1">
                <a:solidFill>
                  <a:srgbClr val="080808"/>
                </a:solidFill>
                <a:ea typeface="+mj-ea"/>
              </a:rPr>
              <a:t>L.elem</a:t>
            </a:r>
            <a:r>
              <a:rPr kumimoji="1" lang="en-US" altLang="zh-CN" sz="2400" dirty="0">
                <a:solidFill>
                  <a:srgbClr val="080808"/>
                </a:solidFill>
                <a:ea typeface="+mj-ea"/>
              </a:rPr>
              <a:t>) </a:t>
            </a:r>
            <a:r>
              <a:rPr kumimoji="1" lang="en-US" altLang="zh-CN" sz="2400" b="1" dirty="0">
                <a:solidFill>
                  <a:srgbClr val="080808"/>
                </a:solidFill>
                <a:ea typeface="+mj-ea"/>
              </a:rPr>
              <a:t>exit</a:t>
            </a:r>
            <a:r>
              <a:rPr kumimoji="1" lang="en-US" altLang="zh-CN" sz="2400" dirty="0">
                <a:solidFill>
                  <a:srgbClr val="080808"/>
                </a:solidFill>
                <a:ea typeface="+mj-ea"/>
              </a:rPr>
              <a:t>(OVERFLOW);</a:t>
            </a:r>
          </a:p>
          <a:p>
            <a:pPr lvl="2">
              <a:lnSpc>
                <a:spcPct val="120000"/>
              </a:lnSpc>
            </a:pPr>
            <a:r>
              <a:rPr kumimoji="1" lang="en-US" altLang="zh-CN" sz="2400" dirty="0" err="1">
                <a:solidFill>
                  <a:srgbClr val="080808"/>
                </a:solidFill>
                <a:ea typeface="+mj-ea"/>
              </a:rPr>
              <a:t>L.length</a:t>
            </a:r>
            <a:r>
              <a:rPr kumimoji="1" lang="en-US" altLang="zh-CN" sz="2400" dirty="0">
                <a:solidFill>
                  <a:srgbClr val="080808"/>
                </a:solidFill>
                <a:ea typeface="+mj-ea"/>
              </a:rPr>
              <a:t> = 0;</a:t>
            </a:r>
          </a:p>
          <a:p>
            <a:pPr lvl="2">
              <a:lnSpc>
                <a:spcPct val="120000"/>
              </a:lnSpc>
            </a:pPr>
            <a:r>
              <a:rPr kumimoji="1" lang="en-US" altLang="zh-CN" sz="2400" dirty="0" err="1">
                <a:solidFill>
                  <a:srgbClr val="080808"/>
                </a:solidFill>
                <a:ea typeface="+mj-ea"/>
              </a:rPr>
              <a:t>L.listsize</a:t>
            </a:r>
            <a:r>
              <a:rPr kumimoji="1" lang="en-US" altLang="zh-CN" sz="2400" dirty="0">
                <a:solidFill>
                  <a:srgbClr val="080808"/>
                </a:solidFill>
                <a:ea typeface="+mj-ea"/>
              </a:rPr>
              <a:t> = LIST_INIT_SIZE;</a:t>
            </a:r>
          </a:p>
          <a:p>
            <a:pPr lvl="2">
              <a:lnSpc>
                <a:spcPct val="120000"/>
              </a:lnSpc>
            </a:pPr>
            <a:r>
              <a:rPr kumimoji="1" lang="en-US" altLang="zh-CN" sz="2400" b="1" dirty="0">
                <a:solidFill>
                  <a:srgbClr val="080808"/>
                </a:solidFill>
                <a:ea typeface="+mj-ea"/>
              </a:rPr>
              <a:t>return</a:t>
            </a:r>
            <a:r>
              <a:rPr kumimoji="1" lang="en-US" altLang="zh-CN" sz="2400" dirty="0">
                <a:solidFill>
                  <a:srgbClr val="080808"/>
                </a:solidFill>
                <a:ea typeface="+mj-ea"/>
              </a:rPr>
              <a:t> OK;</a:t>
            </a:r>
          </a:p>
          <a:p>
            <a:pPr lvl="1">
              <a:lnSpc>
                <a:spcPct val="125000"/>
              </a:lnSpc>
            </a:pPr>
            <a:r>
              <a:rPr kumimoji="1" lang="en-US" altLang="zh-CN" sz="2400" b="1" dirty="0">
                <a:ea typeface="+mj-ea"/>
              </a:rPr>
              <a:t>}</a:t>
            </a:r>
            <a:r>
              <a:rPr kumimoji="1" lang="en-US" altLang="zh-CN" sz="2400" dirty="0">
                <a:ea typeface="+mj-ea"/>
              </a:rPr>
              <a:t> // </a:t>
            </a:r>
            <a:r>
              <a:rPr kumimoji="1" lang="en-US" altLang="zh-CN" sz="2400" dirty="0" err="1">
                <a:ea typeface="+mj-ea"/>
              </a:rPr>
              <a:t>InitList_Sq</a:t>
            </a:r>
            <a:endParaRPr kumimoji="1" lang="en-US" altLang="zh-CN" sz="2400" dirty="0"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FC551B-F06F-453C-B520-C291E3F5209F}"/>
              </a:ext>
            </a:extLst>
          </p:cNvPr>
          <p:cNvSpPr txBox="1"/>
          <p:nvPr/>
        </p:nvSpPr>
        <p:spPr>
          <a:xfrm>
            <a:off x="9241092" y="4750055"/>
            <a:ext cx="2455607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lvl="0" algn="ctr" defTabSz="685783">
              <a:spcBef>
                <a:spcPct val="20000"/>
              </a:spcBef>
              <a:buClr>
                <a:srgbClr val="4472C4"/>
              </a:buClr>
              <a:buSzPct val="70000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T(n)=O(1)</a:t>
            </a:r>
          </a:p>
        </p:txBody>
      </p:sp>
    </p:spTree>
    <p:extLst>
      <p:ext uri="{BB962C8B-B14F-4D97-AF65-F5344CB8AC3E}">
        <p14:creationId xmlns:p14="http://schemas.microsoft.com/office/powerpoint/2010/main" val="75621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76D93-56AF-4379-8B7C-FE4EB184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ea typeface="黑体" pitchFamily="2" charset="-122"/>
              </a:rPr>
              <a:t>查找操作的实现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B18EA-C384-4DF1-B3ED-10721905C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4"/>
            <a:ext cx="2932889" cy="838200"/>
          </a:xfrm>
        </p:spPr>
        <p:txBody>
          <a:bodyPr/>
          <a:lstStyle/>
          <a:p>
            <a:r>
              <a:rPr lang="zh-CN" altLang="en-US" dirty="0"/>
              <a:t>查找操作实例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08C075-E739-4CFA-8BA4-1D48E46FAF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线性表的顺序表示和实现</a:t>
            </a: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5C2B6325-4582-414D-A74F-1CFFAE1F5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1981" y="2307101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err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L.elem</a:t>
            </a:r>
            <a:endParaRPr kumimoji="1" lang="en-US" altLang="zh-CN" sz="3600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2" name="Group 17">
            <a:extLst>
              <a:ext uri="{FF2B5EF4-FFF2-40B4-BE49-F238E27FC236}">
                <a16:creationId xmlns:a16="http://schemas.microsoft.com/office/drawing/2014/main" id="{F8402500-9CB2-41E2-8F9A-53A37E2DE9D2}"/>
              </a:ext>
            </a:extLst>
          </p:cNvPr>
          <p:cNvGrpSpPr>
            <a:grpSpLocks/>
          </p:cNvGrpSpPr>
          <p:nvPr/>
        </p:nvGrpSpPr>
        <p:grpSpPr bwMode="auto">
          <a:xfrm>
            <a:off x="8357109" y="3707819"/>
            <a:ext cx="1450975" cy="838200"/>
            <a:chOff x="3408" y="1488"/>
            <a:chExt cx="914" cy="528"/>
          </a:xfrm>
        </p:grpSpPr>
        <p:sp>
          <p:nvSpPr>
            <p:cNvPr id="13" name="Line 18">
              <a:extLst>
                <a:ext uri="{FF2B5EF4-FFF2-40B4-BE49-F238E27FC236}">
                  <a16:creationId xmlns:a16="http://schemas.microsoft.com/office/drawing/2014/main" id="{27216AFF-9661-4EFC-870F-DB8D2EAE1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488"/>
              <a:ext cx="0" cy="528"/>
            </a:xfrm>
            <a:prstGeom prst="line">
              <a:avLst/>
            </a:prstGeom>
            <a:noFill/>
            <a:ln w="31750">
              <a:solidFill>
                <a:srgbClr val="000099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19">
              <a:extLst>
                <a:ext uri="{FF2B5EF4-FFF2-40B4-BE49-F238E27FC236}">
                  <a16:creationId xmlns:a16="http://schemas.microsoft.com/office/drawing/2014/main" id="{799918C2-C8F9-4A95-97B0-376563C91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" y="1674"/>
              <a:ext cx="8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dirty="0" err="1">
                  <a:solidFill>
                    <a:srgbClr val="000099"/>
                  </a:solidFill>
                  <a:latin typeface="Times New Roman" pitchFamily="18" charset="0"/>
                  <a:ea typeface="宋体" pitchFamily="2" charset="-122"/>
                </a:rPr>
                <a:t>L.length</a:t>
              </a:r>
              <a:endParaRPr kumimoji="1" lang="en-US" altLang="zh-CN" sz="3600" dirty="0"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5" name="Group 20">
            <a:extLst>
              <a:ext uri="{FF2B5EF4-FFF2-40B4-BE49-F238E27FC236}">
                <a16:creationId xmlns:a16="http://schemas.microsoft.com/office/drawing/2014/main" id="{66730B08-B445-4C17-BDCD-44833A6D305B}"/>
              </a:ext>
            </a:extLst>
          </p:cNvPr>
          <p:cNvGrpSpPr>
            <a:grpSpLocks/>
          </p:cNvGrpSpPr>
          <p:nvPr/>
        </p:nvGrpSpPr>
        <p:grpSpPr bwMode="auto">
          <a:xfrm>
            <a:off x="8649513" y="2019304"/>
            <a:ext cx="1524000" cy="838200"/>
            <a:chOff x="4080" y="672"/>
            <a:chExt cx="960" cy="528"/>
          </a:xfrm>
        </p:grpSpPr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A292E42F-E49B-470C-B5C8-11138823E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816"/>
              <a:ext cx="9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dirty="0" err="1">
                  <a:solidFill>
                    <a:srgbClr val="000099"/>
                  </a:solidFill>
                  <a:latin typeface="Times New Roman" pitchFamily="18" charset="0"/>
                  <a:ea typeface="宋体" pitchFamily="2" charset="-122"/>
                </a:rPr>
                <a:t>L.listsize</a:t>
              </a:r>
              <a:endParaRPr kumimoji="1" lang="en-US" altLang="zh-CN" sz="36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" name="Line 22">
              <a:extLst>
                <a:ext uri="{FF2B5EF4-FFF2-40B4-BE49-F238E27FC236}">
                  <a16:creationId xmlns:a16="http://schemas.microsoft.com/office/drawing/2014/main" id="{13A40763-BEA4-4C83-BBE5-C8F28CC49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672"/>
              <a:ext cx="0" cy="528"/>
            </a:xfrm>
            <a:prstGeom prst="line">
              <a:avLst/>
            </a:prstGeom>
            <a:noFill/>
            <a:ln w="31750">
              <a:solidFill>
                <a:srgbClr val="0000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37">
            <a:extLst>
              <a:ext uri="{FF2B5EF4-FFF2-40B4-BE49-F238E27FC236}">
                <a16:creationId xmlns:a16="http://schemas.microsoft.com/office/drawing/2014/main" id="{1EF4A979-9D57-4C1B-B0F1-CC8252C9E841}"/>
              </a:ext>
            </a:extLst>
          </p:cNvPr>
          <p:cNvGrpSpPr>
            <a:grpSpLocks/>
          </p:cNvGrpSpPr>
          <p:nvPr/>
        </p:nvGrpSpPr>
        <p:grpSpPr bwMode="auto">
          <a:xfrm>
            <a:off x="3051195" y="3725972"/>
            <a:ext cx="438150" cy="1263650"/>
            <a:chOff x="523" y="1488"/>
            <a:chExt cx="276" cy="796"/>
          </a:xfrm>
        </p:grpSpPr>
        <p:sp>
          <p:nvSpPr>
            <p:cNvPr id="19" name="Line 38">
              <a:extLst>
                <a:ext uri="{FF2B5EF4-FFF2-40B4-BE49-F238E27FC236}">
                  <a16:creationId xmlns:a16="http://schemas.microsoft.com/office/drawing/2014/main" id="{BF8731DB-1060-4E56-ABB5-08261CA53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488"/>
              <a:ext cx="0" cy="48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39">
              <a:extLst>
                <a:ext uri="{FF2B5EF4-FFF2-40B4-BE49-F238E27FC236}">
                  <a16:creationId xmlns:a16="http://schemas.microsoft.com/office/drawing/2014/main" id="{9ADF43D4-33A8-400A-A608-A9FECC87B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" y="1880"/>
              <a:ext cx="2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b="1" dirty="0">
                  <a:solidFill>
                    <a:srgbClr val="CC0000"/>
                  </a:solidFill>
                  <a:latin typeface="Times New Roman" pitchFamily="18" charset="0"/>
                  <a:ea typeface="宋体" pitchFamily="2" charset="-122"/>
                </a:rPr>
                <a:t>p</a:t>
              </a:r>
              <a:endParaRPr kumimoji="1" lang="en-US" altLang="zh-CN" sz="3600" dirty="0"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E2160C0-E15C-4180-B535-FCF0DB8BD08E}"/>
              </a:ext>
            </a:extLst>
          </p:cNvPr>
          <p:cNvSpPr/>
          <p:nvPr/>
        </p:nvSpPr>
        <p:spPr>
          <a:xfrm>
            <a:off x="2805722" y="2914069"/>
            <a:ext cx="7347442" cy="708983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2" name="表格 4">
            <a:extLst>
              <a:ext uri="{FF2B5EF4-FFF2-40B4-BE49-F238E27FC236}">
                <a16:creationId xmlns:a16="http://schemas.microsoft.com/office/drawing/2014/main" id="{892CDB72-B8C1-4C10-A8BA-23B2293A4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672504"/>
              </p:ext>
            </p:extLst>
          </p:nvPr>
        </p:nvGraphicFramePr>
        <p:xfrm>
          <a:off x="2937773" y="2960424"/>
          <a:ext cx="723574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574">
                  <a:extLst>
                    <a:ext uri="{9D8B030D-6E8A-4147-A177-3AD203B41FA5}">
                      <a16:colId xmlns:a16="http://schemas.microsoft.com/office/drawing/2014/main" val="3255590269"/>
                    </a:ext>
                  </a:extLst>
                </a:gridCol>
                <a:gridCol w="723574">
                  <a:extLst>
                    <a:ext uri="{9D8B030D-6E8A-4147-A177-3AD203B41FA5}">
                      <a16:colId xmlns:a16="http://schemas.microsoft.com/office/drawing/2014/main" val="127776851"/>
                    </a:ext>
                  </a:extLst>
                </a:gridCol>
                <a:gridCol w="723574">
                  <a:extLst>
                    <a:ext uri="{9D8B030D-6E8A-4147-A177-3AD203B41FA5}">
                      <a16:colId xmlns:a16="http://schemas.microsoft.com/office/drawing/2014/main" val="4208675366"/>
                    </a:ext>
                  </a:extLst>
                </a:gridCol>
                <a:gridCol w="723574">
                  <a:extLst>
                    <a:ext uri="{9D8B030D-6E8A-4147-A177-3AD203B41FA5}">
                      <a16:colId xmlns:a16="http://schemas.microsoft.com/office/drawing/2014/main" val="2014475640"/>
                    </a:ext>
                  </a:extLst>
                </a:gridCol>
                <a:gridCol w="723574">
                  <a:extLst>
                    <a:ext uri="{9D8B030D-6E8A-4147-A177-3AD203B41FA5}">
                      <a16:colId xmlns:a16="http://schemas.microsoft.com/office/drawing/2014/main" val="656236089"/>
                    </a:ext>
                  </a:extLst>
                </a:gridCol>
                <a:gridCol w="723574">
                  <a:extLst>
                    <a:ext uri="{9D8B030D-6E8A-4147-A177-3AD203B41FA5}">
                      <a16:colId xmlns:a16="http://schemas.microsoft.com/office/drawing/2014/main" val="3524369170"/>
                    </a:ext>
                  </a:extLst>
                </a:gridCol>
                <a:gridCol w="723574">
                  <a:extLst>
                    <a:ext uri="{9D8B030D-6E8A-4147-A177-3AD203B41FA5}">
                      <a16:colId xmlns:a16="http://schemas.microsoft.com/office/drawing/2014/main" val="1786110851"/>
                    </a:ext>
                  </a:extLst>
                </a:gridCol>
                <a:gridCol w="723574">
                  <a:extLst>
                    <a:ext uri="{9D8B030D-6E8A-4147-A177-3AD203B41FA5}">
                      <a16:colId xmlns:a16="http://schemas.microsoft.com/office/drawing/2014/main" val="819853028"/>
                    </a:ext>
                  </a:extLst>
                </a:gridCol>
                <a:gridCol w="723574">
                  <a:extLst>
                    <a:ext uri="{9D8B030D-6E8A-4147-A177-3AD203B41FA5}">
                      <a16:colId xmlns:a16="http://schemas.microsoft.com/office/drawing/2014/main" val="1675789472"/>
                    </a:ext>
                  </a:extLst>
                </a:gridCol>
                <a:gridCol w="723574">
                  <a:extLst>
                    <a:ext uri="{9D8B030D-6E8A-4147-A177-3AD203B41FA5}">
                      <a16:colId xmlns:a16="http://schemas.microsoft.com/office/drawing/2014/main" val="4273134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zh-CN" altLang="en-US" sz="40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zh-CN" altLang="en-US" sz="400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zh-CN" altLang="en-US" sz="400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altLang="en-US" sz="4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CN" altLang="en-US" sz="400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zh-CN" altLang="en-US" sz="4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4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762889"/>
                  </a:ext>
                </a:extLst>
              </a:tr>
            </a:tbl>
          </a:graphicData>
        </a:graphic>
      </p:graphicFrame>
      <p:grpSp>
        <p:nvGrpSpPr>
          <p:cNvPr id="23" name="Group 37">
            <a:extLst>
              <a:ext uri="{FF2B5EF4-FFF2-40B4-BE49-F238E27FC236}">
                <a16:creationId xmlns:a16="http://schemas.microsoft.com/office/drawing/2014/main" id="{2413FDB6-C877-4BB1-A064-7C2ECB319A91}"/>
              </a:ext>
            </a:extLst>
          </p:cNvPr>
          <p:cNvGrpSpPr>
            <a:grpSpLocks/>
          </p:cNvGrpSpPr>
          <p:nvPr/>
        </p:nvGrpSpPr>
        <p:grpSpPr bwMode="auto">
          <a:xfrm>
            <a:off x="3059211" y="3733988"/>
            <a:ext cx="438150" cy="1263650"/>
            <a:chOff x="523" y="1488"/>
            <a:chExt cx="276" cy="796"/>
          </a:xfrm>
        </p:grpSpPr>
        <p:sp>
          <p:nvSpPr>
            <p:cNvPr id="24" name="Line 38">
              <a:extLst>
                <a:ext uri="{FF2B5EF4-FFF2-40B4-BE49-F238E27FC236}">
                  <a16:creationId xmlns:a16="http://schemas.microsoft.com/office/drawing/2014/main" id="{B29DC979-5437-47FF-AC68-DB2A04841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488"/>
              <a:ext cx="0" cy="48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39">
              <a:extLst>
                <a:ext uri="{FF2B5EF4-FFF2-40B4-BE49-F238E27FC236}">
                  <a16:creationId xmlns:a16="http://schemas.microsoft.com/office/drawing/2014/main" id="{D408DC1D-2060-428D-8433-574E2184D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" y="1880"/>
              <a:ext cx="2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b="1" dirty="0">
                  <a:solidFill>
                    <a:srgbClr val="CC0000"/>
                  </a:solidFill>
                  <a:latin typeface="Times New Roman" pitchFamily="18" charset="0"/>
                  <a:ea typeface="宋体" pitchFamily="2" charset="-122"/>
                </a:rPr>
                <a:t>p</a:t>
              </a:r>
              <a:endParaRPr kumimoji="1" lang="en-US" altLang="zh-CN" sz="3600" dirty="0"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6" name="Text Box 23">
            <a:extLst>
              <a:ext uri="{FF2B5EF4-FFF2-40B4-BE49-F238E27FC236}">
                <a16:creationId xmlns:a16="http://schemas.microsoft.com/office/drawing/2014/main" id="{919417B8-6BEA-4359-A45E-79C77D434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232" y="5821444"/>
            <a:ext cx="890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400" b="1" dirty="0">
                <a:solidFill>
                  <a:srgbClr val="660033"/>
                </a:solidFill>
                <a:latin typeface="Times New Roman" pitchFamily="18" charset="0"/>
                <a:ea typeface="宋体" pitchFamily="2" charset="-122"/>
              </a:rPr>
              <a:t>e =</a:t>
            </a:r>
            <a:endParaRPr kumimoji="1" lang="en-US" altLang="zh-CN" sz="36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F49DF98F-0E80-4012-9322-3E64E0E9B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957" y="5918282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38</a:t>
            </a:r>
            <a:endParaRPr kumimoji="1" lang="en-US" altLang="zh-CN" sz="36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Text Box 40">
            <a:extLst>
              <a:ext uri="{FF2B5EF4-FFF2-40B4-BE49-F238E27FC236}">
                <a16:creationId xmlns:a16="http://schemas.microsoft.com/office/drawing/2014/main" id="{2F255299-5610-4E52-9651-A9D67B4C5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820" y="5113558"/>
            <a:ext cx="3113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b="1" dirty="0" err="1">
                <a:ln w="0"/>
                <a:solidFill>
                  <a:schemeClr val="accent1"/>
                </a:solidFill>
                <a:ea typeface="宋体" pitchFamily="2" charset="-122"/>
              </a:rPr>
              <a:t>i</a:t>
            </a:r>
            <a:endParaRPr kumimoji="1" lang="en-US" altLang="zh-CN" sz="4000" b="1" dirty="0">
              <a:ln w="0"/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29" name="Text Box 41">
            <a:extLst>
              <a:ext uri="{FF2B5EF4-FFF2-40B4-BE49-F238E27FC236}">
                <a16:creationId xmlns:a16="http://schemas.microsoft.com/office/drawing/2014/main" id="{4F5D982D-AFBD-44EC-8FB1-58BEC07C3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0120" y="5113558"/>
            <a:ext cx="685800" cy="650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>
            <a:defPPr>
              <a:defRPr lang="zh-CN"/>
            </a:defPPr>
            <a:lvl1pPr algn="ctr">
              <a:defRPr kumimoji="1" sz="3600" b="1"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en-US" altLang="zh-CN"/>
              <a:t>1</a:t>
            </a:r>
          </a:p>
        </p:txBody>
      </p:sp>
      <p:sp>
        <p:nvSpPr>
          <p:cNvPr id="30" name="Text Box 42">
            <a:extLst>
              <a:ext uri="{FF2B5EF4-FFF2-40B4-BE49-F238E27FC236}">
                <a16:creationId xmlns:a16="http://schemas.microsoft.com/office/drawing/2014/main" id="{BFFF3585-8502-4288-8FA6-581E1923A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0120" y="5113558"/>
            <a:ext cx="685800" cy="650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>
            <a:defPPr>
              <a:defRPr lang="zh-CN"/>
            </a:defPPr>
            <a:lvl1pPr algn="ctr">
              <a:defRPr kumimoji="1" sz="3600" b="1"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en-US" altLang="zh-CN" dirty="0"/>
              <a:t>2</a:t>
            </a:r>
          </a:p>
        </p:txBody>
      </p:sp>
      <p:sp>
        <p:nvSpPr>
          <p:cNvPr id="31" name="Text Box 43">
            <a:extLst>
              <a:ext uri="{FF2B5EF4-FFF2-40B4-BE49-F238E27FC236}">
                <a16:creationId xmlns:a16="http://schemas.microsoft.com/office/drawing/2014/main" id="{1CB0566C-582A-4748-A90E-9D03CE9D9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0120" y="5113558"/>
            <a:ext cx="685800" cy="650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>
            <a:defPPr>
              <a:defRPr lang="zh-CN"/>
            </a:defPPr>
            <a:lvl1pPr algn="ctr">
              <a:defRPr kumimoji="1" sz="3600" b="1"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en-US" altLang="zh-CN" dirty="0"/>
              <a:t>3</a:t>
            </a:r>
          </a:p>
        </p:txBody>
      </p:sp>
      <p:sp>
        <p:nvSpPr>
          <p:cNvPr id="32" name="Text Box 44">
            <a:extLst>
              <a:ext uri="{FF2B5EF4-FFF2-40B4-BE49-F238E27FC236}">
                <a16:creationId xmlns:a16="http://schemas.microsoft.com/office/drawing/2014/main" id="{9A90A60E-C820-44E5-AE10-EE9DAADD1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0120" y="5113558"/>
            <a:ext cx="685800" cy="650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>
            <a:defPPr>
              <a:defRPr lang="zh-CN"/>
            </a:defPPr>
            <a:lvl1pPr algn="ctr">
              <a:defRPr kumimoji="1" sz="3600" b="1"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en-US" altLang="zh-CN" dirty="0"/>
              <a:t>4</a:t>
            </a:r>
          </a:p>
        </p:txBody>
      </p:sp>
      <p:sp>
        <p:nvSpPr>
          <p:cNvPr id="33" name="Text Box 45">
            <a:extLst>
              <a:ext uri="{FF2B5EF4-FFF2-40B4-BE49-F238E27FC236}">
                <a16:creationId xmlns:a16="http://schemas.microsoft.com/office/drawing/2014/main" id="{239F3921-F486-4B34-9327-F1C1145EF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0120" y="5113558"/>
            <a:ext cx="685800" cy="650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>
            <a:defPPr>
              <a:defRPr lang="zh-CN"/>
            </a:defPPr>
            <a:lvl1pPr algn="ctr">
              <a:defRPr kumimoji="1" sz="3600" b="1"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en-US" altLang="zh-CN"/>
              <a:t>1</a:t>
            </a:r>
          </a:p>
        </p:txBody>
      </p:sp>
      <p:sp>
        <p:nvSpPr>
          <p:cNvPr id="34" name="Text Box 46">
            <a:extLst>
              <a:ext uri="{FF2B5EF4-FFF2-40B4-BE49-F238E27FC236}">
                <a16:creationId xmlns:a16="http://schemas.microsoft.com/office/drawing/2014/main" id="{0D5CB45F-57D9-400E-90F5-0A28FAA48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0120" y="5113558"/>
            <a:ext cx="685800" cy="650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 algn="ctr"/>
            <a:r>
              <a:rPr kumimoji="1" lang="en-US" altLang="zh-CN" sz="3600" b="1" dirty="0">
                <a:latin typeface="Times New Roman" pitchFamily="18" charset="0"/>
                <a:ea typeface="宋体" pitchFamily="2" charset="-122"/>
              </a:rPr>
              <a:t>8</a:t>
            </a:r>
            <a:endParaRPr kumimoji="1" lang="en-US" altLang="zh-CN" sz="36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Text Box 47">
            <a:extLst>
              <a:ext uri="{FF2B5EF4-FFF2-40B4-BE49-F238E27FC236}">
                <a16:creationId xmlns:a16="http://schemas.microsoft.com/office/drawing/2014/main" id="{42C52DF6-C533-488C-9C42-104E02072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0957" y="5942094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50</a:t>
            </a:r>
            <a:endParaRPr kumimoji="1" lang="en-US" altLang="zh-CN" sz="3600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241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05859 3.33333E-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59 3.33333E-6 L 0.11445 -0.00417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45 -0.00417 L 0.1806 -0.00417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0.05859 -4.07407E-6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59 -4.07407E-6 L 0.11445 -0.0041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45 -0.00416 L 0.1806 -0.00416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6 -0.00416 L 0.34766 -0.00324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4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6" grpId="0" autoUpdateAnimBg="0"/>
      <p:bldP spid="27" grpId="0" autoUpdateAnimBg="0"/>
      <p:bldP spid="28" grpId="0" autoUpdateAnimBg="0"/>
      <p:bldP spid="29" grpId="0" animBg="1" autoUpdateAnimBg="0"/>
      <p:bldP spid="30" grpId="0" animBg="1" autoUpdateAnimBg="0"/>
      <p:bldP spid="31" grpId="0" animBg="1" autoUpdateAnimBg="0"/>
      <p:bldP spid="32" grpId="0" animBg="1" autoUpdateAnimBg="0"/>
      <p:bldP spid="33" grpId="0" animBg="1" autoUpdateAnimBg="0"/>
      <p:bldP spid="34" grpId="0" animBg="1" autoUpdateAnimBg="0"/>
      <p:bldP spid="3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76D93-56AF-4379-8B7C-FE4EB184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ea typeface="黑体" pitchFamily="2" charset="-122"/>
              </a:rPr>
              <a:t>查找操作的实现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08C075-E739-4CFA-8BA4-1D48E46FAF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线性表的顺序表示和实现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0C4EF9ED-D9D8-472F-B3C5-9D4DF326E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1" y="1845830"/>
            <a:ext cx="11272156" cy="4154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rIns="180000">
            <a:spAutoFit/>
          </a:bodyPr>
          <a:lstStyle>
            <a:defPPr>
              <a:defRPr lang="zh-CN"/>
            </a:defPPr>
            <a:lvl2pPr lvl="1">
              <a:lnSpc>
                <a:spcPct val="125000"/>
              </a:lnSpc>
              <a:defRPr kumimoji="1" sz="2400" b="1">
                <a:ea typeface="+mj-ea"/>
              </a:defRPr>
            </a:lvl2pPr>
            <a:lvl3pPr lvl="2">
              <a:lnSpc>
                <a:spcPct val="120000"/>
              </a:lnSpc>
              <a:defRPr kumimoji="1" sz="2400">
                <a:solidFill>
                  <a:srgbClr val="080808"/>
                </a:solidFill>
                <a:ea typeface="+mj-ea"/>
              </a:defRPr>
            </a:lvl3pPr>
          </a:lstStyle>
          <a:p>
            <a:pPr>
              <a:lnSpc>
                <a:spcPct val="110000"/>
              </a:lnSpc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int </a:t>
            </a:r>
            <a:r>
              <a:rPr lang="en-US" altLang="zh-CN" sz="2400" dirty="0" err="1">
                <a:ea typeface="+mj-ea"/>
                <a:cs typeface="Times New Roman" panose="02020603050405020304" pitchFamily="18" charset="0"/>
              </a:rPr>
              <a:t>LocateElem_Sq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ea typeface="+mj-ea"/>
                <a:cs typeface="Times New Roman" panose="02020603050405020304" pitchFamily="18" charset="0"/>
              </a:rPr>
              <a:t>SqList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L, </a:t>
            </a:r>
            <a:r>
              <a:rPr lang="en-US" altLang="zh-CN" sz="2400" dirty="0" err="1">
                <a:ea typeface="+mj-ea"/>
                <a:cs typeface="Times New Roman" panose="02020603050405020304" pitchFamily="18" charset="0"/>
              </a:rPr>
              <a:t>ElemType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e,   Status (*compare)(</a:t>
            </a:r>
            <a:r>
              <a:rPr lang="en-US" altLang="zh-CN" sz="2400" dirty="0" err="1">
                <a:ea typeface="+mj-ea"/>
                <a:cs typeface="Times New Roman" panose="02020603050405020304" pitchFamily="18" charset="0"/>
              </a:rPr>
              <a:t>ElemType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ea typeface="+mj-ea"/>
                <a:cs typeface="Times New Roman" panose="02020603050405020304" pitchFamily="18" charset="0"/>
              </a:rPr>
              <a:t>ElemType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)) 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{ // </a:t>
            </a:r>
            <a:r>
              <a:rPr lang="zh-CN" altLang="zh-CN" sz="2400" dirty="0">
                <a:ea typeface="+mj-ea"/>
                <a:cs typeface="Times New Roman" panose="02020603050405020304" pitchFamily="18" charset="0"/>
              </a:rPr>
              <a:t>在顺序表中查询第一个满足判定条件的数据元素，若存在，则返回它的位序，否则返回 0</a:t>
            </a:r>
            <a:endParaRPr lang="en-US" altLang="zh-CN" sz="2400" dirty="0"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b="0" dirty="0" err="1"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b="0" dirty="0">
                <a:ea typeface="+mj-ea"/>
                <a:cs typeface="Times New Roman" panose="02020603050405020304" pitchFamily="18" charset="0"/>
              </a:rPr>
              <a:t> = 1; </a:t>
            </a:r>
          </a:p>
          <a:p>
            <a:pPr lvl="1">
              <a:lnSpc>
                <a:spcPct val="110000"/>
              </a:lnSpc>
            </a:pPr>
            <a:r>
              <a:rPr lang="en-US" altLang="zh-CN" b="0" dirty="0">
                <a:ea typeface="+mj-ea"/>
                <a:cs typeface="Times New Roman" panose="02020603050405020304" pitchFamily="18" charset="0"/>
              </a:rPr>
              <a:t>p = </a:t>
            </a:r>
            <a:r>
              <a:rPr lang="en-US" altLang="zh-CN" b="0" dirty="0" err="1">
                <a:ea typeface="+mj-ea"/>
                <a:cs typeface="Times New Roman" panose="02020603050405020304" pitchFamily="18" charset="0"/>
              </a:rPr>
              <a:t>L.elem</a:t>
            </a:r>
            <a:r>
              <a:rPr lang="en-US" altLang="zh-CN" b="0" dirty="0">
                <a:ea typeface="+mj-ea"/>
                <a:cs typeface="Times New Roman" panose="02020603050405020304" pitchFamily="18" charset="0"/>
              </a:rPr>
              <a:t>;       // p </a:t>
            </a:r>
            <a:r>
              <a:rPr lang="zh-CN" altLang="en-US" b="0" dirty="0">
                <a:ea typeface="+mj-ea"/>
                <a:cs typeface="Times New Roman" panose="02020603050405020304" pitchFamily="18" charset="0"/>
              </a:rPr>
              <a:t>的初值为第 </a:t>
            </a:r>
            <a:r>
              <a:rPr lang="en-US" altLang="zh-CN" b="0" dirty="0">
                <a:ea typeface="+mj-ea"/>
                <a:cs typeface="Times New Roman" panose="02020603050405020304" pitchFamily="18" charset="0"/>
              </a:rPr>
              <a:t>1 </a:t>
            </a:r>
            <a:r>
              <a:rPr lang="zh-CN" altLang="en-US" b="0" dirty="0">
                <a:ea typeface="+mj-ea"/>
                <a:cs typeface="Times New Roman" panose="02020603050405020304" pitchFamily="18" charset="0"/>
              </a:rPr>
              <a:t>个元素的存储位置</a:t>
            </a:r>
          </a:p>
          <a:p>
            <a:pPr lvl="1">
              <a:lnSpc>
                <a:spcPct val="110000"/>
              </a:lnSpc>
            </a:pPr>
            <a:r>
              <a:rPr lang="en-US" altLang="zh-CN" b="0" dirty="0">
                <a:ea typeface="+mj-ea"/>
                <a:cs typeface="Times New Roman" panose="02020603050405020304" pitchFamily="18" charset="0"/>
              </a:rPr>
              <a:t>while (</a:t>
            </a:r>
            <a:r>
              <a:rPr lang="en-US" altLang="zh-CN" b="0" dirty="0" err="1"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b="0" dirty="0">
                <a:ea typeface="+mj-ea"/>
                <a:cs typeface="Times New Roman" panose="02020603050405020304" pitchFamily="18" charset="0"/>
              </a:rPr>
              <a:t> &lt; =</a:t>
            </a:r>
            <a:r>
              <a:rPr lang="en-US" altLang="zh-CN" b="0" dirty="0" err="1">
                <a:ea typeface="+mj-ea"/>
                <a:cs typeface="Times New Roman" panose="02020603050405020304" pitchFamily="18" charset="0"/>
              </a:rPr>
              <a:t>L.length</a:t>
            </a:r>
            <a:r>
              <a:rPr lang="en-US" altLang="zh-CN" b="0" dirty="0">
                <a:ea typeface="+mj-ea"/>
                <a:cs typeface="Times New Roman" panose="02020603050405020304" pitchFamily="18" charset="0"/>
              </a:rPr>
              <a:t> &amp;&amp; !(*compare)(*p++, e))  </a:t>
            </a:r>
          </a:p>
          <a:p>
            <a:pPr lvl="1">
              <a:lnSpc>
                <a:spcPct val="110000"/>
              </a:lnSpc>
            </a:pPr>
            <a:r>
              <a:rPr lang="en-US" altLang="zh-CN" b="0" dirty="0"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b="0" dirty="0" err="1">
                <a:cs typeface="Times New Roman" panose="02020603050405020304" pitchFamily="18" charset="0"/>
              </a:rPr>
              <a:t>i</a:t>
            </a:r>
            <a:r>
              <a:rPr lang="en-US" altLang="zh-CN" b="0" dirty="0">
                <a:cs typeface="Times New Roman" panose="02020603050405020304" pitchFamily="18" charset="0"/>
              </a:rPr>
              <a:t>++; </a:t>
            </a:r>
            <a:endParaRPr lang="en-US" altLang="zh-CN" b="0" dirty="0"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b="0" dirty="0">
                <a:ea typeface="+mj-ea"/>
                <a:cs typeface="Times New Roman" panose="02020603050405020304" pitchFamily="18" charset="0"/>
              </a:rPr>
              <a:t>if (</a:t>
            </a:r>
            <a:r>
              <a:rPr lang="en-US" altLang="zh-CN" b="0" dirty="0" err="1"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b="0" dirty="0">
                <a:ea typeface="+mj-ea"/>
                <a:cs typeface="Times New Roman" panose="02020603050405020304" pitchFamily="18" charset="0"/>
              </a:rPr>
              <a:t> &lt;= </a:t>
            </a:r>
            <a:r>
              <a:rPr lang="en-US" altLang="zh-CN" b="0" dirty="0" err="1">
                <a:ea typeface="+mj-ea"/>
                <a:cs typeface="Times New Roman" panose="02020603050405020304" pitchFamily="18" charset="0"/>
              </a:rPr>
              <a:t>L.length</a:t>
            </a:r>
            <a:r>
              <a:rPr lang="en-US" altLang="zh-CN" b="0" dirty="0">
                <a:ea typeface="+mj-ea"/>
                <a:cs typeface="Times New Roman" panose="02020603050405020304" pitchFamily="18" charset="0"/>
              </a:rPr>
              <a:t>)  return </a:t>
            </a:r>
            <a:r>
              <a:rPr lang="en-US" altLang="zh-CN" b="0" dirty="0" err="1"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b="0" dirty="0">
                <a:ea typeface="+mj-ea"/>
                <a:cs typeface="Times New Roman" panose="02020603050405020304" pitchFamily="18" charset="0"/>
              </a:rPr>
              <a:t>; //</a:t>
            </a:r>
            <a:r>
              <a:rPr lang="zh-CN" altLang="en-US" b="0" dirty="0">
                <a:ea typeface="+mj-ea"/>
                <a:cs typeface="Times New Roman" panose="02020603050405020304" pitchFamily="18" charset="0"/>
              </a:rPr>
              <a:t>找到了</a:t>
            </a:r>
            <a:endParaRPr lang="en-US" altLang="zh-CN" b="0" dirty="0"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b="0" dirty="0">
                <a:ea typeface="+mj-ea"/>
                <a:cs typeface="Times New Roman" panose="02020603050405020304" pitchFamily="18" charset="0"/>
              </a:rPr>
              <a:t>else  return 0; //</a:t>
            </a:r>
            <a:r>
              <a:rPr lang="zh-CN" altLang="en-US" b="0" dirty="0">
                <a:ea typeface="+mj-ea"/>
                <a:cs typeface="Times New Roman" panose="02020603050405020304" pitchFamily="18" charset="0"/>
              </a:rPr>
              <a:t>没找到</a:t>
            </a:r>
            <a:r>
              <a:rPr lang="en-US" altLang="zh-CN" b="0" dirty="0">
                <a:ea typeface="+mj-ea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} // </a:t>
            </a:r>
            <a:r>
              <a:rPr lang="en-US" altLang="zh-CN" sz="2400" dirty="0" err="1">
                <a:ea typeface="+mj-ea"/>
                <a:cs typeface="Times New Roman" panose="02020603050405020304" pitchFamily="18" charset="0"/>
              </a:rPr>
              <a:t>LocateElem_Sq</a:t>
            </a:r>
            <a:endParaRPr lang="en-US" altLang="zh-CN" sz="2400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60F5AA-648D-470E-9B68-42C1CAC4D519}"/>
              </a:ext>
            </a:extLst>
          </p:cNvPr>
          <p:cNvSpPr txBox="1"/>
          <p:nvPr/>
        </p:nvSpPr>
        <p:spPr>
          <a:xfrm>
            <a:off x="8486776" y="5518823"/>
            <a:ext cx="3389712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lvl="0" defTabSz="685783">
              <a:spcBef>
                <a:spcPct val="20000"/>
              </a:spcBef>
              <a:buClr>
                <a:srgbClr val="4472C4"/>
              </a:buClr>
              <a:buSzPct val="70000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dirty="0"/>
              <a:t>T(n)=</a:t>
            </a:r>
            <a:r>
              <a:rPr lang="en-US" altLang="zh-CN"/>
              <a:t>O(</a:t>
            </a:r>
            <a:r>
              <a:rPr lang="en-US" altLang="zh-CN" dirty="0" err="1"/>
              <a:t>L</a:t>
            </a:r>
            <a:r>
              <a:rPr lang="en-US" altLang="zh-CN" err="1"/>
              <a:t>.</a:t>
            </a:r>
            <a:r>
              <a:rPr lang="en-US" altLang="zh-CN"/>
              <a:t>length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662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查看源图像">
            <a:extLst>
              <a:ext uri="{FF2B5EF4-FFF2-40B4-BE49-F238E27FC236}">
                <a16:creationId xmlns:a16="http://schemas.microsoft.com/office/drawing/2014/main" id="{867D1A44-D335-49ED-B80A-E046754E0A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8" t="3247" r="23236" b="2000"/>
          <a:stretch/>
        </p:blipFill>
        <p:spPr bwMode="auto">
          <a:xfrm>
            <a:off x="1621696" y="4135467"/>
            <a:ext cx="1532164" cy="204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0876D93-56AF-4379-8B7C-FE4EB184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88" y="341304"/>
            <a:ext cx="10972800" cy="685805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ea typeface="黑体" pitchFamily="2" charset="-122"/>
              </a:rPr>
              <a:t>插入操作的实现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08C075-E739-4CFA-8BA4-1D48E46FAF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线性表的顺序表示和实现</a:t>
            </a:r>
          </a:p>
        </p:txBody>
      </p:sp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0359F8FD-8D21-4C90-AA50-6090BCE7C70C}"/>
              </a:ext>
            </a:extLst>
          </p:cNvPr>
          <p:cNvSpPr/>
          <p:nvPr/>
        </p:nvSpPr>
        <p:spPr>
          <a:xfrm>
            <a:off x="248665" y="1714773"/>
            <a:ext cx="3394668" cy="1644960"/>
          </a:xfrm>
          <a:prstGeom prst="cloudCallout">
            <a:avLst>
              <a:gd name="adj1" fmla="val 1256"/>
              <a:gd name="adj2" fmla="val 128292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rIns="0" rtlCol="0" anchor="ctr"/>
          <a:lstStyle/>
          <a:p>
            <a:r>
              <a:rPr lang="zh-CN" altLang="en-US" sz="2400" dirty="0">
                <a:latin typeface="+mj-ea"/>
                <a:ea typeface="+mj-ea"/>
              </a:rPr>
              <a:t>插入元素时，</a:t>
            </a:r>
          </a:p>
          <a:p>
            <a:r>
              <a:rPr lang="zh-CN" altLang="en-US" sz="2400" dirty="0">
                <a:latin typeface="+mj-ea"/>
                <a:ea typeface="+mj-ea"/>
              </a:rPr>
              <a:t>线性表的逻辑结构发生什么变化？</a:t>
            </a:r>
            <a:endParaRPr lang="en-US" altLang="zh-CN" sz="2400" dirty="0">
              <a:latin typeface="+mj-ea"/>
              <a:ea typeface="+mj-ea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84FBF9B7-E889-4195-9C01-327748A4B6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3211581"/>
              </p:ext>
            </p:extLst>
          </p:nvPr>
        </p:nvGraphicFramePr>
        <p:xfrm>
          <a:off x="3962912" y="1371870"/>
          <a:ext cx="7550150" cy="685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A8C043F-49E9-42D0-B6C0-91FF17CEC363}"/>
              </a:ext>
            </a:extLst>
          </p:cNvPr>
          <p:cNvSpPr/>
          <p:nvPr/>
        </p:nvSpPr>
        <p:spPr>
          <a:xfrm>
            <a:off x="5069275" y="2890790"/>
            <a:ext cx="5975873" cy="663521"/>
          </a:xfrm>
          <a:prstGeom prst="roundRect">
            <a:avLst>
              <a:gd name="adj" fmla="val 3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E113E7DC-2AC2-47BA-9540-E296C121F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257960"/>
              </p:ext>
            </p:extLst>
          </p:nvPr>
        </p:nvGraphicFramePr>
        <p:xfrm>
          <a:off x="5069277" y="2956667"/>
          <a:ext cx="597587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3986">
                  <a:extLst>
                    <a:ext uri="{9D8B030D-6E8A-4147-A177-3AD203B41FA5}">
                      <a16:colId xmlns:a16="http://schemas.microsoft.com/office/drawing/2014/main" val="3255590269"/>
                    </a:ext>
                  </a:extLst>
                </a:gridCol>
                <a:gridCol w="663986">
                  <a:extLst>
                    <a:ext uri="{9D8B030D-6E8A-4147-A177-3AD203B41FA5}">
                      <a16:colId xmlns:a16="http://schemas.microsoft.com/office/drawing/2014/main" val="127776851"/>
                    </a:ext>
                  </a:extLst>
                </a:gridCol>
                <a:gridCol w="663986">
                  <a:extLst>
                    <a:ext uri="{9D8B030D-6E8A-4147-A177-3AD203B41FA5}">
                      <a16:colId xmlns:a16="http://schemas.microsoft.com/office/drawing/2014/main" val="4208675366"/>
                    </a:ext>
                  </a:extLst>
                </a:gridCol>
                <a:gridCol w="663986">
                  <a:extLst>
                    <a:ext uri="{9D8B030D-6E8A-4147-A177-3AD203B41FA5}">
                      <a16:colId xmlns:a16="http://schemas.microsoft.com/office/drawing/2014/main" val="2014475640"/>
                    </a:ext>
                  </a:extLst>
                </a:gridCol>
                <a:gridCol w="663986">
                  <a:extLst>
                    <a:ext uri="{9D8B030D-6E8A-4147-A177-3AD203B41FA5}">
                      <a16:colId xmlns:a16="http://schemas.microsoft.com/office/drawing/2014/main" val="656236089"/>
                    </a:ext>
                  </a:extLst>
                </a:gridCol>
                <a:gridCol w="663986">
                  <a:extLst>
                    <a:ext uri="{9D8B030D-6E8A-4147-A177-3AD203B41FA5}">
                      <a16:colId xmlns:a16="http://schemas.microsoft.com/office/drawing/2014/main" val="3524369170"/>
                    </a:ext>
                  </a:extLst>
                </a:gridCol>
                <a:gridCol w="663986">
                  <a:extLst>
                    <a:ext uri="{9D8B030D-6E8A-4147-A177-3AD203B41FA5}">
                      <a16:colId xmlns:a16="http://schemas.microsoft.com/office/drawing/2014/main" val="1786110851"/>
                    </a:ext>
                  </a:extLst>
                </a:gridCol>
                <a:gridCol w="663986">
                  <a:extLst>
                    <a:ext uri="{9D8B030D-6E8A-4147-A177-3AD203B41FA5}">
                      <a16:colId xmlns:a16="http://schemas.microsoft.com/office/drawing/2014/main" val="819853028"/>
                    </a:ext>
                  </a:extLst>
                </a:gridCol>
                <a:gridCol w="663986">
                  <a:extLst>
                    <a:ext uri="{9D8B030D-6E8A-4147-A177-3AD203B41FA5}">
                      <a16:colId xmlns:a16="http://schemas.microsoft.com/office/drawing/2014/main" val="2837353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i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80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i="1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i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8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i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8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762889"/>
                  </a:ext>
                </a:extLst>
              </a:tr>
            </a:tbl>
          </a:graphicData>
        </a:graphic>
      </p:graphicFrame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5224734-36EC-407A-9892-8CC34B6E2146}"/>
              </a:ext>
            </a:extLst>
          </p:cNvPr>
          <p:cNvSpPr/>
          <p:nvPr/>
        </p:nvSpPr>
        <p:spPr>
          <a:xfrm>
            <a:off x="5069272" y="4229964"/>
            <a:ext cx="5975873" cy="663521"/>
          </a:xfrm>
          <a:prstGeom prst="roundRect">
            <a:avLst>
              <a:gd name="adj" fmla="val 3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46477F24-6C91-4FC5-B11D-854BFA06F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55009"/>
              </p:ext>
            </p:extLst>
          </p:nvPr>
        </p:nvGraphicFramePr>
        <p:xfrm>
          <a:off x="5069274" y="4295841"/>
          <a:ext cx="597587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3986">
                  <a:extLst>
                    <a:ext uri="{9D8B030D-6E8A-4147-A177-3AD203B41FA5}">
                      <a16:colId xmlns:a16="http://schemas.microsoft.com/office/drawing/2014/main" val="3255590269"/>
                    </a:ext>
                  </a:extLst>
                </a:gridCol>
                <a:gridCol w="663986">
                  <a:extLst>
                    <a:ext uri="{9D8B030D-6E8A-4147-A177-3AD203B41FA5}">
                      <a16:colId xmlns:a16="http://schemas.microsoft.com/office/drawing/2014/main" val="127776851"/>
                    </a:ext>
                  </a:extLst>
                </a:gridCol>
                <a:gridCol w="663986">
                  <a:extLst>
                    <a:ext uri="{9D8B030D-6E8A-4147-A177-3AD203B41FA5}">
                      <a16:colId xmlns:a16="http://schemas.microsoft.com/office/drawing/2014/main" val="4208675366"/>
                    </a:ext>
                  </a:extLst>
                </a:gridCol>
                <a:gridCol w="663986">
                  <a:extLst>
                    <a:ext uri="{9D8B030D-6E8A-4147-A177-3AD203B41FA5}">
                      <a16:colId xmlns:a16="http://schemas.microsoft.com/office/drawing/2014/main" val="2014475640"/>
                    </a:ext>
                  </a:extLst>
                </a:gridCol>
                <a:gridCol w="663986">
                  <a:extLst>
                    <a:ext uri="{9D8B030D-6E8A-4147-A177-3AD203B41FA5}">
                      <a16:colId xmlns:a16="http://schemas.microsoft.com/office/drawing/2014/main" val="656236089"/>
                    </a:ext>
                  </a:extLst>
                </a:gridCol>
                <a:gridCol w="663986">
                  <a:extLst>
                    <a:ext uri="{9D8B030D-6E8A-4147-A177-3AD203B41FA5}">
                      <a16:colId xmlns:a16="http://schemas.microsoft.com/office/drawing/2014/main" val="3524369170"/>
                    </a:ext>
                  </a:extLst>
                </a:gridCol>
                <a:gridCol w="663986">
                  <a:extLst>
                    <a:ext uri="{9D8B030D-6E8A-4147-A177-3AD203B41FA5}">
                      <a16:colId xmlns:a16="http://schemas.microsoft.com/office/drawing/2014/main" val="1786110851"/>
                    </a:ext>
                  </a:extLst>
                </a:gridCol>
                <a:gridCol w="663986">
                  <a:extLst>
                    <a:ext uri="{9D8B030D-6E8A-4147-A177-3AD203B41FA5}">
                      <a16:colId xmlns:a16="http://schemas.microsoft.com/office/drawing/2014/main" val="819853028"/>
                    </a:ext>
                  </a:extLst>
                </a:gridCol>
                <a:gridCol w="663986">
                  <a:extLst>
                    <a:ext uri="{9D8B030D-6E8A-4147-A177-3AD203B41FA5}">
                      <a16:colId xmlns:a16="http://schemas.microsoft.com/office/drawing/2014/main" val="2837353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i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80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i="1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i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i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762889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9750D95A-94A9-4352-8933-01F4ECC4D176}"/>
              </a:ext>
            </a:extLst>
          </p:cNvPr>
          <p:cNvSpPr txBox="1"/>
          <p:nvPr/>
        </p:nvSpPr>
        <p:spPr>
          <a:xfrm>
            <a:off x="8566918" y="4267266"/>
            <a:ext cx="328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kumimoji="1" lang="en-US" altLang="zh-CN" sz="32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e</a:t>
            </a:r>
            <a:endParaRPr lang="zh-CN" altLang="en-US" sz="3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6B93BA7-D50E-4366-824B-3A143E54832B}"/>
              </a:ext>
            </a:extLst>
          </p:cNvPr>
          <p:cNvCxnSpPr/>
          <p:nvPr/>
        </p:nvCxnSpPr>
        <p:spPr>
          <a:xfrm>
            <a:off x="10027162" y="3554311"/>
            <a:ext cx="704850" cy="575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7886ABA-5D28-4C19-B493-042A978F094D}"/>
              </a:ext>
            </a:extLst>
          </p:cNvPr>
          <p:cNvCxnSpPr/>
          <p:nvPr/>
        </p:nvCxnSpPr>
        <p:spPr>
          <a:xfrm>
            <a:off x="9379370" y="3582886"/>
            <a:ext cx="704850" cy="575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E5B7F2D-0732-4015-A7D4-E1ED818F264D}"/>
              </a:ext>
            </a:extLst>
          </p:cNvPr>
          <p:cNvCxnSpPr/>
          <p:nvPr/>
        </p:nvCxnSpPr>
        <p:spPr>
          <a:xfrm>
            <a:off x="8628176" y="3582886"/>
            <a:ext cx="704850" cy="575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27120A9-196B-469A-ACDC-742AF0E9C360}"/>
              </a:ext>
            </a:extLst>
          </p:cNvPr>
          <p:cNvGrpSpPr/>
          <p:nvPr/>
        </p:nvGrpSpPr>
        <p:grpSpPr>
          <a:xfrm>
            <a:off x="7894363" y="5094836"/>
            <a:ext cx="3026082" cy="869544"/>
            <a:chOff x="8659026" y="4806479"/>
            <a:chExt cx="3026082" cy="869544"/>
          </a:xfrm>
        </p:grpSpPr>
        <p:sp>
          <p:nvSpPr>
            <p:cNvPr id="25" name="Text Box 52">
              <a:extLst>
                <a:ext uri="{FF2B5EF4-FFF2-40B4-BE49-F238E27FC236}">
                  <a16:creationId xmlns:a16="http://schemas.microsoft.com/office/drawing/2014/main" id="{B4CF75E0-54A4-4BB0-AC7D-B3B79BCCD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59026" y="5156910"/>
              <a:ext cx="2695962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chemeClr val="accent1"/>
                  </a:solidFill>
                  <a:latin typeface="Times New Roman" pitchFamily="18" charset="0"/>
                  <a:ea typeface="隶书" pitchFamily="49" charset="-122"/>
                </a:rPr>
                <a:t>表的长度增加</a:t>
              </a:r>
              <a:r>
                <a:rPr kumimoji="1" lang="en-US" altLang="zh-CN" sz="2800" b="1" dirty="0">
                  <a:solidFill>
                    <a:schemeClr val="accent1"/>
                  </a:solidFill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en-US" altLang="zh-CN" sz="2800" b="1" dirty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" name="AutoShape 53">
              <a:extLst>
                <a:ext uri="{FF2B5EF4-FFF2-40B4-BE49-F238E27FC236}">
                  <a16:creationId xmlns:a16="http://schemas.microsoft.com/office/drawing/2014/main" id="{6E865F46-E7C7-4BD9-AF78-0B368B8BD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8565" y="4806479"/>
              <a:ext cx="176543" cy="685800"/>
            </a:xfrm>
            <a:prstGeom prst="up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991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F1F2869-D533-44BE-9A86-4EFAAD6F5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graphicEl>
                                              <a:dgm id="{BF1F2869-D533-44BE-9A86-4EFAAD6F52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D35758E-73A9-4AC5-A303-B6D1C86CA0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graphicEl>
                                              <a:dgm id="{CD35758E-73A9-4AC5-A303-B6D1C86CA0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59330CB-2146-46A3-9CCD-7987D2366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graphicEl>
                                              <a:dgm id="{159330CB-2146-46A3-9CCD-7987D23668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Graphic spid="3" grpId="0">
        <p:bldSub>
          <a:bldDgm bld="one"/>
        </p:bldSub>
      </p:bldGraphic>
      <p:bldP spid="14" grpId="0" animBg="1"/>
      <p:bldP spid="16" grpId="0" animBg="1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76D93-56AF-4379-8B7C-FE4EB184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</a:t>
            </a:r>
            <a:r>
              <a:rPr lang="zh-CN" altLang="en-US" dirty="0">
                <a:latin typeface="Times New Roman" pitchFamily="18" charset="0"/>
                <a:ea typeface="黑体" pitchFamily="2" charset="-122"/>
              </a:rPr>
              <a:t>操作的实现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B18EA-C384-4DF1-B3ED-10721905C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4"/>
            <a:ext cx="2932889" cy="838200"/>
          </a:xfrm>
        </p:spPr>
        <p:txBody>
          <a:bodyPr/>
          <a:lstStyle/>
          <a:p>
            <a:r>
              <a:rPr lang="zh-CN" altLang="en-US" dirty="0"/>
              <a:t>插入操作实例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08C075-E739-4CFA-8BA4-1D48E46FAF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线性表的顺序表示和实现</a:t>
            </a:r>
          </a:p>
        </p:txBody>
      </p:sp>
      <p:grpSp>
        <p:nvGrpSpPr>
          <p:cNvPr id="18" name="Group 37">
            <a:extLst>
              <a:ext uri="{FF2B5EF4-FFF2-40B4-BE49-F238E27FC236}">
                <a16:creationId xmlns:a16="http://schemas.microsoft.com/office/drawing/2014/main" id="{1EF4A979-9D57-4C1B-B0F1-CC8252C9E841}"/>
              </a:ext>
            </a:extLst>
          </p:cNvPr>
          <p:cNvGrpSpPr>
            <a:grpSpLocks/>
          </p:cNvGrpSpPr>
          <p:nvPr/>
        </p:nvGrpSpPr>
        <p:grpSpPr bwMode="auto">
          <a:xfrm>
            <a:off x="6740797" y="4525675"/>
            <a:ext cx="401638" cy="1206500"/>
            <a:chOff x="523" y="1488"/>
            <a:chExt cx="253" cy="760"/>
          </a:xfrm>
        </p:grpSpPr>
        <p:sp>
          <p:nvSpPr>
            <p:cNvPr id="19" name="Line 38">
              <a:extLst>
                <a:ext uri="{FF2B5EF4-FFF2-40B4-BE49-F238E27FC236}">
                  <a16:creationId xmlns:a16="http://schemas.microsoft.com/office/drawing/2014/main" id="{BF8731DB-1060-4E56-ABB5-08261CA53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488"/>
              <a:ext cx="0" cy="48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39">
              <a:extLst>
                <a:ext uri="{FF2B5EF4-FFF2-40B4-BE49-F238E27FC236}">
                  <a16:creationId xmlns:a16="http://schemas.microsoft.com/office/drawing/2014/main" id="{9ADF43D4-33A8-400A-A608-A9FECC87B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" y="1880"/>
              <a:ext cx="25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dirty="0">
                  <a:solidFill>
                    <a:srgbClr val="FF0000"/>
                  </a:solidFill>
                  <a:ea typeface="宋体" pitchFamily="2" charset="-122"/>
                </a:rPr>
                <a:t>p</a:t>
              </a:r>
            </a:p>
          </p:txBody>
        </p:sp>
      </p:grp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E2160C0-E15C-4180-B535-FCF0DB8BD08E}"/>
              </a:ext>
            </a:extLst>
          </p:cNvPr>
          <p:cNvSpPr/>
          <p:nvPr/>
        </p:nvSpPr>
        <p:spPr>
          <a:xfrm>
            <a:off x="2110397" y="3726757"/>
            <a:ext cx="7347442" cy="708983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2" name="表格 4">
            <a:extLst>
              <a:ext uri="{FF2B5EF4-FFF2-40B4-BE49-F238E27FC236}">
                <a16:creationId xmlns:a16="http://schemas.microsoft.com/office/drawing/2014/main" id="{892CDB72-B8C1-4C10-A8BA-23B2293A4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107864"/>
              </p:ext>
            </p:extLst>
          </p:nvPr>
        </p:nvGraphicFramePr>
        <p:xfrm>
          <a:off x="2242448" y="3773112"/>
          <a:ext cx="723574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574">
                  <a:extLst>
                    <a:ext uri="{9D8B030D-6E8A-4147-A177-3AD203B41FA5}">
                      <a16:colId xmlns:a16="http://schemas.microsoft.com/office/drawing/2014/main" val="3255590269"/>
                    </a:ext>
                  </a:extLst>
                </a:gridCol>
                <a:gridCol w="723574">
                  <a:extLst>
                    <a:ext uri="{9D8B030D-6E8A-4147-A177-3AD203B41FA5}">
                      <a16:colId xmlns:a16="http://schemas.microsoft.com/office/drawing/2014/main" val="127776851"/>
                    </a:ext>
                  </a:extLst>
                </a:gridCol>
                <a:gridCol w="723574">
                  <a:extLst>
                    <a:ext uri="{9D8B030D-6E8A-4147-A177-3AD203B41FA5}">
                      <a16:colId xmlns:a16="http://schemas.microsoft.com/office/drawing/2014/main" val="4208675366"/>
                    </a:ext>
                  </a:extLst>
                </a:gridCol>
                <a:gridCol w="723574">
                  <a:extLst>
                    <a:ext uri="{9D8B030D-6E8A-4147-A177-3AD203B41FA5}">
                      <a16:colId xmlns:a16="http://schemas.microsoft.com/office/drawing/2014/main" val="2014475640"/>
                    </a:ext>
                  </a:extLst>
                </a:gridCol>
                <a:gridCol w="723574">
                  <a:extLst>
                    <a:ext uri="{9D8B030D-6E8A-4147-A177-3AD203B41FA5}">
                      <a16:colId xmlns:a16="http://schemas.microsoft.com/office/drawing/2014/main" val="656236089"/>
                    </a:ext>
                  </a:extLst>
                </a:gridCol>
                <a:gridCol w="723574">
                  <a:extLst>
                    <a:ext uri="{9D8B030D-6E8A-4147-A177-3AD203B41FA5}">
                      <a16:colId xmlns:a16="http://schemas.microsoft.com/office/drawing/2014/main" val="3524369170"/>
                    </a:ext>
                  </a:extLst>
                </a:gridCol>
                <a:gridCol w="723574">
                  <a:extLst>
                    <a:ext uri="{9D8B030D-6E8A-4147-A177-3AD203B41FA5}">
                      <a16:colId xmlns:a16="http://schemas.microsoft.com/office/drawing/2014/main" val="1786110851"/>
                    </a:ext>
                  </a:extLst>
                </a:gridCol>
                <a:gridCol w="723574">
                  <a:extLst>
                    <a:ext uri="{9D8B030D-6E8A-4147-A177-3AD203B41FA5}">
                      <a16:colId xmlns:a16="http://schemas.microsoft.com/office/drawing/2014/main" val="819853028"/>
                    </a:ext>
                  </a:extLst>
                </a:gridCol>
                <a:gridCol w="723574">
                  <a:extLst>
                    <a:ext uri="{9D8B030D-6E8A-4147-A177-3AD203B41FA5}">
                      <a16:colId xmlns:a16="http://schemas.microsoft.com/office/drawing/2014/main" val="1675789472"/>
                    </a:ext>
                  </a:extLst>
                </a:gridCol>
                <a:gridCol w="723574">
                  <a:extLst>
                    <a:ext uri="{9D8B030D-6E8A-4147-A177-3AD203B41FA5}">
                      <a16:colId xmlns:a16="http://schemas.microsoft.com/office/drawing/2014/main" val="4273134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zh-CN" altLang="en-US" sz="40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zh-CN" altLang="en-US" sz="400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zh-CN" altLang="en-US" sz="400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altLang="en-US" sz="4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CN" altLang="en-US" sz="400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zh-CN" altLang="en-US" sz="4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4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762889"/>
                  </a:ext>
                </a:extLst>
              </a:tr>
            </a:tbl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932B4ED0-B704-4277-BD50-689E86231AF1}"/>
              </a:ext>
            </a:extLst>
          </p:cNvPr>
          <p:cNvSpPr txBox="1"/>
          <p:nvPr/>
        </p:nvSpPr>
        <p:spPr>
          <a:xfrm>
            <a:off x="4359547" y="112525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altLang="zh-CN" sz="3200" dirty="0"/>
              <a:t>ListInsert_Sq(L, i=5, e=66) </a:t>
            </a:r>
            <a:endParaRPr lang="zh-CN" altLang="en-US" sz="32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05D68D0-B89D-4213-AB97-102E27D96351}"/>
              </a:ext>
            </a:extLst>
          </p:cNvPr>
          <p:cNvGrpSpPr>
            <a:grpSpLocks/>
          </p:cNvGrpSpPr>
          <p:nvPr/>
        </p:nvGrpSpPr>
        <p:grpSpPr bwMode="auto">
          <a:xfrm>
            <a:off x="5246959" y="2205213"/>
            <a:ext cx="2674941" cy="1468438"/>
            <a:chOff x="523" y="1880"/>
            <a:chExt cx="1685" cy="925"/>
          </a:xfrm>
        </p:grpSpPr>
        <p:sp>
          <p:nvSpPr>
            <p:cNvPr id="39" name="Line 38">
              <a:extLst>
                <a:ext uri="{FF2B5EF4-FFF2-40B4-BE49-F238E27FC236}">
                  <a16:creationId xmlns:a16="http://schemas.microsoft.com/office/drawing/2014/main" id="{9E781B14-3FE8-4BB9-BFDB-2CCAA04D13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1" y="2325"/>
              <a:ext cx="0" cy="48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40" name="Text Box 39">
              <a:extLst>
                <a:ext uri="{FF2B5EF4-FFF2-40B4-BE49-F238E27FC236}">
                  <a16:creationId xmlns:a16="http://schemas.microsoft.com/office/drawing/2014/main" id="{8ECE02A3-9536-49F1-AF21-77BD5DDC5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" y="1880"/>
              <a:ext cx="168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dirty="0">
                  <a:solidFill>
                    <a:schemeClr val="accent6"/>
                  </a:solidFill>
                  <a:ea typeface="宋体" pitchFamily="2" charset="-122"/>
                </a:rPr>
                <a:t>q=&amp;</a:t>
              </a:r>
              <a:r>
                <a:rPr kumimoji="1" lang="en-US" altLang="zh-CN" sz="3200" dirty="0" err="1">
                  <a:solidFill>
                    <a:schemeClr val="accent6"/>
                  </a:solidFill>
                  <a:ea typeface="宋体" pitchFamily="2" charset="-122"/>
                </a:rPr>
                <a:t>L.elem</a:t>
              </a:r>
              <a:r>
                <a:rPr kumimoji="1" lang="en-US" altLang="zh-CN" sz="3200" dirty="0">
                  <a:solidFill>
                    <a:schemeClr val="accent6"/>
                  </a:solidFill>
                  <a:ea typeface="宋体" pitchFamily="2" charset="-122"/>
                </a:rPr>
                <a:t>[i-1]</a:t>
              </a: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7A165C2-B10D-48D1-945A-3EC13EA95792}"/>
              </a:ext>
            </a:extLst>
          </p:cNvPr>
          <p:cNvSpPr txBox="1"/>
          <p:nvPr/>
        </p:nvSpPr>
        <p:spPr>
          <a:xfrm>
            <a:off x="7269435" y="3759131"/>
            <a:ext cx="714373" cy="7089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4BFEEB6-3B18-40FA-980F-6A61E6ACCA16}"/>
              </a:ext>
            </a:extLst>
          </p:cNvPr>
          <p:cNvSpPr txBox="1"/>
          <p:nvPr/>
        </p:nvSpPr>
        <p:spPr>
          <a:xfrm>
            <a:off x="6740797" y="5147975"/>
            <a:ext cx="39383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p=&amp;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L.elem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[L.length-1]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6A7B7E6-E070-478F-AC09-6ACD41643BC8}"/>
              </a:ext>
            </a:extLst>
          </p:cNvPr>
          <p:cNvSpPr txBox="1"/>
          <p:nvPr/>
        </p:nvSpPr>
        <p:spPr>
          <a:xfrm>
            <a:off x="6740796" y="5617587"/>
            <a:ext cx="39383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</a:rPr>
              <a:t>*(p+1)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=*p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0B20016-598A-4D7C-8ED7-D18684505BCF}"/>
              </a:ext>
            </a:extLst>
          </p:cNvPr>
          <p:cNvSpPr txBox="1"/>
          <p:nvPr/>
        </p:nvSpPr>
        <p:spPr>
          <a:xfrm>
            <a:off x="6584430" y="3760885"/>
            <a:ext cx="714372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63500"/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algn="ctr" defTabSz="68578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62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5C1E338-4497-44FB-B6AB-0C3EE715A131}"/>
              </a:ext>
            </a:extLst>
          </p:cNvPr>
          <p:cNvSpPr txBox="1"/>
          <p:nvPr/>
        </p:nvSpPr>
        <p:spPr>
          <a:xfrm>
            <a:off x="5849709" y="3763141"/>
            <a:ext cx="714372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63500"/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algn="ctr" defTabSz="68578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54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01A4C47-12E7-4DB6-80CE-77BFBA4109DD}"/>
              </a:ext>
            </a:extLst>
          </p:cNvPr>
          <p:cNvSpPr txBox="1"/>
          <p:nvPr/>
        </p:nvSpPr>
        <p:spPr>
          <a:xfrm>
            <a:off x="5135337" y="3753616"/>
            <a:ext cx="714372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63500"/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algn="ctr" defTabSz="68578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66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0A37755-7569-4A9D-91F2-A35E4A36D393}"/>
              </a:ext>
            </a:extLst>
          </p:cNvPr>
          <p:cNvSpPr txBox="1"/>
          <p:nvPr/>
        </p:nvSpPr>
        <p:spPr>
          <a:xfrm>
            <a:off x="4495800" y="5617586"/>
            <a:ext cx="35693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</a:rPr>
              <a:t>p&lt;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q</a:t>
            </a:r>
          </a:p>
          <a:p>
            <a:r>
              <a:rPr kumimoji="1" lang="en-US" altLang="zh-CN" sz="3200" dirty="0">
                <a:solidFill>
                  <a:srgbClr val="FF0000"/>
                </a:solidFill>
                <a:latin typeface="Calibri" panose="020F0502020204030204"/>
                <a:ea typeface="宋体" pitchFamily="2" charset="-122"/>
              </a:rPr>
              <a:t>*q=e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10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86 -0.00139 L -8.33333E-7 3.33333E-6 " pathEditMode="relative" rAng="0" ptsTypes="AA">
                                      <p:cBhvr>
                                        <p:cTn id="36" dur="1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86 -0.00139 L -8.33333E-7 3.33333E-6 " pathEditMode="relative" rAng="0" ptsTypes="AA">
                                      <p:cBhvr>
                                        <p:cTn id="38" dur="10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443 -0.00209 L -0.11849 0.0020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3" y="208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443 -0.00209 L -0.11849 0.0020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49 0.00208 L -0.17552 0.0006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2" grpId="0" animBg="1"/>
      <p:bldP spid="44" grpId="0"/>
      <p:bldP spid="45" grpId="0"/>
      <p:bldP spid="45" grpId="1"/>
      <p:bldP spid="45" grpId="2"/>
      <p:bldP spid="47" grpId="0" animBg="1"/>
      <p:bldP spid="48" grpId="0" animBg="1"/>
      <p:bldP spid="50" grpId="0" animBg="1"/>
      <p:bldP spid="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76D93-56AF-4379-8B7C-FE4EB184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ea typeface="黑体" pitchFamily="2" charset="-122"/>
              </a:rPr>
              <a:t>插入操作的实现</a:t>
            </a:r>
            <a:endParaRPr lang="zh-CN" altLang="en-US" dirty="0"/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77E37C49-0CDF-4361-B64F-F8E0D206B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435" y="2009115"/>
            <a:ext cx="4758417" cy="4117051"/>
          </a:xfrm>
        </p:spPr>
        <p:txBody>
          <a:bodyPr/>
          <a:lstStyle/>
          <a:p>
            <a:r>
              <a:rPr lang="zh-CN" altLang="zh-CN" b="0" i="0" baseline="0" dirty="0"/>
              <a:t>时间复杂度分析</a:t>
            </a:r>
            <a:endParaRPr lang="zh-CN" altLang="zh-CN" dirty="0"/>
          </a:p>
          <a:p>
            <a:pPr lvl="1"/>
            <a:r>
              <a:rPr lang="zh-CN" altLang="en-US" dirty="0"/>
              <a:t>循环次数与插入位置有关</a:t>
            </a:r>
            <a:endParaRPr lang="en-US" altLang="zh-CN" dirty="0"/>
          </a:p>
          <a:p>
            <a:pPr lvl="1"/>
            <a:r>
              <a:rPr lang="zh-CN" altLang="en-US" dirty="0"/>
              <a:t>设插入位置为</a:t>
            </a:r>
            <a:r>
              <a:rPr lang="en-US" altLang="zh-CN" dirty="0" err="1"/>
              <a:t>i</a:t>
            </a:r>
            <a:r>
              <a:rPr lang="zh-CN" altLang="en-US" dirty="0"/>
              <a:t>，执行移动操作次数</a:t>
            </a:r>
            <a:endParaRPr lang="en-US" altLang="zh-CN" dirty="0"/>
          </a:p>
          <a:p>
            <a:pPr marL="342891" lvl="1" indent="0" algn="ctr">
              <a:buNone/>
            </a:pPr>
            <a:r>
              <a:rPr lang="en-US" altLang="zh-CN" dirty="0"/>
              <a:t>L.length-i+1</a:t>
            </a:r>
            <a:endParaRPr lang="zh-CN" altLang="zh-CN" dirty="0"/>
          </a:p>
          <a:p>
            <a:pPr lvl="1"/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08C075-E739-4CFA-8BA4-1D48E46FAF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线性表的顺序表示和实现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0C4EF9ED-D9D8-472F-B3C5-9D4DF326E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47" y="2009115"/>
            <a:ext cx="6723289" cy="43978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rIns="180000">
            <a:spAutoFit/>
          </a:bodyPr>
          <a:lstStyle>
            <a:defPPr>
              <a:defRPr lang="zh-CN"/>
            </a:defPPr>
            <a:lvl2pPr lvl="1">
              <a:lnSpc>
                <a:spcPct val="125000"/>
              </a:lnSpc>
              <a:defRPr kumimoji="1" sz="2400" b="1">
                <a:ea typeface="+mj-ea"/>
              </a:defRPr>
            </a:lvl2pPr>
            <a:lvl3pPr lvl="2">
              <a:lnSpc>
                <a:spcPct val="120000"/>
              </a:lnSpc>
              <a:defRPr kumimoji="1" sz="2400">
                <a:solidFill>
                  <a:srgbClr val="080808"/>
                </a:solidFill>
                <a:ea typeface="+mj-ea"/>
              </a:defRPr>
            </a:lvl3pPr>
          </a:lstStyle>
          <a:p>
            <a:r>
              <a:rPr kumimoji="1" lang="en-US" altLang="zh-CN" sz="2400" b="1" dirty="0">
                <a:ea typeface="+mj-ea"/>
              </a:rPr>
              <a:t>Status</a:t>
            </a:r>
            <a:r>
              <a:rPr kumimoji="1" lang="en-US" altLang="zh-CN" sz="2400" dirty="0">
                <a:ea typeface="+mj-ea"/>
              </a:rPr>
              <a:t> </a:t>
            </a:r>
            <a:r>
              <a:rPr kumimoji="1" lang="en-US" altLang="zh-CN" sz="2400" dirty="0" err="1">
                <a:ea typeface="+mj-ea"/>
              </a:rPr>
              <a:t>ListInsert_Sq</a:t>
            </a:r>
            <a:r>
              <a:rPr kumimoji="1" lang="en-US" altLang="zh-CN" sz="2400" dirty="0">
                <a:ea typeface="+mj-ea"/>
              </a:rPr>
              <a:t>(</a:t>
            </a:r>
            <a:r>
              <a:rPr kumimoji="1" lang="en-US" altLang="zh-CN" sz="2400" dirty="0" err="1">
                <a:ea typeface="+mj-ea"/>
              </a:rPr>
              <a:t>SqList</a:t>
            </a:r>
            <a:r>
              <a:rPr kumimoji="1" lang="en-US" altLang="zh-CN" sz="2400" dirty="0">
                <a:ea typeface="+mj-ea"/>
              </a:rPr>
              <a:t> </a:t>
            </a:r>
            <a:r>
              <a:rPr kumimoji="1" lang="en-US" altLang="zh-CN" sz="2400" b="1" dirty="0">
                <a:ea typeface="+mj-ea"/>
              </a:rPr>
              <a:t>&amp;</a:t>
            </a:r>
            <a:r>
              <a:rPr kumimoji="1" lang="en-US" altLang="zh-CN" sz="2400" dirty="0">
                <a:ea typeface="+mj-ea"/>
              </a:rPr>
              <a:t>L, int </a:t>
            </a:r>
            <a:r>
              <a:rPr kumimoji="1" lang="en-US" altLang="zh-CN" sz="2400" dirty="0" err="1">
                <a:ea typeface="+mj-ea"/>
              </a:rPr>
              <a:t>i</a:t>
            </a:r>
            <a:r>
              <a:rPr kumimoji="1" lang="en-US" altLang="zh-CN" sz="2400" dirty="0">
                <a:ea typeface="+mj-ea"/>
              </a:rPr>
              <a:t>, </a:t>
            </a:r>
            <a:r>
              <a:rPr kumimoji="1" lang="en-US" altLang="zh-CN" sz="2400" dirty="0" err="1">
                <a:ea typeface="+mj-ea"/>
              </a:rPr>
              <a:t>ElemType</a:t>
            </a:r>
            <a:r>
              <a:rPr kumimoji="1" lang="en-US" altLang="zh-CN" sz="2400" dirty="0">
                <a:ea typeface="+mj-ea"/>
              </a:rPr>
              <a:t> e) </a:t>
            </a:r>
            <a:r>
              <a:rPr kumimoji="1" lang="en-US" altLang="zh-CN" sz="2400" b="1" dirty="0">
                <a:ea typeface="+mj-ea"/>
              </a:rPr>
              <a:t>{</a:t>
            </a:r>
            <a:endParaRPr kumimoji="1" lang="en-US" altLang="zh-CN" sz="2400" dirty="0">
              <a:ea typeface="+mj-ea"/>
            </a:endParaRPr>
          </a:p>
          <a:p>
            <a:r>
              <a:rPr kumimoji="1" lang="en-US" altLang="zh-CN" sz="2400" dirty="0">
                <a:ea typeface="+mj-ea"/>
              </a:rPr>
              <a:t>  // </a:t>
            </a:r>
            <a:r>
              <a:rPr kumimoji="1" lang="zh-CN" altLang="en-US" sz="2400" dirty="0">
                <a:ea typeface="+mj-ea"/>
              </a:rPr>
              <a:t>在顺序表</a:t>
            </a:r>
            <a:r>
              <a:rPr kumimoji="1" lang="en-US" altLang="zh-CN" sz="2400" dirty="0">
                <a:ea typeface="+mj-ea"/>
              </a:rPr>
              <a:t>L</a:t>
            </a:r>
            <a:r>
              <a:rPr kumimoji="1" lang="zh-CN" altLang="en-US" sz="2400" dirty="0">
                <a:ea typeface="+mj-ea"/>
              </a:rPr>
              <a:t>的第 </a:t>
            </a:r>
            <a:r>
              <a:rPr kumimoji="1" lang="en-US" altLang="zh-CN" sz="2400" dirty="0" err="1">
                <a:ea typeface="+mj-ea"/>
              </a:rPr>
              <a:t>i</a:t>
            </a:r>
            <a:r>
              <a:rPr kumimoji="1" lang="en-US" altLang="zh-CN" sz="2400" dirty="0">
                <a:ea typeface="+mj-ea"/>
              </a:rPr>
              <a:t> </a:t>
            </a:r>
            <a:r>
              <a:rPr kumimoji="1" lang="zh-CN" altLang="en-US" sz="2400" dirty="0">
                <a:ea typeface="+mj-ea"/>
              </a:rPr>
              <a:t>个元素之前插入新的元素</a:t>
            </a:r>
            <a:r>
              <a:rPr kumimoji="1" lang="en-US" altLang="zh-CN" sz="2400" dirty="0">
                <a:ea typeface="+mj-ea"/>
              </a:rPr>
              <a:t>e,</a:t>
            </a:r>
          </a:p>
          <a:p>
            <a:r>
              <a:rPr kumimoji="1" lang="en-US" altLang="zh-CN" sz="2400" dirty="0">
                <a:ea typeface="+mj-ea"/>
              </a:rPr>
              <a:t> // </a:t>
            </a:r>
            <a:r>
              <a:rPr kumimoji="1" lang="en-US" altLang="zh-CN" sz="2400" dirty="0" err="1">
                <a:ea typeface="+mj-ea"/>
              </a:rPr>
              <a:t>i</a:t>
            </a:r>
            <a:r>
              <a:rPr kumimoji="1" lang="en-US" altLang="zh-CN" sz="2400" dirty="0">
                <a:ea typeface="+mj-ea"/>
              </a:rPr>
              <a:t> </a:t>
            </a:r>
            <a:r>
              <a:rPr kumimoji="1" lang="zh-CN" altLang="en-US" sz="2400" dirty="0">
                <a:ea typeface="+mj-ea"/>
              </a:rPr>
              <a:t>的合法范围为  </a:t>
            </a:r>
            <a:r>
              <a:rPr kumimoji="1" lang="en-US" altLang="zh-CN" sz="2400" dirty="0">
                <a:ea typeface="+mj-ea"/>
              </a:rPr>
              <a:t>1≤i≤L.length+1</a:t>
            </a:r>
          </a:p>
          <a:p>
            <a:pPr lvl="1"/>
            <a:r>
              <a:rPr kumimoji="1" lang="en-US" altLang="zh-CN" b="0" dirty="0">
                <a:ea typeface="+mj-ea"/>
              </a:rPr>
              <a:t>q = &amp;(</a:t>
            </a:r>
            <a:r>
              <a:rPr kumimoji="1" lang="en-US" altLang="zh-CN" b="0" dirty="0" err="1">
                <a:ea typeface="+mj-ea"/>
              </a:rPr>
              <a:t>L.elem</a:t>
            </a:r>
            <a:r>
              <a:rPr kumimoji="1" lang="en-US" altLang="zh-CN" b="0" dirty="0">
                <a:ea typeface="+mj-ea"/>
              </a:rPr>
              <a:t>[i-1]);                // q </a:t>
            </a:r>
            <a:r>
              <a:rPr kumimoji="1" lang="zh-CN" altLang="en-US" b="0" dirty="0">
                <a:ea typeface="+mj-ea"/>
              </a:rPr>
              <a:t>指示插入位置</a:t>
            </a:r>
          </a:p>
          <a:p>
            <a:pPr lvl="1"/>
            <a:r>
              <a:rPr kumimoji="1" lang="en-US" altLang="zh-CN" b="0" dirty="0">
                <a:ea typeface="+mj-ea"/>
              </a:rPr>
              <a:t>for (p = &amp;(</a:t>
            </a:r>
            <a:r>
              <a:rPr kumimoji="1" lang="en-US" altLang="zh-CN" b="0" dirty="0" err="1">
                <a:ea typeface="+mj-ea"/>
              </a:rPr>
              <a:t>L.elem</a:t>
            </a:r>
            <a:r>
              <a:rPr kumimoji="1" lang="en-US" altLang="zh-CN" b="0" dirty="0">
                <a:ea typeface="+mj-ea"/>
              </a:rPr>
              <a:t>[L.length-1]); p &gt;= q;  --p)  </a:t>
            </a:r>
          </a:p>
          <a:p>
            <a:pPr lvl="1"/>
            <a:r>
              <a:rPr kumimoji="1" lang="en-US" altLang="zh-CN" b="0" dirty="0">
                <a:ea typeface="+mj-ea"/>
              </a:rPr>
              <a:t>     *(p+1) = *p; // </a:t>
            </a:r>
            <a:r>
              <a:rPr kumimoji="1" lang="zh-CN" altLang="en-US" b="0" dirty="0">
                <a:ea typeface="+mj-ea"/>
              </a:rPr>
              <a:t>插入位置及之后的元素右移</a:t>
            </a:r>
          </a:p>
          <a:p>
            <a:pPr lvl="1"/>
            <a:r>
              <a:rPr kumimoji="1" lang="zh-CN" altLang="en-US" b="0" dirty="0">
                <a:ea typeface="+mj-ea"/>
              </a:rPr>
              <a:t>*</a:t>
            </a:r>
            <a:r>
              <a:rPr kumimoji="1" lang="en-US" altLang="zh-CN" b="0" dirty="0">
                <a:ea typeface="+mj-ea"/>
              </a:rPr>
              <a:t>q = e;       // </a:t>
            </a:r>
            <a:r>
              <a:rPr kumimoji="1" lang="zh-CN" altLang="en-US" b="0" dirty="0">
                <a:ea typeface="+mj-ea"/>
              </a:rPr>
              <a:t>插入</a:t>
            </a:r>
            <a:r>
              <a:rPr kumimoji="1" lang="en-US" altLang="zh-CN" b="0" dirty="0">
                <a:ea typeface="+mj-ea"/>
              </a:rPr>
              <a:t>e</a:t>
            </a:r>
          </a:p>
          <a:p>
            <a:pPr lvl="1"/>
            <a:r>
              <a:rPr kumimoji="1" lang="en-US" altLang="zh-CN" b="0" dirty="0">
                <a:ea typeface="+mj-ea"/>
              </a:rPr>
              <a:t>++</a:t>
            </a:r>
            <a:r>
              <a:rPr kumimoji="1" lang="en-US" altLang="zh-CN" b="0" dirty="0" err="1">
                <a:ea typeface="+mj-ea"/>
              </a:rPr>
              <a:t>L.length</a:t>
            </a:r>
            <a:r>
              <a:rPr kumimoji="1" lang="en-US" altLang="zh-CN" b="0" dirty="0">
                <a:ea typeface="+mj-ea"/>
              </a:rPr>
              <a:t>;   // </a:t>
            </a:r>
            <a:r>
              <a:rPr kumimoji="1" lang="zh-CN" altLang="en-US" b="0" dirty="0">
                <a:ea typeface="+mj-ea"/>
              </a:rPr>
              <a:t>表长增</a:t>
            </a:r>
            <a:r>
              <a:rPr kumimoji="1" lang="en-US" altLang="zh-CN" b="0" dirty="0">
                <a:ea typeface="+mj-ea"/>
              </a:rPr>
              <a:t>1</a:t>
            </a:r>
          </a:p>
          <a:p>
            <a:pPr lvl="1"/>
            <a:r>
              <a:rPr kumimoji="1" lang="en-US" altLang="zh-CN" b="0" dirty="0">
                <a:ea typeface="+mj-ea"/>
              </a:rPr>
              <a:t>return OK;</a:t>
            </a:r>
          </a:p>
          <a:p>
            <a:pPr>
              <a:lnSpc>
                <a:spcPct val="125000"/>
              </a:lnSpc>
            </a:pPr>
            <a:r>
              <a:rPr kumimoji="1" lang="en-US" altLang="zh-CN" sz="2400" b="1" dirty="0">
                <a:ea typeface="+mj-ea"/>
              </a:rPr>
              <a:t>}</a:t>
            </a:r>
            <a:r>
              <a:rPr kumimoji="1" lang="en-US" altLang="zh-CN" sz="2400" dirty="0">
                <a:ea typeface="+mj-ea"/>
              </a:rPr>
              <a:t> // </a:t>
            </a:r>
            <a:r>
              <a:rPr kumimoji="1" lang="en-US" altLang="zh-CN" sz="2400" dirty="0" err="1">
                <a:ea typeface="+mj-ea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ListInsert_Sq</a:t>
            </a:r>
            <a:r>
              <a:rPr kumimoji="1" lang="en-US" altLang="zh-CN" sz="2400" dirty="0">
                <a:ea typeface="+mj-ea"/>
              </a:rPr>
              <a:t>                         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2EC63CB-DAAB-40E6-B595-BF0965FA9537}"/>
              </a:ext>
            </a:extLst>
          </p:cNvPr>
          <p:cNvSpPr/>
          <p:nvPr/>
        </p:nvSpPr>
        <p:spPr>
          <a:xfrm>
            <a:off x="767443" y="3600450"/>
            <a:ext cx="5690507" cy="938893"/>
          </a:xfrm>
          <a:prstGeom prst="ellipse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49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bldLvl="5"/>
      <p:bldP spid="9" grpId="0" animBg="1" autoUpdateAnimBg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C784A-4822-4C37-AF34-AAF16705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插入操作的时间复杂度分析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DD1D4D-47BB-46C0-800C-C439356D5F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线性表的顺序表示和实现</a:t>
            </a:r>
          </a:p>
          <a:p>
            <a:endParaRPr lang="zh-CN" altLang="en-US" dirty="0"/>
          </a:p>
        </p:txBody>
      </p:sp>
      <p:sp>
        <p:nvSpPr>
          <p:cNvPr id="23" name="梯形 22">
            <a:extLst>
              <a:ext uri="{FF2B5EF4-FFF2-40B4-BE49-F238E27FC236}">
                <a16:creationId xmlns:a16="http://schemas.microsoft.com/office/drawing/2014/main" id="{638883D9-C33E-4148-8DF7-4BC0B0B0CF7A}"/>
              </a:ext>
            </a:extLst>
          </p:cNvPr>
          <p:cNvSpPr/>
          <p:nvPr/>
        </p:nvSpPr>
        <p:spPr>
          <a:xfrm>
            <a:off x="2940627" y="4455074"/>
            <a:ext cx="4689987" cy="1268361"/>
          </a:xfrm>
          <a:prstGeom prst="trapezoid">
            <a:avLst>
              <a:gd name="adj" fmla="val 57673"/>
            </a:avLst>
          </a:prstGeom>
          <a:solidFill>
            <a:srgbClr val="0A7DB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C</a:t>
            </a:r>
            <a:endParaRPr kumimoji="1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24" name="梯形 23">
            <a:extLst>
              <a:ext uri="{FF2B5EF4-FFF2-40B4-BE49-F238E27FC236}">
                <a16:creationId xmlns:a16="http://schemas.microsoft.com/office/drawing/2014/main" id="{E7481771-C88B-4E1F-A896-782E5EF07A50}"/>
              </a:ext>
            </a:extLst>
          </p:cNvPr>
          <p:cNvSpPr/>
          <p:nvPr/>
        </p:nvSpPr>
        <p:spPr>
          <a:xfrm>
            <a:off x="3765611" y="3073642"/>
            <a:ext cx="3040018" cy="1268361"/>
          </a:xfrm>
          <a:prstGeom prst="trapezoid">
            <a:avLst>
              <a:gd name="adj" fmla="val 57673"/>
            </a:avLst>
          </a:prstGeom>
          <a:solidFill>
            <a:srgbClr val="48A9C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B</a:t>
            </a:r>
            <a:endParaRPr kumimoji="1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25" name="三角形 19">
            <a:extLst>
              <a:ext uri="{FF2B5EF4-FFF2-40B4-BE49-F238E27FC236}">
                <a16:creationId xmlns:a16="http://schemas.microsoft.com/office/drawing/2014/main" id="{B0D69FD2-3778-42AD-B863-5C2FF0990EDF}"/>
              </a:ext>
            </a:extLst>
          </p:cNvPr>
          <p:cNvSpPr/>
          <p:nvPr/>
        </p:nvSpPr>
        <p:spPr>
          <a:xfrm>
            <a:off x="4532527" y="1600159"/>
            <a:ext cx="1506186" cy="1360412"/>
          </a:xfrm>
          <a:prstGeom prst="triangle">
            <a:avLst/>
          </a:prstGeom>
          <a:solidFill>
            <a:srgbClr val="5DCA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+mn-ea"/>
                <a:sym typeface="+mn-lt"/>
              </a:rPr>
              <a:t>A</a:t>
            </a:r>
            <a:endParaRPr kumimoji="1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29" name="TextBox 22">
            <a:extLst>
              <a:ext uri="{FF2B5EF4-FFF2-40B4-BE49-F238E27FC236}">
                <a16:creationId xmlns:a16="http://schemas.microsoft.com/office/drawing/2014/main" id="{F10B87EB-2117-43E1-A9B8-B3943D4B5848}"/>
              </a:ext>
            </a:extLst>
          </p:cNvPr>
          <p:cNvSpPr txBox="1"/>
          <p:nvPr/>
        </p:nvSpPr>
        <p:spPr>
          <a:xfrm>
            <a:off x="1702986" y="1908448"/>
            <a:ext cx="2623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defTabSz="10668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插入位置在表尾</a:t>
            </a:r>
            <a:endParaRPr lang="en-US" altLang="zh-CN" sz="2400" kern="12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 marL="285750" lvl="0" indent="-285750" algn="l" defTabSz="10668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不需移动</a:t>
            </a:r>
            <a:endParaRPr lang="en-US" altLang="zh-CN" sz="2400" kern="12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 lvl="1" defTabSz="1066800">
              <a:spcBef>
                <a:spcPct val="0"/>
              </a:spcBef>
            </a:pPr>
            <a:r>
              <a:rPr lang="en-US" altLang="zh-CN" sz="2400" kern="12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T(n)=O(1)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Century Gothic"/>
              <a:ea typeface="微软雅黑"/>
              <a:cs typeface="+mn-ea"/>
              <a:sym typeface="+mn-lt"/>
            </a:endParaRP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EBE88E55-94A9-4449-8042-78E26B9A9FE4}"/>
              </a:ext>
            </a:extLst>
          </p:cNvPr>
          <p:cNvSpPr txBox="1"/>
          <p:nvPr/>
        </p:nvSpPr>
        <p:spPr>
          <a:xfrm>
            <a:off x="6376086" y="2400282"/>
            <a:ext cx="5032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lvl="0" indent="-285750" defTabSz="1066800">
              <a:spcBef>
                <a:spcPct val="0"/>
              </a:spcBef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defRPr>
            </a:lvl1pPr>
            <a:lvl2pPr lvl="1" defTabSz="1066800">
              <a:spcBef>
                <a:spcPct val="0"/>
              </a:spcBef>
              <a:defRPr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defRPr>
            </a:lvl2pPr>
          </a:lstStyle>
          <a:p>
            <a:r>
              <a:rPr lang="zh-CN" altLang="en-US" sz="2400" dirty="0"/>
              <a:t>表中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位置插入的概率为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,</a:t>
            </a:r>
            <a:r>
              <a:rPr lang="zh-CN" altLang="en-US" sz="2400" dirty="0"/>
              <a:t>移动次数的数学期望</a:t>
            </a:r>
            <a:endParaRPr lang="zh-CN" altLang="en-US" sz="2400" dirty="0">
              <a:sym typeface="+mn-lt"/>
            </a:endParaRPr>
          </a:p>
        </p:txBody>
      </p:sp>
      <p:sp>
        <p:nvSpPr>
          <p:cNvPr id="39" name="TextBox 22">
            <a:extLst>
              <a:ext uri="{FF2B5EF4-FFF2-40B4-BE49-F238E27FC236}">
                <a16:creationId xmlns:a16="http://schemas.microsoft.com/office/drawing/2014/main" id="{38CAC51F-94BC-468C-960A-2A945EB0E0BB}"/>
              </a:ext>
            </a:extLst>
          </p:cNvPr>
          <p:cNvSpPr txBox="1"/>
          <p:nvPr/>
        </p:nvSpPr>
        <p:spPr>
          <a:xfrm>
            <a:off x="580625" y="4848266"/>
            <a:ext cx="2623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lvl="0" indent="-285750" defTabSz="1066800">
              <a:spcBef>
                <a:spcPct val="0"/>
              </a:spcBef>
              <a:buFont typeface="Arial" panose="020B0604020202020204" pitchFamily="34" charset="0"/>
              <a:buChar char="•"/>
              <a:defRPr>
                <a:latin typeface="+mj-ea"/>
                <a:ea typeface="+mj-ea"/>
              </a:defRPr>
            </a:lvl1pPr>
            <a:lvl2pPr lvl="1" defTabSz="1066800">
              <a:spcBef>
                <a:spcPct val="0"/>
              </a:spcBef>
              <a:defRPr>
                <a:latin typeface="+mj-ea"/>
                <a:ea typeface="+mj-ea"/>
              </a:defRPr>
            </a:lvl2pPr>
          </a:lstStyle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插入位置在表头</a:t>
            </a:r>
          </a:p>
          <a:p>
            <a:pPr lvl="1"/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T(n)=O(n)</a:t>
            </a:r>
            <a:endParaRPr lang="zh-CN" altLang="zh-CN" sz="2400" dirty="0">
              <a:solidFill>
                <a:schemeClr val="bg2">
                  <a:lumMod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4E40D1C-EBF3-463C-8179-BE1775E59865}"/>
                  </a:ext>
                </a:extLst>
              </p:cNvPr>
              <p:cNvSpPr txBox="1"/>
              <p:nvPr/>
            </p:nvSpPr>
            <p:spPr>
              <a:xfrm>
                <a:off x="7594438" y="3299318"/>
                <a:ext cx="3354742" cy="872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𝒊𝒔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4E40D1C-EBF3-463C-8179-BE1775E59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438" y="3299318"/>
                <a:ext cx="3354742" cy="872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组合 49">
            <a:extLst>
              <a:ext uri="{FF2B5EF4-FFF2-40B4-BE49-F238E27FC236}">
                <a16:creationId xmlns:a16="http://schemas.microsoft.com/office/drawing/2014/main" id="{44F38D5C-B9AC-4C14-9659-35FD7845B3B7}"/>
              </a:ext>
            </a:extLst>
          </p:cNvPr>
          <p:cNvGrpSpPr/>
          <p:nvPr/>
        </p:nvGrpSpPr>
        <p:grpSpPr>
          <a:xfrm>
            <a:off x="1185476" y="1437185"/>
            <a:ext cx="1161924" cy="523220"/>
            <a:chOff x="1249387" y="1567459"/>
            <a:chExt cx="1161924" cy="523220"/>
          </a:xfrm>
        </p:grpSpPr>
        <p:sp>
          <p:nvSpPr>
            <p:cNvPr id="28" name="TextBox 17">
              <a:extLst>
                <a:ext uri="{FF2B5EF4-FFF2-40B4-BE49-F238E27FC236}">
                  <a16:creationId xmlns:a16="http://schemas.microsoft.com/office/drawing/2014/main" id="{A86A5A63-5DBE-4EAD-BE21-550690753E56}"/>
                </a:ext>
              </a:extLst>
            </p:cNvPr>
            <p:cNvSpPr txBox="1"/>
            <p:nvPr/>
          </p:nvSpPr>
          <p:spPr>
            <a:xfrm>
              <a:off x="1654217" y="1592122"/>
              <a:ext cx="757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5DCAB3"/>
                  </a:solidFill>
                  <a:latin typeface="Century Gothic"/>
                  <a:ea typeface="微软雅黑"/>
                  <a:cs typeface="+mn-ea"/>
                  <a:sym typeface="+mn-lt"/>
                </a:rPr>
                <a:t>最好情况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5989866-49B9-402E-993C-B0CBEB83A354}"/>
                </a:ext>
              </a:extLst>
            </p:cNvPr>
            <p:cNvSpPr txBox="1"/>
            <p:nvPr/>
          </p:nvSpPr>
          <p:spPr>
            <a:xfrm>
              <a:off x="1249387" y="1567459"/>
              <a:ext cx="40482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5DCAB3"/>
                  </a:solidFill>
                </a:rPr>
                <a:t>A.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7C9C26E-13F3-4F64-97A1-1874F19F3C85}"/>
              </a:ext>
            </a:extLst>
          </p:cNvPr>
          <p:cNvGrpSpPr/>
          <p:nvPr/>
        </p:nvGrpSpPr>
        <p:grpSpPr>
          <a:xfrm>
            <a:off x="115485" y="4342003"/>
            <a:ext cx="1793829" cy="523220"/>
            <a:chOff x="195259" y="4525133"/>
            <a:chExt cx="1793829" cy="523220"/>
          </a:xfrm>
        </p:grpSpPr>
        <p:sp>
          <p:nvSpPr>
            <p:cNvPr id="38" name="TextBox 17">
              <a:extLst>
                <a:ext uri="{FF2B5EF4-FFF2-40B4-BE49-F238E27FC236}">
                  <a16:creationId xmlns:a16="http://schemas.microsoft.com/office/drawing/2014/main" id="{1A5536C3-5D79-4E2C-BDC9-772EF27573CC}"/>
                </a:ext>
              </a:extLst>
            </p:cNvPr>
            <p:cNvSpPr txBox="1"/>
            <p:nvPr/>
          </p:nvSpPr>
          <p:spPr>
            <a:xfrm>
              <a:off x="573316" y="455018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A7DB6"/>
                  </a:solidFill>
                  <a:latin typeface="Century Gothic"/>
                  <a:ea typeface="微软雅黑"/>
                  <a:cs typeface="+mn-ea"/>
                  <a:sym typeface="+mn-lt"/>
                </a:rPr>
                <a:t>最坏情况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8BD18ADB-3D51-431F-86A5-0735E9843E93}"/>
                </a:ext>
              </a:extLst>
            </p:cNvPr>
            <p:cNvSpPr txBox="1"/>
            <p:nvPr/>
          </p:nvSpPr>
          <p:spPr>
            <a:xfrm>
              <a:off x="195259" y="4525133"/>
              <a:ext cx="40482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0A7DB6"/>
                  </a:solidFill>
                </a:rPr>
                <a:t>C.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C5EB8C7-7D9C-460B-A9A2-279F267DB8FF}"/>
              </a:ext>
            </a:extLst>
          </p:cNvPr>
          <p:cNvGrpSpPr/>
          <p:nvPr/>
        </p:nvGrpSpPr>
        <p:grpSpPr>
          <a:xfrm>
            <a:off x="6004508" y="1993532"/>
            <a:ext cx="1171797" cy="523220"/>
            <a:chOff x="6177951" y="2351401"/>
            <a:chExt cx="1171797" cy="523220"/>
          </a:xfrm>
        </p:grpSpPr>
        <p:sp>
          <p:nvSpPr>
            <p:cNvPr id="33" name="TextBox 17">
              <a:extLst>
                <a:ext uri="{FF2B5EF4-FFF2-40B4-BE49-F238E27FC236}">
                  <a16:creationId xmlns:a16="http://schemas.microsoft.com/office/drawing/2014/main" id="{E36FB027-3D75-408E-923E-A1A8B1A5D90E}"/>
                </a:ext>
              </a:extLst>
            </p:cNvPr>
            <p:cNvSpPr txBox="1"/>
            <p:nvPr/>
          </p:nvSpPr>
          <p:spPr>
            <a:xfrm>
              <a:off x="6549529" y="23809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48A9C3"/>
                  </a:solidFill>
                  <a:latin typeface="Century Gothic"/>
                  <a:ea typeface="微软雅黑"/>
                  <a:cs typeface="+mn-ea"/>
                  <a:sym typeface="+mn-lt"/>
                </a:rPr>
                <a:t>平均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BC6CB94-1824-4A1E-ACA1-E932987405BF}"/>
                </a:ext>
              </a:extLst>
            </p:cNvPr>
            <p:cNvSpPr txBox="1"/>
            <p:nvPr/>
          </p:nvSpPr>
          <p:spPr>
            <a:xfrm>
              <a:off x="6177951" y="2351401"/>
              <a:ext cx="40482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48A9C3"/>
                  </a:solidFill>
                </a:rPr>
                <a:t>B.</a:t>
              </a:r>
            </a:p>
          </p:txBody>
        </p:sp>
      </p:grpSp>
      <p:sp>
        <p:nvSpPr>
          <p:cNvPr id="48" name="TextBox 22">
            <a:extLst>
              <a:ext uri="{FF2B5EF4-FFF2-40B4-BE49-F238E27FC236}">
                <a16:creationId xmlns:a16="http://schemas.microsoft.com/office/drawing/2014/main" id="{1BF7C763-8CFB-4B31-9734-7FE97F882888}"/>
              </a:ext>
            </a:extLst>
          </p:cNvPr>
          <p:cNvSpPr txBox="1"/>
          <p:nvPr/>
        </p:nvSpPr>
        <p:spPr>
          <a:xfrm>
            <a:off x="7080691" y="4177182"/>
            <a:ext cx="418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lvl="0" indent="-285750" defTabSz="1066800">
              <a:spcBef>
                <a:spcPct val="0"/>
              </a:spcBef>
              <a:buFont typeface="Arial" panose="020B0604020202020204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defRPr>
            </a:lvl1pPr>
            <a:lvl2pPr lvl="1" defTabSz="1066800">
              <a:spcBef>
                <a:spcPct val="0"/>
              </a:spcBef>
              <a:defRPr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defRPr>
            </a:lvl2pPr>
          </a:lstStyle>
          <a:p>
            <a:r>
              <a:rPr lang="zh-CN" altLang="en-US" sz="2400" dirty="0"/>
              <a:t>若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相等，则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EC9A8F9-5D79-428D-BD0B-8D6D40C95B77}"/>
                  </a:ext>
                </a:extLst>
              </p:cNvPr>
              <p:cNvSpPr txBox="1"/>
              <p:nvPr/>
            </p:nvSpPr>
            <p:spPr>
              <a:xfrm>
                <a:off x="7594438" y="4550184"/>
                <a:ext cx="4425900" cy="872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𝒊𝒔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2000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2000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nary>
                      <m:r>
                        <a:rPr lang="en-US" altLang="zh-CN" sz="20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zh-CN" sz="20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EC9A8F9-5D79-428D-BD0B-8D6D40C9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438" y="4550184"/>
                <a:ext cx="4425900" cy="872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12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9" grpId="0" build="p"/>
      <p:bldP spid="34" grpId="0"/>
      <p:bldP spid="39" grpId="0" build="p"/>
      <p:bldP spid="41" grpId="0"/>
      <p:bldP spid="4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3" y="3235895"/>
            <a:ext cx="4535055" cy="656792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sz="3600" b="0" dirty="0">
                <a:solidFill>
                  <a:schemeClr val="accent1"/>
                </a:solidFill>
              </a:rPr>
              <a:t>线性表的定义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700" y="4132765"/>
            <a:ext cx="4546600" cy="1015623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(Linear List)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5555972" y="1197177"/>
            <a:ext cx="876578" cy="116302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2.1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E3E86-3B6C-4B11-B512-F4BF58A9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插入操作中更多需要关注的问题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D0C8D-21CA-41AE-B093-2ADFD369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200272"/>
          </a:xfrm>
        </p:spPr>
        <p:txBody>
          <a:bodyPr>
            <a:normAutofit/>
          </a:bodyPr>
          <a:lstStyle/>
          <a:p>
            <a:pPr>
              <a:spcAft>
                <a:spcPts val="7200"/>
              </a:spcAft>
            </a:pPr>
            <a:r>
              <a:rPr kumimoji="1" lang="en-US" altLang="zh-CN" sz="3200">
                <a:ea typeface="+mj-ea"/>
              </a:rPr>
              <a:t>ListInsert_Sq</a:t>
            </a:r>
            <a:r>
              <a:rPr kumimoji="1" lang="en-US" altLang="zh-CN">
                <a:ea typeface="+mj-ea"/>
              </a:rPr>
              <a:t>()</a:t>
            </a:r>
            <a:r>
              <a:rPr kumimoji="1" lang="zh-CN" altLang="en-US">
                <a:ea typeface="+mj-ea"/>
              </a:rPr>
              <a:t>中</a:t>
            </a:r>
            <a:r>
              <a:rPr kumimoji="1" lang="zh-CN" altLang="en-US" dirty="0">
                <a:ea typeface="+mj-ea"/>
              </a:rPr>
              <a:t>缺乏对插入位置</a:t>
            </a:r>
            <a:r>
              <a:rPr kumimoji="1" lang="en-US" altLang="zh-CN">
                <a:ea typeface="+mj-ea"/>
              </a:rPr>
              <a:t>i</a:t>
            </a:r>
            <a:r>
              <a:rPr kumimoji="1" lang="zh-CN" altLang="en-US">
                <a:ea typeface="+mj-ea"/>
              </a:rPr>
              <a:t>的</a:t>
            </a:r>
            <a:r>
              <a:rPr kumimoji="1" lang="zh-CN" altLang="en-US" dirty="0">
                <a:ea typeface="+mj-ea"/>
              </a:rPr>
              <a:t>合法性判断</a:t>
            </a:r>
            <a:endParaRPr kumimoji="1" lang="en-US" altLang="zh-CN">
              <a:ea typeface="+mj-ea"/>
            </a:endParaRPr>
          </a:p>
          <a:p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+mj-ea"/>
              </a:rPr>
              <a:t>插入</a:t>
            </a: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  <a:ea typeface="+mj-ea"/>
              </a:rPr>
              <a:t>操作有可能造成越界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  <a:ea typeface="+mj-ea"/>
            </a:endParaRPr>
          </a:p>
          <a:p>
            <a:pPr marL="342891" lvl="1" indent="0">
              <a:buNone/>
            </a:pP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13D305-F5A6-4607-81AC-5248EB132F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线性表的顺序表示和实现</a:t>
            </a:r>
          </a:p>
          <a:p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B1E3344-FD91-48D1-97EB-FD94BC1B5C92}"/>
              </a:ext>
            </a:extLst>
          </p:cNvPr>
          <p:cNvSpPr/>
          <p:nvPr/>
        </p:nvSpPr>
        <p:spPr>
          <a:xfrm>
            <a:off x="1800225" y="2298705"/>
            <a:ext cx="6153150" cy="649188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rIns="180000">
            <a:spAutoFit/>
          </a:bodyPr>
          <a:lstStyle/>
          <a:p>
            <a:r>
              <a:rPr kumimoji="1" lang="en-US" altLang="zh-CN" sz="2400" dirty="0">
                <a:ea typeface="+mj-ea"/>
              </a:rPr>
              <a:t>if (</a:t>
            </a:r>
            <a:r>
              <a:rPr kumimoji="1" lang="en-US" altLang="zh-CN" sz="2400" dirty="0" err="1">
                <a:ea typeface="+mj-ea"/>
              </a:rPr>
              <a:t>i</a:t>
            </a:r>
            <a:r>
              <a:rPr kumimoji="1" lang="en-US" altLang="zh-CN" sz="2400" dirty="0">
                <a:ea typeface="+mj-ea"/>
              </a:rPr>
              <a:t> &lt; 1 || </a:t>
            </a:r>
            <a:r>
              <a:rPr kumimoji="1" lang="en-US" altLang="zh-CN" sz="2400" dirty="0" err="1">
                <a:ea typeface="+mj-ea"/>
              </a:rPr>
              <a:t>i</a:t>
            </a:r>
            <a:r>
              <a:rPr kumimoji="1" lang="en-US" altLang="zh-CN" sz="2400" dirty="0">
                <a:ea typeface="+mj-ea"/>
              </a:rPr>
              <a:t> &gt; L.length+1) return ERROR</a:t>
            </a:r>
            <a:r>
              <a:rPr kumimoji="1" lang="zh-CN" altLang="en-US" sz="2400" dirty="0">
                <a:ea typeface="+mj-ea"/>
              </a:rPr>
              <a:t>；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24D581E-094B-4793-AE1E-1E1EC104B0FB}"/>
              </a:ext>
            </a:extLst>
          </p:cNvPr>
          <p:cNvSpPr/>
          <p:nvPr/>
        </p:nvSpPr>
        <p:spPr>
          <a:xfrm>
            <a:off x="609600" y="3766899"/>
            <a:ext cx="11087099" cy="296251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rIns="180000">
            <a:spAutoFit/>
          </a:bodyPr>
          <a:lstStyle/>
          <a:p>
            <a:pPr lvl="1"/>
            <a:r>
              <a:rPr lang="en-US" altLang="zh-CN" sz="2400" dirty="0"/>
              <a:t>if (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 &gt;= </a:t>
            </a:r>
            <a:r>
              <a:rPr lang="en-US" altLang="zh-CN" sz="2400" dirty="0" err="1"/>
              <a:t>L.listsize</a:t>
            </a:r>
            <a:r>
              <a:rPr lang="en-US" altLang="zh-CN" sz="2400" dirty="0"/>
              <a:t>) {// list length exceeding the list size, new assignment</a:t>
            </a:r>
          </a:p>
          <a:p>
            <a:pPr lvl="1"/>
            <a:r>
              <a:rPr lang="en-US" altLang="zh-CN" sz="2400" dirty="0"/>
              <a:t>	</a:t>
            </a:r>
            <a:r>
              <a:rPr lang="en-US" altLang="zh-CN" sz="2400" dirty="0" err="1"/>
              <a:t>newbase</a:t>
            </a:r>
            <a:r>
              <a:rPr lang="en-US" altLang="zh-CN" sz="2400" dirty="0"/>
              <a:t> = (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*)</a:t>
            </a:r>
            <a:r>
              <a:rPr lang="en-US" altLang="zh-CN" sz="2400" dirty="0" err="1"/>
              <a:t>realloc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L.elem</a:t>
            </a:r>
            <a:r>
              <a:rPr lang="en-US" altLang="zh-CN" sz="2400" dirty="0"/>
              <a:t>,                                                              </a:t>
            </a:r>
          </a:p>
          <a:p>
            <a:pPr lvl="1"/>
            <a:r>
              <a:rPr lang="en-US" altLang="zh-CN" sz="2400" dirty="0"/>
              <a:t>        (</a:t>
            </a:r>
            <a:r>
              <a:rPr lang="en-US" altLang="zh-CN" sz="2400" dirty="0" err="1"/>
              <a:t>L.listsize+LISTINCREMENT</a:t>
            </a:r>
            <a:r>
              <a:rPr lang="en-US" altLang="zh-CN" sz="2400" dirty="0"/>
              <a:t>)*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));  </a:t>
            </a:r>
          </a:p>
          <a:p>
            <a:pPr lvl="1"/>
            <a:r>
              <a:rPr lang="en-US" altLang="zh-CN" sz="2400" dirty="0"/>
              <a:t>   if (!</a:t>
            </a:r>
            <a:r>
              <a:rPr lang="en-US" altLang="zh-CN" sz="2400" dirty="0" err="1"/>
              <a:t>newbase</a:t>
            </a:r>
            <a:r>
              <a:rPr lang="en-US" altLang="zh-CN" sz="2400" dirty="0"/>
              <a:t>) exit(OVERFLOW); // space assignment fail</a:t>
            </a:r>
          </a:p>
          <a:p>
            <a:pPr lvl="1"/>
            <a:r>
              <a:rPr lang="en-US" altLang="zh-CN" sz="2400" dirty="0"/>
              <a:t>   </a:t>
            </a:r>
            <a:r>
              <a:rPr lang="en-US" altLang="zh-CN" sz="2400" dirty="0" err="1"/>
              <a:t>L.elem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newbase</a:t>
            </a:r>
            <a:r>
              <a:rPr lang="en-US" altLang="zh-CN" sz="2400" dirty="0"/>
              <a:t>;                // new based address</a:t>
            </a:r>
          </a:p>
          <a:p>
            <a:pPr lvl="1"/>
            <a:r>
              <a:rPr lang="en-US" altLang="zh-CN" sz="2400" dirty="0"/>
              <a:t>   </a:t>
            </a:r>
            <a:r>
              <a:rPr lang="en-US" altLang="zh-CN" sz="2400" dirty="0" err="1"/>
              <a:t>L.listsize</a:t>
            </a:r>
            <a:r>
              <a:rPr lang="en-US" altLang="zh-CN" sz="2400" dirty="0"/>
              <a:t> += LISTINCREMENT; // increase the storage</a:t>
            </a:r>
          </a:p>
          <a:p>
            <a:pPr lvl="1"/>
            <a:r>
              <a:rPr lang="en-US" altLang="zh-CN" sz="2400" dirty="0"/>
              <a:t>}</a:t>
            </a:r>
            <a:endParaRPr kumimoji="1" lang="zh-CN" altLang="en-US" sz="32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984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06948-08E5-4E06-A916-E4987C4F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87380"/>
            <a:ext cx="10972800" cy="685805"/>
          </a:xfrm>
        </p:spPr>
        <p:txBody>
          <a:bodyPr/>
          <a:lstStyle/>
          <a:p>
            <a:r>
              <a:rPr lang="zh-CN" altLang="en-US" dirty="0"/>
              <a:t>加入异常判断的插入操作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726665C-B28A-45FA-B45D-8BABBE37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" y="961279"/>
            <a:ext cx="11944350" cy="5780044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rIns="180000">
            <a:spAutoFit/>
          </a:bodyPr>
          <a:lstStyle/>
          <a:p>
            <a:pPr marL="0" indent="0" defTabSz="914400">
              <a:buNone/>
            </a:pPr>
            <a:r>
              <a:rPr lang="en-US" altLang="zh-CN" sz="2400" dirty="0">
                <a:latin typeface="+mn-lt"/>
                <a:ea typeface="+mj-ea"/>
              </a:rPr>
              <a:t>Status ListInsert_Sq(SqList &amp;L, int i, </a:t>
            </a:r>
            <a:r>
              <a:rPr lang="en-US" altLang="zh-CN" sz="2400" dirty="0" err="1">
                <a:latin typeface="+mn-lt"/>
                <a:ea typeface="+mj-ea"/>
              </a:rPr>
              <a:t>ElemType</a:t>
            </a:r>
            <a:r>
              <a:rPr lang="en-US" altLang="zh-CN" sz="2400" dirty="0">
                <a:latin typeface="+mn-lt"/>
                <a:ea typeface="+mj-ea"/>
              </a:rPr>
              <a:t> e){</a:t>
            </a:r>
          </a:p>
          <a:p>
            <a:pPr marL="242892" lvl="1" indent="0" defTabSz="914400">
              <a:buNone/>
            </a:pPr>
            <a:r>
              <a:rPr lang="en-US" altLang="zh-CN" sz="2400" dirty="0">
                <a:solidFill>
                  <a:srgbClr val="7030A0"/>
                </a:solidFill>
                <a:latin typeface="+mn-lt"/>
                <a:ea typeface="+mj-ea"/>
              </a:rPr>
              <a:t>  if (i &lt; 1 || i &gt; L.length+1) return ERROR; </a:t>
            </a:r>
          </a:p>
          <a:p>
            <a:pPr marL="242892" lvl="1" indent="0" defTabSz="914400">
              <a:buNone/>
            </a:pPr>
            <a:r>
              <a:rPr lang="en-US" altLang="zh-CN" sz="2400" dirty="0">
                <a:latin typeface="+mn-lt"/>
                <a:ea typeface="+mj-ea"/>
              </a:rPr>
              <a:t>  </a:t>
            </a:r>
            <a:r>
              <a:rPr lang="en-US" altLang="zh-CN" sz="2400" dirty="0">
                <a:solidFill>
                  <a:srgbClr val="7030A0"/>
                </a:solidFill>
                <a:latin typeface="+mn-lt"/>
                <a:ea typeface="+mj-ea"/>
              </a:rPr>
              <a:t>if (L.length &gt;= L.listsize) {</a:t>
            </a:r>
          </a:p>
          <a:p>
            <a:pPr marL="242892" lvl="1" indent="0" defTabSz="914400">
              <a:buNone/>
            </a:pPr>
            <a:r>
              <a:rPr lang="en-US" altLang="zh-CN" sz="2400" dirty="0">
                <a:solidFill>
                  <a:srgbClr val="7030A0"/>
                </a:solidFill>
                <a:latin typeface="+mn-lt"/>
                <a:ea typeface="+mj-ea"/>
              </a:rPr>
              <a:t>	newbase = (ElemType *)realloc(L.elem,  (L.listsize+LISTINCREMENT)*</a:t>
            </a:r>
            <a:r>
              <a:rPr lang="en-US" altLang="zh-CN" sz="2400" dirty="0" err="1">
                <a:solidFill>
                  <a:srgbClr val="7030A0"/>
                </a:solidFill>
                <a:latin typeface="+mn-lt"/>
                <a:ea typeface="+mj-ea"/>
              </a:rPr>
              <a:t>sizeof</a:t>
            </a:r>
            <a:r>
              <a:rPr lang="en-US" altLang="zh-CN" sz="2400" dirty="0">
                <a:solidFill>
                  <a:srgbClr val="7030A0"/>
                </a:solidFill>
                <a:latin typeface="+mn-lt"/>
                <a:ea typeface="+mj-ea"/>
              </a:rPr>
              <a:t>(ElemType));  </a:t>
            </a:r>
          </a:p>
          <a:p>
            <a:pPr marL="242892" lvl="1" indent="0" defTabSz="914400">
              <a:buNone/>
            </a:pPr>
            <a:r>
              <a:rPr lang="en-US" altLang="zh-CN" sz="2400" dirty="0">
                <a:solidFill>
                  <a:srgbClr val="7030A0"/>
                </a:solidFill>
                <a:latin typeface="+mn-lt"/>
                <a:ea typeface="+mj-ea"/>
              </a:rPr>
              <a:t>   if (!newbase) exit(OVERFLOW); // space assignment fail</a:t>
            </a:r>
          </a:p>
          <a:p>
            <a:pPr marL="242892" lvl="1" indent="0" defTabSz="914400">
              <a:buNone/>
            </a:pPr>
            <a:r>
              <a:rPr lang="en-US" altLang="zh-CN" sz="2400" dirty="0">
                <a:solidFill>
                  <a:srgbClr val="7030A0"/>
                </a:solidFill>
                <a:latin typeface="+mn-lt"/>
                <a:ea typeface="+mj-ea"/>
              </a:rPr>
              <a:t>   L.elem = newbase;                // new based address</a:t>
            </a:r>
          </a:p>
          <a:p>
            <a:pPr marL="242892" lvl="1" indent="0" defTabSz="914400">
              <a:buNone/>
            </a:pPr>
            <a:r>
              <a:rPr lang="en-US" altLang="zh-CN" sz="2400" dirty="0">
                <a:solidFill>
                  <a:srgbClr val="7030A0"/>
                </a:solidFill>
                <a:latin typeface="+mn-lt"/>
                <a:ea typeface="+mj-ea"/>
              </a:rPr>
              <a:t>   L.listsize += LISTINCREMENT; }// increase the storage</a:t>
            </a:r>
          </a:p>
          <a:p>
            <a:pPr marL="242892" lvl="1" indent="0" defTabSz="914400">
              <a:buNone/>
            </a:pPr>
            <a:r>
              <a:rPr lang="en-US" altLang="zh-CN" sz="2400" dirty="0">
                <a:latin typeface="+mn-lt"/>
                <a:ea typeface="+mj-ea"/>
              </a:rPr>
              <a:t>    q = &amp;(L.elem[i-1]);                 // q </a:t>
            </a:r>
            <a:r>
              <a:rPr lang="zh-CN" altLang="en-US" sz="2400" dirty="0">
                <a:latin typeface="+mn-lt"/>
                <a:ea typeface="+mj-ea"/>
              </a:rPr>
              <a:t>指示插入位置</a:t>
            </a:r>
          </a:p>
          <a:p>
            <a:pPr marL="242892" lvl="1" indent="0" defTabSz="914400">
              <a:buNone/>
            </a:pPr>
            <a:r>
              <a:rPr lang="en-US" altLang="zh-CN" sz="2400" dirty="0">
                <a:latin typeface="+mn-lt"/>
                <a:ea typeface="+mj-ea"/>
              </a:rPr>
              <a:t>    for (p = &amp;(L.elem[L.length-1]); p &gt;= q;  --p)  </a:t>
            </a:r>
          </a:p>
          <a:p>
            <a:pPr marL="242892" lvl="1" indent="0" defTabSz="914400">
              <a:buNone/>
            </a:pPr>
            <a:r>
              <a:rPr lang="en-US" altLang="zh-CN" sz="2400" dirty="0">
                <a:latin typeface="+mn-lt"/>
                <a:ea typeface="+mj-ea"/>
              </a:rPr>
              <a:t>         *(p+1) = *p;       // </a:t>
            </a:r>
            <a:r>
              <a:rPr lang="zh-CN" altLang="en-US" sz="2400" dirty="0">
                <a:latin typeface="+mn-lt"/>
                <a:ea typeface="+mj-ea"/>
              </a:rPr>
              <a:t>插入位置及之后的元素右移</a:t>
            </a:r>
          </a:p>
          <a:p>
            <a:pPr marL="242892" lvl="1" indent="0" defTabSz="914400">
              <a:buNone/>
            </a:pPr>
            <a:r>
              <a:rPr lang="zh-CN" altLang="en-US" sz="2400" dirty="0">
                <a:latin typeface="+mn-lt"/>
                <a:ea typeface="+mj-ea"/>
              </a:rPr>
              <a:t>    *</a:t>
            </a:r>
            <a:r>
              <a:rPr lang="en-US" altLang="zh-CN" sz="2400" dirty="0">
                <a:latin typeface="+mn-lt"/>
                <a:ea typeface="+mj-ea"/>
              </a:rPr>
              <a:t>q = e;       // </a:t>
            </a:r>
            <a:r>
              <a:rPr lang="zh-CN" altLang="en-US" sz="2400" dirty="0">
                <a:latin typeface="+mn-lt"/>
                <a:ea typeface="+mj-ea"/>
              </a:rPr>
              <a:t>插入</a:t>
            </a:r>
            <a:r>
              <a:rPr lang="en-US" altLang="zh-CN" sz="2400" dirty="0">
                <a:latin typeface="+mn-lt"/>
                <a:ea typeface="+mj-ea"/>
              </a:rPr>
              <a:t>e</a:t>
            </a:r>
          </a:p>
          <a:p>
            <a:pPr marL="242892" lvl="1" indent="0" defTabSz="914400">
              <a:buNone/>
            </a:pPr>
            <a:r>
              <a:rPr lang="en-US" altLang="zh-CN" sz="2400" dirty="0">
                <a:latin typeface="+mn-lt"/>
                <a:ea typeface="+mj-ea"/>
              </a:rPr>
              <a:t>    ++L.length;   // </a:t>
            </a:r>
            <a:r>
              <a:rPr lang="zh-CN" altLang="en-US" sz="2400" dirty="0">
                <a:latin typeface="+mn-lt"/>
                <a:ea typeface="+mj-ea"/>
              </a:rPr>
              <a:t>表长增</a:t>
            </a:r>
            <a:r>
              <a:rPr lang="en-US" altLang="zh-CN" sz="2400" dirty="0">
                <a:latin typeface="+mn-lt"/>
                <a:ea typeface="+mj-ea"/>
              </a:rPr>
              <a:t>1</a:t>
            </a:r>
          </a:p>
          <a:p>
            <a:pPr marL="242892" lvl="1" indent="0" defTabSz="914400">
              <a:buNone/>
            </a:pPr>
            <a:r>
              <a:rPr lang="en-US" altLang="zh-CN" sz="2400" dirty="0">
                <a:latin typeface="+mn-lt"/>
                <a:ea typeface="+mj-ea"/>
              </a:rPr>
              <a:t>    return OK; }// </a:t>
            </a:r>
            <a:r>
              <a:rPr lang="en-US" altLang="zh-CN" sz="2400" dirty="0" err="1">
                <a:latin typeface="+mn-lt"/>
                <a:ea typeface="+mj-ea"/>
              </a:rPr>
              <a:t>ListInsert_Sq</a:t>
            </a:r>
            <a:r>
              <a:rPr lang="en-US" altLang="zh-CN" sz="2400" dirty="0">
                <a:latin typeface="+mn-lt"/>
                <a:ea typeface="+mj-ea"/>
              </a:rPr>
              <a:t> </a:t>
            </a:r>
            <a:endParaRPr lang="zh-CN" altLang="en-US" sz="1800" dirty="0">
              <a:latin typeface="+mn-lt"/>
              <a:ea typeface="+mj-ea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4E4F7E-54B4-4B73-840C-2BEA8106AB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线性表的顺序表示和实现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721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2089F-239D-4F0A-A54C-11D3FE18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删除操作的实现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2F4510-0811-4F05-97B9-A8E825B041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线性表的顺序表示和实现</a:t>
            </a:r>
          </a:p>
          <a:p>
            <a:endParaRPr lang="zh-CN" altLang="en-US" dirty="0"/>
          </a:p>
        </p:txBody>
      </p:sp>
      <p:pic>
        <p:nvPicPr>
          <p:cNvPr id="5" name="Picture 4" descr="查看源图像">
            <a:extLst>
              <a:ext uri="{FF2B5EF4-FFF2-40B4-BE49-F238E27FC236}">
                <a16:creationId xmlns:a16="http://schemas.microsoft.com/office/drawing/2014/main" id="{9388B4E9-50C7-423B-B2FB-1A104964AA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8" t="3247" r="23236" b="2000"/>
          <a:stretch/>
        </p:blipFill>
        <p:spPr bwMode="auto">
          <a:xfrm>
            <a:off x="1621696" y="4135467"/>
            <a:ext cx="1532164" cy="204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9BEBB22C-E541-45A5-8B8B-ECB03F6915C8}"/>
              </a:ext>
            </a:extLst>
          </p:cNvPr>
          <p:cNvSpPr/>
          <p:nvPr/>
        </p:nvSpPr>
        <p:spPr>
          <a:xfrm>
            <a:off x="248665" y="1714773"/>
            <a:ext cx="3394668" cy="1644960"/>
          </a:xfrm>
          <a:prstGeom prst="cloudCallout">
            <a:avLst>
              <a:gd name="adj1" fmla="val 1256"/>
              <a:gd name="adj2" fmla="val 128292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rIns="0" rtlCol="0" anchor="ctr"/>
          <a:lstStyle/>
          <a:p>
            <a:r>
              <a:rPr lang="zh-CN" altLang="en-US" sz="2400" dirty="0">
                <a:latin typeface="+mj-ea"/>
                <a:ea typeface="+mj-ea"/>
              </a:rPr>
              <a:t>删除元素时，</a:t>
            </a:r>
          </a:p>
          <a:p>
            <a:r>
              <a:rPr lang="zh-CN" altLang="en-US" sz="2400" dirty="0">
                <a:latin typeface="+mj-ea"/>
                <a:ea typeface="+mj-ea"/>
              </a:rPr>
              <a:t>线性表的逻辑结构发生什么变化？</a:t>
            </a:r>
            <a:endParaRPr lang="en-US" altLang="zh-CN" sz="2400" dirty="0">
              <a:latin typeface="+mj-ea"/>
              <a:ea typeface="+mj-ea"/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0F118F9E-A3DE-411B-896B-822A5DFA46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2372119"/>
              </p:ext>
            </p:extLst>
          </p:nvPr>
        </p:nvGraphicFramePr>
        <p:xfrm>
          <a:off x="3962912" y="1294778"/>
          <a:ext cx="7790938" cy="762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EFC4AAD4-0076-4522-B6EB-46BC71DDF1C0}"/>
              </a:ext>
            </a:extLst>
          </p:cNvPr>
          <p:cNvSpPr/>
          <p:nvPr/>
        </p:nvSpPr>
        <p:spPr>
          <a:xfrm>
            <a:off x="4610101" y="4024822"/>
            <a:ext cx="6551380" cy="663521"/>
          </a:xfrm>
          <a:prstGeom prst="roundRect">
            <a:avLst>
              <a:gd name="adj" fmla="val 3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7C05A8F0-F828-4B0E-B313-6D23BD646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586553"/>
              </p:ext>
            </p:extLst>
          </p:nvPr>
        </p:nvGraphicFramePr>
        <p:xfrm>
          <a:off x="4768027" y="4079376"/>
          <a:ext cx="6393456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0384">
                  <a:extLst>
                    <a:ext uri="{9D8B030D-6E8A-4147-A177-3AD203B41FA5}">
                      <a16:colId xmlns:a16="http://schemas.microsoft.com/office/drawing/2014/main" val="3255590269"/>
                    </a:ext>
                  </a:extLst>
                </a:gridCol>
                <a:gridCol w="710384">
                  <a:extLst>
                    <a:ext uri="{9D8B030D-6E8A-4147-A177-3AD203B41FA5}">
                      <a16:colId xmlns:a16="http://schemas.microsoft.com/office/drawing/2014/main" val="127776851"/>
                    </a:ext>
                  </a:extLst>
                </a:gridCol>
                <a:gridCol w="710384">
                  <a:extLst>
                    <a:ext uri="{9D8B030D-6E8A-4147-A177-3AD203B41FA5}">
                      <a16:colId xmlns:a16="http://schemas.microsoft.com/office/drawing/2014/main" val="4208675366"/>
                    </a:ext>
                  </a:extLst>
                </a:gridCol>
                <a:gridCol w="710384">
                  <a:extLst>
                    <a:ext uri="{9D8B030D-6E8A-4147-A177-3AD203B41FA5}">
                      <a16:colId xmlns:a16="http://schemas.microsoft.com/office/drawing/2014/main" val="2014475640"/>
                    </a:ext>
                  </a:extLst>
                </a:gridCol>
                <a:gridCol w="710384">
                  <a:extLst>
                    <a:ext uri="{9D8B030D-6E8A-4147-A177-3AD203B41FA5}">
                      <a16:colId xmlns:a16="http://schemas.microsoft.com/office/drawing/2014/main" val="656236089"/>
                    </a:ext>
                  </a:extLst>
                </a:gridCol>
                <a:gridCol w="710384">
                  <a:extLst>
                    <a:ext uri="{9D8B030D-6E8A-4147-A177-3AD203B41FA5}">
                      <a16:colId xmlns:a16="http://schemas.microsoft.com/office/drawing/2014/main" val="3524369170"/>
                    </a:ext>
                  </a:extLst>
                </a:gridCol>
                <a:gridCol w="710384">
                  <a:extLst>
                    <a:ext uri="{9D8B030D-6E8A-4147-A177-3AD203B41FA5}">
                      <a16:colId xmlns:a16="http://schemas.microsoft.com/office/drawing/2014/main" val="1786110851"/>
                    </a:ext>
                  </a:extLst>
                </a:gridCol>
                <a:gridCol w="710384">
                  <a:extLst>
                    <a:ext uri="{9D8B030D-6E8A-4147-A177-3AD203B41FA5}">
                      <a16:colId xmlns:a16="http://schemas.microsoft.com/office/drawing/2014/main" val="819853028"/>
                    </a:ext>
                  </a:extLst>
                </a:gridCol>
                <a:gridCol w="710384">
                  <a:extLst>
                    <a:ext uri="{9D8B030D-6E8A-4147-A177-3AD203B41FA5}">
                      <a16:colId xmlns:a16="http://schemas.microsoft.com/office/drawing/2014/main" val="2837353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i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80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i="1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i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i+</a:t>
                      </a:r>
                      <a:r>
                        <a:rPr lang="en-US" altLang="zh-CN" sz="280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i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8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762889"/>
                  </a:ext>
                </a:extLst>
              </a:tr>
            </a:tbl>
          </a:graphicData>
        </a:graphic>
      </p:graphicFrame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2FF8C23-FD4A-4EF8-AAA8-D3C3271AABAA}"/>
              </a:ext>
            </a:extLst>
          </p:cNvPr>
          <p:cNvSpPr/>
          <p:nvPr/>
        </p:nvSpPr>
        <p:spPr>
          <a:xfrm>
            <a:off x="4703531" y="2767301"/>
            <a:ext cx="6457950" cy="663521"/>
          </a:xfrm>
          <a:prstGeom prst="roundRect">
            <a:avLst>
              <a:gd name="adj" fmla="val 3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1FEA15E2-8606-4380-93BE-2E31FC998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87089"/>
              </p:ext>
            </p:extLst>
          </p:nvPr>
        </p:nvGraphicFramePr>
        <p:xfrm>
          <a:off x="4703531" y="2841573"/>
          <a:ext cx="645795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3255590269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127776851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420867536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14475640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656236089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3524369170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1786110851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819853028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837353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i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80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i="1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i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i="1" kern="1200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80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i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i+</a:t>
                      </a:r>
                      <a:r>
                        <a:rPr lang="en-US" altLang="zh-CN" sz="2800" i="0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i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762889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BBC2452-4292-4F7E-8325-23493A5460AE}"/>
              </a:ext>
            </a:extLst>
          </p:cNvPr>
          <p:cNvCxnSpPr>
            <a:cxnSpLocks/>
          </p:cNvCxnSpPr>
          <p:nvPr/>
        </p:nvCxnSpPr>
        <p:spPr>
          <a:xfrm flipH="1">
            <a:off x="10163175" y="3384784"/>
            <a:ext cx="611506" cy="64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041E358-E0FA-4766-9D53-8A23687CBF30}"/>
              </a:ext>
            </a:extLst>
          </p:cNvPr>
          <p:cNvCxnSpPr>
            <a:cxnSpLocks/>
          </p:cNvCxnSpPr>
          <p:nvPr/>
        </p:nvCxnSpPr>
        <p:spPr>
          <a:xfrm flipH="1">
            <a:off x="9410701" y="3392512"/>
            <a:ext cx="638174" cy="627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55107D8-2A5F-4BBA-9547-ADB483A9BD1F}"/>
              </a:ext>
            </a:extLst>
          </p:cNvPr>
          <p:cNvCxnSpPr>
            <a:cxnSpLocks/>
          </p:cNvCxnSpPr>
          <p:nvPr/>
        </p:nvCxnSpPr>
        <p:spPr>
          <a:xfrm flipH="1">
            <a:off x="8629650" y="3384784"/>
            <a:ext cx="723474" cy="64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54B8F28-FF1F-4F00-B625-24C0950EC2E3}"/>
              </a:ext>
            </a:extLst>
          </p:cNvPr>
          <p:cNvGrpSpPr/>
          <p:nvPr/>
        </p:nvGrpSpPr>
        <p:grpSpPr>
          <a:xfrm>
            <a:off x="7783207" y="4742897"/>
            <a:ext cx="2509870" cy="869544"/>
            <a:chOff x="9175238" y="4806479"/>
            <a:chExt cx="2509870" cy="869544"/>
          </a:xfrm>
        </p:grpSpPr>
        <p:sp>
          <p:nvSpPr>
            <p:cNvPr id="17" name="Text Box 52">
              <a:extLst>
                <a:ext uri="{FF2B5EF4-FFF2-40B4-BE49-F238E27FC236}">
                  <a16:creationId xmlns:a16="http://schemas.microsoft.com/office/drawing/2014/main" id="{335A1607-A7A9-49A1-9FD0-154DC6B83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5238" y="5156910"/>
              <a:ext cx="21797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>
                  <a:solidFill>
                    <a:schemeClr val="accent1"/>
                  </a:solidFill>
                  <a:latin typeface="Times New Roman" pitchFamily="18" charset="0"/>
                  <a:ea typeface="隶书" pitchFamily="49" charset="-122"/>
                </a:rPr>
                <a:t>表的长度减</a:t>
              </a:r>
              <a:r>
                <a:rPr kumimoji="1" lang="en-US" altLang="zh-CN" sz="2800" b="1" dirty="0">
                  <a:solidFill>
                    <a:schemeClr val="accent1"/>
                  </a:solidFill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en-US" altLang="zh-CN" sz="2800" b="1" dirty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AutoShape 53">
              <a:extLst>
                <a:ext uri="{FF2B5EF4-FFF2-40B4-BE49-F238E27FC236}">
                  <a16:creationId xmlns:a16="http://schemas.microsoft.com/office/drawing/2014/main" id="{30F3D9FB-1AF9-400F-81F4-45B298D50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8565" y="4806479"/>
              <a:ext cx="176543" cy="685800"/>
            </a:xfrm>
            <a:prstGeom prst="up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10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F1F2869-D533-44BE-9A86-4EFAAD6F5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BF1F2869-D533-44BE-9A86-4EFAAD6F52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D35758E-73A9-4AC5-A303-B6D1C86CA0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CD35758E-73A9-4AC5-A303-B6D1C86CA0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59330CB-2146-46A3-9CCD-7987D2366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159330CB-2146-46A3-9CCD-7987D23668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7" grpId="0">
        <p:bldSub>
          <a:bldDgm bld="one"/>
        </p:bldSub>
      </p:bldGraphic>
      <p:bldP spid="8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76D93-56AF-4379-8B7C-FE4EB184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>
                <a:latin typeface="Times New Roman" pitchFamily="18" charset="0"/>
                <a:ea typeface="黑体" pitchFamily="2" charset="-122"/>
              </a:rPr>
              <a:t>操作的实现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B18EA-C384-4DF1-B3ED-10721905C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4"/>
            <a:ext cx="2932889" cy="838200"/>
          </a:xfrm>
        </p:spPr>
        <p:txBody>
          <a:bodyPr/>
          <a:lstStyle/>
          <a:p>
            <a:r>
              <a:rPr lang="zh-CN" altLang="en-US" dirty="0"/>
              <a:t>删除操作实例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08C075-E739-4CFA-8BA4-1D48E46FAF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线性表的顺序表示和实现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E2160C0-E15C-4180-B535-FCF0DB8BD08E}"/>
              </a:ext>
            </a:extLst>
          </p:cNvPr>
          <p:cNvSpPr/>
          <p:nvPr/>
        </p:nvSpPr>
        <p:spPr>
          <a:xfrm>
            <a:off x="2041572" y="3573935"/>
            <a:ext cx="7347442" cy="708983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2" name="表格 4">
            <a:extLst>
              <a:ext uri="{FF2B5EF4-FFF2-40B4-BE49-F238E27FC236}">
                <a16:creationId xmlns:a16="http://schemas.microsoft.com/office/drawing/2014/main" id="{892CDB72-B8C1-4C10-A8BA-23B2293A4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777004"/>
              </p:ext>
            </p:extLst>
          </p:nvPr>
        </p:nvGraphicFramePr>
        <p:xfrm>
          <a:off x="2173623" y="3620290"/>
          <a:ext cx="723574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574">
                  <a:extLst>
                    <a:ext uri="{9D8B030D-6E8A-4147-A177-3AD203B41FA5}">
                      <a16:colId xmlns:a16="http://schemas.microsoft.com/office/drawing/2014/main" val="3255590269"/>
                    </a:ext>
                  </a:extLst>
                </a:gridCol>
                <a:gridCol w="723574">
                  <a:extLst>
                    <a:ext uri="{9D8B030D-6E8A-4147-A177-3AD203B41FA5}">
                      <a16:colId xmlns:a16="http://schemas.microsoft.com/office/drawing/2014/main" val="127776851"/>
                    </a:ext>
                  </a:extLst>
                </a:gridCol>
                <a:gridCol w="723574">
                  <a:extLst>
                    <a:ext uri="{9D8B030D-6E8A-4147-A177-3AD203B41FA5}">
                      <a16:colId xmlns:a16="http://schemas.microsoft.com/office/drawing/2014/main" val="4208675366"/>
                    </a:ext>
                  </a:extLst>
                </a:gridCol>
                <a:gridCol w="723574">
                  <a:extLst>
                    <a:ext uri="{9D8B030D-6E8A-4147-A177-3AD203B41FA5}">
                      <a16:colId xmlns:a16="http://schemas.microsoft.com/office/drawing/2014/main" val="2014475640"/>
                    </a:ext>
                  </a:extLst>
                </a:gridCol>
                <a:gridCol w="723574">
                  <a:extLst>
                    <a:ext uri="{9D8B030D-6E8A-4147-A177-3AD203B41FA5}">
                      <a16:colId xmlns:a16="http://schemas.microsoft.com/office/drawing/2014/main" val="656236089"/>
                    </a:ext>
                  </a:extLst>
                </a:gridCol>
                <a:gridCol w="723574">
                  <a:extLst>
                    <a:ext uri="{9D8B030D-6E8A-4147-A177-3AD203B41FA5}">
                      <a16:colId xmlns:a16="http://schemas.microsoft.com/office/drawing/2014/main" val="3524369170"/>
                    </a:ext>
                  </a:extLst>
                </a:gridCol>
                <a:gridCol w="723574">
                  <a:extLst>
                    <a:ext uri="{9D8B030D-6E8A-4147-A177-3AD203B41FA5}">
                      <a16:colId xmlns:a16="http://schemas.microsoft.com/office/drawing/2014/main" val="1786110851"/>
                    </a:ext>
                  </a:extLst>
                </a:gridCol>
                <a:gridCol w="723574">
                  <a:extLst>
                    <a:ext uri="{9D8B030D-6E8A-4147-A177-3AD203B41FA5}">
                      <a16:colId xmlns:a16="http://schemas.microsoft.com/office/drawing/2014/main" val="819853028"/>
                    </a:ext>
                  </a:extLst>
                </a:gridCol>
                <a:gridCol w="723574">
                  <a:extLst>
                    <a:ext uri="{9D8B030D-6E8A-4147-A177-3AD203B41FA5}">
                      <a16:colId xmlns:a16="http://schemas.microsoft.com/office/drawing/2014/main" val="1675789472"/>
                    </a:ext>
                  </a:extLst>
                </a:gridCol>
                <a:gridCol w="723574">
                  <a:extLst>
                    <a:ext uri="{9D8B030D-6E8A-4147-A177-3AD203B41FA5}">
                      <a16:colId xmlns:a16="http://schemas.microsoft.com/office/drawing/2014/main" val="4273134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zh-CN" altLang="en-US" sz="40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zh-CN" altLang="en-US" sz="400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zh-CN" altLang="en-US" sz="400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altLang="en-US" sz="4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CN" altLang="en-US" sz="4000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i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zh-CN" altLang="en-US" sz="4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4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762889"/>
                  </a:ext>
                </a:extLst>
              </a:tr>
            </a:tbl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932B4ED0-B704-4277-BD50-689E86231AF1}"/>
              </a:ext>
            </a:extLst>
          </p:cNvPr>
          <p:cNvSpPr txBox="1"/>
          <p:nvPr/>
        </p:nvSpPr>
        <p:spPr>
          <a:xfrm>
            <a:off x="4359547" y="112525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altLang="zh-CN" sz="3200" dirty="0"/>
              <a:t>ListDelete_Sq(L, i=5, e) </a:t>
            </a:r>
            <a:endParaRPr lang="zh-CN" altLang="en-US" sz="32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05D68D0-B89D-4213-AB97-102E27D96351}"/>
              </a:ext>
            </a:extLst>
          </p:cNvPr>
          <p:cNvGrpSpPr>
            <a:grpSpLocks/>
          </p:cNvGrpSpPr>
          <p:nvPr/>
        </p:nvGrpSpPr>
        <p:grpSpPr bwMode="auto">
          <a:xfrm>
            <a:off x="5180305" y="4368377"/>
            <a:ext cx="3709993" cy="1606551"/>
            <a:chOff x="523" y="1547"/>
            <a:chExt cx="2337" cy="1012"/>
          </a:xfrm>
        </p:grpSpPr>
        <p:sp>
          <p:nvSpPr>
            <p:cNvPr id="39" name="Line 38">
              <a:extLst>
                <a:ext uri="{FF2B5EF4-FFF2-40B4-BE49-F238E27FC236}">
                  <a16:creationId xmlns:a16="http://schemas.microsoft.com/office/drawing/2014/main" id="{9E781B14-3FE8-4BB9-BFDB-2CCAA04D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1547"/>
              <a:ext cx="0" cy="48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40" name="Text Box 39">
              <a:extLst>
                <a:ext uri="{FF2B5EF4-FFF2-40B4-BE49-F238E27FC236}">
                  <a16:creationId xmlns:a16="http://schemas.microsoft.com/office/drawing/2014/main" id="{8ECE02A3-9536-49F1-AF21-77BD5DDC5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" y="1880"/>
              <a:ext cx="2337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dirty="0">
                  <a:solidFill>
                    <a:schemeClr val="accent6"/>
                  </a:solidFill>
                  <a:ea typeface="宋体" pitchFamily="2" charset="-122"/>
                </a:rPr>
                <a:t>p=&amp;</a:t>
              </a:r>
              <a:r>
                <a:rPr kumimoji="1" lang="en-US" altLang="zh-CN" sz="3200" dirty="0" err="1">
                  <a:solidFill>
                    <a:schemeClr val="accent6"/>
                  </a:solidFill>
                  <a:ea typeface="宋体" pitchFamily="2" charset="-122"/>
                </a:rPr>
                <a:t>L.elem</a:t>
              </a:r>
              <a:r>
                <a:rPr kumimoji="1" lang="en-US" altLang="zh-CN" sz="3200" dirty="0">
                  <a:solidFill>
                    <a:schemeClr val="accent6"/>
                  </a:solidFill>
                  <a:ea typeface="宋体" pitchFamily="2" charset="-122"/>
                </a:rPr>
                <a:t>[i-1];</a:t>
              </a:r>
              <a:r>
                <a:rPr kumimoji="1" lang="en-US" altLang="zh-CN" sz="3200" dirty="0">
                  <a:solidFill>
                    <a:srgbClr val="FF0000"/>
                  </a:solidFill>
                </a:rPr>
                <a:t> </a:t>
              </a:r>
              <a:r>
                <a:rPr kumimoji="1" lang="en-US" altLang="zh-CN" sz="3200" dirty="0">
                  <a:solidFill>
                    <a:schemeClr val="accent6"/>
                  </a:solidFill>
                  <a:ea typeface="宋体" pitchFamily="2" charset="-122"/>
                </a:rPr>
                <a:t>e=*p</a:t>
              </a:r>
              <a:endParaRPr kumimoji="1" lang="zh-CN" altLang="en-US" sz="3200" dirty="0">
                <a:solidFill>
                  <a:schemeClr val="accent6"/>
                </a:solidFill>
                <a:ea typeface="宋体" pitchFamily="2" charset="-122"/>
              </a:endParaRPr>
            </a:p>
            <a:p>
              <a:endParaRPr kumimoji="1" lang="en-US" altLang="zh-CN" sz="3200" dirty="0">
                <a:solidFill>
                  <a:schemeClr val="accent6"/>
                </a:solidFill>
                <a:ea typeface="宋体" pitchFamily="2" charset="-122"/>
              </a:endParaRP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7A165C2-B10D-48D1-945A-3EC13EA95792}"/>
              </a:ext>
            </a:extLst>
          </p:cNvPr>
          <p:cNvSpPr txBox="1"/>
          <p:nvPr/>
        </p:nvSpPr>
        <p:spPr>
          <a:xfrm>
            <a:off x="5781968" y="3600619"/>
            <a:ext cx="714373" cy="7089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6A7B7E6-E070-478F-AC09-6ACD41643BC8}"/>
              </a:ext>
            </a:extLst>
          </p:cNvPr>
          <p:cNvSpPr txBox="1"/>
          <p:nvPr/>
        </p:nvSpPr>
        <p:spPr>
          <a:xfrm>
            <a:off x="4910396" y="5589021"/>
            <a:ext cx="20161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solidFill>
                  <a:schemeClr val="accent6"/>
                </a:solidFill>
              </a:rPr>
              <a:t>*(p-1)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</a:rPr>
              <a:t>=*p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0B20016-598A-4D7C-8ED7-D18684505BCF}"/>
              </a:ext>
            </a:extLst>
          </p:cNvPr>
          <p:cNvSpPr txBox="1"/>
          <p:nvPr/>
        </p:nvSpPr>
        <p:spPr>
          <a:xfrm>
            <a:off x="5077121" y="3600446"/>
            <a:ext cx="714372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63500"/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algn="ctr" defTabSz="68578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62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0A37755-7569-4A9D-91F2-A35E4A36D393}"/>
              </a:ext>
            </a:extLst>
          </p:cNvPr>
          <p:cNvSpPr txBox="1"/>
          <p:nvPr/>
        </p:nvSpPr>
        <p:spPr>
          <a:xfrm>
            <a:off x="7196412" y="5589021"/>
            <a:ext cx="970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solidFill>
                  <a:schemeClr val="accent6"/>
                </a:solidFill>
                <a:ea typeface="宋体" pitchFamily="2" charset="-122"/>
              </a:rPr>
              <a:t>p&gt;q</a:t>
            </a:r>
          </a:p>
        </p:txBody>
      </p:sp>
      <p:grpSp>
        <p:nvGrpSpPr>
          <p:cNvPr id="23" name="Group 37">
            <a:extLst>
              <a:ext uri="{FF2B5EF4-FFF2-40B4-BE49-F238E27FC236}">
                <a16:creationId xmlns:a16="http://schemas.microsoft.com/office/drawing/2014/main" id="{0F3AFB66-5262-4E99-8BA2-52DC86E0A633}"/>
              </a:ext>
            </a:extLst>
          </p:cNvPr>
          <p:cNvGrpSpPr>
            <a:grpSpLocks/>
          </p:cNvGrpSpPr>
          <p:nvPr/>
        </p:nvGrpSpPr>
        <p:grpSpPr bwMode="auto">
          <a:xfrm>
            <a:off x="5183488" y="4369155"/>
            <a:ext cx="401638" cy="1115640"/>
            <a:chOff x="523" y="1547"/>
            <a:chExt cx="253" cy="701"/>
          </a:xfrm>
        </p:grpSpPr>
        <p:sp>
          <p:nvSpPr>
            <p:cNvPr id="24" name="Line 38">
              <a:extLst>
                <a:ext uri="{FF2B5EF4-FFF2-40B4-BE49-F238E27FC236}">
                  <a16:creationId xmlns:a16="http://schemas.microsoft.com/office/drawing/2014/main" id="{A0180344-F435-48B8-A08B-AC432E388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" y="1547"/>
              <a:ext cx="0" cy="480"/>
            </a:xfrm>
            <a:prstGeom prst="line">
              <a:avLst/>
            </a:prstGeom>
            <a:noFill/>
            <a:ln w="38100">
              <a:solidFill>
                <a:schemeClr val="accent6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25" name="Text Box 39">
              <a:extLst>
                <a:ext uri="{FF2B5EF4-FFF2-40B4-BE49-F238E27FC236}">
                  <a16:creationId xmlns:a16="http://schemas.microsoft.com/office/drawing/2014/main" id="{01D3246B-90A2-4895-B5EF-835FE4DB8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" y="1880"/>
              <a:ext cx="25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dirty="0">
                  <a:solidFill>
                    <a:schemeClr val="accent6"/>
                  </a:solidFill>
                  <a:ea typeface="宋体" pitchFamily="2" charset="-122"/>
                </a:rPr>
                <a:t>p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BDF16BD-22E2-4D2C-B7F4-098655606240}"/>
              </a:ext>
            </a:extLst>
          </p:cNvPr>
          <p:cNvGrpSpPr/>
          <p:nvPr/>
        </p:nvGrpSpPr>
        <p:grpSpPr>
          <a:xfrm>
            <a:off x="6517234" y="2296358"/>
            <a:ext cx="3938313" cy="1277577"/>
            <a:chOff x="6586059" y="2449180"/>
            <a:chExt cx="3938313" cy="1277577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4BFEEB6-3B18-40FA-980F-6A61E6ACCA16}"/>
                </a:ext>
              </a:extLst>
            </p:cNvPr>
            <p:cNvSpPr txBox="1"/>
            <p:nvPr/>
          </p:nvSpPr>
          <p:spPr>
            <a:xfrm>
              <a:off x="6586059" y="2449180"/>
              <a:ext cx="393831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rPr>
                <a:t>q=&amp;</a:t>
              </a:r>
              <a:r>
                <a:rPr kumimoji="1" lang="en-US" altLang="zh-CN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rPr>
                <a:t>L.elem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宋体" pitchFamily="2" charset="-122"/>
                  <a:cs typeface="+mn-cs"/>
                </a:rPr>
                <a:t>[L.length-1]</a:t>
              </a:r>
              <a:endParaRPr lang="zh-CN" altLang="en-US" dirty="0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A08AFEBF-D5BF-41B4-B0F9-7254F0A96CB0}"/>
                </a:ext>
              </a:extLst>
            </p:cNvPr>
            <p:cNvCxnSpPr>
              <a:cxnSpLocks/>
            </p:cNvCxnSpPr>
            <p:nvPr/>
          </p:nvCxnSpPr>
          <p:spPr>
            <a:xfrm>
              <a:off x="6991350" y="2937483"/>
              <a:ext cx="0" cy="7892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614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96296E-6 L 0.05859 0.0018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59 0.00185 L 0.12526 -0.0032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26 -0.00324 L 0.1819 -0.0032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2" grpId="0" animBg="1"/>
      <p:bldP spid="45" grpId="0"/>
      <p:bldP spid="47" grpId="0" animBg="1"/>
      <p:bldP spid="5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59CE5-65F2-445E-93B8-1CB06326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2921"/>
            <a:ext cx="10972800" cy="685805"/>
          </a:xfrm>
        </p:spPr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>
                <a:latin typeface="Times New Roman" pitchFamily="18" charset="0"/>
                <a:ea typeface="黑体" pitchFamily="2" charset="-122"/>
              </a:rPr>
              <a:t>操作的实现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A28B0656-1481-4BD3-B644-7417B0B8EF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6601" y="1198726"/>
                <a:ext cx="5000623" cy="553068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时间复杂度分析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chemeClr val="tx1"/>
                    </a:solidFill>
                  </a:rPr>
                  <a:t>最好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342891" lvl="1" indent="0" algn="ctr"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T(n)=O(1)</a:t>
                </a:r>
              </a:p>
              <a:p>
                <a:pPr lvl="1"/>
                <a:r>
                  <a:rPr lang="zh-CN" altLang="en-US" dirty="0">
                    <a:solidFill>
                      <a:schemeClr val="tx1"/>
                    </a:solidFill>
                  </a:rPr>
                  <a:t>最坏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342891" lvl="1" indent="0" algn="ctr"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T(n)=O(n)</a:t>
                </a:r>
              </a:p>
              <a:p>
                <a:pPr lvl="1"/>
                <a:r>
                  <a:rPr lang="zh-CN" altLang="en-US" dirty="0">
                    <a:solidFill>
                      <a:schemeClr val="tx1"/>
                    </a:solidFill>
                  </a:rPr>
                  <a:t>平均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zh-CN" altLang="en-US" sz="2400" kern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设在表中</a:t>
                </a:r>
                <a:r>
                  <a:rPr lang="en-US" altLang="zh-CN" sz="2400" kern="1200" dirty="0" err="1">
                    <a:solidFill>
                      <a:schemeClr val="tx1"/>
                    </a:solidFill>
                    <a:latin typeface="+mj-ea"/>
                    <a:ea typeface="+mj-ea"/>
                  </a:rPr>
                  <a:t>i</a:t>
                </a:r>
                <a:r>
                  <a:rPr lang="zh-CN" altLang="en-US" sz="2400" kern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位置</a:t>
                </a:r>
                <a:r>
                  <a:rPr lang="zh-CN" altLang="en-US" dirty="0">
                    <a:solidFill>
                      <a:schemeClr val="tx1"/>
                    </a:solidFill>
                    <a:latin typeface="+mj-ea"/>
                    <a:ea typeface="+mj-ea"/>
                  </a:rPr>
                  <a:t>删除</a:t>
                </a:r>
                <a:r>
                  <a:rPr lang="zh-CN" altLang="en-US" sz="2400" kern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的概率为</a:t>
                </a:r>
                <a:r>
                  <a:rPr lang="en-US" altLang="zh-CN" sz="2400" kern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q</a:t>
                </a:r>
                <a:r>
                  <a:rPr lang="en-US" altLang="zh-CN" sz="2400" kern="1200" baseline="-25000" dirty="0">
                    <a:solidFill>
                      <a:schemeClr val="tx1"/>
                    </a:solidFill>
                    <a:latin typeface="+mj-ea"/>
                    <a:ea typeface="+mj-ea"/>
                  </a:rPr>
                  <a:t>i</a:t>
                </a:r>
                <a:r>
                  <a:rPr lang="en-US" altLang="zh-CN" sz="2400" kern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,</a:t>
                </a:r>
                <a:r>
                  <a:rPr lang="zh-CN" altLang="en-US" sz="2400" kern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移动次数的数学期望</a:t>
                </a:r>
                <a:endParaRPr lang="en-US" altLang="zh-CN" sz="2400" kern="12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685782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𝒅𝒍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kern="1200" baseline="-250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lvl="2"/>
                <a:r>
                  <a:rPr lang="en-US" altLang="zh-CN" sz="2400" kern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q</a:t>
                </a:r>
                <a:r>
                  <a:rPr lang="en-US" altLang="zh-CN" sz="2400" kern="1200" baseline="-25000" dirty="0">
                    <a:solidFill>
                      <a:schemeClr val="tx1"/>
                    </a:solidFill>
                    <a:latin typeface="+mj-ea"/>
                    <a:ea typeface="+mj-ea"/>
                  </a:rPr>
                  <a:t>i</a:t>
                </a:r>
                <a:r>
                  <a:rPr lang="zh-CN" altLang="en-US" sz="2400" kern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相等</a:t>
                </a:r>
                <a:endParaRPr lang="en-US" altLang="zh-CN" sz="2400" kern="12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685782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𝒅𝒍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e>
                      </m:nary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zh-CN" kern="12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lvl="2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A28B0656-1481-4BD3-B644-7417B0B8EF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6601" y="1198726"/>
                <a:ext cx="5000623" cy="5530685"/>
              </a:xfrm>
              <a:blipFill>
                <a:blip r:embed="rId3"/>
                <a:stretch>
                  <a:fillRect l="-854" t="-1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A12544-CDA2-4690-A3E1-87CC078F17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线性表的顺序表示和实现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8B6FCE-7B2C-45F2-B765-9AD39677BF1B}"/>
              </a:ext>
            </a:extLst>
          </p:cNvPr>
          <p:cNvSpPr txBox="1"/>
          <p:nvPr/>
        </p:nvSpPr>
        <p:spPr>
          <a:xfrm>
            <a:off x="247651" y="1320757"/>
            <a:ext cx="6838950" cy="4893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180000" tIns="45720" rIns="180000" bIns="45720" rtlCol="0">
            <a:spAutoFit/>
          </a:bodyPr>
          <a:lstStyle>
            <a:lvl1pPr indent="0"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  <a:defRPr sz="2400"/>
            </a:lvl1pPr>
            <a:lvl2pPr marL="242892" lvl="1" indent="0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None/>
              <a:defRPr sz="2400">
                <a:solidFill>
                  <a:srgbClr val="7030A0"/>
                </a:solidFill>
              </a:defRPr>
            </a:lvl2pPr>
            <a:lvl3pPr marL="857228" indent="-171446" defTabSz="685783">
              <a:spcBef>
                <a:spcPct val="20000"/>
              </a:spcBef>
              <a:buClr>
                <a:srgbClr val="7030A0"/>
              </a:buClr>
              <a:buSzPct val="70000"/>
              <a:buFont typeface="Times New Roman" panose="02020603050405020304" pitchFamily="18" charset="0"/>
              <a:buChar char="►"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20" indent="-171446" defTabSz="685783"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12" indent="-171446" defTabSz="685783">
              <a:spcBef>
                <a:spcPct val="20000"/>
              </a:spcBef>
              <a:buFont typeface="Arial" pitchFamily="34" charset="0"/>
              <a:buChar char="»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1885903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6pPr>
            <a:lvl7pPr marL="2228795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7pPr>
            <a:lvl8pPr marL="2571686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8pPr>
            <a:lvl9pPr marL="2914577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9pPr>
          </a:lstStyle>
          <a:p>
            <a:r>
              <a:rPr lang="en-US" altLang="zh-CN" dirty="0">
                <a:ea typeface="+mj-ea"/>
              </a:rPr>
              <a:t>Status </a:t>
            </a:r>
            <a:r>
              <a:rPr lang="en-US" altLang="zh-CN" dirty="0" err="1">
                <a:ea typeface="+mj-ea"/>
              </a:rPr>
              <a:t>ListDelete_Sq</a:t>
            </a:r>
            <a:r>
              <a:rPr lang="en-US" altLang="zh-CN" dirty="0">
                <a:ea typeface="+mj-ea"/>
              </a:rPr>
              <a:t>(</a:t>
            </a:r>
            <a:r>
              <a:rPr lang="en-US" altLang="zh-CN" dirty="0" err="1">
                <a:ea typeface="+mj-ea"/>
              </a:rPr>
              <a:t>SqList</a:t>
            </a:r>
            <a:r>
              <a:rPr lang="en-US" altLang="zh-CN" dirty="0">
                <a:ea typeface="+mj-ea"/>
              </a:rPr>
              <a:t> &amp;L, int </a:t>
            </a:r>
            <a:r>
              <a:rPr lang="en-US" altLang="zh-CN" dirty="0" err="1">
                <a:ea typeface="+mj-ea"/>
              </a:rPr>
              <a:t>i</a:t>
            </a:r>
            <a:r>
              <a:rPr lang="en-US" altLang="zh-CN" dirty="0">
                <a:ea typeface="+mj-ea"/>
              </a:rPr>
              <a:t>, </a:t>
            </a:r>
            <a:r>
              <a:rPr lang="en-US" altLang="zh-CN" dirty="0" err="1">
                <a:ea typeface="+mj-ea"/>
              </a:rPr>
              <a:t>ElemType</a:t>
            </a:r>
            <a:r>
              <a:rPr lang="en-US" altLang="zh-CN" dirty="0">
                <a:ea typeface="+mj-ea"/>
              </a:rPr>
              <a:t> &amp;e) </a:t>
            </a:r>
          </a:p>
          <a:p>
            <a:r>
              <a:rPr lang="en-US" altLang="zh-CN" dirty="0">
                <a:ea typeface="+mj-ea"/>
              </a:rPr>
              <a:t>{</a:t>
            </a:r>
          </a:p>
          <a:p>
            <a:r>
              <a:rPr lang="en-US" altLang="zh-CN" dirty="0">
                <a:ea typeface="+mj-ea"/>
              </a:rPr>
              <a:t>if ((</a:t>
            </a:r>
            <a:r>
              <a:rPr lang="en-US" altLang="zh-CN" dirty="0" err="1">
                <a:ea typeface="+mj-ea"/>
              </a:rPr>
              <a:t>i</a:t>
            </a:r>
            <a:r>
              <a:rPr lang="en-US" altLang="zh-CN" dirty="0">
                <a:ea typeface="+mj-ea"/>
              </a:rPr>
              <a:t> &lt; 1) || (</a:t>
            </a:r>
            <a:r>
              <a:rPr lang="en-US" altLang="zh-CN" dirty="0" err="1">
                <a:ea typeface="+mj-ea"/>
              </a:rPr>
              <a:t>i</a:t>
            </a:r>
            <a:r>
              <a:rPr lang="en-US" altLang="zh-CN" dirty="0">
                <a:ea typeface="+mj-ea"/>
              </a:rPr>
              <a:t> &gt; </a:t>
            </a:r>
            <a:r>
              <a:rPr lang="en-US" altLang="zh-CN" dirty="0" err="1">
                <a:ea typeface="+mj-ea"/>
              </a:rPr>
              <a:t>L.length</a:t>
            </a:r>
            <a:r>
              <a:rPr lang="en-US" altLang="zh-CN" dirty="0">
                <a:ea typeface="+mj-ea"/>
              </a:rPr>
              <a:t>))  return ERROR; </a:t>
            </a:r>
            <a:endParaRPr lang="zh-CN" altLang="en-US" dirty="0">
              <a:ea typeface="+mj-ea"/>
            </a:endParaRPr>
          </a:p>
          <a:p>
            <a:r>
              <a:rPr lang="en-US" altLang="zh-CN" dirty="0">
                <a:ea typeface="+mj-ea"/>
              </a:rPr>
              <a:t>p = &amp;(</a:t>
            </a:r>
            <a:r>
              <a:rPr lang="en-US" altLang="zh-CN" dirty="0" err="1">
                <a:ea typeface="+mj-ea"/>
              </a:rPr>
              <a:t>L.elem</a:t>
            </a:r>
            <a:r>
              <a:rPr lang="en-US" altLang="zh-CN" dirty="0">
                <a:ea typeface="+mj-ea"/>
              </a:rPr>
              <a:t>[i-1]);      // p </a:t>
            </a:r>
            <a:r>
              <a:rPr lang="zh-CN" altLang="en-US" dirty="0">
                <a:ea typeface="+mj-ea"/>
              </a:rPr>
              <a:t>为被删除元素的位置</a:t>
            </a:r>
          </a:p>
          <a:p>
            <a:r>
              <a:rPr lang="en-US" altLang="zh-CN" dirty="0">
                <a:ea typeface="+mj-ea"/>
              </a:rPr>
              <a:t>e = *p;                             // </a:t>
            </a:r>
            <a:r>
              <a:rPr lang="zh-CN" altLang="en-US" dirty="0">
                <a:ea typeface="+mj-ea"/>
              </a:rPr>
              <a:t>被删除元素的值赋给 </a:t>
            </a:r>
            <a:r>
              <a:rPr lang="en-US" altLang="zh-CN" dirty="0">
                <a:ea typeface="+mj-ea"/>
              </a:rPr>
              <a:t>e</a:t>
            </a:r>
          </a:p>
          <a:p>
            <a:r>
              <a:rPr lang="en-US" altLang="zh-CN" dirty="0">
                <a:ea typeface="+mj-ea"/>
              </a:rPr>
              <a:t>q = L.elem+L.length-1;     // </a:t>
            </a:r>
            <a:r>
              <a:rPr lang="zh-CN" altLang="en-US" dirty="0">
                <a:ea typeface="+mj-ea"/>
              </a:rPr>
              <a:t>表尾元素的位置</a:t>
            </a:r>
          </a:p>
          <a:p>
            <a:r>
              <a:rPr lang="en-US" altLang="zh-CN" dirty="0">
                <a:ea typeface="+mj-ea"/>
              </a:rPr>
              <a:t>for ( ++p; p &lt;= q; ++p )  *(p-1) = *p; </a:t>
            </a:r>
          </a:p>
          <a:p>
            <a:r>
              <a:rPr lang="en-US" altLang="zh-CN" dirty="0">
                <a:ea typeface="+mj-ea"/>
              </a:rPr>
              <a:t>		// </a:t>
            </a:r>
            <a:r>
              <a:rPr lang="zh-CN" altLang="en-US" dirty="0">
                <a:ea typeface="+mj-ea"/>
              </a:rPr>
              <a:t>被删除元素之后的元素左移</a:t>
            </a:r>
          </a:p>
          <a:p>
            <a:r>
              <a:rPr lang="en-US" altLang="zh-CN" dirty="0">
                <a:ea typeface="+mj-ea"/>
              </a:rPr>
              <a:t>--</a:t>
            </a:r>
            <a:r>
              <a:rPr lang="en-US" altLang="zh-CN" dirty="0" err="1">
                <a:ea typeface="+mj-ea"/>
              </a:rPr>
              <a:t>L.length</a:t>
            </a:r>
            <a:r>
              <a:rPr lang="en-US" altLang="zh-CN" dirty="0">
                <a:ea typeface="+mj-ea"/>
              </a:rPr>
              <a:t>;       // </a:t>
            </a:r>
            <a:r>
              <a:rPr lang="zh-CN" altLang="en-US" dirty="0">
                <a:ea typeface="+mj-ea"/>
              </a:rPr>
              <a:t>表长减</a:t>
            </a:r>
            <a:r>
              <a:rPr lang="en-US" altLang="zh-CN" dirty="0">
                <a:ea typeface="+mj-ea"/>
              </a:rPr>
              <a:t>1</a:t>
            </a:r>
          </a:p>
          <a:p>
            <a:r>
              <a:rPr lang="en-US" altLang="zh-CN" dirty="0">
                <a:ea typeface="+mj-ea"/>
              </a:rPr>
              <a:t>return OK;</a:t>
            </a:r>
          </a:p>
          <a:p>
            <a:r>
              <a:rPr lang="en-US" altLang="zh-CN" dirty="0">
                <a:ea typeface="+mj-ea"/>
              </a:rPr>
              <a:t>} // </a:t>
            </a:r>
            <a:r>
              <a:rPr lang="en-US" altLang="zh-CN" dirty="0" err="1">
                <a:ea typeface="+mj-ea"/>
              </a:rPr>
              <a:t>ListDelete_Sq</a:t>
            </a:r>
            <a:endParaRPr lang="en-US" altLang="zh-CN" dirty="0"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1AEAF9-4485-4B31-BD39-AA3612E6D65E}"/>
              </a:ext>
            </a:extLst>
          </p:cNvPr>
          <p:cNvSpPr txBox="1"/>
          <p:nvPr/>
        </p:nvSpPr>
        <p:spPr>
          <a:xfrm>
            <a:off x="3571876" y="5642648"/>
            <a:ext cx="3389712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lvl="0" algn="ctr" defTabSz="685783">
              <a:spcBef>
                <a:spcPct val="20000"/>
              </a:spcBef>
              <a:buClr>
                <a:srgbClr val="4472C4"/>
              </a:buClr>
              <a:buSzPct val="70000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T(n)=O(</a:t>
            </a:r>
            <a:r>
              <a:rPr lang="en-US" altLang="zh-CN" dirty="0" err="1"/>
              <a:t>L.length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1874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F55A3C7-F655-44A8-97A3-C62485978E3D}"/>
              </a:ext>
            </a:extLst>
          </p:cNvPr>
          <p:cNvSpPr/>
          <p:nvPr/>
        </p:nvSpPr>
        <p:spPr>
          <a:xfrm>
            <a:off x="6096000" y="2351190"/>
            <a:ext cx="4178183" cy="3654435"/>
          </a:xfrm>
          <a:prstGeom prst="rect">
            <a:avLst/>
          </a:prstGeom>
          <a:solidFill>
            <a:srgbClr val="086796">
              <a:alpha val="63922"/>
            </a:srgb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F0E49F1-D4B1-45B6-9F8E-0B07BEBC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顺序表的优点与缺点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2BD98C2F-22AF-4BBA-ACA3-A8E07A5735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线性表的顺序表示和实现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8987CC-950E-4879-93F0-89D7601F5D5D}"/>
              </a:ext>
            </a:extLst>
          </p:cNvPr>
          <p:cNvSpPr/>
          <p:nvPr/>
        </p:nvSpPr>
        <p:spPr>
          <a:xfrm>
            <a:off x="1656836" y="2351189"/>
            <a:ext cx="3938570" cy="3654435"/>
          </a:xfrm>
          <a:prstGeom prst="rect">
            <a:avLst/>
          </a:prstGeom>
          <a:solidFill>
            <a:srgbClr val="9E0000">
              <a:alpha val="60000"/>
            </a:srgb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38648F72-6BFA-4379-86B8-332A4E5AD101}"/>
              </a:ext>
            </a:extLst>
          </p:cNvPr>
          <p:cNvSpPr/>
          <p:nvPr/>
        </p:nvSpPr>
        <p:spPr>
          <a:xfrm>
            <a:off x="1841158" y="2789649"/>
            <a:ext cx="3353556" cy="3126325"/>
          </a:xfrm>
          <a:custGeom>
            <a:avLst/>
            <a:gdLst>
              <a:gd name="connsiteX0" fmla="*/ 0 w 3283712"/>
              <a:gd name="connsiteY0" fmla="*/ 0 h 3126325"/>
              <a:gd name="connsiteX1" fmla="*/ 3283712 w 3283712"/>
              <a:gd name="connsiteY1" fmla="*/ 0 h 3126325"/>
              <a:gd name="connsiteX2" fmla="*/ 3283712 w 3283712"/>
              <a:gd name="connsiteY2" fmla="*/ 3126325 h 3126325"/>
              <a:gd name="connsiteX3" fmla="*/ 0 w 3283712"/>
              <a:gd name="connsiteY3" fmla="*/ 3126325 h 3126325"/>
              <a:gd name="connsiteX4" fmla="*/ 0 w 3283712"/>
              <a:gd name="connsiteY4" fmla="*/ 0 h 312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3712" h="3126325">
                <a:moveTo>
                  <a:pt x="0" y="0"/>
                </a:moveTo>
                <a:lnTo>
                  <a:pt x="3283712" y="0"/>
                </a:lnTo>
                <a:lnTo>
                  <a:pt x="3283712" y="3126325"/>
                </a:lnTo>
                <a:lnTo>
                  <a:pt x="0" y="31263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245" tIns="55245" rIns="55245" bIns="55245" numCol="1" spcCol="1270" anchor="t" anchorCtr="0">
            <a:noAutofit/>
          </a:bodyPr>
          <a:lstStyle/>
          <a:p>
            <a:pPr marL="457200" lvl="0" indent="-457200" algn="l" defTabSz="12890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chemeClr val="bg1"/>
                </a:solidFill>
                <a:latin typeface="+mj-ea"/>
                <a:ea typeface="+mj-ea"/>
              </a:rPr>
              <a:t>逻辑相邻，物理相邻</a:t>
            </a:r>
            <a:endParaRPr lang="en-US" altLang="zh-CN" sz="2400" kern="12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457200" lvl="0" indent="-457200" algn="l" defTabSz="12890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chemeClr val="bg1"/>
                </a:solidFill>
                <a:latin typeface="+mj-ea"/>
                <a:ea typeface="+mj-ea"/>
              </a:rPr>
              <a:t>简单，易实现</a:t>
            </a:r>
          </a:p>
          <a:p>
            <a:pPr marL="457200" lvl="0" indent="-457200" algn="l" defTabSz="12890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chemeClr val="bg1"/>
                </a:solidFill>
                <a:latin typeface="+mj-ea"/>
                <a:ea typeface="+mj-ea"/>
              </a:rPr>
              <a:t>可随机存取任一元素</a:t>
            </a:r>
          </a:p>
          <a:p>
            <a:pPr marL="457200" lvl="0" indent="-457200" algn="l" defTabSz="12890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chemeClr val="bg1"/>
                </a:solidFill>
                <a:latin typeface="+mj-ea"/>
                <a:ea typeface="+mj-ea"/>
              </a:rPr>
              <a:t>存储空间使用紧凑</a:t>
            </a:r>
          </a:p>
        </p:txBody>
      </p:sp>
      <p:sp>
        <p:nvSpPr>
          <p:cNvPr id="9" name="十字形 8">
            <a:extLst>
              <a:ext uri="{FF2B5EF4-FFF2-40B4-BE49-F238E27FC236}">
                <a16:creationId xmlns:a16="http://schemas.microsoft.com/office/drawing/2014/main" id="{22F0758B-215F-4436-979D-B420F3B67930}"/>
              </a:ext>
            </a:extLst>
          </p:cNvPr>
          <p:cNvSpPr/>
          <p:nvPr/>
        </p:nvSpPr>
        <p:spPr>
          <a:xfrm>
            <a:off x="907028" y="1630926"/>
            <a:ext cx="1381760" cy="1381760"/>
          </a:xfrm>
          <a:prstGeom prst="plus">
            <a:avLst>
              <a:gd name="adj" fmla="val 3281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B41B866-1CBA-4F0C-9225-D091939C442B}"/>
              </a:ext>
            </a:extLst>
          </p:cNvPr>
          <p:cNvSpPr/>
          <p:nvPr/>
        </p:nvSpPr>
        <p:spPr>
          <a:xfrm>
            <a:off x="9623943" y="2128359"/>
            <a:ext cx="1300480" cy="44566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C5D3A081-08E2-45D3-8958-C6A7A66C0DF1}"/>
              </a:ext>
            </a:extLst>
          </p:cNvPr>
          <p:cNvSpPr/>
          <p:nvPr/>
        </p:nvSpPr>
        <p:spPr>
          <a:xfrm>
            <a:off x="6347381" y="2789649"/>
            <a:ext cx="3675419" cy="3126325"/>
          </a:xfrm>
          <a:custGeom>
            <a:avLst/>
            <a:gdLst>
              <a:gd name="connsiteX0" fmla="*/ 0 w 3283712"/>
              <a:gd name="connsiteY0" fmla="*/ 0 h 3126325"/>
              <a:gd name="connsiteX1" fmla="*/ 3283712 w 3283712"/>
              <a:gd name="connsiteY1" fmla="*/ 0 h 3126325"/>
              <a:gd name="connsiteX2" fmla="*/ 3283712 w 3283712"/>
              <a:gd name="connsiteY2" fmla="*/ 3126325 h 3126325"/>
              <a:gd name="connsiteX3" fmla="*/ 0 w 3283712"/>
              <a:gd name="connsiteY3" fmla="*/ 3126325 h 3126325"/>
              <a:gd name="connsiteX4" fmla="*/ 0 w 3283712"/>
              <a:gd name="connsiteY4" fmla="*/ 0 h 312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3712" h="3126325">
                <a:moveTo>
                  <a:pt x="0" y="0"/>
                </a:moveTo>
                <a:lnTo>
                  <a:pt x="3283712" y="0"/>
                </a:lnTo>
                <a:lnTo>
                  <a:pt x="3283712" y="3126325"/>
                </a:lnTo>
                <a:lnTo>
                  <a:pt x="0" y="31263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245" tIns="55245" rIns="55245" bIns="55245" numCol="1" spcCol="1270" anchor="t" anchorCtr="0">
            <a:noAutofit/>
          </a:bodyPr>
          <a:lstStyle/>
          <a:p>
            <a:pPr marL="457200" lvl="0" indent="-457200" algn="l" defTabSz="12890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chemeClr val="bg1"/>
                </a:solidFill>
                <a:latin typeface="+mj-ea"/>
                <a:ea typeface="+mj-ea"/>
              </a:rPr>
              <a:t>插入、删除操作需要移动大量的元素</a:t>
            </a:r>
          </a:p>
          <a:p>
            <a:pPr marL="457200" lvl="0" indent="-457200" algn="l" defTabSz="12890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chemeClr val="bg1"/>
                </a:solidFill>
                <a:latin typeface="+mj-ea"/>
                <a:ea typeface="+mj-ea"/>
              </a:rPr>
              <a:t>预先分配空间需按最大空间分配，利用不充分</a:t>
            </a:r>
          </a:p>
          <a:p>
            <a:pPr marL="457200" lvl="0" indent="-457200" algn="l" defTabSz="12890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chemeClr val="bg1"/>
                </a:solidFill>
                <a:latin typeface="+mj-ea"/>
                <a:ea typeface="+mj-ea"/>
              </a:rPr>
              <a:t>表容量难以扩充</a:t>
            </a:r>
          </a:p>
        </p:txBody>
      </p:sp>
    </p:spTree>
    <p:extLst>
      <p:ext uri="{BB962C8B-B14F-4D97-AF65-F5344CB8AC3E}">
        <p14:creationId xmlns:p14="http://schemas.microsoft.com/office/powerpoint/2010/main" val="2391107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F79E3-AC29-4B23-90A0-B129F6DB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3859"/>
            <a:ext cx="10972800" cy="685805"/>
          </a:xfrm>
        </p:spPr>
        <p:txBody>
          <a:bodyPr/>
          <a:lstStyle/>
          <a:p>
            <a:r>
              <a:rPr lang="zh-CN" altLang="en-US" dirty="0"/>
              <a:t>警惕顺序表的访问越界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C7C60-FE73-41E3-9E99-01EAF9A9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6479"/>
            <a:ext cx="10972800" cy="821871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语言数组访问实例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C26C62-3B05-4928-9899-E62605AA8D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线性表的顺序表示和实现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ECCC59-7217-4C26-B66D-38BD4024682F}"/>
              </a:ext>
            </a:extLst>
          </p:cNvPr>
          <p:cNvSpPr txBox="1"/>
          <p:nvPr/>
        </p:nvSpPr>
        <p:spPr>
          <a:xfrm>
            <a:off x="695326" y="2428875"/>
            <a:ext cx="4897210" cy="38391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rIns="180000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sz="2000">
                <a:ea typeface="+mj-ea"/>
                <a:cs typeface="Times New Roman" panose="02020603050405020304" pitchFamily="18" charset="0"/>
              </a:defRPr>
            </a:lvl1pPr>
            <a:lvl2pPr lvl="1">
              <a:lnSpc>
                <a:spcPct val="110000"/>
              </a:lnSpc>
              <a:defRPr kumimoji="1" sz="2000" b="0">
                <a:ea typeface="+mj-ea"/>
                <a:cs typeface="Times New Roman" panose="02020603050405020304" pitchFamily="18" charset="0"/>
              </a:defRPr>
            </a:lvl2pPr>
            <a:lvl3pPr lvl="2">
              <a:lnSpc>
                <a:spcPct val="120000"/>
              </a:lnSpc>
              <a:defRPr kumimoji="1" sz="2400">
                <a:solidFill>
                  <a:srgbClr val="080808"/>
                </a:solidFill>
                <a:ea typeface="+mj-ea"/>
              </a:defRPr>
            </a:lvl3pPr>
          </a:lstStyle>
          <a:p>
            <a:pPr lvl="1"/>
            <a:r>
              <a:rPr lang="zh-CN" altLang="en-US" sz="2400" dirty="0"/>
              <a:t>int main(){</a:t>
            </a:r>
          </a:p>
          <a:p>
            <a:pPr lvl="2"/>
            <a:r>
              <a:rPr lang="zh-CN" altLang="en-US" dirty="0"/>
              <a:t>int i = 0;</a:t>
            </a:r>
          </a:p>
          <a:p>
            <a:pPr lvl="2"/>
            <a:r>
              <a:rPr lang="zh-CN" altLang="en-US" dirty="0"/>
              <a:t>int a[3] ;</a:t>
            </a:r>
          </a:p>
          <a:p>
            <a:pPr lvl="2"/>
            <a:r>
              <a:rPr lang="zh-CN" altLang="en-US" dirty="0"/>
              <a:t>for(; i&lt;=3; i++){</a:t>
            </a:r>
          </a:p>
          <a:p>
            <a:pPr lvl="3"/>
            <a:r>
              <a:rPr lang="zh-CN" altLang="en-US" sz="2400" dirty="0"/>
              <a:t>a[i] = </a:t>
            </a:r>
            <a:r>
              <a:rPr lang="en-US" altLang="zh-CN" sz="2400" dirty="0"/>
              <a:t>0</a:t>
            </a:r>
            <a:r>
              <a:rPr lang="zh-CN" altLang="en-US" sz="2400" dirty="0"/>
              <a:t>;</a:t>
            </a:r>
          </a:p>
          <a:p>
            <a:pPr lvl="3"/>
            <a:r>
              <a:rPr lang="zh-CN" altLang="en-US" sz="2400" dirty="0"/>
              <a:t>printf("hello world\n");</a:t>
            </a:r>
          </a:p>
          <a:p>
            <a:pPr lvl="2"/>
            <a:r>
              <a:rPr lang="zh-CN" altLang="en-US" dirty="0"/>
              <a:t>}</a:t>
            </a:r>
          </a:p>
          <a:p>
            <a:pPr lvl="2"/>
            <a:r>
              <a:rPr lang="zh-CN" altLang="en-US" dirty="0"/>
              <a:t>return 0;</a:t>
            </a:r>
          </a:p>
          <a:p>
            <a:pPr lvl="1"/>
            <a:r>
              <a:rPr lang="zh-CN" altLang="en-US" sz="2400" dirty="0"/>
              <a:t>}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E2BD6DB-F774-477F-8ACA-A9AE836021E6}"/>
              </a:ext>
            </a:extLst>
          </p:cNvPr>
          <p:cNvSpPr/>
          <p:nvPr/>
        </p:nvSpPr>
        <p:spPr>
          <a:xfrm>
            <a:off x="5788478" y="3834125"/>
            <a:ext cx="1167493" cy="73787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tailEnd type="non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输出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D64B3D-7F72-4322-A97F-844D6652DF2B}"/>
              </a:ext>
            </a:extLst>
          </p:cNvPr>
          <p:cNvSpPr txBox="1"/>
          <p:nvPr/>
        </p:nvSpPr>
        <p:spPr>
          <a:xfrm>
            <a:off x="7151913" y="2422071"/>
            <a:ext cx="4897210" cy="383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rIns="180000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sz="2000">
                <a:ea typeface="+mj-ea"/>
                <a:cs typeface="Times New Roman" panose="02020603050405020304" pitchFamily="18" charset="0"/>
              </a:defRPr>
            </a:lvl1pPr>
            <a:lvl2pPr lvl="1">
              <a:lnSpc>
                <a:spcPct val="110000"/>
              </a:lnSpc>
              <a:defRPr kumimoji="1" sz="2000" b="0">
                <a:ea typeface="+mj-ea"/>
                <a:cs typeface="Times New Roman" panose="02020603050405020304" pitchFamily="18" charset="0"/>
              </a:defRPr>
            </a:lvl2pPr>
            <a:lvl3pPr lvl="2">
              <a:lnSpc>
                <a:spcPct val="120000"/>
              </a:lnSpc>
              <a:defRPr kumimoji="1" sz="2400">
                <a:solidFill>
                  <a:srgbClr val="080808"/>
                </a:solidFill>
                <a:ea typeface="+mj-ea"/>
              </a:defRPr>
            </a:lvl3pPr>
          </a:lstStyle>
          <a:p>
            <a:pPr lvl="1"/>
            <a:endParaRPr lang="zh-CN" altLang="en-US" sz="2400" dirty="0"/>
          </a:p>
        </p:txBody>
      </p:sp>
      <p:pic>
        <p:nvPicPr>
          <p:cNvPr id="9" name="图形 8" descr="问号">
            <a:extLst>
              <a:ext uri="{FF2B5EF4-FFF2-40B4-BE49-F238E27FC236}">
                <a16:creationId xmlns:a16="http://schemas.microsoft.com/office/drawing/2014/main" id="{7A0934D9-D63E-470A-8DAC-0DFF3BA3C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0665" y="2822122"/>
            <a:ext cx="2819399" cy="28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1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68C26-0DB4-476A-95BA-E8542765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8930"/>
            <a:ext cx="10972800" cy="685805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ea typeface="黑体" pitchFamily="2" charset="-122"/>
              </a:rPr>
              <a:t>基本操作在顺序表中的实现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62807C6-98BB-4B27-B63F-37DDD65C4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线性表的顺序表示和实现</a:t>
            </a:r>
          </a:p>
          <a:p>
            <a:endParaRPr lang="zh-CN" alt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加载项 4" title="Web Viewer">
                <a:extLst>
                  <a:ext uri="{FF2B5EF4-FFF2-40B4-BE49-F238E27FC236}">
                    <a16:creationId xmlns:a16="http://schemas.microsoft.com/office/drawing/2014/main" id="{49472944-94CF-4247-95A6-B50197BD93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6299205"/>
                  </p:ext>
                </p:extLst>
              </p:nvPr>
            </p:nvGraphicFramePr>
            <p:xfrm>
              <a:off x="66674" y="1143000"/>
              <a:ext cx="12125325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加载项 4" title="Web Viewer">
                <a:extLst>
                  <a:ext uri="{FF2B5EF4-FFF2-40B4-BE49-F238E27FC236}">
                    <a16:creationId xmlns:a16="http://schemas.microsoft.com/office/drawing/2014/main" id="{49472944-94CF-4247-95A6-B50197BD93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74" y="1143000"/>
                <a:ext cx="12125325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2706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F79E3-AC29-4B23-90A0-B129F6DB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ea typeface="黑体" pitchFamily="2" charset="-122"/>
              </a:rPr>
              <a:t>基本操作在顺序表中的实现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C7C60-FE73-41E3-9E99-01EAF9A9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828672"/>
          </a:xfrm>
        </p:spPr>
        <p:txBody>
          <a:bodyPr/>
          <a:lstStyle/>
          <a:p>
            <a:r>
              <a:rPr lang="zh-CN" altLang="en-US" dirty="0"/>
              <a:t>警惕顺序表的访问越界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C26C62-3B05-4928-9899-E62605AA8D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线性表的顺序表示和实现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ECCC59-7217-4C26-B66D-38BD4024682F}"/>
              </a:ext>
            </a:extLst>
          </p:cNvPr>
          <p:cNvSpPr txBox="1"/>
          <p:nvPr/>
        </p:nvSpPr>
        <p:spPr>
          <a:xfrm>
            <a:off x="695326" y="2428875"/>
            <a:ext cx="4343399" cy="38022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rIns="180000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sz="2000">
                <a:ea typeface="+mj-ea"/>
                <a:cs typeface="Times New Roman" panose="02020603050405020304" pitchFamily="18" charset="0"/>
              </a:defRPr>
            </a:lvl1pPr>
            <a:lvl2pPr lvl="1">
              <a:lnSpc>
                <a:spcPct val="110000"/>
              </a:lnSpc>
              <a:defRPr kumimoji="1" sz="2000" b="0">
                <a:ea typeface="+mj-ea"/>
                <a:cs typeface="Times New Roman" panose="02020603050405020304" pitchFamily="18" charset="0"/>
              </a:defRPr>
            </a:lvl2pPr>
            <a:lvl3pPr lvl="2">
              <a:lnSpc>
                <a:spcPct val="120000"/>
              </a:lnSpc>
              <a:defRPr kumimoji="1" sz="2400">
                <a:solidFill>
                  <a:srgbClr val="080808"/>
                </a:solidFill>
                <a:ea typeface="+mj-ea"/>
              </a:defRPr>
            </a:lvl3pPr>
          </a:lstStyle>
          <a:p>
            <a:r>
              <a:rPr lang="zh-CN" altLang="en-US" sz="2400" dirty="0"/>
              <a:t>int main(){</a:t>
            </a:r>
          </a:p>
          <a:p>
            <a:pPr lvl="1"/>
            <a:r>
              <a:rPr lang="zh-CN" altLang="en-US" sz="2400" dirty="0"/>
              <a:t>int i = 0;</a:t>
            </a:r>
          </a:p>
          <a:p>
            <a:pPr lvl="1"/>
            <a:r>
              <a:rPr lang="zh-CN" altLang="en-US" sz="2400" dirty="0"/>
              <a:t>int a[3] ;</a:t>
            </a:r>
          </a:p>
          <a:p>
            <a:pPr lvl="1"/>
            <a:r>
              <a:rPr lang="zh-CN" altLang="en-US" sz="2400" dirty="0"/>
              <a:t>for(; i&lt;=3; i++){</a:t>
            </a:r>
          </a:p>
          <a:p>
            <a:pPr lvl="2"/>
            <a:r>
              <a:rPr lang="zh-CN" altLang="en-US" dirty="0"/>
              <a:t>a[i] = </a:t>
            </a:r>
            <a:r>
              <a:rPr lang="en-US" altLang="zh-CN" dirty="0"/>
              <a:t>0</a:t>
            </a:r>
            <a:r>
              <a:rPr lang="zh-CN" altLang="en-US" dirty="0"/>
              <a:t>;</a:t>
            </a:r>
          </a:p>
          <a:p>
            <a:pPr lvl="2"/>
            <a:r>
              <a:rPr lang="zh-CN" altLang="en-US" dirty="0"/>
              <a:t>printf("hello world\n");</a:t>
            </a:r>
          </a:p>
          <a:p>
            <a:pPr lvl="1"/>
            <a:r>
              <a:rPr lang="zh-CN" altLang="en-US" sz="2400" dirty="0"/>
              <a:t>}</a:t>
            </a:r>
          </a:p>
          <a:p>
            <a:pPr lvl="1"/>
            <a:r>
              <a:rPr lang="zh-CN" altLang="en-US" sz="2400" dirty="0"/>
              <a:t>return 0;</a:t>
            </a:r>
          </a:p>
          <a:p>
            <a:r>
              <a:rPr lang="zh-CN" altLang="en-US" sz="2400" dirty="0"/>
              <a:t>}</a:t>
            </a:r>
          </a:p>
        </p:txBody>
      </p:sp>
      <p:pic>
        <p:nvPicPr>
          <p:cNvPr id="11" name="Picture 4" descr="查看源图像">
            <a:extLst>
              <a:ext uri="{FF2B5EF4-FFF2-40B4-BE49-F238E27FC236}">
                <a16:creationId xmlns:a16="http://schemas.microsoft.com/office/drawing/2014/main" id="{71FB15F2-2D00-405F-B2F9-0476560CD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8" t="3247" r="23236" b="2000"/>
          <a:stretch/>
        </p:blipFill>
        <p:spPr bwMode="auto">
          <a:xfrm>
            <a:off x="5038725" y="4002309"/>
            <a:ext cx="1532164" cy="204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思想气泡: 云 11">
            <a:extLst>
              <a:ext uri="{FF2B5EF4-FFF2-40B4-BE49-F238E27FC236}">
                <a16:creationId xmlns:a16="http://schemas.microsoft.com/office/drawing/2014/main" id="{A00F405E-9AF8-4420-91F3-01D2423CEE4D}"/>
              </a:ext>
            </a:extLst>
          </p:cNvPr>
          <p:cNvSpPr/>
          <p:nvPr/>
        </p:nvSpPr>
        <p:spPr>
          <a:xfrm>
            <a:off x="4478112" y="2198655"/>
            <a:ext cx="2955129" cy="1644960"/>
          </a:xfrm>
          <a:prstGeom prst="cloudCallout">
            <a:avLst>
              <a:gd name="adj1" fmla="val 3496"/>
              <a:gd name="adj2" fmla="val 9876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rIns="0" rtlCol="0" anchor="ctr"/>
          <a:lstStyle/>
          <a:p>
            <a:r>
              <a:rPr lang="zh-CN" altLang="en-US" sz="2400" dirty="0">
                <a:latin typeface="+mj-ea"/>
                <a:ea typeface="+mj-ea"/>
              </a:rPr>
              <a:t>为什么没报错？为什么陷入死循环？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707C224-5940-4654-9974-F26543FD592B}"/>
              </a:ext>
            </a:extLst>
          </p:cNvPr>
          <p:cNvSpPr/>
          <p:nvPr/>
        </p:nvSpPr>
        <p:spPr>
          <a:xfrm>
            <a:off x="1877786" y="3600420"/>
            <a:ext cx="676275" cy="486390"/>
          </a:xfrm>
          <a:prstGeom prst="ellipse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60F123-9D96-4EC9-AB76-5679C1900829}"/>
              </a:ext>
            </a:extLst>
          </p:cNvPr>
          <p:cNvSpPr txBox="1"/>
          <p:nvPr/>
        </p:nvSpPr>
        <p:spPr>
          <a:xfrm>
            <a:off x="7713889" y="2411416"/>
            <a:ext cx="4343399" cy="37283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rIns="180000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sz="2000">
                <a:ea typeface="+mj-ea"/>
                <a:cs typeface="Times New Roman" panose="02020603050405020304" pitchFamily="18" charset="0"/>
              </a:defRPr>
            </a:lvl1pPr>
            <a:lvl2pPr lvl="1">
              <a:lnSpc>
                <a:spcPct val="110000"/>
              </a:lnSpc>
              <a:defRPr kumimoji="1" sz="2000" b="0">
                <a:ea typeface="+mj-ea"/>
                <a:cs typeface="Times New Roman" panose="02020603050405020304" pitchFamily="18" charset="0"/>
              </a:defRPr>
            </a:lvl2pPr>
            <a:lvl3pPr lvl="2">
              <a:lnSpc>
                <a:spcPct val="120000"/>
              </a:lnSpc>
              <a:defRPr kumimoji="1" sz="2400">
                <a:solidFill>
                  <a:srgbClr val="080808"/>
                </a:solidFill>
                <a:ea typeface="+mj-ea"/>
              </a:defRPr>
            </a:lvl3pPr>
          </a:lstStyle>
          <a:p>
            <a:r>
              <a:rPr lang="zh-CN" altLang="en-US" sz="2400" dirty="0"/>
              <a:t>注意：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a[3] </a:t>
            </a:r>
            <a:r>
              <a:rPr lang="zh-CN" altLang="en-US" sz="2400" dirty="0"/>
              <a:t>访问越界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 </a:t>
            </a:r>
            <a:r>
              <a:rPr lang="zh-CN" altLang="en-US" sz="2400" dirty="0"/>
              <a:t>语言中，除访问受限的内存，所有内存空间都可自由访问，因此只要</a:t>
            </a:r>
            <a:r>
              <a:rPr lang="en-US" altLang="zh-CN" sz="2400" dirty="0"/>
              <a:t>a[3]</a:t>
            </a:r>
            <a:r>
              <a:rPr lang="zh-CN" altLang="en-US" sz="2400" dirty="0"/>
              <a:t>的位置是可访问的就</a:t>
            </a:r>
            <a:r>
              <a:rPr lang="zh-CN" altLang="en-US" sz="2400" dirty="0">
                <a:solidFill>
                  <a:srgbClr val="FF0000"/>
                </a:solidFill>
              </a:rPr>
              <a:t>不会报错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 a[3]</a:t>
            </a:r>
            <a:r>
              <a:rPr lang="zh-CN" altLang="en-US" sz="2400" dirty="0"/>
              <a:t>的存储位置恰好是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的存储位置（不是一定的），因此a[i] = </a:t>
            </a:r>
            <a:r>
              <a:rPr lang="en-US" altLang="zh-CN" sz="2400" dirty="0"/>
              <a:t>0</a:t>
            </a:r>
            <a:r>
              <a:rPr lang="zh-CN" altLang="en-US" sz="2400" dirty="0"/>
              <a:t>，即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618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7" grpId="0" animBg="1"/>
      <p:bldP spid="13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3C357-7401-46A9-AC1E-3753944A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aseline="30000" dirty="0"/>
              <a:t>*</a:t>
            </a:r>
            <a:r>
              <a:rPr lang="zh-CN" altLang="en-US" dirty="0"/>
              <a:t>高级编程语言中的顺序表数据类型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BFA231-120F-44A2-941D-8E65CC71B0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线性表的顺序表示和实现</a:t>
            </a:r>
          </a:p>
        </p:txBody>
      </p:sp>
      <p:grpSp>
        <p:nvGrpSpPr>
          <p:cNvPr id="16" name="iŝḻîḍé">
            <a:extLst>
              <a:ext uri="{FF2B5EF4-FFF2-40B4-BE49-F238E27FC236}">
                <a16:creationId xmlns:a16="http://schemas.microsoft.com/office/drawing/2014/main" id="{6A4947CE-6244-4B0A-9209-7433F847A225}"/>
              </a:ext>
            </a:extLst>
          </p:cNvPr>
          <p:cNvGrpSpPr/>
          <p:nvPr/>
        </p:nvGrpSpPr>
        <p:grpSpPr>
          <a:xfrm>
            <a:off x="1197428" y="2001207"/>
            <a:ext cx="4376606" cy="4124960"/>
            <a:chOff x="676650" y="3386332"/>
            <a:chExt cx="3484350" cy="2652667"/>
          </a:xfrm>
        </p:grpSpPr>
        <p:sp>
          <p:nvSpPr>
            <p:cNvPr id="17" name="íşļíḍé">
              <a:extLst>
                <a:ext uri="{FF2B5EF4-FFF2-40B4-BE49-F238E27FC236}">
                  <a16:creationId xmlns:a16="http://schemas.microsoft.com/office/drawing/2014/main" id="{B67907E0-80D6-46BB-906E-EF4ADA374E37}"/>
                </a:ext>
              </a:extLst>
            </p:cNvPr>
            <p:cNvSpPr/>
            <p:nvPr/>
          </p:nvSpPr>
          <p:spPr>
            <a:xfrm>
              <a:off x="676652" y="3608092"/>
              <a:ext cx="3484348" cy="2430907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8" name="ïŝḻíďê">
              <a:extLst>
                <a:ext uri="{FF2B5EF4-FFF2-40B4-BE49-F238E27FC236}">
                  <a16:creationId xmlns:a16="http://schemas.microsoft.com/office/drawing/2014/main" id="{E26AC202-8CD0-45E2-A6DB-F60E2BEFC8E0}"/>
                </a:ext>
              </a:extLst>
            </p:cNvPr>
            <p:cNvSpPr/>
            <p:nvPr/>
          </p:nvSpPr>
          <p:spPr>
            <a:xfrm>
              <a:off x="676650" y="3386332"/>
              <a:ext cx="3484350" cy="443520"/>
            </a:xfrm>
            <a:prstGeom prst="roundRect">
              <a:avLst>
                <a:gd name="adj" fmla="val 50000"/>
              </a:avLst>
            </a:prstGeom>
            <a:solidFill>
              <a:srgbClr val="0A7DB6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/>
              <a:r>
                <a:rPr lang="zh-CN" altLang="zh-CN" sz="3200" kern="1200" dirty="0">
                  <a:latin typeface="+mj-ea"/>
                  <a:ea typeface="+mj-ea"/>
                </a:rPr>
                <a:t>基本类型</a:t>
              </a:r>
              <a:endParaRPr lang="zh-CN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ïšḻídè">
              <a:extLst>
                <a:ext uri="{FF2B5EF4-FFF2-40B4-BE49-F238E27FC236}">
                  <a16:creationId xmlns:a16="http://schemas.microsoft.com/office/drawing/2014/main" id="{578C8C5A-4649-4254-8745-8A1E1F3FABC4}"/>
                </a:ext>
              </a:extLst>
            </p:cNvPr>
            <p:cNvSpPr/>
            <p:nvPr/>
          </p:nvSpPr>
          <p:spPr>
            <a:xfrm>
              <a:off x="676650" y="4058999"/>
              <a:ext cx="3484348" cy="1979999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marL="342900" lvl="0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zh-CN" sz="2800" kern="1200" dirty="0">
                  <a:latin typeface="+mj-ea"/>
                  <a:ea typeface="+mj-ea"/>
                </a:rPr>
                <a:t>Array——</a:t>
              </a:r>
              <a:r>
                <a:rPr lang="zh-CN" altLang="zh-CN" sz="2800" kern="1200" dirty="0">
                  <a:latin typeface="+mj-ea"/>
                  <a:ea typeface="+mj-ea"/>
                </a:rPr>
                <a:t>各门语言都有</a:t>
              </a:r>
            </a:p>
            <a:p>
              <a:pPr marL="342900" lvl="0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zh-CN" altLang="en-US" sz="2800" kern="1200" dirty="0">
                  <a:latin typeface="+mj-ea"/>
                  <a:ea typeface="+mj-ea"/>
                </a:rPr>
                <a:t>需要预知存储空间大小；</a:t>
              </a:r>
              <a:endParaRPr lang="en-US" altLang="zh-CN" sz="2800" kern="1200" dirty="0">
                <a:latin typeface="+mj-ea"/>
                <a:ea typeface="+mj-ea"/>
              </a:endParaRPr>
            </a:p>
            <a:p>
              <a:pPr marL="342900" lvl="0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zh-CN" altLang="en-US" sz="2800" kern="1200" dirty="0">
                  <a:latin typeface="+mj-ea"/>
                  <a:ea typeface="+mj-ea"/>
                </a:rPr>
                <a:t>适合简单操作；</a:t>
              </a:r>
              <a:endParaRPr lang="en-US" altLang="zh-CN" sz="2800" kern="1200" dirty="0">
                <a:latin typeface="+mj-ea"/>
                <a:ea typeface="+mj-ea"/>
              </a:endParaRPr>
            </a:p>
            <a:p>
              <a:pPr marL="342900" lvl="0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zh-CN" altLang="en-US" sz="2800" kern="1200" dirty="0">
                  <a:latin typeface="+mj-ea"/>
                  <a:ea typeface="+mj-ea"/>
                </a:rPr>
                <a:t>扩容麻烦</a:t>
              </a:r>
              <a:endParaRPr lang="en-US" altLang="zh-CN" sz="2800" kern="1200" dirty="0">
                <a:latin typeface="+mj-ea"/>
                <a:ea typeface="+mj-ea"/>
              </a:endParaRPr>
            </a:p>
            <a:p>
              <a:pPr marL="342900" lvl="0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zh-CN" altLang="en-US" sz="2800" kern="1200" dirty="0">
                  <a:latin typeface="+mj-ea"/>
                  <a:ea typeface="+mj-ea"/>
                </a:rPr>
                <a:t>适合对性能有</a:t>
              </a:r>
              <a:r>
                <a:rPr lang="zh-CN" altLang="en-US" sz="2800" dirty="0">
                  <a:latin typeface="+mj-ea"/>
                  <a:ea typeface="+mj-ea"/>
                </a:rPr>
                <a:t>极致</a:t>
              </a:r>
              <a:r>
                <a:rPr lang="zh-CN" altLang="en-US" sz="2800" kern="1200" dirty="0">
                  <a:latin typeface="+mj-ea"/>
                  <a:ea typeface="+mj-ea"/>
                </a:rPr>
                <a:t>要求</a:t>
              </a:r>
              <a:r>
                <a:rPr lang="zh-CN" altLang="en-US" sz="2800" dirty="0">
                  <a:latin typeface="+mj-ea"/>
                  <a:ea typeface="+mj-ea"/>
                </a:rPr>
                <a:t>或</a:t>
              </a:r>
              <a:r>
                <a:rPr lang="zh-CN" altLang="en-US" sz="2800" kern="1200" dirty="0">
                  <a:latin typeface="+mj-ea"/>
                  <a:ea typeface="+mj-ea"/>
                </a:rPr>
                <a:t>底层软件的开发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800" kern="1200" dirty="0">
                <a:latin typeface="+mj-ea"/>
                <a:ea typeface="+mj-ea"/>
              </a:endParaRPr>
            </a:p>
          </p:txBody>
        </p:sp>
      </p:grpSp>
      <p:grpSp>
        <p:nvGrpSpPr>
          <p:cNvPr id="20" name="íṥḷîḍê">
            <a:extLst>
              <a:ext uri="{FF2B5EF4-FFF2-40B4-BE49-F238E27FC236}">
                <a16:creationId xmlns:a16="http://schemas.microsoft.com/office/drawing/2014/main" id="{4610983D-F3D5-48F8-AFB8-547A467072D6}"/>
              </a:ext>
            </a:extLst>
          </p:cNvPr>
          <p:cNvGrpSpPr/>
          <p:nvPr/>
        </p:nvGrpSpPr>
        <p:grpSpPr>
          <a:xfrm>
            <a:off x="6389914" y="2001205"/>
            <a:ext cx="4474029" cy="4124960"/>
            <a:chOff x="676650" y="3386332"/>
            <a:chExt cx="3484350" cy="2652667"/>
          </a:xfrm>
        </p:grpSpPr>
        <p:sp>
          <p:nvSpPr>
            <p:cNvPr id="21" name="ïṩḷïdê">
              <a:extLst>
                <a:ext uri="{FF2B5EF4-FFF2-40B4-BE49-F238E27FC236}">
                  <a16:creationId xmlns:a16="http://schemas.microsoft.com/office/drawing/2014/main" id="{039CA42F-51F3-4143-808B-69A951564D6B}"/>
                </a:ext>
              </a:extLst>
            </p:cNvPr>
            <p:cNvSpPr/>
            <p:nvPr/>
          </p:nvSpPr>
          <p:spPr>
            <a:xfrm>
              <a:off x="676652" y="3608092"/>
              <a:ext cx="3484348" cy="2430907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3">
                    <a:alpha val="23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 marL="171450" indent="-171450" defTabSz="9144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zh-CN" altLang="en-US" sz="2800" dirty="0">
                <a:solidFill>
                  <a:schemeClr val="dk1">
                    <a:lumMod val="10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2" name="ïŝlidè">
              <a:extLst>
                <a:ext uri="{FF2B5EF4-FFF2-40B4-BE49-F238E27FC236}">
                  <a16:creationId xmlns:a16="http://schemas.microsoft.com/office/drawing/2014/main" id="{A8D240DD-626C-408F-A809-A66EC0CD323F}"/>
                </a:ext>
              </a:extLst>
            </p:cNvPr>
            <p:cNvSpPr/>
            <p:nvPr/>
          </p:nvSpPr>
          <p:spPr>
            <a:xfrm>
              <a:off x="676650" y="3386332"/>
              <a:ext cx="3484350" cy="443520"/>
            </a:xfrm>
            <a:prstGeom prst="roundRect">
              <a:avLst>
                <a:gd name="adj" fmla="val 50000"/>
              </a:avLst>
            </a:prstGeom>
            <a:solidFill>
              <a:srgbClr val="6F6AA4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200" dirty="0">
                  <a:latin typeface="+mj-ea"/>
                  <a:ea typeface="+mj-ea"/>
                </a:rPr>
                <a:t>容器类</a:t>
              </a:r>
            </a:p>
          </p:txBody>
        </p:sp>
        <p:sp>
          <p:nvSpPr>
            <p:cNvPr id="23" name="ïsliḍé">
              <a:extLst>
                <a:ext uri="{FF2B5EF4-FFF2-40B4-BE49-F238E27FC236}">
                  <a16:creationId xmlns:a16="http://schemas.microsoft.com/office/drawing/2014/main" id="{08010999-A56A-4561-9F25-7326B755BA91}"/>
                </a:ext>
              </a:extLst>
            </p:cNvPr>
            <p:cNvSpPr/>
            <p:nvPr/>
          </p:nvSpPr>
          <p:spPr>
            <a:xfrm>
              <a:off x="676650" y="4058999"/>
              <a:ext cx="3484348" cy="1979999"/>
            </a:xfrm>
            <a:prstGeom prst="rect">
              <a:avLst/>
            </a:prstGeom>
          </p:spPr>
          <p:txBody>
            <a:bodyPr wrap="square">
              <a:normAutofit fontScale="92500"/>
            </a:bodyPr>
            <a:lstStyle/>
            <a:p>
              <a:pPr marL="342900" lvl="0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zh-CN" sz="2800" dirty="0" err="1">
                  <a:latin typeface="+mj-ea"/>
                  <a:ea typeface="+mj-ea"/>
                </a:rPr>
                <a:t>ArrayList</a:t>
              </a:r>
              <a:r>
                <a:rPr lang="en-US" altLang="zh-CN" sz="2800" dirty="0">
                  <a:latin typeface="+mj-ea"/>
                  <a:ea typeface="+mj-ea"/>
                </a:rPr>
                <a:t>(Java)</a:t>
              </a:r>
              <a:endParaRPr lang="en-US" altLang="zh-CN" sz="2800" kern="1200" dirty="0">
                <a:latin typeface="+mj-ea"/>
                <a:ea typeface="+mj-ea"/>
              </a:endParaRPr>
            </a:p>
            <a:p>
              <a:pPr marL="342900" lvl="0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zh-CN" sz="2800" kern="1200" dirty="0">
                  <a:latin typeface="+mj-ea"/>
                  <a:ea typeface="+mj-ea"/>
                </a:rPr>
                <a:t>Vector(C++</a:t>
              </a:r>
              <a:r>
                <a:rPr lang="en-US" altLang="zh-CN" sz="2800" dirty="0">
                  <a:latin typeface="+mj-ea"/>
                  <a:ea typeface="+mj-ea"/>
                </a:rPr>
                <a:t>)</a:t>
              </a:r>
              <a:endParaRPr lang="en-US" altLang="zh-CN" sz="2800" kern="1200" dirty="0">
                <a:latin typeface="+mj-ea"/>
                <a:ea typeface="+mj-ea"/>
              </a:endParaRPr>
            </a:p>
            <a:p>
              <a:pPr marL="342900" lvl="0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zh-CN" sz="2800" kern="1200" dirty="0">
                  <a:latin typeface="+mj-ea"/>
                  <a:ea typeface="+mj-ea"/>
                </a:rPr>
                <a:t>lists, tuples(</a:t>
              </a:r>
              <a:r>
                <a:rPr lang="en-US" altLang="zh-CN" sz="2800" dirty="0">
                  <a:latin typeface="+mj-ea"/>
                  <a:ea typeface="+mj-ea"/>
                </a:rPr>
                <a:t>p</a:t>
              </a:r>
              <a:r>
                <a:rPr lang="en-US" altLang="zh-CN" sz="2800" kern="1200" dirty="0">
                  <a:latin typeface="+mj-ea"/>
                  <a:ea typeface="+mj-ea"/>
                </a:rPr>
                <a:t>ython</a:t>
              </a:r>
              <a:r>
                <a:rPr lang="en-US" altLang="zh-CN" sz="2800" dirty="0">
                  <a:latin typeface="+mj-ea"/>
                  <a:ea typeface="+mj-ea"/>
                </a:rPr>
                <a:t>)</a:t>
              </a:r>
              <a:r>
                <a:rPr lang="en-US" altLang="zh-CN" sz="2800" kern="1200" dirty="0">
                  <a:latin typeface="+mj-ea"/>
                  <a:ea typeface="+mj-ea"/>
                </a:rPr>
                <a:t>…</a:t>
              </a:r>
            </a:p>
            <a:p>
              <a:pPr marL="342900" lvl="0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zh-CN" altLang="en-US" sz="2800" kern="1200" dirty="0">
                  <a:latin typeface="+mj-ea"/>
                  <a:ea typeface="+mj-ea"/>
                </a:rPr>
                <a:t>封装了各类数组操作；</a:t>
              </a:r>
              <a:endParaRPr lang="en-US" altLang="zh-CN" sz="2800" kern="1200" dirty="0">
                <a:latin typeface="+mj-ea"/>
                <a:ea typeface="+mj-ea"/>
              </a:endParaRPr>
            </a:p>
            <a:p>
              <a:pPr marL="342900" lvl="0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zh-CN" altLang="en-US" sz="2800" kern="1200" dirty="0">
                  <a:latin typeface="+mj-ea"/>
                  <a:ea typeface="+mj-ea"/>
                </a:rPr>
                <a:t>支持动态扩容；</a:t>
              </a:r>
              <a:endParaRPr lang="en-US" altLang="zh-CN" sz="2800" kern="1200" dirty="0">
                <a:latin typeface="+mj-ea"/>
                <a:ea typeface="+mj-ea"/>
              </a:endParaRPr>
            </a:p>
            <a:p>
              <a:pPr marL="342900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zh-CN" altLang="en-US" sz="2800" kern="1200" dirty="0">
                  <a:latin typeface="+mj-ea"/>
                  <a:ea typeface="+mj-ea"/>
                </a:rPr>
                <a:t>业务开发的首选</a:t>
              </a:r>
            </a:p>
            <a:p>
              <a:pPr marL="342900" lvl="0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endParaRPr lang="zh-CN" altLang="en-US" sz="28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58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89700-E7AB-4B2C-BC29-FC76654D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什么是线性表？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A00A8-7C6C-4723-89A0-B5A135A3C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4633116" cy="1475294"/>
          </a:xfrm>
        </p:spPr>
        <p:txBody>
          <a:bodyPr>
            <a:normAutofit/>
          </a:bodyPr>
          <a:lstStyle/>
          <a:p>
            <a:r>
              <a:rPr lang="zh-CN" altLang="en-US" dirty="0"/>
              <a:t>数据排成像一条线样的结构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30E94C-0502-4166-ACDF-DCFCFD152D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89570" y="134069"/>
            <a:ext cx="3844413" cy="415200"/>
          </a:xfrm>
        </p:spPr>
        <p:txBody>
          <a:bodyPr>
            <a:normAutofit/>
          </a:bodyPr>
          <a:lstStyle/>
          <a:p>
            <a:r>
              <a:rPr lang="en-US" altLang="zh-CN" dirty="0"/>
              <a:t>2.1 </a:t>
            </a:r>
            <a:r>
              <a:rPr lang="zh-CN" altLang="zh-CN" dirty="0"/>
              <a:t>线性表的定义</a:t>
            </a:r>
            <a:endParaRPr lang="zh-CN" altLang="en-US" b="1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2AE1700-C509-4B07-BD20-5BAA50B12A24}"/>
              </a:ext>
            </a:extLst>
          </p:cNvPr>
          <p:cNvGrpSpPr/>
          <p:nvPr/>
        </p:nvGrpSpPr>
        <p:grpSpPr>
          <a:xfrm>
            <a:off x="5793753" y="1783781"/>
            <a:ext cx="5929889" cy="577435"/>
            <a:chOff x="7046024" y="1301061"/>
            <a:chExt cx="2453145" cy="23888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145E426-6E54-4445-96CF-E8C280A9D6C6}"/>
                </a:ext>
              </a:extLst>
            </p:cNvPr>
            <p:cNvSpPr/>
            <p:nvPr/>
          </p:nvSpPr>
          <p:spPr>
            <a:xfrm>
              <a:off x="7046024" y="1301061"/>
              <a:ext cx="238650" cy="2388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BA49086-F0D3-4928-A984-F91E88BA4488}"/>
                </a:ext>
              </a:extLst>
            </p:cNvPr>
            <p:cNvSpPr/>
            <p:nvPr/>
          </p:nvSpPr>
          <p:spPr>
            <a:xfrm>
              <a:off x="7599647" y="1301061"/>
              <a:ext cx="238650" cy="2388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F59C996-A490-4E2B-8825-0F2D787F86D3}"/>
                </a:ext>
              </a:extLst>
            </p:cNvPr>
            <p:cNvSpPr/>
            <p:nvPr/>
          </p:nvSpPr>
          <p:spPr>
            <a:xfrm>
              <a:off x="8153271" y="1301061"/>
              <a:ext cx="238650" cy="2388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C4B3882-1FE1-4B9C-B75B-F504860F1BFE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7284674" y="1420501"/>
              <a:ext cx="314973" cy="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D8671AD-4843-4FD0-9118-EB5D2A4E72B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7838297" y="1420501"/>
              <a:ext cx="314974" cy="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C1CF9F9-69A9-4BB9-92FC-FE35590960EA}"/>
                </a:ext>
              </a:extLst>
            </p:cNvPr>
            <p:cNvSpPr/>
            <p:nvPr/>
          </p:nvSpPr>
          <p:spPr>
            <a:xfrm>
              <a:off x="8706895" y="1301061"/>
              <a:ext cx="238650" cy="2388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970EE18-22EE-45DC-A9F2-507B5C20DDBA}"/>
                </a:ext>
              </a:extLst>
            </p:cNvPr>
            <p:cNvSpPr/>
            <p:nvPr/>
          </p:nvSpPr>
          <p:spPr>
            <a:xfrm>
              <a:off x="9260519" y="1301061"/>
              <a:ext cx="238650" cy="2388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07A7612-FEBB-4DEE-B13A-18DC48580DE0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>
              <a:off x="8391921" y="1420501"/>
              <a:ext cx="314974" cy="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B4AF726-F222-4B39-AECE-0D9F8261B196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8945545" y="1420501"/>
              <a:ext cx="314974" cy="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06C0D3A-EB35-4837-8CE4-B5B85F0FB7D9}"/>
              </a:ext>
            </a:extLst>
          </p:cNvPr>
          <p:cNvGrpSpPr/>
          <p:nvPr/>
        </p:nvGrpSpPr>
        <p:grpSpPr>
          <a:xfrm>
            <a:off x="5548945" y="925214"/>
            <a:ext cx="1066494" cy="858567"/>
            <a:chOff x="2478194" y="2829846"/>
            <a:chExt cx="835501" cy="858567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30032F7-8E5F-4C57-A0E1-D77DA684C517}"/>
                </a:ext>
              </a:extLst>
            </p:cNvPr>
            <p:cNvSpPr txBox="1"/>
            <p:nvPr/>
          </p:nvSpPr>
          <p:spPr>
            <a:xfrm>
              <a:off x="2478194" y="2829846"/>
              <a:ext cx="8355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唯一</a:t>
              </a:r>
              <a:endParaRPr lang="zh-CN" altLang="en-US" sz="1400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1C6FE0BD-BE97-44C2-A19A-386902C351CF}"/>
                </a:ext>
              </a:extLst>
            </p:cNvPr>
            <p:cNvCxnSpPr>
              <a:cxnSpLocks/>
              <a:stCxn id="28" idx="2"/>
              <a:endCxn id="7" idx="0"/>
            </p:cNvCxnSpPr>
            <p:nvPr/>
          </p:nvCxnSpPr>
          <p:spPr>
            <a:xfrm>
              <a:off x="2895944" y="3291511"/>
              <a:ext cx="1" cy="396902"/>
            </a:xfrm>
            <a:prstGeom prst="straightConnector1">
              <a:avLst/>
            </a:prstGeom>
            <a:ln>
              <a:solidFill>
                <a:srgbClr val="CC66FF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D2D53FB-7609-473F-8FA0-870B40CC878E}"/>
              </a:ext>
            </a:extLst>
          </p:cNvPr>
          <p:cNvGrpSpPr/>
          <p:nvPr/>
        </p:nvGrpSpPr>
        <p:grpSpPr>
          <a:xfrm>
            <a:off x="11017451" y="925216"/>
            <a:ext cx="835501" cy="836856"/>
            <a:chOff x="5296635" y="4420941"/>
            <a:chExt cx="835501" cy="836856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8A705EE-8BFD-48FC-BF00-4D9DAB2D5074}"/>
                </a:ext>
              </a:extLst>
            </p:cNvPr>
            <p:cNvSpPr txBox="1"/>
            <p:nvPr/>
          </p:nvSpPr>
          <p:spPr>
            <a:xfrm>
              <a:off x="5296635" y="4420941"/>
              <a:ext cx="8355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唯一</a:t>
              </a:r>
              <a:endParaRPr lang="zh-CN" altLang="en-US" sz="1400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7CD45B86-8034-4BA6-A3C1-CBD25D3844BB}"/>
                </a:ext>
              </a:extLst>
            </p:cNvPr>
            <p:cNvCxnSpPr>
              <a:stCxn id="34" idx="2"/>
            </p:cNvCxnSpPr>
            <p:nvPr/>
          </p:nvCxnSpPr>
          <p:spPr>
            <a:xfrm>
              <a:off x="5714386" y="4882606"/>
              <a:ext cx="1" cy="375191"/>
            </a:xfrm>
            <a:prstGeom prst="straightConnector1">
              <a:avLst/>
            </a:prstGeom>
            <a:ln>
              <a:solidFill>
                <a:srgbClr val="CC66FF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BA671D0-7468-4403-906E-DB987E02E8FF}"/>
              </a:ext>
            </a:extLst>
          </p:cNvPr>
          <p:cNvGrpSpPr/>
          <p:nvPr/>
        </p:nvGrpSpPr>
        <p:grpSpPr>
          <a:xfrm>
            <a:off x="7295111" y="925215"/>
            <a:ext cx="1588917" cy="871266"/>
            <a:chOff x="6927305" y="4399231"/>
            <a:chExt cx="1588917" cy="871266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75A9400-1D24-4938-B231-C5CD0619886F}"/>
                </a:ext>
              </a:extLst>
            </p:cNvPr>
            <p:cNvSpPr txBox="1"/>
            <p:nvPr/>
          </p:nvSpPr>
          <p:spPr>
            <a:xfrm>
              <a:off x="6927305" y="4399231"/>
              <a:ext cx="158891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一个后继</a:t>
              </a:r>
              <a:endParaRPr lang="zh-CN" altLang="en-US" sz="1400" dirty="0"/>
            </a:p>
          </p:txBody>
        </p:sp>
        <p:cxnSp>
          <p:nvCxnSpPr>
            <p:cNvPr id="45" name="连接符: 曲线 44">
              <a:extLst>
                <a:ext uri="{FF2B5EF4-FFF2-40B4-BE49-F238E27FC236}">
                  <a16:creationId xmlns:a16="http://schemas.microsoft.com/office/drawing/2014/main" id="{72A2D5C5-447E-4D86-A49A-7E61FD3CBDE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715413" y="4595020"/>
              <a:ext cx="12700" cy="1338253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CC66FF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BA7CDAF-84E8-4953-BD9D-928BC52901A8}"/>
              </a:ext>
            </a:extLst>
          </p:cNvPr>
          <p:cNvGrpSpPr/>
          <p:nvPr/>
        </p:nvGrpSpPr>
        <p:grpSpPr>
          <a:xfrm>
            <a:off x="8758695" y="2348517"/>
            <a:ext cx="1626694" cy="808266"/>
            <a:chOff x="6682418" y="5815564"/>
            <a:chExt cx="1626694" cy="808266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234389B-86E4-4C93-ACF4-5901AE9E80B3}"/>
                </a:ext>
              </a:extLst>
            </p:cNvPr>
            <p:cNvSpPr txBox="1"/>
            <p:nvPr/>
          </p:nvSpPr>
          <p:spPr>
            <a:xfrm>
              <a:off x="6720195" y="6162165"/>
              <a:ext cx="158891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一个</a:t>
              </a:r>
              <a:r>
                <a:rPr lang="zh-CN" altLang="en-US" sz="24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前趋</a:t>
              </a:r>
              <a:endParaRPr lang="zh-CN" altLang="en-US" sz="1400" dirty="0"/>
            </a:p>
          </p:txBody>
        </p:sp>
        <p:cxnSp>
          <p:nvCxnSpPr>
            <p:cNvPr id="49" name="连接符: 曲线 48">
              <a:extLst>
                <a:ext uri="{FF2B5EF4-FFF2-40B4-BE49-F238E27FC236}">
                  <a16:creationId xmlns:a16="http://schemas.microsoft.com/office/drawing/2014/main" id="{7592A4ED-3C58-4876-A702-22568AF786E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45195" y="5152787"/>
              <a:ext cx="12700" cy="1338253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CC66FF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B48731E-7FD8-42C2-983F-357BFD22C597}"/>
              </a:ext>
            </a:extLst>
          </p:cNvPr>
          <p:cNvGrpSpPr/>
          <p:nvPr/>
        </p:nvGrpSpPr>
        <p:grpSpPr>
          <a:xfrm>
            <a:off x="766221" y="3717698"/>
            <a:ext cx="3562619" cy="2950449"/>
            <a:chOff x="568008" y="1700807"/>
            <a:chExt cx="3941665" cy="3264363"/>
          </a:xfrm>
        </p:grpSpPr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C9AA94A1-3141-489B-9A61-6704093E0780}"/>
                </a:ext>
              </a:extLst>
            </p:cNvPr>
            <p:cNvSpPr/>
            <p:nvPr/>
          </p:nvSpPr>
          <p:spPr>
            <a:xfrm>
              <a:off x="568008" y="1700807"/>
              <a:ext cx="3941665" cy="3264363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E432F2E-8A60-47B5-9FCA-F9EA1AB24C7A}"/>
                </a:ext>
              </a:extLst>
            </p:cNvPr>
            <p:cNvSpPr/>
            <p:nvPr/>
          </p:nvSpPr>
          <p:spPr>
            <a:xfrm>
              <a:off x="1619140" y="3535054"/>
              <a:ext cx="1999824" cy="9194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/>
              <a:r>
                <a:rPr lang="zh-CN" altLang="en-US" sz="2400" b="1" kern="0" dirty="0">
                  <a:solidFill>
                    <a:schemeClr val="bg1"/>
                  </a:solidFill>
                  <a:latin typeface="+mj-ea"/>
                  <a:ea typeface="+mj-ea"/>
                </a:rPr>
                <a:t>唯一的“第一个元素”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2A134D5-8CAE-4AAF-ACD2-CEE9EE13E37B}"/>
                </a:ext>
              </a:extLst>
            </p:cNvPr>
            <p:cNvSpPr/>
            <p:nvPr/>
          </p:nvSpPr>
          <p:spPr>
            <a:xfrm>
              <a:off x="1885853" y="2420889"/>
              <a:ext cx="130597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/>
              <a:r>
                <a:rPr lang="en-US" altLang="zh-CN" sz="4800" b="1" kern="0" dirty="0">
                  <a:solidFill>
                    <a:schemeClr val="bg1"/>
                  </a:solidFill>
                </a:rPr>
                <a:t>01</a:t>
              </a:r>
              <a:endParaRPr lang="en-US" altLang="zh-CN" sz="4800" b="1" kern="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8323B23-346C-4249-9CA8-99B7BA8363CB}"/>
                </a:ext>
              </a:extLst>
            </p:cNvPr>
            <p:cNvCxnSpPr/>
            <p:nvPr/>
          </p:nvCxnSpPr>
          <p:spPr>
            <a:xfrm>
              <a:off x="2034783" y="3282663"/>
              <a:ext cx="100811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95B8C1D-CADA-4152-98FB-0FB6DD38CA4E}"/>
              </a:ext>
            </a:extLst>
          </p:cNvPr>
          <p:cNvGrpSpPr/>
          <p:nvPr/>
        </p:nvGrpSpPr>
        <p:grpSpPr>
          <a:xfrm>
            <a:off x="5048563" y="3717699"/>
            <a:ext cx="3562619" cy="2950449"/>
            <a:chOff x="5305971" y="1700808"/>
            <a:chExt cx="3941665" cy="3264363"/>
          </a:xfrm>
        </p:grpSpPr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D68874DF-96DA-4E69-8ED6-A9C0C9B3D38B}"/>
                </a:ext>
              </a:extLst>
            </p:cNvPr>
            <p:cNvSpPr/>
            <p:nvPr/>
          </p:nvSpPr>
          <p:spPr>
            <a:xfrm>
              <a:off x="5305971" y="1700808"/>
              <a:ext cx="3941665" cy="3264363"/>
            </a:xfrm>
            <a:prstGeom prst="triangle">
              <a:avLst/>
            </a:prstGeom>
            <a:solidFill>
              <a:srgbClr val="BFB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E5CFAB3-8EAC-4EC5-A9B5-0A37FE4F99B2}"/>
                </a:ext>
              </a:extLst>
            </p:cNvPr>
            <p:cNvSpPr/>
            <p:nvPr/>
          </p:nvSpPr>
          <p:spPr>
            <a:xfrm>
              <a:off x="6166346" y="3506947"/>
              <a:ext cx="2231546" cy="13280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除最后一个元素，均有唯一后继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2DE5DA7-F954-4601-8C77-AC4A7F7DD497}"/>
                </a:ext>
              </a:extLst>
            </p:cNvPr>
            <p:cNvSpPr/>
            <p:nvPr/>
          </p:nvSpPr>
          <p:spPr>
            <a:xfrm>
              <a:off x="6623814" y="2420889"/>
              <a:ext cx="130597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/>
              <a:r>
                <a:rPr lang="en-US" altLang="zh-CN" sz="4800" b="1" kern="0" dirty="0">
                  <a:solidFill>
                    <a:schemeClr val="bg1"/>
                  </a:solidFill>
                </a:rPr>
                <a:t>03</a:t>
              </a:r>
              <a:endParaRPr lang="en-US" altLang="zh-CN" sz="4800" b="1" kern="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A161085-6ECC-4163-8272-26DA6DFA713B}"/>
                </a:ext>
              </a:extLst>
            </p:cNvPr>
            <p:cNvCxnSpPr/>
            <p:nvPr/>
          </p:nvCxnSpPr>
          <p:spPr>
            <a:xfrm>
              <a:off x="6772744" y="3282663"/>
              <a:ext cx="100811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F07E443-962D-4BC1-958D-E3F6A60B8164}"/>
              </a:ext>
            </a:extLst>
          </p:cNvPr>
          <p:cNvGrpSpPr/>
          <p:nvPr/>
        </p:nvGrpSpPr>
        <p:grpSpPr>
          <a:xfrm>
            <a:off x="2907392" y="3717698"/>
            <a:ext cx="3562619" cy="2950449"/>
            <a:chOff x="2936989" y="1700807"/>
            <a:chExt cx="3941665" cy="3264363"/>
          </a:xfrm>
        </p:grpSpPr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A961EDC7-FD9B-4FF2-9242-0E95F753FB33}"/>
                </a:ext>
              </a:extLst>
            </p:cNvPr>
            <p:cNvSpPr/>
            <p:nvPr/>
          </p:nvSpPr>
          <p:spPr>
            <a:xfrm rot="10800000">
              <a:off x="2936989" y="1700807"/>
              <a:ext cx="3941665" cy="3264363"/>
            </a:xfrm>
            <a:prstGeom prst="triangle">
              <a:avLst/>
            </a:prstGeom>
            <a:solidFill>
              <a:srgbClr val="5DCA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986933D-3321-4E58-85C4-D02DC5BDE2F9}"/>
                </a:ext>
              </a:extLst>
            </p:cNvPr>
            <p:cNvSpPr/>
            <p:nvPr/>
          </p:nvSpPr>
          <p:spPr>
            <a:xfrm>
              <a:off x="3955116" y="2206508"/>
              <a:ext cx="216024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唯一的 “最后一个元素”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00AE5E2-2FC6-4470-AFA6-77B49BEB1A76}"/>
                </a:ext>
              </a:extLst>
            </p:cNvPr>
            <p:cNvSpPr/>
            <p:nvPr/>
          </p:nvSpPr>
          <p:spPr>
            <a:xfrm>
              <a:off x="4254834" y="3477006"/>
              <a:ext cx="130597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/>
              <a:r>
                <a:rPr lang="en-US" altLang="zh-CN" sz="4800" b="1" kern="0" dirty="0">
                  <a:solidFill>
                    <a:schemeClr val="bg1"/>
                  </a:solidFill>
                </a:rPr>
                <a:t>02</a:t>
              </a:r>
              <a:endParaRPr lang="en-US" altLang="zh-CN" sz="4800" b="1" kern="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4D09B0E-6500-4CE9-AD95-054489539639}"/>
                </a:ext>
              </a:extLst>
            </p:cNvPr>
            <p:cNvCxnSpPr/>
            <p:nvPr/>
          </p:nvCxnSpPr>
          <p:spPr>
            <a:xfrm>
              <a:off x="4403764" y="3429000"/>
              <a:ext cx="100811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7FF95D8-670E-4D5C-A027-931733F71A8F}"/>
              </a:ext>
            </a:extLst>
          </p:cNvPr>
          <p:cNvGrpSpPr/>
          <p:nvPr/>
        </p:nvGrpSpPr>
        <p:grpSpPr>
          <a:xfrm>
            <a:off x="7189732" y="3717699"/>
            <a:ext cx="3562619" cy="2950449"/>
            <a:chOff x="7674949" y="1700808"/>
            <a:chExt cx="3941665" cy="3264363"/>
          </a:xfrm>
        </p:grpSpPr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EDF3A370-1286-4D65-9076-CAA5331AC9A5}"/>
                </a:ext>
              </a:extLst>
            </p:cNvPr>
            <p:cNvSpPr/>
            <p:nvPr/>
          </p:nvSpPr>
          <p:spPr>
            <a:xfrm rot="10800000">
              <a:off x="7674949" y="1700808"/>
              <a:ext cx="3941665" cy="326436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0AFD42F-3ACB-417E-BF1D-08758343B7D3}"/>
                </a:ext>
              </a:extLst>
            </p:cNvPr>
            <p:cNvSpPr/>
            <p:nvPr/>
          </p:nvSpPr>
          <p:spPr>
            <a:xfrm>
              <a:off x="8505949" y="2206508"/>
              <a:ext cx="2329338" cy="9194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除第一个元素，均有唯一前趋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30CF5C4-0A4F-46AE-A6B5-641C2F4C3C62}"/>
                </a:ext>
              </a:extLst>
            </p:cNvPr>
            <p:cNvSpPr/>
            <p:nvPr/>
          </p:nvSpPr>
          <p:spPr>
            <a:xfrm>
              <a:off x="8992793" y="3477006"/>
              <a:ext cx="130597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/>
              <a:r>
                <a:rPr lang="en-US" altLang="zh-CN" sz="4800" b="1" kern="0" dirty="0">
                  <a:solidFill>
                    <a:schemeClr val="bg1"/>
                  </a:solidFill>
                </a:rPr>
                <a:t>04</a:t>
              </a:r>
              <a:endParaRPr lang="en-US" altLang="zh-CN" sz="4800" b="1" kern="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F0435C81-4CC7-498C-9294-1487782241A4}"/>
                </a:ext>
              </a:extLst>
            </p:cNvPr>
            <p:cNvCxnSpPr/>
            <p:nvPr/>
          </p:nvCxnSpPr>
          <p:spPr>
            <a:xfrm>
              <a:off x="9141723" y="3429000"/>
              <a:ext cx="100811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40BD6A2E-0E5E-44F1-8257-9579DCC643CB}"/>
              </a:ext>
            </a:extLst>
          </p:cNvPr>
          <p:cNvSpPr txBox="1"/>
          <p:nvPr/>
        </p:nvSpPr>
        <p:spPr>
          <a:xfrm>
            <a:off x="5144284" y="2878430"/>
            <a:ext cx="3113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472C4"/>
              </a:buClr>
              <a:buSzPct val="70000"/>
              <a:tabLst/>
              <a:defRPr/>
            </a:pPr>
            <a:r>
              <a:rPr lang="zh-CN" altLang="en-US" sz="3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线性表的</a:t>
            </a:r>
            <a:r>
              <a:rPr kumimoji="0" lang="zh-CN" altLang="en-US" sz="3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特征</a:t>
            </a:r>
            <a:endParaRPr kumimoji="0" lang="en-US" altLang="zh-CN" sz="36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53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  <p:bldP spid="6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43943" y="3235895"/>
            <a:ext cx="6215743" cy="656792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sz="3600" b="0" dirty="0">
                <a:solidFill>
                  <a:schemeClr val="accent1"/>
                </a:solidFill>
              </a:rPr>
              <a:t>线性表的链式表示和实现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700" y="4132765"/>
            <a:ext cx="4546600" cy="1015623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</a:rPr>
              <a:t>(linked list)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5555971" y="1197177"/>
            <a:ext cx="975457" cy="116302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2.3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73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96ABC-5D81-4EB0-AD8D-E1E987C0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EF7089-7F52-4727-9234-880C2CEA48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线性表的链式表示和实现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83556BB-2D1A-4EF0-9257-109ABAF13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3"/>
            <a:ext cx="10556147" cy="4850931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solidFill>
                  <a:srgbClr val="000000"/>
                </a:solidFill>
                <a:latin typeface="+mn-lt"/>
                <a:ea typeface="+mj-ea"/>
              </a:rPr>
              <a:t>用一组</a:t>
            </a:r>
            <a:r>
              <a:rPr kumimoji="1" lang="zh-CN" altLang="en-US" sz="3200" dirty="0">
                <a:solidFill>
                  <a:schemeClr val="hlink"/>
                </a:solidFill>
                <a:latin typeface="+mn-lt"/>
                <a:ea typeface="+mj-ea"/>
              </a:rPr>
              <a:t>地址任意</a:t>
            </a:r>
            <a:r>
              <a:rPr kumimoji="1" lang="zh-CN" altLang="en-US" sz="3200" dirty="0">
                <a:solidFill>
                  <a:srgbClr val="000000"/>
                </a:solidFill>
                <a:latin typeface="+mn-lt"/>
                <a:ea typeface="+mj-ea"/>
              </a:rPr>
              <a:t>的存储单元</a:t>
            </a:r>
            <a:r>
              <a:rPr lang="en-US" altLang="zh-CN" sz="3200" dirty="0">
                <a:solidFill>
                  <a:srgbClr val="000000"/>
                </a:solidFill>
                <a:latin typeface="+mn-lt"/>
                <a:ea typeface="+mj-ea"/>
              </a:rPr>
              <a:t>(</a:t>
            </a:r>
            <a:r>
              <a:rPr lang="zh-CN" altLang="en-US" sz="3200" dirty="0">
                <a:solidFill>
                  <a:srgbClr val="000000"/>
                </a:solidFill>
                <a:latin typeface="+mn-lt"/>
                <a:ea typeface="+mj-ea"/>
              </a:rPr>
              <a:t>结点，</a:t>
            </a:r>
            <a:r>
              <a:rPr lang="en-US" altLang="zh-CN" sz="3200" i="1" dirty="0">
                <a:solidFill>
                  <a:srgbClr val="FF3300"/>
                </a:solidFill>
                <a:latin typeface="+mn-lt"/>
                <a:ea typeface="+mj-ea"/>
              </a:rPr>
              <a:t>nodes</a:t>
            </a:r>
            <a:r>
              <a:rPr lang="en-US" altLang="zh-CN" sz="3200" dirty="0">
                <a:solidFill>
                  <a:srgbClr val="000000"/>
                </a:solidFill>
                <a:latin typeface="+mn-lt"/>
                <a:ea typeface="+mj-ea"/>
              </a:rPr>
              <a:t>)</a:t>
            </a:r>
            <a:r>
              <a:rPr kumimoji="1" lang="zh-CN" altLang="en-US" sz="3200" dirty="0">
                <a:solidFill>
                  <a:srgbClr val="000000"/>
                </a:solidFill>
                <a:latin typeface="+mn-lt"/>
                <a:ea typeface="+mj-ea"/>
              </a:rPr>
              <a:t>存放线性表中的数据元素</a:t>
            </a:r>
            <a:endParaRPr kumimoji="1" lang="en-US" altLang="zh-CN" sz="3200" dirty="0">
              <a:solidFill>
                <a:srgbClr val="000000"/>
              </a:solidFill>
              <a:latin typeface="+mn-lt"/>
              <a:ea typeface="+mj-ea"/>
            </a:endParaRPr>
          </a:p>
          <a:p>
            <a:pPr lvl="1"/>
            <a:r>
              <a:rPr lang="zh-CN" altLang="en-US" dirty="0">
                <a:latin typeface="+mn-lt"/>
                <a:ea typeface="+mj-ea"/>
              </a:rPr>
              <a:t>结点的组成</a:t>
            </a:r>
            <a:endParaRPr lang="en-US" altLang="zh-CN" dirty="0">
              <a:latin typeface="+mn-lt"/>
              <a:ea typeface="+mj-ea"/>
            </a:endParaRPr>
          </a:p>
          <a:p>
            <a:pPr lvl="2"/>
            <a:r>
              <a:rPr lang="zh-CN" altLang="en-US" dirty="0">
                <a:latin typeface="+mn-lt"/>
                <a:ea typeface="+mj-ea"/>
              </a:rPr>
              <a:t>存储数据的单元</a:t>
            </a:r>
            <a:r>
              <a:rPr lang="en-US" altLang="zh-CN" dirty="0">
                <a:latin typeface="+mn-lt"/>
                <a:ea typeface="+mj-ea"/>
              </a:rPr>
              <a:t>——</a:t>
            </a:r>
            <a:r>
              <a:rPr lang="zh-CN" altLang="en-US" dirty="0">
                <a:latin typeface="+mn-lt"/>
                <a:ea typeface="+mj-ea"/>
              </a:rPr>
              <a:t>数据域：</a:t>
            </a:r>
            <a:r>
              <a:rPr lang="en-US" altLang="zh-CN" dirty="0">
                <a:latin typeface="+mn-lt"/>
                <a:ea typeface="+mj-ea"/>
              </a:rPr>
              <a:t>data</a:t>
            </a:r>
          </a:p>
          <a:p>
            <a:pPr lvl="2"/>
            <a:r>
              <a:rPr lang="zh-CN" altLang="en-US" dirty="0">
                <a:latin typeface="+mn-lt"/>
                <a:ea typeface="+mj-ea"/>
              </a:rPr>
              <a:t>记录链上的下一个结点地址的单元</a:t>
            </a:r>
            <a:r>
              <a:rPr lang="en-US" altLang="zh-CN" dirty="0">
                <a:latin typeface="+mn-lt"/>
                <a:ea typeface="+mj-ea"/>
              </a:rPr>
              <a:t>——</a:t>
            </a:r>
            <a:r>
              <a:rPr lang="zh-CN" altLang="en-US" dirty="0">
                <a:latin typeface="+mn-lt"/>
                <a:ea typeface="+mj-ea"/>
              </a:rPr>
              <a:t>指针域</a:t>
            </a:r>
            <a:r>
              <a:rPr lang="en-US" altLang="zh-CN" dirty="0">
                <a:latin typeface="+mn-lt"/>
                <a:ea typeface="+mj-ea"/>
              </a:rPr>
              <a:t>/</a:t>
            </a:r>
            <a:r>
              <a:rPr lang="zh-CN" altLang="en-US" dirty="0">
                <a:latin typeface="+mn-lt"/>
                <a:ea typeface="+mj-ea"/>
              </a:rPr>
              <a:t>链域：</a:t>
            </a:r>
            <a:r>
              <a:rPr lang="en-US" altLang="zh-CN" dirty="0">
                <a:latin typeface="+mn-lt"/>
                <a:ea typeface="+mj-ea"/>
              </a:rPr>
              <a:t>pointer/link</a:t>
            </a:r>
          </a:p>
          <a:p>
            <a:pPr lvl="1"/>
            <a:r>
              <a:rPr lang="zh-CN" altLang="en-US" dirty="0">
                <a:latin typeface="+mn-lt"/>
                <a:ea typeface="+mj-ea"/>
              </a:rPr>
              <a:t>链表通过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j-ea"/>
              </a:rPr>
              <a:t>指针</a:t>
            </a:r>
            <a:r>
              <a:rPr lang="zh-CN" altLang="en-US" dirty="0">
                <a:latin typeface="+mn-lt"/>
                <a:ea typeface="+mj-ea"/>
              </a:rPr>
              <a:t>将一组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j-ea"/>
              </a:rPr>
              <a:t>零散</a:t>
            </a:r>
            <a:r>
              <a:rPr lang="zh-CN" altLang="en-US" dirty="0">
                <a:latin typeface="+mn-lt"/>
                <a:ea typeface="+mj-ea"/>
              </a:rPr>
              <a:t>的内存块串联在一起</a:t>
            </a:r>
            <a:endParaRPr lang="en-US" altLang="zh-CN" dirty="0">
              <a:latin typeface="+mn-lt"/>
              <a:ea typeface="+mj-ea"/>
            </a:endParaRPr>
          </a:p>
          <a:p>
            <a:pPr lvl="2"/>
            <a:r>
              <a:rPr lang="zh-CN" altLang="en-US" dirty="0"/>
              <a:t>通常称记录下个结点地址的指针为后继指针 </a:t>
            </a:r>
            <a:r>
              <a:rPr lang="en-US" altLang="zh-CN" dirty="0"/>
              <a:t>next</a:t>
            </a:r>
            <a:endParaRPr lang="zh-CN" altLang="en-US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9693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8FE5C-725B-471F-9E63-DA2CE6E2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F287F-3F2E-4F76-9420-CC1B3A9D2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685805"/>
          </a:xfrm>
        </p:spPr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D4249-A2A3-4586-A401-A0B8D8DA8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线性表的链式表示和实现</a:t>
            </a:r>
          </a:p>
          <a:p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343F462-C7E5-4A67-A275-AAA37BDF5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900281"/>
              </p:ext>
            </p:extLst>
          </p:nvPr>
        </p:nvGraphicFramePr>
        <p:xfrm>
          <a:off x="732903" y="2816000"/>
          <a:ext cx="2877424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188">
                  <a:extLst>
                    <a:ext uri="{9D8B030D-6E8A-4147-A177-3AD203B41FA5}">
                      <a16:colId xmlns:a16="http://schemas.microsoft.com/office/drawing/2014/main" val="2197569376"/>
                    </a:ext>
                  </a:extLst>
                </a:gridCol>
                <a:gridCol w="1191236">
                  <a:extLst>
                    <a:ext uri="{9D8B030D-6E8A-4147-A177-3AD203B41FA5}">
                      <a16:colId xmlns:a16="http://schemas.microsoft.com/office/drawing/2014/main" val="2499286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1000-1003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17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1004-1007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15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1008-1011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560349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5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1036-1039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a[9]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2257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6EC24FB-9DD7-4267-9C8E-59F0BE1981C8}"/>
              </a:ext>
            </a:extLst>
          </p:cNvPr>
          <p:cNvSpPr txBox="1"/>
          <p:nvPr/>
        </p:nvSpPr>
        <p:spPr>
          <a:xfrm>
            <a:off x="1525138" y="5929653"/>
            <a:ext cx="20112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472C4"/>
              </a:buClr>
              <a:buSzPct val="70000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顺序存储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9981DA2-E33E-4FFD-A477-95F1DEE0F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744526"/>
              </p:ext>
            </p:extLst>
          </p:nvPr>
        </p:nvGraphicFramePr>
        <p:xfrm>
          <a:off x="4583001" y="2545832"/>
          <a:ext cx="2519669" cy="3375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006">
                  <a:extLst>
                    <a:ext uri="{9D8B030D-6E8A-4147-A177-3AD203B41FA5}">
                      <a16:colId xmlns:a16="http://schemas.microsoft.com/office/drawing/2014/main" val="219756937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499286813"/>
                    </a:ext>
                  </a:extLst>
                </a:gridCol>
                <a:gridCol w="839703">
                  <a:extLst>
                    <a:ext uri="{9D8B030D-6E8A-4147-A177-3AD203B41FA5}">
                      <a16:colId xmlns:a16="http://schemas.microsoft.com/office/drawing/2014/main" val="2356683443"/>
                    </a:ext>
                  </a:extLst>
                </a:gridCol>
              </a:tblGrid>
              <a:tr h="483284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li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173202"/>
                  </a:ext>
                </a:extLst>
              </a:tr>
              <a:tr h="41900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155099"/>
                  </a:ext>
                </a:extLst>
              </a:tr>
              <a:tr h="553962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1016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</a:rPr>
                        <a:t>zhao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1036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560349"/>
                  </a:ext>
                </a:extLst>
              </a:tr>
              <a:tr h="419006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54829"/>
                  </a:ext>
                </a:extLst>
              </a:tr>
              <a:tr h="483284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1028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sun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843030"/>
                  </a:ext>
                </a:extLst>
              </a:tr>
              <a:tr h="41900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230821"/>
                  </a:ext>
                </a:extLst>
              </a:tr>
              <a:tr h="483284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1036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</a:rPr>
                        <a:t>qian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1028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2257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091425BC-78D3-4E48-9238-10CA46B40CE4}"/>
              </a:ext>
            </a:extLst>
          </p:cNvPr>
          <p:cNvSpPr txBox="1"/>
          <p:nvPr/>
        </p:nvSpPr>
        <p:spPr>
          <a:xfrm>
            <a:off x="5151977" y="5929653"/>
            <a:ext cx="20112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472C4"/>
              </a:buClr>
              <a:buSzPct val="70000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链式存储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7E1B3AC-57C8-4B53-81AF-A39F36D5DE38}"/>
              </a:ext>
            </a:extLst>
          </p:cNvPr>
          <p:cNvGrpSpPr/>
          <p:nvPr/>
        </p:nvGrpSpPr>
        <p:grpSpPr>
          <a:xfrm>
            <a:off x="3892143" y="1901601"/>
            <a:ext cx="2519668" cy="1828798"/>
            <a:chOff x="3979176" y="1600203"/>
            <a:chExt cx="2519668" cy="1828798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DEDA213-0353-4761-849E-DF3EA4218493}"/>
                </a:ext>
              </a:extLst>
            </p:cNvPr>
            <p:cNvSpPr txBox="1"/>
            <p:nvPr/>
          </p:nvSpPr>
          <p:spPr>
            <a:xfrm>
              <a:off x="3979176" y="1600203"/>
              <a:ext cx="251966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 err="1">
                  <a:solidFill>
                    <a:srgbClr val="FF0000"/>
                  </a:solidFill>
                </a:rPr>
                <a:t>Headptr</a:t>
              </a:r>
              <a:r>
                <a:rPr lang="en-US" altLang="zh-CN" sz="2400" dirty="0">
                  <a:solidFill>
                    <a:srgbClr val="FF0000"/>
                  </a:solidFill>
                </a:rPr>
                <a:t> p=1016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7D312DA9-2D27-4F49-A067-76052CB8DA3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80304" y="2557992"/>
              <a:ext cx="1367135" cy="374883"/>
            </a:xfrm>
            <a:prstGeom prst="bentConnector3">
              <a:avLst>
                <a:gd name="adj1" fmla="val 98305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14">
            <a:extLst>
              <a:ext uri="{FF2B5EF4-FFF2-40B4-BE49-F238E27FC236}">
                <a16:creationId xmlns:a16="http://schemas.microsoft.com/office/drawing/2014/main" id="{07EC054F-76E7-4167-BA07-0121EEB17900}"/>
              </a:ext>
            </a:extLst>
          </p:cNvPr>
          <p:cNvGrpSpPr>
            <a:grpSpLocks/>
          </p:cNvGrpSpPr>
          <p:nvPr/>
        </p:nvGrpSpPr>
        <p:grpSpPr bwMode="auto">
          <a:xfrm>
            <a:off x="7908722" y="3798864"/>
            <a:ext cx="1435208" cy="554037"/>
            <a:chOff x="3312" y="912"/>
            <a:chExt cx="672" cy="19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6" name="Rectangle 15">
              <a:extLst>
                <a:ext uri="{FF2B5EF4-FFF2-40B4-BE49-F238E27FC236}">
                  <a16:creationId xmlns:a16="http://schemas.microsoft.com/office/drawing/2014/main" id="{A0E18FDA-94AD-4AC1-AB52-DCA28B157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912"/>
              <a:ext cx="528" cy="192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ZHAO</a:t>
              </a:r>
            </a:p>
          </p:txBody>
        </p:sp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id="{ABD16F87-3C8D-4CBC-85FB-FFBF5829E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912"/>
              <a:ext cx="144" cy="192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400"/>
            </a:p>
          </p:txBody>
        </p:sp>
      </p:grpSp>
      <p:grpSp>
        <p:nvGrpSpPr>
          <p:cNvPr id="29" name="Group 18">
            <a:extLst>
              <a:ext uri="{FF2B5EF4-FFF2-40B4-BE49-F238E27FC236}">
                <a16:creationId xmlns:a16="http://schemas.microsoft.com/office/drawing/2014/main" id="{8E9B4EE6-6760-45F8-8273-E8BBC574EA01}"/>
              </a:ext>
            </a:extLst>
          </p:cNvPr>
          <p:cNvGrpSpPr>
            <a:grpSpLocks/>
          </p:cNvGrpSpPr>
          <p:nvPr/>
        </p:nvGrpSpPr>
        <p:grpSpPr bwMode="auto">
          <a:xfrm>
            <a:off x="9596621" y="3798864"/>
            <a:ext cx="1435208" cy="554037"/>
            <a:chOff x="3312" y="912"/>
            <a:chExt cx="672" cy="19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0" name="Rectangle 19">
              <a:extLst>
                <a:ext uri="{FF2B5EF4-FFF2-40B4-BE49-F238E27FC236}">
                  <a16:creationId xmlns:a16="http://schemas.microsoft.com/office/drawing/2014/main" id="{C95A0D6F-E2DA-4E5D-87CD-1D6F2ACEA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912"/>
              <a:ext cx="528" cy="192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ea typeface="宋体" pitchFamily="2" charset="-122"/>
                </a:rPr>
                <a:t>QIAN</a:t>
              </a:r>
            </a:p>
          </p:txBody>
        </p:sp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id="{61181A77-5035-4093-8C3E-1552CFAE3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912"/>
              <a:ext cx="144" cy="192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400"/>
            </a:p>
          </p:txBody>
        </p:sp>
      </p:grpSp>
      <p:grpSp>
        <p:nvGrpSpPr>
          <p:cNvPr id="33" name="Group 22">
            <a:extLst>
              <a:ext uri="{FF2B5EF4-FFF2-40B4-BE49-F238E27FC236}">
                <a16:creationId xmlns:a16="http://schemas.microsoft.com/office/drawing/2014/main" id="{3AFB3533-9D61-4212-80B3-C4553E233B48}"/>
              </a:ext>
            </a:extLst>
          </p:cNvPr>
          <p:cNvGrpSpPr>
            <a:grpSpLocks/>
          </p:cNvGrpSpPr>
          <p:nvPr/>
        </p:nvGrpSpPr>
        <p:grpSpPr bwMode="auto">
          <a:xfrm>
            <a:off x="7718409" y="4928949"/>
            <a:ext cx="1435208" cy="554036"/>
            <a:chOff x="3312" y="912"/>
            <a:chExt cx="672" cy="19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1FC76EF8-6505-4726-988D-DC4A78B96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912"/>
              <a:ext cx="528" cy="192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SUN</a:t>
              </a:r>
            </a:p>
          </p:txBody>
        </p:sp>
        <p:sp>
          <p:nvSpPr>
            <p:cNvPr id="35" name="Rectangle 24">
              <a:extLst>
                <a:ext uri="{FF2B5EF4-FFF2-40B4-BE49-F238E27FC236}">
                  <a16:creationId xmlns:a16="http://schemas.microsoft.com/office/drawing/2014/main" id="{4E8BFBEB-AC65-47B0-B189-DDF389AD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912"/>
              <a:ext cx="144" cy="192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400"/>
            </a:p>
          </p:txBody>
        </p:sp>
      </p:grpSp>
      <p:grpSp>
        <p:nvGrpSpPr>
          <p:cNvPr id="37" name="Group 26">
            <a:extLst>
              <a:ext uri="{FF2B5EF4-FFF2-40B4-BE49-F238E27FC236}">
                <a16:creationId xmlns:a16="http://schemas.microsoft.com/office/drawing/2014/main" id="{6C0B23D1-87B7-4BC9-B991-991F3A2BDAA5}"/>
              </a:ext>
            </a:extLst>
          </p:cNvPr>
          <p:cNvGrpSpPr>
            <a:grpSpLocks/>
          </p:cNvGrpSpPr>
          <p:nvPr/>
        </p:nvGrpSpPr>
        <p:grpSpPr bwMode="auto">
          <a:xfrm>
            <a:off x="9356492" y="4891064"/>
            <a:ext cx="1368716" cy="554037"/>
            <a:chOff x="3312" y="912"/>
            <a:chExt cx="568" cy="19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B20018F7-DAF7-46A4-81E5-98123585B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912"/>
              <a:ext cx="428" cy="192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>
                  <a:solidFill>
                    <a:srgbClr val="000000"/>
                  </a:solidFill>
                  <a:ea typeface="宋体" pitchFamily="2" charset="-122"/>
                </a:rPr>
                <a:t>LI</a:t>
              </a:r>
            </a:p>
          </p:txBody>
        </p: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93F41309-D981-4FBB-B8FB-EA2F81A3A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" y="912"/>
              <a:ext cx="140" cy="192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400" b="1" dirty="0"/>
            </a:p>
          </p:txBody>
        </p:sp>
      </p:grpSp>
      <p:grpSp>
        <p:nvGrpSpPr>
          <p:cNvPr id="41" name="Group 30">
            <a:extLst>
              <a:ext uri="{FF2B5EF4-FFF2-40B4-BE49-F238E27FC236}">
                <a16:creationId xmlns:a16="http://schemas.microsoft.com/office/drawing/2014/main" id="{91DC4005-01E0-46AE-B6C7-4BBEB165C162}"/>
              </a:ext>
            </a:extLst>
          </p:cNvPr>
          <p:cNvGrpSpPr>
            <a:grpSpLocks/>
          </p:cNvGrpSpPr>
          <p:nvPr/>
        </p:nvGrpSpPr>
        <p:grpSpPr bwMode="auto">
          <a:xfrm>
            <a:off x="8005304" y="2527192"/>
            <a:ext cx="1444625" cy="1271588"/>
            <a:chOff x="2976" y="597"/>
            <a:chExt cx="910" cy="53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2" name="Rectangle 31">
              <a:extLst>
                <a:ext uri="{FF2B5EF4-FFF2-40B4-BE49-F238E27FC236}">
                  <a16:creationId xmlns:a16="http://schemas.microsoft.com/office/drawing/2014/main" id="{49F7A82B-6642-4194-95F7-BAD677679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597"/>
              <a:ext cx="910" cy="219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kumimoji="1" lang="en-US" altLang="zh-CN" sz="2400" b="1" dirty="0">
                  <a:solidFill>
                    <a:srgbClr val="000000"/>
                  </a:solidFill>
                  <a:ea typeface="宋体" pitchFamily="2" charset="-122"/>
                </a:rPr>
                <a:t>Head </a:t>
              </a:r>
              <a:r>
                <a:rPr kumimoji="1" lang="en-US" altLang="zh-CN" sz="2400" b="1" dirty="0" err="1">
                  <a:solidFill>
                    <a:srgbClr val="000000"/>
                  </a:solidFill>
                  <a:ea typeface="宋体" pitchFamily="2" charset="-122"/>
                </a:rPr>
                <a:t>ptr</a:t>
              </a:r>
              <a:endParaRPr kumimoji="1" lang="en-US" altLang="zh-CN" sz="2400" b="1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3" name="Line 32">
              <a:extLst>
                <a:ext uri="{FF2B5EF4-FFF2-40B4-BE49-F238E27FC236}">
                  <a16:creationId xmlns:a16="http://schemas.microsoft.com/office/drawing/2014/main" id="{6642555A-BA02-4C82-BA02-2A48A0D61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816"/>
              <a:ext cx="0" cy="315"/>
            </a:xfrm>
            <a:prstGeom prst="line">
              <a:avLst/>
            </a:prstGeom>
            <a:grpFill/>
            <a:ln w="28575">
              <a:solidFill>
                <a:srgbClr val="FFC000"/>
              </a:solidFill>
              <a:round/>
              <a:headEnd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400"/>
            </a:p>
          </p:txBody>
        </p:sp>
      </p:grpSp>
      <p:sp>
        <p:nvSpPr>
          <p:cNvPr id="45" name="Line 34">
            <a:extLst>
              <a:ext uri="{FF2B5EF4-FFF2-40B4-BE49-F238E27FC236}">
                <a16:creationId xmlns:a16="http://schemas.microsoft.com/office/drawing/2014/main" id="{B0E9C789-10C7-4694-8000-2FDDB86BB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4122" y="4083345"/>
            <a:ext cx="457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400"/>
          </a:p>
        </p:txBody>
      </p:sp>
      <p:sp>
        <p:nvSpPr>
          <p:cNvPr id="46" name="Freeform 35">
            <a:extLst>
              <a:ext uri="{FF2B5EF4-FFF2-40B4-BE49-F238E27FC236}">
                <a16:creationId xmlns:a16="http://schemas.microsoft.com/office/drawing/2014/main" id="{895B3900-B822-4E00-9D09-AA5E6686A867}"/>
              </a:ext>
            </a:extLst>
          </p:cNvPr>
          <p:cNvSpPr>
            <a:spLocks/>
          </p:cNvSpPr>
          <p:nvPr/>
        </p:nvSpPr>
        <p:spPr bwMode="auto">
          <a:xfrm>
            <a:off x="7527722" y="4071121"/>
            <a:ext cx="3844414" cy="972343"/>
          </a:xfrm>
          <a:custGeom>
            <a:avLst/>
            <a:gdLst>
              <a:gd name="T0" fmla="*/ 1776 w 2024"/>
              <a:gd name="T1" fmla="*/ 0 h 432"/>
              <a:gd name="T2" fmla="*/ 1776 w 2024"/>
              <a:gd name="T3" fmla="*/ 192 h 432"/>
              <a:gd name="T4" fmla="*/ 288 w 2024"/>
              <a:gd name="T5" fmla="*/ 240 h 432"/>
              <a:gd name="T6" fmla="*/ 48 w 2024"/>
              <a:gd name="T7" fmla="*/ 336 h 432"/>
              <a:gd name="T8" fmla="*/ 240 w 2024"/>
              <a:gd name="T9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4" h="432">
                <a:moveTo>
                  <a:pt x="1776" y="0"/>
                </a:moveTo>
                <a:cubicBezTo>
                  <a:pt x="1900" y="76"/>
                  <a:pt x="2024" y="152"/>
                  <a:pt x="1776" y="192"/>
                </a:cubicBezTo>
                <a:cubicBezTo>
                  <a:pt x="1528" y="232"/>
                  <a:pt x="576" y="216"/>
                  <a:pt x="288" y="240"/>
                </a:cubicBezTo>
                <a:cubicBezTo>
                  <a:pt x="0" y="264"/>
                  <a:pt x="56" y="304"/>
                  <a:pt x="48" y="336"/>
                </a:cubicBezTo>
                <a:cubicBezTo>
                  <a:pt x="40" y="368"/>
                  <a:pt x="140" y="400"/>
                  <a:pt x="240" y="432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400"/>
          </a:p>
        </p:txBody>
      </p:sp>
      <p:sp>
        <p:nvSpPr>
          <p:cNvPr id="47" name="Line 36">
            <a:extLst>
              <a:ext uri="{FF2B5EF4-FFF2-40B4-BE49-F238E27FC236}">
                <a16:creationId xmlns:a16="http://schemas.microsoft.com/office/drawing/2014/main" id="{271E6865-EA88-4F81-80F7-0361486C83B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2434" y="5160619"/>
            <a:ext cx="648728" cy="476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400"/>
          </a:p>
        </p:txBody>
      </p:sp>
      <p:sp>
        <p:nvSpPr>
          <p:cNvPr id="50" name="Line 36">
            <a:extLst>
              <a:ext uri="{FF2B5EF4-FFF2-40B4-BE49-F238E27FC236}">
                <a16:creationId xmlns:a16="http://schemas.microsoft.com/office/drawing/2014/main" id="{A719C081-FEE4-45F0-91A8-C1E547609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90723" y="5201201"/>
            <a:ext cx="648728" cy="476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400"/>
          </a:p>
        </p:txBody>
      </p:sp>
      <p:sp>
        <p:nvSpPr>
          <p:cNvPr id="51" name="Rectangle 28">
            <a:extLst>
              <a:ext uri="{FF2B5EF4-FFF2-40B4-BE49-F238E27FC236}">
                <a16:creationId xmlns:a16="http://schemas.microsoft.com/office/drawing/2014/main" id="{92BAB90E-3645-4E8C-94E5-6D335FA62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4958" y="4891064"/>
            <a:ext cx="667598" cy="554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zh-CN" sz="2400" b="1" dirty="0"/>
              <a:t>NULL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9743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45" grpId="0" animBg="1"/>
      <p:bldP spid="46" grpId="0" animBg="1"/>
      <p:bldP spid="47" grpId="0" animBg="1"/>
      <p:bldP spid="50" grpId="0" animBg="1"/>
      <p:bldP spid="5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9EA6BE8D-944C-40FE-B334-4A3A6F57CE8C}"/>
              </a:ext>
            </a:extLst>
          </p:cNvPr>
          <p:cNvSpPr/>
          <p:nvPr/>
        </p:nvSpPr>
        <p:spPr>
          <a:xfrm>
            <a:off x="313899" y="2133601"/>
            <a:ext cx="3568183" cy="1473480"/>
          </a:xfrm>
          <a:prstGeom prst="roundRect">
            <a:avLst>
              <a:gd name="adj" fmla="val 41697"/>
            </a:avLst>
          </a:prstGeom>
          <a:solidFill>
            <a:srgbClr val="5DCAB3">
              <a:alpha val="30980"/>
            </a:srgbClr>
          </a:solidFill>
          <a:ln>
            <a:solidFill>
              <a:schemeClr val="accent4">
                <a:lumMod val="40000"/>
                <a:lumOff val="60000"/>
              </a:schemeClr>
            </a:solidFill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C78FE5C-725B-471F-9E63-DA2CE6E2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常见链表结构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D4249-A2A3-4586-A401-A0B8D8DA8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线性表的链式表示和实现</a:t>
            </a:r>
          </a:p>
          <a:p>
            <a:endParaRPr lang="zh-CN" altLang="en-US" dirty="0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7B5AFCD2-824C-4EA8-94FC-ABFBB7E437DA}"/>
              </a:ext>
            </a:extLst>
          </p:cNvPr>
          <p:cNvSpPr/>
          <p:nvPr/>
        </p:nvSpPr>
        <p:spPr>
          <a:xfrm>
            <a:off x="5294012" y="782597"/>
            <a:ext cx="2709333" cy="2709333"/>
          </a:xfrm>
          <a:custGeom>
            <a:avLst/>
            <a:gdLst>
              <a:gd name="connsiteX0" fmla="*/ 0 w 2709333"/>
              <a:gd name="connsiteY0" fmla="*/ 2709333 h 2709333"/>
              <a:gd name="connsiteX1" fmla="*/ 1354667 w 2709333"/>
              <a:gd name="connsiteY1" fmla="*/ 0 h 2709333"/>
              <a:gd name="connsiteX2" fmla="*/ 2709333 w 2709333"/>
              <a:gd name="connsiteY2" fmla="*/ 2709333 h 2709333"/>
              <a:gd name="connsiteX3" fmla="*/ 0 w 2709333"/>
              <a:gd name="connsiteY3" fmla="*/ 2709333 h 270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9333" h="2709333">
                <a:moveTo>
                  <a:pt x="0" y="2709333"/>
                </a:moveTo>
                <a:lnTo>
                  <a:pt x="1354667" y="0"/>
                </a:lnTo>
                <a:lnTo>
                  <a:pt x="2709333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1E5E9F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5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4013" tIns="1461347" rIns="784013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800" kern="1200" dirty="0">
                <a:latin typeface="+mj-ea"/>
                <a:ea typeface="+mj-ea"/>
              </a:rPr>
              <a:t>01</a:t>
            </a:r>
            <a:endParaRPr lang="zh-CN" altLang="en-US" sz="2800" kern="1200" dirty="0">
              <a:latin typeface="+mj-ea"/>
              <a:ea typeface="+mj-ea"/>
            </a:endParaRP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005C02BA-0203-46A3-BDDF-F75AE752F1A0}"/>
              </a:ext>
            </a:extLst>
          </p:cNvPr>
          <p:cNvSpPr/>
          <p:nvPr/>
        </p:nvSpPr>
        <p:spPr>
          <a:xfrm>
            <a:off x="3939346" y="3491930"/>
            <a:ext cx="2709333" cy="2709333"/>
          </a:xfrm>
          <a:custGeom>
            <a:avLst/>
            <a:gdLst>
              <a:gd name="connsiteX0" fmla="*/ 0 w 2709333"/>
              <a:gd name="connsiteY0" fmla="*/ 2709333 h 2709333"/>
              <a:gd name="connsiteX1" fmla="*/ 1354667 w 2709333"/>
              <a:gd name="connsiteY1" fmla="*/ 0 h 2709333"/>
              <a:gd name="connsiteX2" fmla="*/ 2709333 w 2709333"/>
              <a:gd name="connsiteY2" fmla="*/ 2709333 h 2709333"/>
              <a:gd name="connsiteX3" fmla="*/ 0 w 2709333"/>
              <a:gd name="connsiteY3" fmla="*/ 2709333 h 270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9333" h="2709333">
                <a:moveTo>
                  <a:pt x="0" y="2709333"/>
                </a:moveTo>
                <a:lnTo>
                  <a:pt x="1354667" y="0"/>
                </a:lnTo>
                <a:lnTo>
                  <a:pt x="2709333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A9CCEE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5">
              <a:alpha val="90000"/>
              <a:hueOff val="0"/>
              <a:satOff val="0"/>
              <a:lumOff val="0"/>
              <a:alphaOff val="-13333"/>
            </a:schemeClr>
          </a:effectRef>
          <a:fontRef idx="minor">
            <a:schemeClr val="lt1"/>
          </a:fontRef>
        </p:style>
        <p:txBody>
          <a:bodyPr spcFirstLastPara="0" vert="horz" wrap="square" lIns="784013" tIns="1461347" rIns="784013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800" kern="1200" dirty="0">
                <a:latin typeface="+mj-ea"/>
                <a:ea typeface="+mj-ea"/>
              </a:rPr>
              <a:t>02</a:t>
            </a:r>
            <a:endParaRPr lang="zh-CN" altLang="en-US" sz="2800" kern="1200" dirty="0">
              <a:latin typeface="+mj-ea"/>
              <a:ea typeface="+mj-ea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10C799C4-7DCA-4CA8-95D3-CEBB4B83094A}"/>
              </a:ext>
            </a:extLst>
          </p:cNvPr>
          <p:cNvSpPr/>
          <p:nvPr/>
        </p:nvSpPr>
        <p:spPr>
          <a:xfrm>
            <a:off x="5294012" y="3491929"/>
            <a:ext cx="2709333" cy="2709334"/>
          </a:xfrm>
          <a:custGeom>
            <a:avLst/>
            <a:gdLst>
              <a:gd name="connsiteX0" fmla="*/ 0 w 2709333"/>
              <a:gd name="connsiteY0" fmla="*/ 2709333 h 2709333"/>
              <a:gd name="connsiteX1" fmla="*/ 1354667 w 2709333"/>
              <a:gd name="connsiteY1" fmla="*/ 0 h 2709333"/>
              <a:gd name="connsiteX2" fmla="*/ 2709333 w 2709333"/>
              <a:gd name="connsiteY2" fmla="*/ 2709333 h 2709333"/>
              <a:gd name="connsiteX3" fmla="*/ 0 w 2709333"/>
              <a:gd name="connsiteY3" fmla="*/ 2709333 h 270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9333" h="2709333">
                <a:moveTo>
                  <a:pt x="2709333" y="0"/>
                </a:moveTo>
                <a:lnTo>
                  <a:pt x="1354666" y="2709333"/>
                </a:lnTo>
                <a:lnTo>
                  <a:pt x="0" y="0"/>
                </a:lnTo>
                <a:lnTo>
                  <a:pt x="27093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5">
              <a:alpha val="90000"/>
              <a:hueOff val="0"/>
              <a:satOff val="0"/>
              <a:lumOff val="0"/>
              <a:alphaOff val="-26667"/>
            </a:schemeClr>
          </a:effectRef>
          <a:fontRef idx="minor">
            <a:schemeClr val="lt1"/>
          </a:fontRef>
        </p:style>
        <p:txBody>
          <a:bodyPr spcFirstLastPara="0" vert="horz" wrap="square" lIns="833543" tIns="156211" rIns="833543" bIns="1510877" numCol="1" spcCol="1270" anchor="ctr" anchorCtr="0">
            <a:noAutofit/>
          </a:bodyPr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4100" kern="1200">
                <a:solidFill>
                  <a:schemeClr val="tx1"/>
                </a:solidFill>
                <a:latin typeface="+mj-ea"/>
                <a:ea typeface="+mj-ea"/>
              </a:rPr>
              <a:t>链表</a:t>
            </a:r>
            <a:endParaRPr lang="zh-CN" altLang="en-US" sz="4100" kern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183B3AA8-4871-4049-9AFC-8E7B71BA10A1}"/>
              </a:ext>
            </a:extLst>
          </p:cNvPr>
          <p:cNvSpPr/>
          <p:nvPr/>
        </p:nvSpPr>
        <p:spPr>
          <a:xfrm>
            <a:off x="6648679" y="3491930"/>
            <a:ext cx="2709333" cy="2709333"/>
          </a:xfrm>
          <a:custGeom>
            <a:avLst/>
            <a:gdLst>
              <a:gd name="connsiteX0" fmla="*/ 0 w 2709333"/>
              <a:gd name="connsiteY0" fmla="*/ 2709333 h 2709333"/>
              <a:gd name="connsiteX1" fmla="*/ 1354667 w 2709333"/>
              <a:gd name="connsiteY1" fmla="*/ 0 h 2709333"/>
              <a:gd name="connsiteX2" fmla="*/ 2709333 w 2709333"/>
              <a:gd name="connsiteY2" fmla="*/ 2709333 h 2709333"/>
              <a:gd name="connsiteX3" fmla="*/ 0 w 2709333"/>
              <a:gd name="connsiteY3" fmla="*/ 2709333 h 270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9333" h="2709333">
                <a:moveTo>
                  <a:pt x="0" y="2709333"/>
                </a:moveTo>
                <a:lnTo>
                  <a:pt x="1354667" y="0"/>
                </a:lnTo>
                <a:lnTo>
                  <a:pt x="2709333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7EB2E6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5">
              <a:alpha val="90000"/>
              <a:hueOff val="0"/>
              <a:satOff val="0"/>
              <a:lumOff val="0"/>
              <a:alphaOff val="-40000"/>
            </a:schemeClr>
          </a:effectRef>
          <a:fontRef idx="minor">
            <a:schemeClr val="lt1"/>
          </a:fontRef>
        </p:style>
        <p:txBody>
          <a:bodyPr spcFirstLastPara="0" vert="horz" wrap="square" lIns="784013" tIns="1461347" rIns="784013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800" kern="1200" dirty="0">
                <a:latin typeface="+mj-ea"/>
                <a:ea typeface="+mj-ea"/>
              </a:rPr>
              <a:t>03</a:t>
            </a:r>
            <a:endParaRPr lang="zh-CN" altLang="en-US" sz="2800" kern="1200" dirty="0">
              <a:latin typeface="+mj-ea"/>
              <a:ea typeface="+mj-ea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C7E2330-5096-4CDA-B6BC-C91D9C1D818D}"/>
              </a:ext>
            </a:extLst>
          </p:cNvPr>
          <p:cNvGrpSpPr/>
          <p:nvPr/>
        </p:nvGrpSpPr>
        <p:grpSpPr>
          <a:xfrm>
            <a:off x="809851" y="2224788"/>
            <a:ext cx="2691994" cy="1267143"/>
            <a:chOff x="809851" y="2224788"/>
            <a:chExt cx="2691994" cy="126714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1157948-3539-49CA-92EA-0BAC00F5F9AE}"/>
                </a:ext>
              </a:extLst>
            </p:cNvPr>
            <p:cNvSpPr/>
            <p:nvPr/>
          </p:nvSpPr>
          <p:spPr>
            <a:xfrm>
              <a:off x="809851" y="2224788"/>
              <a:ext cx="25840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/>
              <a:r>
                <a:rPr lang="en-US" altLang="zh-CN" sz="3200" b="1" kern="0" dirty="0">
                  <a:solidFill>
                    <a:srgbClr val="1E5E9F"/>
                  </a:solidFill>
                  <a:latin typeface="等线" panose="020F0502020204030204"/>
                  <a:ea typeface="等线" panose="02010600030101010101" pitchFamily="2" charset="-122"/>
                </a:rPr>
                <a:t>01.</a:t>
              </a:r>
              <a:r>
                <a:rPr lang="zh-CN" altLang="en-US" sz="3200" b="1" kern="0" dirty="0">
                  <a:solidFill>
                    <a:srgbClr val="1E5E9F"/>
                  </a:solidFill>
                  <a:latin typeface="等线" panose="020F0502020204030204"/>
                  <a:ea typeface="等线" panose="02010600030101010101" pitchFamily="2" charset="-122"/>
                </a:rPr>
                <a:t>单链表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B7B5899-C45D-48FC-821D-4EE13861418B}"/>
                </a:ext>
              </a:extLst>
            </p:cNvPr>
            <p:cNvSpPr txBox="1"/>
            <p:nvPr/>
          </p:nvSpPr>
          <p:spPr>
            <a:xfrm>
              <a:off x="917813" y="2884713"/>
              <a:ext cx="2584032" cy="60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defTabSz="1219170">
                <a:lnSpc>
                  <a:spcPct val="130000"/>
                </a:lnSpc>
                <a:spcBef>
                  <a:spcPts val="800"/>
                </a:spcBef>
                <a:defRPr sz="1600" kern="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altLang="zh-CN" sz="2800" dirty="0"/>
                <a:t>Singly linked list</a:t>
              </a:r>
              <a:endParaRPr lang="zh-CN" altLang="en-US" sz="2800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BAB0B85-F2B6-42D5-B1CB-4288CC8B26C9}"/>
              </a:ext>
            </a:extLst>
          </p:cNvPr>
          <p:cNvGrpSpPr/>
          <p:nvPr/>
        </p:nvGrpSpPr>
        <p:grpSpPr>
          <a:xfrm>
            <a:off x="809851" y="4329537"/>
            <a:ext cx="3418822" cy="1236687"/>
            <a:chOff x="809851" y="4329537"/>
            <a:chExt cx="3418822" cy="1236687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B44448A-CFE6-4BD5-A6B4-A6750F4D4E56}"/>
                </a:ext>
              </a:extLst>
            </p:cNvPr>
            <p:cNvSpPr/>
            <p:nvPr/>
          </p:nvSpPr>
          <p:spPr>
            <a:xfrm>
              <a:off x="809851" y="4329537"/>
              <a:ext cx="25840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/>
              <a:r>
                <a:rPr lang="en-US" altLang="zh-CN" sz="3200" b="1" kern="0" dirty="0">
                  <a:solidFill>
                    <a:srgbClr val="A9CCEE"/>
                  </a:solidFill>
                  <a:latin typeface="等线" panose="020F0502020204030204"/>
                  <a:ea typeface="等线" panose="02010600030101010101" pitchFamily="2" charset="-122"/>
                </a:rPr>
                <a:t>02.</a:t>
              </a:r>
              <a:r>
                <a:rPr lang="zh-CN" altLang="en-US" sz="3200" b="1" kern="0" dirty="0">
                  <a:solidFill>
                    <a:srgbClr val="A9CCEE"/>
                  </a:solidFill>
                  <a:latin typeface="等线" panose="020F0502020204030204"/>
                  <a:ea typeface="等线" panose="02010600030101010101" pitchFamily="2" charset="-122"/>
                </a:rPr>
                <a:t>循环链表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9E0D826-E3FB-4D22-ADFA-19AB52ABF3B4}"/>
                </a:ext>
              </a:extLst>
            </p:cNvPr>
            <p:cNvSpPr txBox="1"/>
            <p:nvPr/>
          </p:nvSpPr>
          <p:spPr>
            <a:xfrm>
              <a:off x="917813" y="4959006"/>
              <a:ext cx="3310860" cy="60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defTabSz="1219170">
                <a:lnSpc>
                  <a:spcPct val="130000"/>
                </a:lnSpc>
                <a:spcBef>
                  <a:spcPts val="800"/>
                </a:spcBef>
                <a:defRPr sz="2800" kern="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altLang="zh-CN" dirty="0"/>
                <a:t>Circularly linked list</a:t>
              </a:r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FF79D46-294A-4FDD-A75C-C77211132239}"/>
              </a:ext>
            </a:extLst>
          </p:cNvPr>
          <p:cNvGrpSpPr/>
          <p:nvPr/>
        </p:nvGrpSpPr>
        <p:grpSpPr>
          <a:xfrm>
            <a:off x="8763929" y="3057661"/>
            <a:ext cx="3014089" cy="1271876"/>
            <a:chOff x="8763929" y="3057661"/>
            <a:chExt cx="3014089" cy="127187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670C46A-66FA-4263-855F-B24A8F96146F}"/>
                </a:ext>
              </a:extLst>
            </p:cNvPr>
            <p:cNvSpPr/>
            <p:nvPr/>
          </p:nvSpPr>
          <p:spPr>
            <a:xfrm>
              <a:off x="8763929" y="3057661"/>
              <a:ext cx="25840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/>
              <a:r>
                <a:rPr lang="en-US" altLang="zh-CN" sz="3200" b="1" kern="0" dirty="0">
                  <a:solidFill>
                    <a:srgbClr val="7EB2E6"/>
                  </a:solidFill>
                  <a:latin typeface="等线" panose="020F0502020204030204"/>
                  <a:ea typeface="等线" panose="02010600030101010101" pitchFamily="2" charset="-122"/>
                </a:rPr>
                <a:t>03.</a:t>
              </a:r>
              <a:r>
                <a:rPr lang="zh-CN" altLang="en-US" sz="3200" b="1" kern="0" dirty="0">
                  <a:solidFill>
                    <a:srgbClr val="7EB2E6"/>
                  </a:solidFill>
                  <a:latin typeface="等线" panose="020F0502020204030204"/>
                  <a:ea typeface="等线" panose="02010600030101010101" pitchFamily="2" charset="-122"/>
                </a:rPr>
                <a:t>双向链表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F6EE43F-FFBD-4794-83DB-A34C41CF36E1}"/>
                </a:ext>
              </a:extLst>
            </p:cNvPr>
            <p:cNvSpPr txBox="1"/>
            <p:nvPr/>
          </p:nvSpPr>
          <p:spPr>
            <a:xfrm>
              <a:off x="8798119" y="3722319"/>
              <a:ext cx="2979899" cy="60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defTabSz="1219170">
                <a:lnSpc>
                  <a:spcPct val="130000"/>
                </a:lnSpc>
                <a:spcBef>
                  <a:spcPts val="800"/>
                </a:spcBef>
                <a:defRPr sz="2800" kern="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altLang="zh-CN" dirty="0"/>
                <a:t>Doubly linked list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062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  <p:bldP spid="25" grpId="0" animBg="1"/>
      <p:bldP spid="26" grpId="0" animBg="1"/>
      <p:bldP spid="2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8FE5C-725B-471F-9E63-DA2CE6E2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4980"/>
            <a:ext cx="10972800" cy="685805"/>
          </a:xfrm>
        </p:spPr>
        <p:txBody>
          <a:bodyPr/>
          <a:lstStyle/>
          <a:p>
            <a:r>
              <a:rPr lang="zh-CN" altLang="en-US" dirty="0"/>
              <a:t>结点和单链表的</a:t>
            </a:r>
            <a:r>
              <a:rPr lang="en-US" altLang="zh-CN" dirty="0"/>
              <a:t>C</a:t>
            </a:r>
            <a:r>
              <a:rPr lang="zh-CN" altLang="en-US" dirty="0"/>
              <a:t>语言描述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D4249-A2A3-4586-A401-A0B8D8DA8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线性表的链式表示和实现</a:t>
            </a:r>
          </a:p>
          <a:p>
            <a:endParaRPr lang="zh-CN" altLang="en-US" dirty="0"/>
          </a:p>
        </p:txBody>
      </p:sp>
      <p:sp>
        <p:nvSpPr>
          <p:cNvPr id="40" name="内容占位符 39">
            <a:extLst>
              <a:ext uri="{FF2B5EF4-FFF2-40B4-BE49-F238E27FC236}">
                <a16:creationId xmlns:a16="http://schemas.microsoft.com/office/drawing/2014/main" id="{D0B55708-F642-4607-BED4-4915CEAF7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52" y="1227162"/>
            <a:ext cx="5963920" cy="2577667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lnSpcReduction="10000"/>
          </a:bodyPr>
          <a:lstStyle/>
          <a:p>
            <a:pPr marL="300031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zh-CN" b="1" dirty="0">
                <a:solidFill>
                  <a:srgbClr val="000000"/>
                </a:solidFill>
                <a:latin typeface="+mn-lt"/>
                <a:ea typeface="+mj-ea"/>
              </a:rPr>
              <a:t>typedef </a:t>
            </a:r>
            <a:r>
              <a:rPr kumimoji="1" lang="en-US" altLang="zh-CN" b="1" dirty="0">
                <a:solidFill>
                  <a:srgbClr val="CC0000"/>
                </a:solidFill>
                <a:latin typeface="+mn-lt"/>
                <a:ea typeface="+mj-ea"/>
              </a:rPr>
              <a:t>struct  </a:t>
            </a:r>
            <a:r>
              <a:rPr kumimoji="1" lang="en-US" altLang="zh-CN" b="1" dirty="0" err="1">
                <a:solidFill>
                  <a:srgbClr val="CC0000"/>
                </a:solidFill>
                <a:latin typeface="+mn-lt"/>
                <a:ea typeface="+mj-ea"/>
              </a:rPr>
              <a:t>LNode</a:t>
            </a:r>
            <a:r>
              <a:rPr kumimoji="1" lang="en-US" altLang="zh-CN" b="1" dirty="0">
                <a:latin typeface="+mn-lt"/>
                <a:ea typeface="+mj-ea"/>
              </a:rPr>
              <a:t> {</a:t>
            </a:r>
            <a:endParaRPr kumimoji="1" lang="en-US" altLang="zh-CN" dirty="0">
              <a:latin typeface="+mn-lt"/>
              <a:ea typeface="+mj-ea"/>
            </a:endParaRPr>
          </a:p>
          <a:p>
            <a:pPr marL="300031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zh-CN" dirty="0">
                <a:latin typeface="+mn-lt"/>
                <a:ea typeface="+mj-ea"/>
              </a:rPr>
              <a:t>      </a:t>
            </a:r>
            <a:r>
              <a:rPr kumimoji="1" lang="en-US" altLang="zh-CN" dirty="0" err="1">
                <a:solidFill>
                  <a:srgbClr val="000000"/>
                </a:solidFill>
                <a:latin typeface="+mn-lt"/>
                <a:ea typeface="+mj-ea"/>
              </a:rPr>
              <a:t>ElemType</a:t>
            </a:r>
            <a:r>
              <a:rPr kumimoji="1" lang="en-US" altLang="zh-CN" dirty="0">
                <a:solidFill>
                  <a:srgbClr val="000000"/>
                </a:solidFill>
                <a:latin typeface="+mn-lt"/>
                <a:ea typeface="+mj-ea"/>
              </a:rPr>
              <a:t>   </a:t>
            </a:r>
            <a:r>
              <a:rPr kumimoji="1" lang="en-US" altLang="zh-CN" dirty="0">
                <a:latin typeface="+mn-lt"/>
                <a:ea typeface="+mj-ea"/>
              </a:rPr>
              <a:t>   </a:t>
            </a:r>
            <a:r>
              <a:rPr kumimoji="1" lang="en-US" altLang="zh-CN" dirty="0">
                <a:solidFill>
                  <a:srgbClr val="CC0000"/>
                </a:solidFill>
                <a:latin typeface="+mn-lt"/>
                <a:ea typeface="+mj-ea"/>
              </a:rPr>
              <a:t>data;</a:t>
            </a:r>
            <a:r>
              <a:rPr kumimoji="1" lang="en-US" altLang="zh-CN" dirty="0">
                <a:latin typeface="+mn-lt"/>
                <a:ea typeface="+mj-ea"/>
              </a:rPr>
              <a:t>  </a:t>
            </a:r>
            <a:r>
              <a:rPr kumimoji="1" lang="en-US" altLang="zh-CN" dirty="0">
                <a:solidFill>
                  <a:srgbClr val="000000"/>
                </a:solidFill>
                <a:latin typeface="+mn-lt"/>
                <a:ea typeface="+mj-ea"/>
              </a:rPr>
              <a:t>// </a:t>
            </a:r>
            <a:r>
              <a:rPr kumimoji="1" lang="zh-CN" altLang="en-US" dirty="0">
                <a:solidFill>
                  <a:srgbClr val="000000"/>
                </a:solidFill>
                <a:latin typeface="+mn-lt"/>
                <a:ea typeface="+mj-ea"/>
              </a:rPr>
              <a:t>数据域</a:t>
            </a:r>
          </a:p>
          <a:p>
            <a:pPr marL="300031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zh-CN" altLang="en-US" dirty="0">
                <a:latin typeface="+mn-lt"/>
                <a:ea typeface="+mj-ea"/>
              </a:rPr>
              <a:t>      </a:t>
            </a:r>
            <a:r>
              <a:rPr kumimoji="1" lang="en-US" altLang="zh-CN" b="1" dirty="0">
                <a:solidFill>
                  <a:srgbClr val="CC0000"/>
                </a:solidFill>
                <a:latin typeface="+mn-lt"/>
                <a:ea typeface="+mj-ea"/>
              </a:rPr>
              <a:t>struct</a:t>
            </a:r>
            <a:r>
              <a:rPr kumimoji="1" lang="en-US" altLang="zh-CN" dirty="0">
                <a:solidFill>
                  <a:srgbClr val="CC0000"/>
                </a:solidFill>
                <a:latin typeface="+mn-lt"/>
                <a:ea typeface="+mj-ea"/>
              </a:rPr>
              <a:t> </a:t>
            </a:r>
            <a:r>
              <a:rPr kumimoji="1" lang="en-US" altLang="zh-CN" dirty="0" err="1">
                <a:solidFill>
                  <a:srgbClr val="CC0000"/>
                </a:solidFill>
                <a:latin typeface="+mn-lt"/>
                <a:ea typeface="+mj-ea"/>
              </a:rPr>
              <a:t>LNode</a:t>
            </a:r>
            <a:r>
              <a:rPr kumimoji="1" lang="en-US" altLang="zh-CN" dirty="0">
                <a:solidFill>
                  <a:srgbClr val="CC0000"/>
                </a:solidFill>
                <a:latin typeface="+mn-lt"/>
                <a:ea typeface="+mj-ea"/>
              </a:rPr>
              <a:t>   </a:t>
            </a:r>
            <a:r>
              <a:rPr kumimoji="1" lang="en-US" altLang="zh-CN" b="1" dirty="0">
                <a:solidFill>
                  <a:srgbClr val="CC0000"/>
                </a:solidFill>
                <a:latin typeface="+mn-lt"/>
                <a:ea typeface="+mj-ea"/>
              </a:rPr>
              <a:t>*</a:t>
            </a:r>
            <a:r>
              <a:rPr kumimoji="1" lang="en-US" altLang="zh-CN" dirty="0">
                <a:solidFill>
                  <a:srgbClr val="CC0000"/>
                </a:solidFill>
                <a:latin typeface="+mn-lt"/>
                <a:ea typeface="+mj-ea"/>
              </a:rPr>
              <a:t>next;</a:t>
            </a:r>
            <a:r>
              <a:rPr kumimoji="1" lang="en-US" altLang="zh-CN" dirty="0">
                <a:latin typeface="+mn-lt"/>
                <a:ea typeface="+mj-ea"/>
              </a:rPr>
              <a:t>  </a:t>
            </a:r>
            <a:r>
              <a:rPr kumimoji="1" lang="en-US" altLang="zh-CN" dirty="0">
                <a:solidFill>
                  <a:srgbClr val="000000"/>
                </a:solidFill>
                <a:latin typeface="+mn-lt"/>
                <a:ea typeface="+mj-ea"/>
              </a:rPr>
              <a:t>// </a:t>
            </a:r>
            <a:r>
              <a:rPr kumimoji="1" lang="zh-CN" altLang="en-US" dirty="0">
                <a:solidFill>
                  <a:srgbClr val="000000"/>
                </a:solidFill>
                <a:latin typeface="+mn-lt"/>
                <a:ea typeface="+mj-ea"/>
              </a:rPr>
              <a:t>指针域</a:t>
            </a:r>
          </a:p>
          <a:p>
            <a:pPr marL="300031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zh-CN" altLang="en-US" b="1" dirty="0">
                <a:latin typeface="+mn-lt"/>
                <a:ea typeface="+mj-ea"/>
              </a:rPr>
              <a:t>   </a:t>
            </a:r>
            <a:r>
              <a:rPr kumimoji="1" lang="en-US" altLang="zh-CN" b="1" dirty="0">
                <a:solidFill>
                  <a:srgbClr val="000000"/>
                </a:solidFill>
                <a:latin typeface="+mn-lt"/>
                <a:ea typeface="+mj-ea"/>
              </a:rPr>
              <a:t>}</a:t>
            </a:r>
            <a:r>
              <a:rPr kumimoji="1" lang="en-US" altLang="zh-CN" dirty="0">
                <a:solidFill>
                  <a:srgbClr val="000000"/>
                </a:solidFill>
                <a:latin typeface="+mn-lt"/>
                <a:ea typeface="+mj-ea"/>
              </a:rPr>
              <a:t> </a:t>
            </a:r>
            <a:r>
              <a:rPr kumimoji="1" lang="en-US" altLang="zh-CN" dirty="0" err="1">
                <a:solidFill>
                  <a:srgbClr val="000000"/>
                </a:solidFill>
                <a:latin typeface="+mn-lt"/>
                <a:ea typeface="+mj-ea"/>
              </a:rPr>
              <a:t>LNode</a:t>
            </a:r>
            <a:r>
              <a:rPr kumimoji="1" lang="en-US" altLang="zh-CN" dirty="0">
                <a:solidFill>
                  <a:srgbClr val="000000"/>
                </a:solidFill>
                <a:latin typeface="+mn-lt"/>
                <a:ea typeface="+mj-ea"/>
              </a:rPr>
              <a:t>, </a:t>
            </a:r>
            <a:r>
              <a:rPr kumimoji="1" lang="en-US" altLang="zh-CN" b="1" dirty="0">
                <a:solidFill>
                  <a:srgbClr val="000000"/>
                </a:solidFill>
                <a:latin typeface="+mn-lt"/>
                <a:ea typeface="+mj-ea"/>
              </a:rPr>
              <a:t>*</a:t>
            </a:r>
            <a:r>
              <a:rPr kumimoji="1" lang="en-US" altLang="zh-CN" b="1" dirty="0" err="1">
                <a:solidFill>
                  <a:srgbClr val="000000"/>
                </a:solidFill>
                <a:latin typeface="+mn-lt"/>
                <a:ea typeface="+mj-ea"/>
              </a:rPr>
              <a:t>LinkList</a:t>
            </a:r>
            <a:r>
              <a:rPr kumimoji="1" lang="en-US" altLang="zh-CN" dirty="0">
                <a:solidFill>
                  <a:srgbClr val="000000"/>
                </a:solidFill>
                <a:latin typeface="+mn-lt"/>
                <a:ea typeface="+mj-ea"/>
              </a:rPr>
              <a:t>;</a:t>
            </a:r>
            <a:r>
              <a:rPr kumimoji="1" lang="en-US" altLang="zh-CN" dirty="0">
                <a:latin typeface="+mn-lt"/>
                <a:ea typeface="+mj-ea"/>
              </a:rPr>
              <a:t>  </a:t>
            </a:r>
          </a:p>
          <a:p>
            <a:pPr marL="300031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zh-CN" b="1" dirty="0" err="1">
                <a:solidFill>
                  <a:srgbClr val="000000"/>
                </a:solidFill>
                <a:latin typeface="+mn-lt"/>
                <a:ea typeface="+mj-ea"/>
              </a:rPr>
              <a:t>LinkList</a:t>
            </a:r>
            <a:r>
              <a:rPr kumimoji="1" lang="en-US" altLang="zh-CN" b="1" dirty="0">
                <a:solidFill>
                  <a:srgbClr val="000000"/>
                </a:solidFill>
                <a:latin typeface="+mn-lt"/>
                <a:ea typeface="+mj-ea"/>
              </a:rPr>
              <a:t>  L</a:t>
            </a:r>
            <a:r>
              <a:rPr kumimoji="1" lang="zh-CN" altLang="en-US" b="1" dirty="0">
                <a:solidFill>
                  <a:srgbClr val="000000"/>
                </a:solidFill>
                <a:latin typeface="+mn-lt"/>
                <a:ea typeface="+mj-ea"/>
              </a:rPr>
              <a:t>；  </a:t>
            </a:r>
            <a:r>
              <a:rPr kumimoji="1" lang="en-US" altLang="zh-CN" b="1" dirty="0">
                <a:solidFill>
                  <a:srgbClr val="000000"/>
                </a:solidFill>
                <a:latin typeface="+mn-lt"/>
                <a:ea typeface="+mj-ea"/>
              </a:rPr>
              <a:t>// L </a:t>
            </a:r>
            <a:r>
              <a:rPr kumimoji="1" lang="zh-CN" altLang="en-US" b="1" dirty="0">
                <a:solidFill>
                  <a:srgbClr val="000000"/>
                </a:solidFill>
                <a:latin typeface="+mn-lt"/>
                <a:ea typeface="+mj-ea"/>
              </a:rPr>
              <a:t>为单链表的头指针</a:t>
            </a:r>
            <a:endParaRPr kumimoji="1" lang="zh-CN" altLang="en-US" dirty="0">
              <a:solidFill>
                <a:srgbClr val="000000"/>
              </a:solidFill>
              <a:latin typeface="+mn-lt"/>
              <a:ea typeface="+mj-ea"/>
            </a:endParaRPr>
          </a:p>
        </p:txBody>
      </p:sp>
      <p:graphicFrame>
        <p:nvGraphicFramePr>
          <p:cNvPr id="41" name="表格 5">
            <a:extLst>
              <a:ext uri="{FF2B5EF4-FFF2-40B4-BE49-F238E27FC236}">
                <a16:creationId xmlns:a16="http://schemas.microsoft.com/office/drawing/2014/main" id="{A8B99FE7-1975-4355-951F-A6635B8B81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5762222"/>
              </p:ext>
            </p:extLst>
          </p:nvPr>
        </p:nvGraphicFramePr>
        <p:xfrm>
          <a:off x="1727200" y="4070414"/>
          <a:ext cx="156464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8232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data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E7F6DAA7-E6D1-43ED-A7E8-3229C6831D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5591499"/>
              </p:ext>
            </p:extLst>
          </p:nvPr>
        </p:nvGraphicFramePr>
        <p:xfrm>
          <a:off x="3901440" y="4070413"/>
          <a:ext cx="156464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8232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data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43" name="表格 5">
            <a:extLst>
              <a:ext uri="{FF2B5EF4-FFF2-40B4-BE49-F238E27FC236}">
                <a16:creationId xmlns:a16="http://schemas.microsoft.com/office/drawing/2014/main" id="{560664E6-39D3-4418-8A63-B3A14C9F6F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5326958"/>
              </p:ext>
            </p:extLst>
          </p:nvPr>
        </p:nvGraphicFramePr>
        <p:xfrm>
          <a:off x="6075680" y="4070413"/>
          <a:ext cx="156464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8232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data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44" name="表格 5">
            <a:extLst>
              <a:ext uri="{FF2B5EF4-FFF2-40B4-BE49-F238E27FC236}">
                <a16:creationId xmlns:a16="http://schemas.microsoft.com/office/drawing/2014/main" id="{84BF991A-0709-4EE4-B4F9-9F552AD030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5095911"/>
              </p:ext>
            </p:extLst>
          </p:nvPr>
        </p:nvGraphicFramePr>
        <p:xfrm>
          <a:off x="8310880" y="4070413"/>
          <a:ext cx="156464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8232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data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CF45782-6E86-4A64-B5FB-DEEA36B7EB2D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24560" y="4413316"/>
            <a:ext cx="802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D81AD6E-9B27-4F37-85CF-37615B214590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3291840" y="4413315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1E384B3-26BB-4430-B07F-9AE775449C03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5466080" y="4413315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9F68A21-78E8-41C5-910F-B607897623A4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7640320" y="4413315"/>
            <a:ext cx="670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768CAFF-90B3-423D-BBCD-60013F9AEDFF}"/>
              </a:ext>
            </a:extLst>
          </p:cNvPr>
          <p:cNvCxnSpPr>
            <a:cxnSpLocks/>
          </p:cNvCxnSpPr>
          <p:nvPr/>
        </p:nvCxnSpPr>
        <p:spPr>
          <a:xfrm>
            <a:off x="9875520" y="4418702"/>
            <a:ext cx="802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1CC4109D-75C8-4CFC-9373-69BAAA7C04F6}"/>
              </a:ext>
            </a:extLst>
          </p:cNvPr>
          <p:cNvSpPr txBox="1"/>
          <p:nvPr/>
        </p:nvSpPr>
        <p:spPr>
          <a:xfrm>
            <a:off x="10678160" y="4182482"/>
            <a:ext cx="100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NULL</a:t>
            </a:r>
            <a:endParaRPr lang="zh-CN" altLang="en-US" sz="24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5B6F01A-5BC7-4FC3-8902-B4B0AFB49490}"/>
              </a:ext>
            </a:extLst>
          </p:cNvPr>
          <p:cNvSpPr txBox="1"/>
          <p:nvPr/>
        </p:nvSpPr>
        <p:spPr>
          <a:xfrm>
            <a:off x="579120" y="4120926"/>
            <a:ext cx="4978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L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5691DE1-B4D4-4451-A437-C0B763DCE9AC}"/>
              </a:ext>
            </a:extLst>
          </p:cNvPr>
          <p:cNvSpPr txBox="1"/>
          <p:nvPr/>
        </p:nvSpPr>
        <p:spPr>
          <a:xfrm>
            <a:off x="1706879" y="4758171"/>
            <a:ext cx="1776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第一个结点</a:t>
            </a:r>
            <a:endParaRPr lang="zh-CN" altLang="en-US" sz="12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CEA6596-4BD2-4B94-AE2D-20FCA3562D67}"/>
              </a:ext>
            </a:extLst>
          </p:cNvPr>
          <p:cNvSpPr txBox="1"/>
          <p:nvPr/>
        </p:nvSpPr>
        <p:spPr>
          <a:xfrm>
            <a:off x="8461313" y="4758170"/>
            <a:ext cx="1168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尾结点</a:t>
            </a:r>
            <a:endParaRPr lang="zh-CN" altLang="en-US" sz="12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033ECFA-7D3B-4660-9E45-0FF66C0EF72A}"/>
              </a:ext>
            </a:extLst>
          </p:cNvPr>
          <p:cNvSpPr txBox="1"/>
          <p:nvPr/>
        </p:nvSpPr>
        <p:spPr>
          <a:xfrm>
            <a:off x="10596880" y="4707647"/>
            <a:ext cx="1168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空地址</a:t>
            </a:r>
            <a:endParaRPr lang="zh-CN" altLang="en-US" sz="12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DA5C3DC-D9BA-458D-AB47-EF25AEE373A1}"/>
              </a:ext>
            </a:extLst>
          </p:cNvPr>
          <p:cNvSpPr txBox="1"/>
          <p:nvPr/>
        </p:nvSpPr>
        <p:spPr>
          <a:xfrm>
            <a:off x="328233" y="4736199"/>
            <a:ext cx="1168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头指针</a:t>
            </a:r>
            <a:endParaRPr lang="zh-CN" altLang="en-US" sz="1200" dirty="0"/>
          </a:p>
        </p:txBody>
      </p:sp>
      <p:graphicFrame>
        <p:nvGraphicFramePr>
          <p:cNvPr id="64" name="表格 5">
            <a:extLst>
              <a:ext uri="{FF2B5EF4-FFF2-40B4-BE49-F238E27FC236}">
                <a16:creationId xmlns:a16="http://schemas.microsoft.com/office/drawing/2014/main" id="{ABD14434-307C-4384-B785-36CD34670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228592"/>
              </p:ext>
            </p:extLst>
          </p:nvPr>
        </p:nvGraphicFramePr>
        <p:xfrm>
          <a:off x="9418320" y="2474114"/>
          <a:ext cx="156464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8232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49830E1-AB25-4847-8D8F-4C3E17095FFF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8615680" y="2817016"/>
            <a:ext cx="802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78BC8CF9-429B-473F-A8BC-FF1004C65509}"/>
              </a:ext>
            </a:extLst>
          </p:cNvPr>
          <p:cNvSpPr txBox="1"/>
          <p:nvPr/>
        </p:nvSpPr>
        <p:spPr>
          <a:xfrm>
            <a:off x="7865807" y="1686571"/>
            <a:ext cx="1168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空链表：</a:t>
            </a:r>
            <a:endParaRPr lang="zh-CN" altLang="en-US" sz="1200" dirty="0"/>
          </a:p>
        </p:txBody>
      </p:sp>
      <p:graphicFrame>
        <p:nvGraphicFramePr>
          <p:cNvPr id="67" name="表格 5">
            <a:extLst>
              <a:ext uri="{FF2B5EF4-FFF2-40B4-BE49-F238E27FC236}">
                <a16:creationId xmlns:a16="http://schemas.microsoft.com/office/drawing/2014/main" id="{B72333F0-9A74-441C-B3CD-DEC0D4BE8B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6572234"/>
              </p:ext>
            </p:extLst>
          </p:nvPr>
        </p:nvGraphicFramePr>
        <p:xfrm>
          <a:off x="3271521" y="5375089"/>
          <a:ext cx="156464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8232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7ED9198D-60B7-4547-85CC-BBBA9F1980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2269048"/>
              </p:ext>
            </p:extLst>
          </p:nvPr>
        </p:nvGraphicFramePr>
        <p:xfrm>
          <a:off x="5445761" y="5375088"/>
          <a:ext cx="156464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8232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data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70" name="表格 5">
            <a:extLst>
              <a:ext uri="{FF2B5EF4-FFF2-40B4-BE49-F238E27FC236}">
                <a16:creationId xmlns:a16="http://schemas.microsoft.com/office/drawing/2014/main" id="{1545426B-2422-4410-9F8F-83868A3D75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416141"/>
              </p:ext>
            </p:extLst>
          </p:nvPr>
        </p:nvGraphicFramePr>
        <p:xfrm>
          <a:off x="7701280" y="5375089"/>
          <a:ext cx="156464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8232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data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A95C5A05-6D9B-485C-BEA1-9AF8012E6448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2468881" y="5717991"/>
            <a:ext cx="802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C7E9263-B622-4FBD-8EDD-C7A61405C9E1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 flipV="1">
            <a:off x="4836161" y="5717990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63B7520B-2142-4871-85C6-C1B278F1B5FB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>
            <a:off x="7010401" y="5717990"/>
            <a:ext cx="69087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FFDF61C-6F34-48C0-A51D-FEF86C241E83}"/>
              </a:ext>
            </a:extLst>
          </p:cNvPr>
          <p:cNvCxnSpPr>
            <a:cxnSpLocks/>
          </p:cNvCxnSpPr>
          <p:nvPr/>
        </p:nvCxnSpPr>
        <p:spPr>
          <a:xfrm>
            <a:off x="9265920" y="5723378"/>
            <a:ext cx="802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B2D7C205-A113-4481-9598-D05B756E83C6}"/>
              </a:ext>
            </a:extLst>
          </p:cNvPr>
          <p:cNvSpPr txBox="1"/>
          <p:nvPr/>
        </p:nvSpPr>
        <p:spPr>
          <a:xfrm>
            <a:off x="10068560" y="5487158"/>
            <a:ext cx="100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NULL</a:t>
            </a:r>
            <a:endParaRPr lang="zh-CN" altLang="en-US" sz="2400" b="1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DC52BE8-2A40-44C0-8709-9AFEE9B8679C}"/>
              </a:ext>
            </a:extLst>
          </p:cNvPr>
          <p:cNvSpPr txBox="1"/>
          <p:nvPr/>
        </p:nvSpPr>
        <p:spPr>
          <a:xfrm>
            <a:off x="2123441" y="5425601"/>
            <a:ext cx="4978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L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053660A-7E1C-4A23-B27E-5BC35F512440}"/>
              </a:ext>
            </a:extLst>
          </p:cNvPr>
          <p:cNvSpPr txBox="1"/>
          <p:nvPr/>
        </p:nvSpPr>
        <p:spPr>
          <a:xfrm>
            <a:off x="3048000" y="6032819"/>
            <a:ext cx="22250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增加一个虚拟结点：头结点</a:t>
            </a:r>
            <a:endParaRPr lang="zh-CN" altLang="en-US" sz="12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112E89C-4E34-4C25-A9F4-D04CB3692358}"/>
              </a:ext>
            </a:extLst>
          </p:cNvPr>
          <p:cNvSpPr txBox="1"/>
          <p:nvPr/>
        </p:nvSpPr>
        <p:spPr>
          <a:xfrm>
            <a:off x="347409" y="5496172"/>
            <a:ext cx="16947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带头结点的单链表：</a:t>
            </a:r>
            <a:endParaRPr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0268F67-BFC2-49A2-941C-05D1BACEFD77}"/>
              </a:ext>
            </a:extLst>
          </p:cNvPr>
          <p:cNvSpPr txBox="1"/>
          <p:nvPr/>
        </p:nvSpPr>
        <p:spPr>
          <a:xfrm>
            <a:off x="5390862" y="6060892"/>
            <a:ext cx="1776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第一个结点</a:t>
            </a:r>
            <a:endParaRPr lang="zh-CN" altLang="en-US" sz="12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B1C7CDA-5FBF-4B9E-A555-FDC5C70A6C42}"/>
              </a:ext>
            </a:extLst>
          </p:cNvPr>
          <p:cNvSpPr txBox="1"/>
          <p:nvPr/>
        </p:nvSpPr>
        <p:spPr>
          <a:xfrm>
            <a:off x="8366760" y="2284306"/>
            <a:ext cx="4978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97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ldLvl="5"/>
      <p:bldP spid="50" grpId="0"/>
      <p:bldP spid="54" grpId="0"/>
      <p:bldP spid="58" grpId="0"/>
      <p:bldP spid="61" grpId="0"/>
      <p:bldP spid="62" grpId="0"/>
      <p:bldP spid="63" grpId="0"/>
      <p:bldP spid="66" grpId="0"/>
      <p:bldP spid="76" grpId="0"/>
      <p:bldP spid="77" grpId="0"/>
      <p:bldP spid="80" grpId="0"/>
      <p:bldP spid="82" grpId="0"/>
      <p:bldP spid="84" grpId="0"/>
      <p:bldP spid="3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8FE5C-725B-471F-9E63-DA2CE6E2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线性表基本操作在单链表上的实现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D4249-A2A3-4586-A401-A0B8D8DA8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线性表的链式表示和实现</a:t>
            </a:r>
          </a:p>
          <a:p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FF46744-084D-4116-8CDD-73EA46A6A988}"/>
              </a:ext>
            </a:extLst>
          </p:cNvPr>
          <p:cNvSpPr/>
          <p:nvPr/>
        </p:nvSpPr>
        <p:spPr>
          <a:xfrm>
            <a:off x="431978" y="2016760"/>
            <a:ext cx="11543085" cy="4109407"/>
          </a:xfrm>
          <a:prstGeom prst="roundRect">
            <a:avLst>
              <a:gd name="adj" fmla="val 1541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E3D767-EAC6-48F1-956E-5D38D57B5FD5}"/>
              </a:ext>
            </a:extLst>
          </p:cNvPr>
          <p:cNvSpPr/>
          <p:nvPr/>
        </p:nvSpPr>
        <p:spPr>
          <a:xfrm>
            <a:off x="513258" y="5341019"/>
            <a:ext cx="11241862" cy="590616"/>
          </a:xfrm>
          <a:prstGeom prst="roundRect">
            <a:avLst>
              <a:gd name="adj" fmla="val 4075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00CD0B2-CADA-4C28-B524-DABC23A7D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74180"/>
              </p:ext>
            </p:extLst>
          </p:nvPr>
        </p:nvGraphicFramePr>
        <p:xfrm>
          <a:off x="518160" y="2172590"/>
          <a:ext cx="11157004" cy="381298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206978374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72219105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054375092"/>
                    </a:ext>
                  </a:extLst>
                </a:gridCol>
                <a:gridCol w="3941429">
                  <a:extLst>
                    <a:ext uri="{9D8B030D-6E8A-4147-A177-3AD203B41FA5}">
                      <a16:colId xmlns:a16="http://schemas.microsoft.com/office/drawing/2014/main" val="2666944425"/>
                    </a:ext>
                  </a:extLst>
                </a:gridCol>
                <a:gridCol w="1708855">
                  <a:extLst>
                    <a:ext uri="{9D8B030D-6E8A-4147-A177-3AD203B41FA5}">
                      <a16:colId xmlns:a16="http://schemas.microsoft.com/office/drawing/2014/main" val="2648657790"/>
                    </a:ext>
                  </a:extLst>
                </a:gridCol>
              </a:tblGrid>
              <a:tr h="597346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操作名称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初始条件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操作结果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备注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05074"/>
                  </a:ext>
                </a:extLst>
              </a:tr>
              <a:tr h="597346">
                <a:tc rowSpan="4"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基本操作</a:t>
                      </a:r>
                      <a:endParaRPr lang="zh-CN" altLang="en-US" sz="2000" b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 algn="l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GetElem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( L, </a:t>
                      </a:r>
                      <a:r>
                        <a:rPr lang="en-US" sz="200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, &amp;e )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 L </a:t>
                      </a:r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已存在，且 </a:t>
                      </a:r>
                      <a:r>
                        <a:rPr lang="en-US" altLang="zh-CN" sz="2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1≤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≤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LengthList(L)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中第 </a:t>
                      </a:r>
                      <a:r>
                        <a:rPr lang="en-US" sz="200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个元素的值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求线性表中某个数据元素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992732"/>
                  </a:ext>
                </a:extLst>
              </a:tr>
              <a:tr h="522678">
                <a:tc vMerge="1"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ListInsert</a:t>
                      </a:r>
                      <a:r>
                        <a:rPr 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( &amp;L, </a:t>
                      </a:r>
                      <a:r>
                        <a:rPr lang="en-US" sz="2000" u="none" strike="noStrike" dirty="0" err="1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, e 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 L </a:t>
                      </a:r>
                      <a:r>
                        <a:rPr lang="zh-CN" alt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已存在，且</a:t>
                      </a:r>
                      <a:r>
                        <a:rPr lang="en-US" altLang="zh-CN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1≤</a:t>
                      </a:r>
                      <a:r>
                        <a:rPr 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i≤LengthList(L)+1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在 </a:t>
                      </a:r>
                      <a:r>
                        <a:rPr 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lang="zh-CN" alt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中的第 </a:t>
                      </a:r>
                      <a:r>
                        <a:rPr lang="en-US" sz="2000" u="none" strike="noStrike" dirty="0" err="1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个元素之前插入</a:t>
                      </a:r>
                      <a:br>
                        <a:rPr lang="zh-CN" alt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</a:br>
                      <a:r>
                        <a:rPr lang="zh-CN" alt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新的元素 </a:t>
                      </a:r>
                      <a:r>
                        <a:rPr lang="en-US" sz="2000" u="none" strike="noStrike" dirty="0" err="1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e，L</a:t>
                      </a:r>
                      <a:r>
                        <a:rPr 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的长度增</a:t>
                      </a:r>
                      <a:r>
                        <a:rPr lang="en-US" altLang="zh-CN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插入数据元素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400535"/>
                  </a:ext>
                </a:extLst>
              </a:tr>
              <a:tr h="7162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ListDelete(&amp;L, i, &amp;e 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 L </a:t>
                      </a:r>
                      <a:r>
                        <a:rPr lang="zh-CN" alt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已存在，且</a:t>
                      </a:r>
                      <a:r>
                        <a:rPr lang="en-US" altLang="zh-CN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1≤</a:t>
                      </a:r>
                      <a:r>
                        <a:rPr 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≤</a:t>
                      </a:r>
                      <a:r>
                        <a:rPr 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LengthList(L)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删除 </a:t>
                      </a:r>
                      <a:r>
                        <a:rPr 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lang="zh-CN" alt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的第 </a:t>
                      </a:r>
                      <a:r>
                        <a:rPr lang="en-US" sz="2000" u="none" strike="noStrike" dirty="0" err="1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个元素， </a:t>
                      </a:r>
                      <a:r>
                        <a:rPr 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lang="zh-CN" alt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返回其值，</a:t>
                      </a:r>
                      <a:r>
                        <a:rPr 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lang="zh-CN" alt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的长度减</a:t>
                      </a:r>
                      <a:r>
                        <a:rPr lang="en-US" altLang="zh-CN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删除数据元素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368199"/>
                  </a:ext>
                </a:extLst>
              </a:tr>
              <a:tr h="117521">
                <a:tc vMerge="1"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ClearList</a:t>
                      </a:r>
                      <a:r>
                        <a:rPr 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( &amp;L 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 L </a:t>
                      </a:r>
                      <a:r>
                        <a:rPr lang="zh-CN" alt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已存在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将 </a:t>
                      </a:r>
                      <a:r>
                        <a:rPr lang="en-US" altLang="zh-CN" sz="2000" u="none" strike="noStrike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lang="zh-CN" altLang="en-US" sz="2000" u="none" strike="noStrike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重置为空表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线性表置空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837792"/>
                  </a:ext>
                </a:extLst>
              </a:tr>
              <a:tr h="14069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综合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CreateList</a:t>
                      </a:r>
                      <a:r>
                        <a:rPr lang="en-US" altLang="zh-CN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(&amp;L, n) </a:t>
                      </a:r>
                      <a:endParaRPr lang="en-US" sz="200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kumimoji="0" lang="zh-CN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已存在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zh-CN" alt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返回单链表的头指针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生成含 </a:t>
                      </a:r>
                      <a:r>
                        <a:rPr lang="en-US" altLang="zh-CN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zh-CN" altLang="en-US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Times New Roman" panose="02020603050405020304" pitchFamily="18" charset="0"/>
                        </a:rPr>
                        <a:t>个数据元素的链表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673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746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8FE5C-725B-471F-9E63-DA2CE6E2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获取数据元素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F287F-3F2E-4F76-9420-CC1B3A9D2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960117"/>
          </a:xfrm>
        </p:spPr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D4249-A2A3-4586-A401-A0B8D8DA8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线性表的链式表示和实现</a:t>
            </a:r>
          </a:p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DD85E40-053A-4696-B1EC-1F89485AA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663695"/>
              </p:ext>
            </p:extLst>
          </p:nvPr>
        </p:nvGraphicFramePr>
        <p:xfrm>
          <a:off x="2794000" y="2743196"/>
          <a:ext cx="10160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F566C30-708C-4EFC-BD9A-B8F9F84A58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618130"/>
              </p:ext>
            </p:extLst>
          </p:nvPr>
        </p:nvGraphicFramePr>
        <p:xfrm>
          <a:off x="4358640" y="2743195"/>
          <a:ext cx="10152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76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76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C58E8622-69FF-4CAC-B702-5AC1AC62BC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1896256"/>
              </p:ext>
            </p:extLst>
          </p:nvPr>
        </p:nvGraphicFramePr>
        <p:xfrm>
          <a:off x="5963920" y="2743195"/>
          <a:ext cx="10152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76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76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30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A710B093-D7E8-49DF-9847-D0726FC7F2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536499"/>
              </p:ext>
            </p:extLst>
          </p:nvPr>
        </p:nvGraphicFramePr>
        <p:xfrm>
          <a:off x="10807146" y="2742884"/>
          <a:ext cx="10152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76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76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56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F53F6AE-A270-42E5-B252-841D9EBA8B54}"/>
              </a:ext>
            </a:extLst>
          </p:cNvPr>
          <p:cNvCxnSpPr>
            <a:cxnSpLocks/>
            <a:stCxn id="35" idx="3"/>
            <a:endCxn id="5" idx="1"/>
          </p:cNvCxnSpPr>
          <p:nvPr/>
        </p:nvCxnSpPr>
        <p:spPr>
          <a:xfrm>
            <a:off x="2245360" y="3085815"/>
            <a:ext cx="548640" cy="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AC463A7-9116-45DA-BB26-17A1F67F40B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810000" y="3086097"/>
            <a:ext cx="5486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5974582-1198-4B29-94FA-69B018EC699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373840" y="3086097"/>
            <a:ext cx="590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AB89778-7B0F-46D1-A849-5F69A4C484BA}"/>
              </a:ext>
            </a:extLst>
          </p:cNvPr>
          <p:cNvCxnSpPr>
            <a:cxnSpLocks/>
            <a:stCxn id="26" idx="3"/>
            <a:endCxn id="8" idx="1"/>
          </p:cNvCxnSpPr>
          <p:nvPr/>
        </p:nvCxnSpPr>
        <p:spPr>
          <a:xfrm flipV="1">
            <a:off x="10202973" y="3085786"/>
            <a:ext cx="6041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6DC4897-B567-4390-B315-C149386B42F6}"/>
              </a:ext>
            </a:extLst>
          </p:cNvPr>
          <p:cNvSpPr txBox="1"/>
          <p:nvPr/>
        </p:nvSpPr>
        <p:spPr>
          <a:xfrm>
            <a:off x="515374" y="2560320"/>
            <a:ext cx="4978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L</a:t>
            </a:r>
            <a:endParaRPr lang="zh-CN" altLang="en-US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60F3406A-935D-4DA5-B9DF-1B05F5B1EA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2278607"/>
              </p:ext>
            </p:extLst>
          </p:nvPr>
        </p:nvGraphicFramePr>
        <p:xfrm>
          <a:off x="7582493" y="2742885"/>
          <a:ext cx="10152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76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76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75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26" name="表格 5">
            <a:extLst>
              <a:ext uri="{FF2B5EF4-FFF2-40B4-BE49-F238E27FC236}">
                <a16:creationId xmlns:a16="http://schemas.microsoft.com/office/drawing/2014/main" id="{A67E7893-8B23-4DCC-811B-0931C70907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376990"/>
              </p:ext>
            </p:extLst>
          </p:nvPr>
        </p:nvGraphicFramePr>
        <p:xfrm>
          <a:off x="9187773" y="2742885"/>
          <a:ext cx="10152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76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76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9E7E3CB-06DA-4F5D-B5D0-8E70D5297CC9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6979120" y="3085787"/>
            <a:ext cx="603373" cy="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A9D4398-40F3-439B-AD4C-0956DF4B8291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8597693" y="3085787"/>
            <a:ext cx="590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4E8F782-4B57-4F13-A05C-1600B2D4F504}"/>
              </a:ext>
            </a:extLst>
          </p:cNvPr>
          <p:cNvSpPr txBox="1"/>
          <p:nvPr/>
        </p:nvSpPr>
        <p:spPr>
          <a:xfrm>
            <a:off x="3911600" y="1712271"/>
            <a:ext cx="38263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472C4"/>
              </a:buClr>
              <a:buSzPct val="7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GetElem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( L,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=3, &amp;e )</a:t>
            </a:r>
          </a:p>
        </p:txBody>
      </p:sp>
      <p:graphicFrame>
        <p:nvGraphicFramePr>
          <p:cNvPr id="35" name="表格 5">
            <a:extLst>
              <a:ext uri="{FF2B5EF4-FFF2-40B4-BE49-F238E27FC236}">
                <a16:creationId xmlns:a16="http://schemas.microsoft.com/office/drawing/2014/main" id="{01A72B3B-82F5-4B0D-9805-6B74A7DB3E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702596"/>
              </p:ext>
            </p:extLst>
          </p:nvPr>
        </p:nvGraphicFramePr>
        <p:xfrm>
          <a:off x="1229360" y="2742913"/>
          <a:ext cx="10160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7A5A194-30D4-44E6-AFB9-9577BA17DB7F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01040" y="3085786"/>
            <a:ext cx="528320" cy="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9" name="Group 40">
            <a:extLst>
              <a:ext uri="{FF2B5EF4-FFF2-40B4-BE49-F238E27FC236}">
                <a16:creationId xmlns:a16="http://schemas.microsoft.com/office/drawing/2014/main" id="{BF71CD13-C94A-4BB7-B37B-2C6A3981A433}"/>
              </a:ext>
            </a:extLst>
          </p:cNvPr>
          <p:cNvGrpSpPr>
            <a:grpSpLocks/>
          </p:cNvGrpSpPr>
          <p:nvPr/>
        </p:nvGrpSpPr>
        <p:grpSpPr bwMode="auto">
          <a:xfrm>
            <a:off x="2920053" y="3516631"/>
            <a:ext cx="271463" cy="1089026"/>
            <a:chOff x="1162" y="2820"/>
            <a:chExt cx="171" cy="686"/>
          </a:xfrm>
        </p:grpSpPr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AAF05E47-7B13-4022-9042-B055B4068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820"/>
              <a:ext cx="0" cy="40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41" name="Text Box 42">
              <a:extLst>
                <a:ext uri="{FF2B5EF4-FFF2-40B4-BE49-F238E27FC236}">
                  <a16:creationId xmlns:a16="http://schemas.microsoft.com/office/drawing/2014/main" id="{CE127616-2F6B-42E5-B327-6BD944E01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" y="3176"/>
              <a:ext cx="1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990000"/>
                  </a:solidFill>
                  <a:ea typeface="宋体" pitchFamily="2" charset="-122"/>
                </a:rPr>
                <a:t>p</a:t>
              </a:r>
              <a:endParaRPr kumimoji="1" lang="en-US" altLang="zh-CN" sz="2800" dirty="0">
                <a:ea typeface="宋体" pitchFamily="2" charset="-122"/>
              </a:endParaRPr>
            </a:p>
          </p:txBody>
        </p:sp>
      </p:grpSp>
      <p:sp>
        <p:nvSpPr>
          <p:cNvPr id="42" name="Text Box 42">
            <a:extLst>
              <a:ext uri="{FF2B5EF4-FFF2-40B4-BE49-F238E27FC236}">
                <a16:creationId xmlns:a16="http://schemas.microsoft.com/office/drawing/2014/main" id="{0EEC96D9-57BA-435B-A6EA-10CB8F4E7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0" y="4996187"/>
            <a:ext cx="16569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990000"/>
                </a:solidFill>
                <a:ea typeface="宋体" pitchFamily="2" charset="-122"/>
              </a:rPr>
              <a:t>p=L-&gt;next</a:t>
            </a:r>
            <a:endParaRPr kumimoji="1" lang="en-US" altLang="zh-CN" sz="2800" dirty="0">
              <a:ea typeface="宋体" pitchFamily="2" charset="-122"/>
            </a:endParaRPr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5CC844AB-A8FC-45E4-B312-71C99CB15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0311" y="4854059"/>
            <a:ext cx="393386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3600" b="1" dirty="0">
                <a:solidFill>
                  <a:schemeClr val="accent6"/>
                </a:solidFill>
                <a:latin typeface="Times New Roman" pitchFamily="18" charset="0"/>
                <a:ea typeface="宋体" pitchFamily="2" charset="-122"/>
              </a:rPr>
              <a:t>j</a:t>
            </a:r>
            <a:endParaRPr kumimoji="1" lang="en-US" altLang="zh-CN" sz="3600" dirty="0">
              <a:solidFill>
                <a:schemeClr val="accent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19BEBBFD-A1AA-44CC-85CE-A26B870CD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040" y="4868532"/>
            <a:ext cx="641350" cy="650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>
            <a:defPPr>
              <a:defRPr lang="zh-CN"/>
            </a:defPPr>
            <a:lvl1pPr algn="ctr">
              <a:defRPr kumimoji="1" sz="3600" b="1">
                <a:solidFill>
                  <a:srgbClr val="660033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en-US" altLang="zh-CN"/>
              <a:t>1</a:t>
            </a:r>
          </a:p>
        </p:txBody>
      </p:sp>
      <p:sp>
        <p:nvSpPr>
          <p:cNvPr id="45" name="Text Box 45">
            <a:extLst>
              <a:ext uri="{FF2B5EF4-FFF2-40B4-BE49-F238E27FC236}">
                <a16:creationId xmlns:a16="http://schemas.microsoft.com/office/drawing/2014/main" id="{52A56017-83D4-43C8-B1BC-69AB76FF7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040" y="4868532"/>
            <a:ext cx="641350" cy="650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>
            <a:defPPr>
              <a:defRPr lang="zh-CN"/>
            </a:defPPr>
            <a:lvl1pPr algn="ctr">
              <a:defRPr kumimoji="1" sz="3600" b="1">
                <a:solidFill>
                  <a:srgbClr val="660033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en-US" altLang="zh-CN"/>
              <a:t>2</a:t>
            </a:r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C6783BD0-69F3-4BBF-A920-A42BD4F57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040" y="4868532"/>
            <a:ext cx="641350" cy="650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ctr"/>
            <a:r>
              <a:rPr kumimoji="1" lang="en-US" altLang="zh-CN" sz="3600" b="1" dirty="0">
                <a:solidFill>
                  <a:srgbClr val="660033"/>
                </a:solidFill>
                <a:latin typeface="Times New Roman" pitchFamily="18" charset="0"/>
                <a:ea typeface="宋体" pitchFamily="2" charset="-122"/>
              </a:rPr>
              <a:t>3</a:t>
            </a:r>
            <a:endParaRPr kumimoji="1" lang="en-US" altLang="zh-CN" sz="36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Text Box 42">
            <a:extLst>
              <a:ext uri="{FF2B5EF4-FFF2-40B4-BE49-F238E27FC236}">
                <a16:creationId xmlns:a16="http://schemas.microsoft.com/office/drawing/2014/main" id="{68E21EE9-51D2-4102-942A-0BCC36CA3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320" y="5725168"/>
            <a:ext cx="16970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990000"/>
                </a:solidFill>
                <a:ea typeface="宋体" pitchFamily="2" charset="-122"/>
              </a:rPr>
              <a:t>p=p-&gt;next</a:t>
            </a:r>
            <a:endParaRPr kumimoji="1" lang="en-US" altLang="zh-CN" sz="28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58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4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6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0.13594 3.7037E-7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94 3.7037E-7 L 0.26445 3.7037E-7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4" grpId="0"/>
      <p:bldP spid="42" grpId="0"/>
      <p:bldP spid="43" grpId="0" autoUpdateAnimBg="0"/>
      <p:bldP spid="44" grpId="0" animBg="1" autoUpdateAnimBg="0"/>
      <p:bldP spid="45" grpId="0" animBg="1" autoUpdateAnimBg="0"/>
      <p:bldP spid="46" grpId="0" animBg="1" autoUpdateAnimBg="0"/>
      <p:bldP spid="4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8FE5C-725B-471F-9E63-DA2CE6E2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获取数据元素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F287F-3F2E-4F76-9420-CC1B3A9D2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054597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u="none" strike="noStrike" dirty="0" err="1">
                <a:solidFill>
                  <a:schemeClr val="tx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GetElem</a:t>
            </a:r>
            <a:r>
              <a:rPr lang="en-US" altLang="zh-CN" sz="2400" u="none" strike="noStrike" dirty="0">
                <a:solidFill>
                  <a:schemeClr val="tx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( L, </a:t>
            </a:r>
            <a:r>
              <a:rPr lang="en-US" altLang="zh-CN" sz="2400" u="none" strike="noStrike" dirty="0" err="1">
                <a:solidFill>
                  <a:schemeClr val="tx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400" u="none" strike="noStrike" dirty="0">
                <a:solidFill>
                  <a:schemeClr val="tx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, &amp;e )</a:t>
            </a:r>
          </a:p>
          <a:p>
            <a:pPr marL="0" indent="0">
              <a:lnSpc>
                <a:spcPct val="105000"/>
              </a:lnSpc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+mn-lt"/>
                <a:ea typeface="+mj-ea"/>
              </a:rPr>
              <a:t>{   // L</a:t>
            </a:r>
            <a:r>
              <a:rPr kumimoji="1" lang="zh-CN" altLang="en-US" sz="2400" dirty="0">
                <a:solidFill>
                  <a:srgbClr val="000000"/>
                </a:solidFill>
                <a:latin typeface="+mn-lt"/>
                <a:ea typeface="+mj-ea"/>
              </a:rPr>
              <a:t>是带头结点的链表的头指针，以 </a:t>
            </a:r>
            <a:r>
              <a:rPr kumimoji="1" lang="en-US" altLang="zh-CN" sz="2400" dirty="0">
                <a:solidFill>
                  <a:srgbClr val="000000"/>
                </a:solidFill>
                <a:latin typeface="+mn-lt"/>
                <a:ea typeface="+mj-ea"/>
              </a:rPr>
              <a:t>e </a:t>
            </a:r>
            <a:r>
              <a:rPr kumimoji="1" lang="zh-CN" altLang="en-US" sz="2400" dirty="0">
                <a:solidFill>
                  <a:srgbClr val="000000"/>
                </a:solidFill>
                <a:latin typeface="+mn-lt"/>
                <a:ea typeface="+mj-ea"/>
              </a:rPr>
              <a:t>返回第 </a:t>
            </a:r>
            <a:r>
              <a:rPr kumimoji="1" lang="en-US" altLang="zh-CN" sz="2400" dirty="0" err="1">
                <a:solidFill>
                  <a:srgbClr val="000000"/>
                </a:solidFill>
                <a:latin typeface="+mn-lt"/>
                <a:ea typeface="+mj-ea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+mn-lt"/>
                <a:ea typeface="+mj-ea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+mn-lt"/>
                <a:ea typeface="+mj-ea"/>
              </a:rPr>
              <a:t>个元素</a:t>
            </a:r>
          </a:p>
          <a:p>
            <a:pPr marL="300031" lvl="1" indent="0">
              <a:lnSpc>
                <a:spcPct val="105000"/>
              </a:lnSpc>
              <a:buNone/>
            </a:pPr>
            <a:r>
              <a:rPr kumimoji="1" lang="en-US" altLang="zh-CN" sz="2400" dirty="0">
                <a:solidFill>
                  <a:srgbClr val="6600FF"/>
                </a:solidFill>
                <a:latin typeface="+mn-lt"/>
                <a:ea typeface="+mj-ea"/>
              </a:rPr>
              <a:t>p = L-&gt;next;   j = 1;</a:t>
            </a:r>
            <a:r>
              <a:rPr kumimoji="1" lang="en-US" altLang="zh-CN" sz="2400" dirty="0">
                <a:solidFill>
                  <a:srgbClr val="008080"/>
                </a:solidFill>
                <a:latin typeface="+mn-lt"/>
                <a:ea typeface="+mj-ea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+mn-lt"/>
                <a:ea typeface="+mj-ea"/>
              </a:rPr>
              <a:t>//p</a:t>
            </a:r>
            <a:r>
              <a:rPr kumimoji="1" lang="zh-CN" altLang="en-US" sz="2400" dirty="0">
                <a:solidFill>
                  <a:srgbClr val="000000"/>
                </a:solidFill>
                <a:latin typeface="+mn-lt"/>
                <a:ea typeface="+mj-ea"/>
              </a:rPr>
              <a:t>指向第一个结点，</a:t>
            </a:r>
            <a:r>
              <a:rPr kumimoji="1" lang="en-US" altLang="zh-CN" sz="2400" dirty="0">
                <a:solidFill>
                  <a:srgbClr val="000000"/>
                </a:solidFill>
                <a:latin typeface="+mn-lt"/>
                <a:ea typeface="+mj-ea"/>
              </a:rPr>
              <a:t>j</a:t>
            </a:r>
            <a:r>
              <a:rPr kumimoji="1" lang="zh-CN" altLang="en-US" sz="2400" dirty="0">
                <a:solidFill>
                  <a:srgbClr val="000000"/>
                </a:solidFill>
                <a:latin typeface="+mn-lt"/>
                <a:ea typeface="+mj-ea"/>
              </a:rPr>
              <a:t>为计数器</a:t>
            </a:r>
          </a:p>
          <a:p>
            <a:pPr marL="300031" lvl="1" indent="0">
              <a:lnSpc>
                <a:spcPct val="120000"/>
              </a:lnSpc>
              <a:buNone/>
            </a:pPr>
            <a:r>
              <a:rPr kumimoji="1" lang="en-US" altLang="zh-CN" sz="2400" dirty="0">
                <a:solidFill>
                  <a:srgbClr val="CC0000"/>
                </a:solidFill>
                <a:latin typeface="+mn-lt"/>
                <a:ea typeface="+mj-ea"/>
              </a:rPr>
              <a:t>while (p &amp;&amp; j&lt;</a:t>
            </a:r>
            <a:r>
              <a:rPr kumimoji="1" lang="en-US" altLang="zh-CN" sz="2400" dirty="0" err="1">
                <a:solidFill>
                  <a:srgbClr val="CC0000"/>
                </a:solidFill>
                <a:latin typeface="+mn-lt"/>
                <a:ea typeface="+mj-ea"/>
              </a:rPr>
              <a:t>i</a:t>
            </a:r>
            <a:r>
              <a:rPr kumimoji="1" lang="en-US" altLang="zh-CN" sz="2400" dirty="0">
                <a:solidFill>
                  <a:srgbClr val="CC0000"/>
                </a:solidFill>
                <a:latin typeface="+mn-lt"/>
                <a:ea typeface="+mj-ea"/>
              </a:rPr>
              <a:t>)  { p = p-&gt;next;  ++j;  }</a:t>
            </a:r>
            <a:endParaRPr kumimoji="1" lang="en-US" altLang="zh-CN" sz="2400" dirty="0">
              <a:latin typeface="+mn-lt"/>
              <a:ea typeface="+mj-ea"/>
            </a:endParaRPr>
          </a:p>
          <a:p>
            <a:pPr marL="300031" lvl="1" indent="0">
              <a:lnSpc>
                <a:spcPct val="120000"/>
              </a:lnSpc>
              <a:buNone/>
            </a:pPr>
            <a:r>
              <a:rPr kumimoji="1" lang="en-US" altLang="zh-CN" sz="2400" dirty="0">
                <a:solidFill>
                  <a:srgbClr val="000099"/>
                </a:solidFill>
                <a:latin typeface="+mn-lt"/>
                <a:ea typeface="+mj-ea"/>
              </a:rPr>
              <a:t>        </a:t>
            </a:r>
            <a:r>
              <a:rPr kumimoji="1" lang="en-US" altLang="zh-CN" sz="2400" dirty="0">
                <a:solidFill>
                  <a:srgbClr val="000000"/>
                </a:solidFill>
                <a:latin typeface="+mn-lt"/>
                <a:ea typeface="+mj-ea"/>
              </a:rPr>
              <a:t>// </a:t>
            </a:r>
            <a:r>
              <a:rPr kumimoji="1" lang="zh-CN" altLang="en-US" sz="2400" dirty="0">
                <a:solidFill>
                  <a:srgbClr val="000000"/>
                </a:solidFill>
                <a:latin typeface="+mn-lt"/>
                <a:ea typeface="+mj-ea"/>
              </a:rPr>
              <a:t>顺指针向后查找，直到 </a:t>
            </a:r>
            <a:r>
              <a:rPr kumimoji="1" lang="en-US" altLang="zh-CN" sz="2400" dirty="0">
                <a:solidFill>
                  <a:srgbClr val="000000"/>
                </a:solidFill>
                <a:latin typeface="+mn-lt"/>
                <a:ea typeface="+mj-ea"/>
              </a:rPr>
              <a:t>p </a:t>
            </a:r>
            <a:r>
              <a:rPr kumimoji="1" lang="zh-CN" altLang="en-US" sz="2400" dirty="0">
                <a:solidFill>
                  <a:srgbClr val="000000"/>
                </a:solidFill>
                <a:latin typeface="+mn-lt"/>
                <a:ea typeface="+mj-ea"/>
              </a:rPr>
              <a:t>指向第 </a:t>
            </a:r>
            <a:r>
              <a:rPr kumimoji="1" lang="en-US" altLang="zh-CN" sz="2400" dirty="0" err="1">
                <a:solidFill>
                  <a:srgbClr val="000000"/>
                </a:solidFill>
                <a:latin typeface="+mn-lt"/>
                <a:ea typeface="+mj-ea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+mn-lt"/>
                <a:ea typeface="+mj-ea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+mn-lt"/>
                <a:ea typeface="+mj-ea"/>
              </a:rPr>
              <a:t>个元素或 </a:t>
            </a:r>
            <a:r>
              <a:rPr kumimoji="1" lang="en-US" altLang="zh-CN" sz="2400" dirty="0">
                <a:solidFill>
                  <a:srgbClr val="000000"/>
                </a:solidFill>
                <a:latin typeface="+mn-lt"/>
                <a:ea typeface="+mj-ea"/>
              </a:rPr>
              <a:t>p </a:t>
            </a:r>
            <a:r>
              <a:rPr kumimoji="1" lang="zh-CN" altLang="en-US" sz="2400" dirty="0">
                <a:solidFill>
                  <a:srgbClr val="000000"/>
                </a:solidFill>
                <a:latin typeface="+mn-lt"/>
                <a:ea typeface="+mj-ea"/>
              </a:rPr>
              <a:t>为空</a:t>
            </a:r>
          </a:p>
          <a:p>
            <a:pPr marL="300031" lvl="1" indent="0">
              <a:lnSpc>
                <a:spcPct val="120000"/>
              </a:lnSpc>
              <a:buNone/>
            </a:pPr>
            <a:r>
              <a:rPr kumimoji="1" lang="en-US" altLang="zh-CN" sz="2400" dirty="0">
                <a:solidFill>
                  <a:srgbClr val="6600FF"/>
                </a:solidFill>
                <a:latin typeface="+mn-lt"/>
                <a:ea typeface="+mj-ea"/>
              </a:rPr>
              <a:t>if ( !p || j&gt;</a:t>
            </a:r>
            <a:r>
              <a:rPr kumimoji="1" lang="en-US" altLang="zh-CN" sz="2400" dirty="0" err="1">
                <a:solidFill>
                  <a:srgbClr val="6600FF"/>
                </a:solidFill>
                <a:latin typeface="+mn-lt"/>
                <a:ea typeface="+mj-ea"/>
              </a:rPr>
              <a:t>i</a:t>
            </a:r>
            <a:r>
              <a:rPr kumimoji="1" lang="en-US" altLang="zh-CN" sz="2400" dirty="0">
                <a:solidFill>
                  <a:srgbClr val="6600FF"/>
                </a:solidFill>
                <a:latin typeface="+mn-lt"/>
                <a:ea typeface="+mj-ea"/>
              </a:rPr>
              <a:t> )</a:t>
            </a:r>
          </a:p>
          <a:p>
            <a:pPr marL="300031" lvl="1" indent="0">
              <a:lnSpc>
                <a:spcPct val="120000"/>
              </a:lnSpc>
              <a:buNone/>
            </a:pPr>
            <a:r>
              <a:rPr kumimoji="1" lang="en-US" altLang="zh-CN" sz="2400" dirty="0">
                <a:solidFill>
                  <a:srgbClr val="6600FF"/>
                </a:solidFill>
                <a:latin typeface="+mn-lt"/>
                <a:ea typeface="+mj-ea"/>
              </a:rPr>
              <a:t>    return ERROR;</a:t>
            </a:r>
            <a:r>
              <a:rPr kumimoji="1" lang="en-US" altLang="zh-CN" sz="2400" dirty="0">
                <a:solidFill>
                  <a:srgbClr val="008080"/>
                </a:solidFill>
                <a:latin typeface="+mn-lt"/>
                <a:ea typeface="+mj-ea"/>
              </a:rPr>
              <a:t>      </a:t>
            </a:r>
            <a:r>
              <a:rPr kumimoji="1" lang="en-US" altLang="zh-CN" sz="2400" dirty="0">
                <a:solidFill>
                  <a:srgbClr val="000000"/>
                </a:solidFill>
                <a:latin typeface="+mn-lt"/>
                <a:ea typeface="+mj-ea"/>
              </a:rPr>
              <a:t>//  </a:t>
            </a:r>
            <a:r>
              <a:rPr kumimoji="1" lang="zh-CN" altLang="en-US" sz="2400" dirty="0">
                <a:solidFill>
                  <a:srgbClr val="000000"/>
                </a:solidFill>
                <a:latin typeface="+mn-lt"/>
                <a:ea typeface="+mj-ea"/>
              </a:rPr>
              <a:t>第 </a:t>
            </a:r>
            <a:r>
              <a:rPr kumimoji="1" lang="en-US" altLang="zh-CN" sz="2400" dirty="0" err="1">
                <a:solidFill>
                  <a:srgbClr val="000000"/>
                </a:solidFill>
                <a:latin typeface="+mn-lt"/>
                <a:ea typeface="+mj-ea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+mn-lt"/>
                <a:ea typeface="+mj-ea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+mn-lt"/>
                <a:ea typeface="+mj-ea"/>
              </a:rPr>
              <a:t>个元素不存在</a:t>
            </a:r>
          </a:p>
          <a:p>
            <a:pPr marL="300031" lvl="1" indent="0">
              <a:lnSpc>
                <a:spcPct val="120000"/>
              </a:lnSpc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+mn-lt"/>
                <a:ea typeface="+mj-ea"/>
              </a:rPr>
              <a:t>e = p-&gt;data;                 //  </a:t>
            </a:r>
            <a:r>
              <a:rPr kumimoji="1" lang="zh-CN" altLang="en-US" sz="2400" dirty="0">
                <a:solidFill>
                  <a:srgbClr val="000000"/>
                </a:solidFill>
                <a:latin typeface="+mn-lt"/>
                <a:ea typeface="+mj-ea"/>
              </a:rPr>
              <a:t>取得第 </a:t>
            </a:r>
            <a:r>
              <a:rPr kumimoji="1" lang="en-US" altLang="zh-CN" sz="2400" dirty="0" err="1">
                <a:solidFill>
                  <a:srgbClr val="000000"/>
                </a:solidFill>
                <a:latin typeface="+mn-lt"/>
                <a:ea typeface="+mj-ea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+mn-lt"/>
                <a:ea typeface="+mj-ea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+mn-lt"/>
                <a:ea typeface="+mj-ea"/>
              </a:rPr>
              <a:t>个元素</a:t>
            </a:r>
          </a:p>
          <a:p>
            <a:pPr marL="300031" lvl="1" indent="0">
              <a:lnSpc>
                <a:spcPct val="120000"/>
              </a:lnSpc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+mn-lt"/>
                <a:ea typeface="+mj-ea"/>
              </a:rPr>
              <a:t>return OK;</a:t>
            </a:r>
            <a:endParaRPr kumimoji="1" lang="zh-CN" altLang="en-US" sz="2400" dirty="0">
              <a:solidFill>
                <a:srgbClr val="000000"/>
              </a:solidFill>
              <a:latin typeface="+mn-lt"/>
              <a:ea typeface="+mj-ea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+mn-lt"/>
                <a:ea typeface="+mj-ea"/>
              </a:rPr>
              <a:t>} // </a:t>
            </a:r>
            <a:r>
              <a:rPr kumimoji="1" lang="en-US" altLang="zh-CN" sz="2400" dirty="0" err="1">
                <a:solidFill>
                  <a:srgbClr val="000000"/>
                </a:solidFill>
                <a:latin typeface="+mn-lt"/>
                <a:ea typeface="+mj-ea"/>
              </a:rPr>
              <a:t>GetElem_L</a:t>
            </a:r>
            <a:endParaRPr kumimoji="1" lang="en-US" altLang="zh-CN" sz="2400" dirty="0">
              <a:solidFill>
                <a:srgbClr val="000000"/>
              </a:solidFill>
              <a:latin typeface="+mn-lt"/>
              <a:ea typeface="+mj-ea"/>
            </a:endParaRPr>
          </a:p>
          <a:p>
            <a:pPr marL="0" indent="0">
              <a:buNone/>
            </a:pPr>
            <a:endParaRPr lang="en-US" altLang="zh-CN" sz="2400" b="0" i="0" u="none" strike="noStrike" dirty="0">
              <a:solidFill>
                <a:schemeClr val="tx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+mn-lt"/>
              <a:ea typeface="+mj-ea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D4249-A2A3-4586-A401-A0B8D8DA8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线性表的链式表示和实现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13AA2A-9D0E-4013-ACB7-949F6955FC5B}"/>
              </a:ext>
            </a:extLst>
          </p:cNvPr>
          <p:cNvSpPr txBox="1"/>
          <p:nvPr/>
        </p:nvSpPr>
        <p:spPr>
          <a:xfrm>
            <a:off x="8036559" y="6126167"/>
            <a:ext cx="3318489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/>
          <a:p>
            <a:pPr lvl="0" algn="ctr" defTabSz="685783">
              <a:spcBef>
                <a:spcPct val="20000"/>
              </a:spcBef>
              <a:buClr>
                <a:srgbClr val="4472C4"/>
              </a:buClr>
              <a:buSzPct val="70000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T(n)=O(</a:t>
            </a:r>
            <a:r>
              <a:rPr lang="en-US" altLang="zh-CN" sz="2400" dirty="0">
                <a:solidFill>
                  <a:schemeClr val="bg1"/>
                </a:solidFill>
                <a:cs typeface="Times New Roman" panose="02020603050405020304" pitchFamily="18" charset="0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31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8FE5C-725B-471F-9E63-DA2CE6E2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F287F-3F2E-4F76-9420-CC1B3A9D2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D4249-A2A3-4586-A401-A0B8D8DA8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线性表的链式表示和实现</a:t>
            </a:r>
          </a:p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8298621-8181-42D9-8ADB-96665DB437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094628"/>
              </p:ext>
            </p:extLst>
          </p:nvPr>
        </p:nvGraphicFramePr>
        <p:xfrm>
          <a:off x="2794000" y="2743196"/>
          <a:ext cx="10160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BFCAC3D-6007-4486-8A88-DFAB187E95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149364"/>
              </p:ext>
            </p:extLst>
          </p:nvPr>
        </p:nvGraphicFramePr>
        <p:xfrm>
          <a:off x="4358640" y="2743195"/>
          <a:ext cx="10152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76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76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C065FC02-5F23-4C62-BAF4-FA31F41F84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7190374"/>
              </p:ext>
            </p:extLst>
          </p:nvPr>
        </p:nvGraphicFramePr>
        <p:xfrm>
          <a:off x="5963920" y="2743195"/>
          <a:ext cx="10152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76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76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30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BD10A46A-33D9-4854-919E-C6F120C74E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660616"/>
              </p:ext>
            </p:extLst>
          </p:nvPr>
        </p:nvGraphicFramePr>
        <p:xfrm>
          <a:off x="10807146" y="2742884"/>
          <a:ext cx="10152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76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76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56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FEB80F5-D8B7-4678-9747-2EB6646BAC59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>
            <a:off x="2245360" y="3085815"/>
            <a:ext cx="548640" cy="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08492C4-60D2-4D70-800B-9FFF7F62E63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810000" y="3086097"/>
            <a:ext cx="5486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F62845E-E576-4F5D-87B8-29862791DFA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373840" y="3086097"/>
            <a:ext cx="590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97224AD-19B3-41A6-8E9A-E5D718C64725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 flipV="1">
            <a:off x="10202973" y="3085786"/>
            <a:ext cx="6041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592912E-B94C-42C2-9537-C361AB5F6DBC}"/>
              </a:ext>
            </a:extLst>
          </p:cNvPr>
          <p:cNvSpPr txBox="1"/>
          <p:nvPr/>
        </p:nvSpPr>
        <p:spPr>
          <a:xfrm>
            <a:off x="515374" y="2560320"/>
            <a:ext cx="4978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L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C03A777-843E-45EB-90D1-4C910AD83E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768161"/>
              </p:ext>
            </p:extLst>
          </p:nvPr>
        </p:nvGraphicFramePr>
        <p:xfrm>
          <a:off x="7582493" y="2742885"/>
          <a:ext cx="10152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76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76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75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947B6C64-B1CE-4457-8CBC-683DD2D7E1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204914"/>
              </p:ext>
            </p:extLst>
          </p:nvPr>
        </p:nvGraphicFramePr>
        <p:xfrm>
          <a:off x="9187773" y="2742885"/>
          <a:ext cx="10152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76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76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E3E7C8D-E774-4FC4-8B37-46444FF609A1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6979120" y="3085787"/>
            <a:ext cx="603373" cy="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537A4EA-DCD4-4FC0-82F0-C8B790229C18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8597693" y="3085787"/>
            <a:ext cx="590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1317C8F-6538-4A0A-9102-71461727220D}"/>
              </a:ext>
            </a:extLst>
          </p:cNvPr>
          <p:cNvSpPr txBox="1"/>
          <p:nvPr/>
        </p:nvSpPr>
        <p:spPr>
          <a:xfrm>
            <a:off x="4084320" y="1675320"/>
            <a:ext cx="4734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685783">
              <a:spcBef>
                <a:spcPct val="20000"/>
              </a:spcBef>
              <a:buClr>
                <a:srgbClr val="4472C4"/>
              </a:buClr>
              <a:buSzPct val="70000"/>
              <a:defRPr/>
            </a:pPr>
            <a:r>
              <a:rPr lang="en-US" altLang="zh-CN" sz="3200" dirty="0" err="1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ListInsert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( &amp;L,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=3, e=66 )</a:t>
            </a:r>
          </a:p>
        </p:txBody>
      </p:sp>
      <p:graphicFrame>
        <p:nvGraphicFramePr>
          <p:cNvPr id="19" name="表格 5">
            <a:extLst>
              <a:ext uri="{FF2B5EF4-FFF2-40B4-BE49-F238E27FC236}">
                <a16:creationId xmlns:a16="http://schemas.microsoft.com/office/drawing/2014/main" id="{F1F72A03-9582-44E2-AE1E-4879BA06D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3594300"/>
              </p:ext>
            </p:extLst>
          </p:nvPr>
        </p:nvGraphicFramePr>
        <p:xfrm>
          <a:off x="1229360" y="2742913"/>
          <a:ext cx="10160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F256D49-A9FF-47CF-B780-A4B7E8CFB2F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01040" y="3085786"/>
            <a:ext cx="528320" cy="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1" name="Group 40">
            <a:extLst>
              <a:ext uri="{FF2B5EF4-FFF2-40B4-BE49-F238E27FC236}">
                <a16:creationId xmlns:a16="http://schemas.microsoft.com/office/drawing/2014/main" id="{232A5E9F-B08B-4E86-99E2-3849F8DCFA43}"/>
              </a:ext>
            </a:extLst>
          </p:cNvPr>
          <p:cNvGrpSpPr>
            <a:grpSpLocks/>
          </p:cNvGrpSpPr>
          <p:nvPr/>
        </p:nvGrpSpPr>
        <p:grpSpPr bwMode="auto">
          <a:xfrm>
            <a:off x="2920053" y="3516631"/>
            <a:ext cx="271463" cy="1089026"/>
            <a:chOff x="1162" y="2820"/>
            <a:chExt cx="171" cy="686"/>
          </a:xfrm>
        </p:grpSpPr>
        <p:sp>
          <p:nvSpPr>
            <p:cNvPr id="22" name="Line 41">
              <a:extLst>
                <a:ext uri="{FF2B5EF4-FFF2-40B4-BE49-F238E27FC236}">
                  <a16:creationId xmlns:a16="http://schemas.microsoft.com/office/drawing/2014/main" id="{39ECCC6D-C9B5-46C1-99C9-3D76CF728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820"/>
              <a:ext cx="0" cy="40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3" name="Text Box 42">
              <a:extLst>
                <a:ext uri="{FF2B5EF4-FFF2-40B4-BE49-F238E27FC236}">
                  <a16:creationId xmlns:a16="http://schemas.microsoft.com/office/drawing/2014/main" id="{6ED25F5E-229B-4747-BD42-42F0A27EE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" y="3176"/>
              <a:ext cx="1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990000"/>
                  </a:solidFill>
                  <a:ea typeface="宋体" pitchFamily="2" charset="-122"/>
                </a:rPr>
                <a:t>p</a:t>
              </a:r>
              <a:endParaRPr kumimoji="1" lang="en-US" altLang="zh-CN" sz="2800" dirty="0">
                <a:ea typeface="宋体" pitchFamily="2" charset="-122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AE62201F-F4D1-4327-9D5E-A02F2557EE24}"/>
              </a:ext>
            </a:extLst>
          </p:cNvPr>
          <p:cNvSpPr txBox="1"/>
          <p:nvPr/>
        </p:nvSpPr>
        <p:spPr>
          <a:xfrm>
            <a:off x="2446229" y="4810763"/>
            <a:ext cx="18637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找到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位置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8" name="表格 5">
            <a:extLst>
              <a:ext uri="{FF2B5EF4-FFF2-40B4-BE49-F238E27FC236}">
                <a16:creationId xmlns:a16="http://schemas.microsoft.com/office/drawing/2014/main" id="{912CF49C-7EFF-4D3B-A0B8-87FE5F7809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768210"/>
              </p:ext>
            </p:extLst>
          </p:nvPr>
        </p:nvGraphicFramePr>
        <p:xfrm>
          <a:off x="5319798" y="4310701"/>
          <a:ext cx="10152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76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76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66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CF302861-5199-403C-81CD-C43A8468102A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6334998" y="3428689"/>
            <a:ext cx="304345" cy="12249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9E90173-3746-4258-9D93-5B02B2805F74}"/>
              </a:ext>
            </a:extLst>
          </p:cNvPr>
          <p:cNvGrpSpPr/>
          <p:nvPr/>
        </p:nvGrpSpPr>
        <p:grpSpPr>
          <a:xfrm>
            <a:off x="4701495" y="4764957"/>
            <a:ext cx="626787" cy="584775"/>
            <a:chOff x="4741955" y="4393136"/>
            <a:chExt cx="626787" cy="584775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CDBB9DF-DF77-4F82-8469-1DFFA68CECFD}"/>
                </a:ext>
              </a:extLst>
            </p:cNvPr>
            <p:cNvSpPr txBox="1"/>
            <p:nvPr/>
          </p:nvSpPr>
          <p:spPr>
            <a:xfrm>
              <a:off x="4741955" y="4393136"/>
              <a:ext cx="49784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3200" b="1" dirty="0">
                  <a:solidFill>
                    <a:srgbClr val="000000"/>
                  </a:solidFill>
                  <a:latin typeface="Calibri" panose="020F0502020204030204"/>
                  <a:ea typeface="黑体" panose="02010609060101010101" pitchFamily="49" charset="-122"/>
                </a:rPr>
                <a:t>s</a:t>
              </a:r>
              <a:endParaRPr lang="zh-CN" altLang="en-US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5404DC1-7143-4BD9-AA39-4860E3C65540}"/>
                </a:ext>
              </a:extLst>
            </p:cNvPr>
            <p:cNvCxnSpPr>
              <a:cxnSpLocks/>
            </p:cNvCxnSpPr>
            <p:nvPr/>
          </p:nvCxnSpPr>
          <p:spPr>
            <a:xfrm>
              <a:off x="4840422" y="4485166"/>
              <a:ext cx="528320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31D00E7B-8D41-4ED7-948B-F995F38A139B}"/>
              </a:ext>
            </a:extLst>
          </p:cNvPr>
          <p:cNvSpPr txBox="1"/>
          <p:nvPr/>
        </p:nvSpPr>
        <p:spPr>
          <a:xfrm>
            <a:off x="4787892" y="5400248"/>
            <a:ext cx="248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s-&gt;next=p-&gt;next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94E34F9-F1C9-40BA-B62F-23B8F5355A05}"/>
              </a:ext>
            </a:extLst>
          </p:cNvPr>
          <p:cNvSpPr txBox="1"/>
          <p:nvPr/>
        </p:nvSpPr>
        <p:spPr>
          <a:xfrm>
            <a:off x="4799962" y="5862744"/>
            <a:ext cx="21791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p-&gt;next=s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FD2A5AA0-D319-41D0-A90C-01ECDE0201F7}"/>
              </a:ext>
            </a:extLst>
          </p:cNvPr>
          <p:cNvCxnSpPr>
            <a:cxnSpLocks/>
            <a:endCxn id="28" idx="1"/>
          </p:cNvCxnSpPr>
          <p:nvPr/>
        </p:nvCxnSpPr>
        <p:spPr>
          <a:xfrm rot="16200000" flipH="1">
            <a:off x="4622523" y="3956328"/>
            <a:ext cx="1136972" cy="2575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64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0.13594 3.7037E-7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7" grpId="0"/>
      <p:bldP spid="41" grpId="0"/>
      <p:bldP spid="4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8FE5C-725B-471F-9E63-DA2CE6E2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8788"/>
            <a:ext cx="10972800" cy="685805"/>
          </a:xfrm>
        </p:spPr>
        <p:txBody>
          <a:bodyPr/>
          <a:lstStyle/>
          <a:p>
            <a:r>
              <a:rPr lang="zh-CN" altLang="en-US" dirty="0"/>
              <a:t>插入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F287F-3F2E-4F76-9420-CC1B3A9D2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76346"/>
            <a:ext cx="10972800" cy="5453066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altLang="zh-CN" sz="2400">
                <a:latin typeface="+mn-lt"/>
                <a:ea typeface="+mj-ea"/>
                <a:cs typeface="Times New Roman" panose="02020603050405020304" pitchFamily="18" charset="0"/>
              </a:rPr>
              <a:t>Status ListInsert_L(LinkList L, int i, ElemType e)</a:t>
            </a:r>
          </a:p>
          <a:p>
            <a:pPr marL="0" indent="0">
              <a:buNone/>
            </a:pPr>
            <a:r>
              <a:rPr lang="en-US" altLang="zh-CN" sz="2400">
                <a:latin typeface="+mn-lt"/>
                <a:ea typeface="+mj-ea"/>
                <a:cs typeface="Times New Roman" panose="02020603050405020304" pitchFamily="18" charset="0"/>
              </a:rPr>
              <a:t>{ // L </a:t>
            </a:r>
            <a:r>
              <a:rPr lang="zh-CN" altLang="en-US" sz="2400">
                <a:latin typeface="+mn-lt"/>
                <a:ea typeface="+mj-ea"/>
                <a:cs typeface="Times New Roman" panose="02020603050405020304" pitchFamily="18" charset="0"/>
              </a:rPr>
              <a:t>指向</a:t>
            </a: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带头结点的单链表，本算法在链表中第</a:t>
            </a:r>
            <a:r>
              <a:rPr lang="en-US" altLang="zh-CN" sz="2400">
                <a:latin typeface="+mn-lt"/>
                <a:ea typeface="+mj-ea"/>
                <a:cs typeface="Times New Roman" panose="02020603050405020304" pitchFamily="18" charset="0"/>
              </a:rPr>
              <a:t>i </a:t>
            </a:r>
            <a:r>
              <a:rPr lang="zh-CN" altLang="en-US" sz="2400">
                <a:latin typeface="+mn-lt"/>
                <a:ea typeface="+mj-ea"/>
                <a:cs typeface="Times New Roman" panose="02020603050405020304" pitchFamily="18" charset="0"/>
              </a:rPr>
              <a:t>个</a:t>
            </a: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结点之前插入新的元素 </a:t>
            </a:r>
            <a:r>
              <a:rPr lang="en-US" altLang="zh-CN" sz="2400">
                <a:latin typeface="+mn-lt"/>
                <a:ea typeface="+mj-ea"/>
                <a:cs typeface="Times New Roman" panose="02020603050405020304" pitchFamily="18" charset="0"/>
              </a:rPr>
              <a:t>e</a:t>
            </a:r>
          </a:p>
          <a:p>
            <a:pPr marL="600060" lvl="2" indent="0">
              <a:lnSpc>
                <a:spcPct val="105000"/>
              </a:lnSpc>
              <a:buNone/>
            </a:pPr>
            <a:r>
              <a:rPr kumimoji="1" lang="en-US" altLang="zh-CN">
                <a:latin typeface="+mn-lt"/>
                <a:ea typeface="+mj-ea"/>
              </a:rPr>
              <a:t>p = L;    j = 0;</a:t>
            </a:r>
          </a:p>
          <a:p>
            <a:pPr marL="600060" lvl="2" indent="0">
              <a:lnSpc>
                <a:spcPct val="105000"/>
              </a:lnSpc>
              <a:buNone/>
            </a:pPr>
            <a:r>
              <a:rPr kumimoji="1" lang="en-US" altLang="zh-CN">
                <a:solidFill>
                  <a:srgbClr val="9900FF"/>
                </a:solidFill>
                <a:latin typeface="+mn-lt"/>
                <a:ea typeface="+mj-ea"/>
              </a:rPr>
              <a:t>while (p &amp;&amp; j &lt; i-1) </a:t>
            </a:r>
          </a:p>
          <a:p>
            <a:pPr marL="600060" lvl="2" indent="0">
              <a:lnSpc>
                <a:spcPct val="105000"/>
              </a:lnSpc>
              <a:buNone/>
            </a:pPr>
            <a:r>
              <a:rPr kumimoji="1" lang="en-US" altLang="zh-CN">
                <a:solidFill>
                  <a:srgbClr val="9900FF"/>
                </a:solidFill>
                <a:latin typeface="+mn-lt"/>
                <a:ea typeface="+mj-ea"/>
              </a:rPr>
              <a:t>     { p = p-&gt;next;  ++j; }   </a:t>
            </a:r>
            <a:r>
              <a:rPr kumimoji="1" lang="en-US" altLang="zh-CN">
                <a:latin typeface="+mn-lt"/>
                <a:ea typeface="+mj-ea"/>
              </a:rPr>
              <a:t>// </a:t>
            </a:r>
            <a:r>
              <a:rPr kumimoji="1" lang="zh-CN" altLang="en-US">
                <a:latin typeface="+mn-lt"/>
                <a:ea typeface="+mj-ea"/>
              </a:rPr>
              <a:t>寻找</a:t>
            </a:r>
            <a:r>
              <a:rPr kumimoji="1" lang="zh-CN" altLang="en-US" dirty="0">
                <a:latin typeface="+mn-lt"/>
                <a:ea typeface="+mj-ea"/>
              </a:rPr>
              <a:t>第 </a:t>
            </a:r>
            <a:r>
              <a:rPr kumimoji="1" lang="en-US" altLang="zh-CN">
                <a:latin typeface="+mn-lt"/>
                <a:ea typeface="+mj-ea"/>
              </a:rPr>
              <a:t>i-1 </a:t>
            </a:r>
            <a:r>
              <a:rPr kumimoji="1" lang="zh-CN" altLang="en-US">
                <a:latin typeface="+mn-lt"/>
                <a:ea typeface="+mj-ea"/>
              </a:rPr>
              <a:t>个</a:t>
            </a:r>
            <a:r>
              <a:rPr kumimoji="1" lang="zh-CN" altLang="en-US" dirty="0">
                <a:latin typeface="+mn-lt"/>
                <a:ea typeface="+mj-ea"/>
              </a:rPr>
              <a:t>结点</a:t>
            </a:r>
          </a:p>
          <a:p>
            <a:pPr marL="600060" lvl="2" indent="0">
              <a:lnSpc>
                <a:spcPct val="105000"/>
              </a:lnSpc>
              <a:buNone/>
            </a:pPr>
            <a:r>
              <a:rPr kumimoji="1" lang="en-US" altLang="zh-CN">
                <a:latin typeface="+mn-lt"/>
                <a:ea typeface="+mj-ea"/>
              </a:rPr>
              <a:t>if (!p || j &gt; i-1)</a:t>
            </a:r>
          </a:p>
          <a:p>
            <a:pPr marL="600060" lvl="2" indent="0">
              <a:lnSpc>
                <a:spcPct val="105000"/>
              </a:lnSpc>
              <a:buNone/>
            </a:pPr>
            <a:r>
              <a:rPr kumimoji="1" lang="en-US" altLang="zh-CN">
                <a:latin typeface="+mn-lt"/>
                <a:ea typeface="+mj-ea"/>
              </a:rPr>
              <a:t>      return ERROR;      // i </a:t>
            </a:r>
            <a:r>
              <a:rPr kumimoji="1" lang="zh-CN" altLang="en-US">
                <a:latin typeface="+mn-lt"/>
                <a:ea typeface="+mj-ea"/>
              </a:rPr>
              <a:t>大于</a:t>
            </a:r>
            <a:r>
              <a:rPr kumimoji="1" lang="zh-CN" altLang="en-US" dirty="0">
                <a:latin typeface="+mn-lt"/>
                <a:ea typeface="+mj-ea"/>
              </a:rPr>
              <a:t>表长或者小于</a:t>
            </a:r>
            <a:r>
              <a:rPr kumimoji="1" lang="en-US" altLang="zh-CN">
                <a:latin typeface="+mn-lt"/>
                <a:ea typeface="+mj-ea"/>
              </a:rPr>
              <a:t>1 </a:t>
            </a:r>
          </a:p>
          <a:p>
            <a:pPr marL="600060" lvl="2" indent="0">
              <a:lnSpc>
                <a:spcPct val="105000"/>
              </a:lnSpc>
              <a:buNone/>
            </a:pPr>
            <a:r>
              <a:rPr kumimoji="1" lang="en-US" altLang="zh-CN">
                <a:latin typeface="+mn-lt"/>
                <a:ea typeface="+mj-ea"/>
              </a:rPr>
              <a:t>s=(LinkList)malloc(sizeof(LNode)); </a:t>
            </a:r>
          </a:p>
          <a:p>
            <a:pPr marL="600060" lvl="2" indent="0">
              <a:lnSpc>
                <a:spcPct val="105000"/>
              </a:lnSpc>
              <a:buNone/>
            </a:pPr>
            <a:r>
              <a:rPr kumimoji="1" lang="en-US" altLang="zh-CN">
                <a:solidFill>
                  <a:srgbClr val="9900FF"/>
                </a:solidFill>
                <a:latin typeface="+mn-lt"/>
                <a:ea typeface="+mj-ea"/>
              </a:rPr>
              <a:t>s-&gt;data = e; </a:t>
            </a:r>
          </a:p>
          <a:p>
            <a:pPr marL="600060" lvl="2" indent="0">
              <a:lnSpc>
                <a:spcPct val="105000"/>
              </a:lnSpc>
              <a:buNone/>
            </a:pPr>
            <a:r>
              <a:rPr kumimoji="1" lang="en-US" altLang="zh-CN">
                <a:solidFill>
                  <a:srgbClr val="9900FF"/>
                </a:solidFill>
                <a:latin typeface="+mn-lt"/>
                <a:ea typeface="+mj-ea"/>
              </a:rPr>
              <a:t>s-&gt;next = p-&gt;next;      p-&gt;next = s; </a:t>
            </a:r>
            <a:r>
              <a:rPr kumimoji="1" lang="en-US" altLang="zh-CN">
                <a:latin typeface="+mn-lt"/>
                <a:ea typeface="+mj-ea"/>
              </a:rPr>
              <a:t>// </a:t>
            </a:r>
            <a:r>
              <a:rPr kumimoji="1" lang="zh-CN" altLang="en-US">
                <a:latin typeface="+mn-lt"/>
                <a:ea typeface="+mj-ea"/>
              </a:rPr>
              <a:t>插入</a:t>
            </a:r>
            <a:endParaRPr kumimoji="1" lang="zh-CN" altLang="en-US" dirty="0">
              <a:latin typeface="+mn-lt"/>
              <a:ea typeface="+mj-ea"/>
            </a:endParaRPr>
          </a:p>
          <a:p>
            <a:pPr marL="600060" lvl="2" indent="0">
              <a:lnSpc>
                <a:spcPct val="105000"/>
              </a:lnSpc>
              <a:buNone/>
            </a:pPr>
            <a:r>
              <a:rPr kumimoji="1" lang="en-US" altLang="zh-CN">
                <a:latin typeface="+mn-lt"/>
                <a:ea typeface="+mj-ea"/>
              </a:rPr>
              <a:t>return OK;</a:t>
            </a:r>
          </a:p>
          <a:p>
            <a:pPr marL="0" indent="0">
              <a:buNone/>
            </a:pPr>
            <a:r>
              <a:rPr lang="en-US" altLang="zh-CN" sz="2400">
                <a:latin typeface="+mn-lt"/>
                <a:ea typeface="+mj-ea"/>
                <a:cs typeface="Times New Roman" panose="02020603050405020304" pitchFamily="18" charset="0"/>
              </a:rPr>
              <a:t>} // LinstInsert_L</a:t>
            </a:r>
          </a:p>
          <a:p>
            <a:pPr marL="0" indent="0">
              <a:buNone/>
            </a:pPr>
            <a:endParaRPr lang="zh-CN" altLang="en-US" sz="2400" dirty="0"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D4249-A2A3-4586-A401-A0B8D8DA8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线性表的链式表示和实现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538E30-2B27-4A77-9214-237129870095}"/>
              </a:ext>
            </a:extLst>
          </p:cNvPr>
          <p:cNvSpPr txBox="1"/>
          <p:nvPr/>
        </p:nvSpPr>
        <p:spPr>
          <a:xfrm>
            <a:off x="8036559" y="6126167"/>
            <a:ext cx="3318489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lvl="0" algn="ctr" defTabSz="685783">
              <a:spcBef>
                <a:spcPct val="20000"/>
              </a:spcBef>
              <a:buClr>
                <a:srgbClr val="4472C4"/>
              </a:buClr>
              <a:buSzPct val="70000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T(n)=O(n)</a:t>
            </a:r>
          </a:p>
        </p:txBody>
      </p:sp>
      <p:sp>
        <p:nvSpPr>
          <p:cNvPr id="9" name="思想气泡: 云 8">
            <a:extLst>
              <a:ext uri="{FF2B5EF4-FFF2-40B4-BE49-F238E27FC236}">
                <a16:creationId xmlns:a16="http://schemas.microsoft.com/office/drawing/2014/main" id="{3376F9ED-4D7B-4BDE-8AD1-25D2F5DA3D05}"/>
              </a:ext>
            </a:extLst>
          </p:cNvPr>
          <p:cNvSpPr/>
          <p:nvPr/>
        </p:nvSpPr>
        <p:spPr>
          <a:xfrm>
            <a:off x="7640322" y="2097208"/>
            <a:ext cx="2955129" cy="1644960"/>
          </a:xfrm>
          <a:prstGeom prst="cloudCallout">
            <a:avLst>
              <a:gd name="adj1" fmla="val -32604"/>
              <a:gd name="adj2" fmla="val 101849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rIns="0" rtlCol="0" anchor="ctr"/>
          <a:lstStyle/>
          <a:p>
            <a:r>
              <a:rPr lang="zh-CN" altLang="en-US" sz="2400" dirty="0">
                <a:ea typeface="+mj-ea"/>
              </a:rPr>
              <a:t>能否改为 </a:t>
            </a:r>
            <a:br>
              <a:rPr lang="zh-CN" altLang="en-US" sz="2400" dirty="0">
                <a:ea typeface="+mj-ea"/>
              </a:rPr>
            </a:br>
            <a:r>
              <a:rPr lang="en-US" altLang="zh-CN" sz="2400" dirty="0">
                <a:solidFill>
                  <a:srgbClr val="FF0000"/>
                </a:solidFill>
                <a:ea typeface="+mj-ea"/>
              </a:rPr>
              <a:t>p=L-&gt;next;  </a:t>
            </a:r>
            <a:endParaRPr lang="zh-CN" altLang="en-US" sz="2400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342EF3A-CA3E-4E14-A236-230141388B89}"/>
              </a:ext>
            </a:extLst>
          </p:cNvPr>
          <p:cNvSpPr/>
          <p:nvPr/>
        </p:nvSpPr>
        <p:spPr>
          <a:xfrm>
            <a:off x="1076960" y="2204720"/>
            <a:ext cx="1066800" cy="467360"/>
          </a:xfrm>
          <a:prstGeom prst="ellipse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C833474-BD0C-41F1-A573-F311E2896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277" y="4018119"/>
            <a:ext cx="1471419" cy="1955800"/>
          </a:xfrm>
          <a:prstGeom prst="rect">
            <a:avLst/>
          </a:prstGeom>
        </p:spPr>
      </p:pic>
      <p:sp>
        <p:nvSpPr>
          <p:cNvPr id="14" name="云形 13">
            <a:extLst>
              <a:ext uri="{FF2B5EF4-FFF2-40B4-BE49-F238E27FC236}">
                <a16:creationId xmlns:a16="http://schemas.microsoft.com/office/drawing/2014/main" id="{69B415F2-9B43-4F60-9ED3-2F6D5C923591}"/>
              </a:ext>
            </a:extLst>
          </p:cNvPr>
          <p:cNvSpPr/>
          <p:nvPr/>
        </p:nvSpPr>
        <p:spPr>
          <a:xfrm>
            <a:off x="8717280" y="4287520"/>
            <a:ext cx="2637768" cy="1294134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rIns="0" rtlCol="0" anchor="ctr"/>
          <a:lstStyle/>
          <a:p>
            <a:r>
              <a:rPr lang="en-US" altLang="zh-CN" sz="2400" dirty="0">
                <a:solidFill>
                  <a:srgbClr val="FF0000"/>
                </a:solidFill>
                <a:ea typeface="+mj-ea"/>
              </a:rPr>
              <a:t>No</a:t>
            </a:r>
          </a:p>
          <a:p>
            <a:r>
              <a:rPr lang="zh-CN" altLang="en-US" sz="2400" dirty="0">
                <a:solidFill>
                  <a:schemeClr val="dk1"/>
                </a:solidFill>
                <a:ea typeface="+mj-ea"/>
              </a:rPr>
              <a:t>若</a:t>
            </a:r>
            <a:r>
              <a:rPr lang="en-US" altLang="zh-CN" sz="2400" dirty="0" err="1">
                <a:solidFill>
                  <a:schemeClr val="dk1"/>
                </a:solidFill>
                <a:ea typeface="+mj-ea"/>
              </a:rPr>
              <a:t>i</a:t>
            </a:r>
            <a:r>
              <a:rPr lang="en-US" altLang="zh-CN" sz="2400" dirty="0">
                <a:solidFill>
                  <a:schemeClr val="dk1"/>
                </a:solidFill>
                <a:ea typeface="+mj-ea"/>
              </a:rPr>
              <a:t>=1</a:t>
            </a:r>
            <a:r>
              <a:rPr lang="zh-CN" altLang="en-US" sz="2400" dirty="0">
                <a:solidFill>
                  <a:schemeClr val="dk1"/>
                </a:solidFill>
                <a:ea typeface="+mj-ea"/>
              </a:rPr>
              <a:t>会怎样？</a:t>
            </a:r>
          </a:p>
        </p:txBody>
      </p:sp>
    </p:spTree>
    <p:extLst>
      <p:ext uri="{BB962C8B-B14F-4D97-AF65-F5344CB8AC3E}">
        <p14:creationId xmlns:p14="http://schemas.microsoft.com/office/powerpoint/2010/main" val="336984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8F10C-657D-42AE-AC11-2A9FB04E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 dirty="0"/>
              <a:t>什么是线性表？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A1840-F79F-4F84-9431-544C86714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>
                <a:latin typeface="+mn-lt"/>
                <a:cs typeface="Times New Roman" panose="02020603050405020304" pitchFamily="18" charset="0"/>
              </a:rPr>
              <a:t>线性表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+mn-lt"/>
                <a:cs typeface="Times New Roman" panose="02020603050405020304" pitchFamily="18" charset="0"/>
              </a:rPr>
              <a:t>由</a:t>
            </a:r>
            <a:r>
              <a:rPr lang="en-US" altLang="zh-CN" i="1" dirty="0">
                <a:latin typeface="+mn-lt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+mn-lt"/>
                <a:cs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+mn-lt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≥0</a:t>
            </a:r>
            <a:r>
              <a:rPr lang="zh-CN" altLang="en-US" dirty="0">
                <a:latin typeface="+mn-lt"/>
                <a:cs typeface="Times New Roman" panose="02020603050405020304" pitchFamily="18" charset="0"/>
              </a:rPr>
              <a:t>）个类型相同的数据元素组成的有限序列</a:t>
            </a:r>
            <a:endParaRPr lang="en-US" altLang="zh-CN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>
                <a:latin typeface="+mn-lt"/>
                <a:cs typeface="Times New Roman" panose="02020603050405020304" pitchFamily="18" charset="0"/>
              </a:rPr>
              <a:t>表示形式：</a:t>
            </a:r>
          </a:p>
          <a:p>
            <a:pPr marL="342891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+mn-lt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=( </a:t>
            </a:r>
            <a:r>
              <a:rPr lang="en-US" altLang="zh-CN" i="1" dirty="0">
                <a:latin typeface="+mn-lt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+mn-lt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+mn-lt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+mn-lt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,...,</a:t>
            </a:r>
            <a:r>
              <a:rPr lang="en-US" altLang="zh-CN" i="1" dirty="0">
                <a:latin typeface="+mn-lt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+mn-lt"/>
                <a:cs typeface="Times New Roman" panose="02020603050405020304" pitchFamily="18" charset="0"/>
              </a:rPr>
              <a:t>-1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+mn-lt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+mn-lt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+mn-lt"/>
                <a:cs typeface="Times New Roman" panose="02020603050405020304" pitchFamily="18" charset="0"/>
              </a:rPr>
              <a:t>+1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,...,</a:t>
            </a:r>
            <a:r>
              <a:rPr lang="en-US" altLang="zh-CN" i="1" dirty="0">
                <a:latin typeface="+mn-lt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+mn-lt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i="1" dirty="0">
                <a:latin typeface="+mn-lt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+mn-lt"/>
                <a:cs typeface="Times New Roman" panose="02020603050405020304" pitchFamily="18" charset="0"/>
              </a:rPr>
              <a:t>线性表名称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+mn-lt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+mn-lt"/>
                <a:cs typeface="Times New Roman" panose="02020603050405020304" pitchFamily="18" charset="0"/>
              </a:rPr>
              <a:t>线性表中的数据元素</a:t>
            </a:r>
            <a:endParaRPr lang="en-US" altLang="zh-CN" dirty="0">
              <a:latin typeface="+mn-lt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——</a:t>
            </a:r>
            <a:r>
              <a:rPr lang="en-US" altLang="zh-CN" i="1" dirty="0">
                <a:latin typeface="+mn-lt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+mn-lt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+mn-lt"/>
                <a:cs typeface="Times New Roman" panose="02020603050405020304" pitchFamily="18" charset="0"/>
              </a:rPr>
              <a:t>在线性表中的位序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+mn-lt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+mn-lt"/>
                <a:cs typeface="Times New Roman" panose="02020603050405020304" pitchFamily="18" charset="0"/>
              </a:rPr>
              <a:t>线性表中数据元素的个数，即线性表的长度</a:t>
            </a:r>
            <a:endParaRPr lang="en-US" altLang="zh-CN" dirty="0">
              <a:latin typeface="+mn-lt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dirty="0">
                <a:latin typeface="+mn-lt"/>
                <a:cs typeface="Times New Roman" panose="02020603050405020304" pitchFamily="18" charset="0"/>
              </a:rPr>
              <a:t>注：当</a:t>
            </a:r>
            <a:r>
              <a:rPr lang="en-US" altLang="zh-CN" i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=0</a:t>
            </a:r>
            <a:r>
              <a:rPr lang="zh-CN" altLang="en-US" dirty="0">
                <a:latin typeface="+mn-lt"/>
                <a:cs typeface="Times New Roman" panose="02020603050405020304" pitchFamily="18" charset="0"/>
              </a:rPr>
              <a:t>时，线性表为空，又称为</a:t>
            </a:r>
            <a:r>
              <a:rPr lang="zh-CN" altLang="en-US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空线性表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00D0BE-6AB6-4BDB-9BA7-1C28136F3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2.1 </a:t>
            </a:r>
            <a:r>
              <a:rPr lang="zh-CN" altLang="zh-CN" dirty="0">
                <a:latin typeface="+mj-ea"/>
                <a:ea typeface="+mj-ea"/>
              </a:rPr>
              <a:t>线性表的定义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1911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8FE5C-725B-471F-9E63-DA2CE6E2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D4249-A2A3-4586-A401-A0B8D8DA8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线性表的链式表示和实现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06C842-F440-45DC-A8EF-6ED89F1A6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1942"/>
            <a:ext cx="2336800" cy="3106058"/>
          </a:xfrm>
          <a:prstGeom prst="rect">
            <a:avLst/>
          </a:prstGeom>
        </p:spPr>
      </p:pic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13B85960-4D51-4721-9134-F125DAEC123A}"/>
              </a:ext>
            </a:extLst>
          </p:cNvPr>
          <p:cNvSpPr/>
          <p:nvPr/>
        </p:nvSpPr>
        <p:spPr>
          <a:xfrm>
            <a:off x="416560" y="1408295"/>
            <a:ext cx="4257040" cy="2241866"/>
          </a:xfrm>
          <a:prstGeom prst="cloudCallout">
            <a:avLst>
              <a:gd name="adj1" fmla="val -17885"/>
              <a:gd name="adj2" fmla="val 9609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rIns="0" rtlCol="0" anchor="ctr"/>
          <a:lstStyle/>
          <a:p>
            <a:pPr lvl="0" defTabSz="685783">
              <a:spcBef>
                <a:spcPct val="20000"/>
              </a:spcBef>
              <a:buClr>
                <a:srgbClr val="4472C4"/>
              </a:buClr>
              <a:buSzPct val="70000"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如果单链表没有头结点，插入算法还和前面一样吗？</a:t>
            </a:r>
          </a:p>
        </p:txBody>
      </p:sp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D429DB21-9ACC-45A4-A076-12DBA4B741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187950"/>
              </p:ext>
            </p:extLst>
          </p:nvPr>
        </p:nvGraphicFramePr>
        <p:xfrm>
          <a:off x="4572000" y="2538571"/>
          <a:ext cx="7376160" cy="264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709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8" grpId="0">
        <p:bldAsOne/>
      </p:bldGraphic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8FE5C-725B-471F-9E63-DA2CE6E2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F287F-3F2E-4F76-9420-CC1B3A9D2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544320" cy="685805"/>
          </a:xfrm>
        </p:spPr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D4249-A2A3-4586-A401-A0B8D8DA8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线性表的链式表示和实现</a:t>
            </a:r>
          </a:p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11DF5C2-731E-4D01-973E-A9E7F38B03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640809"/>
              </p:ext>
            </p:extLst>
          </p:nvPr>
        </p:nvGraphicFramePr>
        <p:xfrm>
          <a:off x="2794000" y="2743196"/>
          <a:ext cx="10160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B49E48-C609-41B1-81D4-A03C83A40D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263368"/>
              </p:ext>
            </p:extLst>
          </p:nvPr>
        </p:nvGraphicFramePr>
        <p:xfrm>
          <a:off x="4358640" y="2743195"/>
          <a:ext cx="10152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76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76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2307741B-2F8C-4956-B8F1-73E84AE6CA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420422"/>
              </p:ext>
            </p:extLst>
          </p:nvPr>
        </p:nvGraphicFramePr>
        <p:xfrm>
          <a:off x="5963920" y="2743195"/>
          <a:ext cx="10152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76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76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30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61D0254B-CBAC-4E3A-AE76-6A92D79016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332262"/>
              </p:ext>
            </p:extLst>
          </p:nvPr>
        </p:nvGraphicFramePr>
        <p:xfrm>
          <a:off x="10807146" y="2742884"/>
          <a:ext cx="10152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76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76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56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98DA7D8-39F2-4794-A73C-F8E7A7CBFD6E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2245360" y="3085815"/>
            <a:ext cx="548640" cy="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72A5D5F-3BAC-4F9C-B326-D77703A2735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810000" y="3086097"/>
            <a:ext cx="5486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EDB63D8-D169-4536-A816-D9D4D0610DC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373840" y="3086097"/>
            <a:ext cx="590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E37027-883D-47B0-997C-8D2C1CFB1FAB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 flipV="1">
            <a:off x="10202973" y="3085786"/>
            <a:ext cx="6041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A97DD35-4529-44E7-B900-22257E4EFDD3}"/>
              </a:ext>
            </a:extLst>
          </p:cNvPr>
          <p:cNvSpPr txBox="1"/>
          <p:nvPr/>
        </p:nvSpPr>
        <p:spPr>
          <a:xfrm>
            <a:off x="515374" y="2560320"/>
            <a:ext cx="4978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L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779ED71-332B-4BB1-8B91-4BB16A824F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846710"/>
              </p:ext>
            </p:extLst>
          </p:nvPr>
        </p:nvGraphicFramePr>
        <p:xfrm>
          <a:off x="7582493" y="2742885"/>
          <a:ext cx="10152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76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76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75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DB35A488-CB71-4EC0-9B4F-A166C8A9C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931190"/>
              </p:ext>
            </p:extLst>
          </p:nvPr>
        </p:nvGraphicFramePr>
        <p:xfrm>
          <a:off x="9187773" y="2742885"/>
          <a:ext cx="10152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76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76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A3FAC02-3C4C-4662-8DC4-68D504844FF8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6979120" y="3085787"/>
            <a:ext cx="603373" cy="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779B25B-4A99-4A14-A4B2-7F013FBF5E7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8597693" y="3085787"/>
            <a:ext cx="590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A6F81507-7799-4207-8FB6-779D078203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537391"/>
              </p:ext>
            </p:extLst>
          </p:nvPr>
        </p:nvGraphicFramePr>
        <p:xfrm>
          <a:off x="1229360" y="2742913"/>
          <a:ext cx="10160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458F350-5D19-4D67-8A8B-D3131444D4A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01040" y="3085786"/>
            <a:ext cx="528320" cy="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B8A9A33-C0BE-4DD4-B144-7AF66C50A446}"/>
              </a:ext>
            </a:extLst>
          </p:cNvPr>
          <p:cNvSpPr txBox="1"/>
          <p:nvPr/>
        </p:nvSpPr>
        <p:spPr>
          <a:xfrm>
            <a:off x="4084320" y="170123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ListDelete</a:t>
            </a:r>
            <a:r>
              <a:rPr lang="en-US" altLang="zh-CN" sz="3200" dirty="0"/>
              <a:t> (&amp;L,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=3, &amp;e)</a:t>
            </a:r>
            <a:endParaRPr lang="zh-CN" altLang="en-US" sz="3200" dirty="0"/>
          </a:p>
        </p:txBody>
      </p:sp>
      <p:grpSp>
        <p:nvGrpSpPr>
          <p:cNvPr id="24" name="Group 40">
            <a:extLst>
              <a:ext uri="{FF2B5EF4-FFF2-40B4-BE49-F238E27FC236}">
                <a16:creationId xmlns:a16="http://schemas.microsoft.com/office/drawing/2014/main" id="{7EEF6201-75AB-4C7E-B8D0-508C98AEB4F8}"/>
              </a:ext>
            </a:extLst>
          </p:cNvPr>
          <p:cNvGrpSpPr>
            <a:grpSpLocks/>
          </p:cNvGrpSpPr>
          <p:nvPr/>
        </p:nvGrpSpPr>
        <p:grpSpPr bwMode="auto">
          <a:xfrm>
            <a:off x="2920053" y="3516631"/>
            <a:ext cx="271463" cy="1089026"/>
            <a:chOff x="1162" y="2820"/>
            <a:chExt cx="171" cy="686"/>
          </a:xfrm>
        </p:grpSpPr>
        <p:sp>
          <p:nvSpPr>
            <p:cNvPr id="25" name="Line 41">
              <a:extLst>
                <a:ext uri="{FF2B5EF4-FFF2-40B4-BE49-F238E27FC236}">
                  <a16:creationId xmlns:a16="http://schemas.microsoft.com/office/drawing/2014/main" id="{77906DD4-DCBA-4FDD-A386-BF09A2DB4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820"/>
              <a:ext cx="0" cy="40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6" name="Text Box 42">
              <a:extLst>
                <a:ext uri="{FF2B5EF4-FFF2-40B4-BE49-F238E27FC236}">
                  <a16:creationId xmlns:a16="http://schemas.microsoft.com/office/drawing/2014/main" id="{4974F7FC-497E-44FB-BB2F-1795DCE63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" y="3176"/>
              <a:ext cx="1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990000"/>
                  </a:solidFill>
                  <a:ea typeface="宋体" pitchFamily="2" charset="-122"/>
                </a:rPr>
                <a:t>p</a:t>
              </a:r>
              <a:endParaRPr kumimoji="1" lang="en-US" altLang="zh-CN" sz="2800" dirty="0">
                <a:ea typeface="宋体" pitchFamily="2" charset="-122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4CA90EF-41E7-4CB3-864B-A000B8135C7F}"/>
              </a:ext>
            </a:extLst>
          </p:cNvPr>
          <p:cNvSpPr txBox="1"/>
          <p:nvPr/>
        </p:nvSpPr>
        <p:spPr>
          <a:xfrm>
            <a:off x="2446229" y="4810763"/>
            <a:ext cx="18637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找到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位置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14DFD47-C231-43C6-8476-6159AA0800D2}"/>
              </a:ext>
            </a:extLst>
          </p:cNvPr>
          <p:cNvSpPr txBox="1"/>
          <p:nvPr/>
        </p:nvSpPr>
        <p:spPr>
          <a:xfrm>
            <a:off x="5888986" y="4810762"/>
            <a:ext cx="248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q=p-&gt;next;</a:t>
            </a:r>
          </a:p>
        </p:txBody>
      </p:sp>
      <p:grpSp>
        <p:nvGrpSpPr>
          <p:cNvPr id="29" name="Group 40">
            <a:extLst>
              <a:ext uri="{FF2B5EF4-FFF2-40B4-BE49-F238E27FC236}">
                <a16:creationId xmlns:a16="http://schemas.microsoft.com/office/drawing/2014/main" id="{CB0F9040-ECEE-4C04-B6D6-790B02D6DD31}"/>
              </a:ext>
            </a:extLst>
          </p:cNvPr>
          <p:cNvGrpSpPr>
            <a:grpSpLocks/>
          </p:cNvGrpSpPr>
          <p:nvPr/>
        </p:nvGrpSpPr>
        <p:grpSpPr bwMode="auto">
          <a:xfrm>
            <a:off x="6220377" y="3516631"/>
            <a:ext cx="271463" cy="1089026"/>
            <a:chOff x="1162" y="2820"/>
            <a:chExt cx="171" cy="686"/>
          </a:xfrm>
        </p:grpSpPr>
        <p:sp>
          <p:nvSpPr>
            <p:cNvPr id="30" name="Line 41">
              <a:extLst>
                <a:ext uri="{FF2B5EF4-FFF2-40B4-BE49-F238E27FC236}">
                  <a16:creationId xmlns:a16="http://schemas.microsoft.com/office/drawing/2014/main" id="{D541BFB7-D609-4938-9620-243BDE1F3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820"/>
              <a:ext cx="0" cy="404"/>
            </a:xfrm>
            <a:prstGeom prst="line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Text Box 42">
              <a:extLst>
                <a:ext uri="{FF2B5EF4-FFF2-40B4-BE49-F238E27FC236}">
                  <a16:creationId xmlns:a16="http://schemas.microsoft.com/office/drawing/2014/main" id="{67E5C6FE-AA48-4F94-8051-095E2009A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" y="3176"/>
              <a:ext cx="1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accent6">
                      <a:lumMod val="75000"/>
                    </a:schemeClr>
                  </a:solidFill>
                  <a:ea typeface="宋体" pitchFamily="2" charset="-122"/>
                </a:rPr>
                <a:t>q</a:t>
              </a:r>
              <a:endParaRPr kumimoji="1" lang="en-US" altLang="zh-CN" sz="2800" dirty="0">
                <a:solidFill>
                  <a:schemeClr val="accent6">
                    <a:lumMod val="75000"/>
                  </a:schemeClr>
                </a:solidFill>
                <a:ea typeface="宋体" pitchFamily="2" charset="-122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2BFC257-CE92-4962-BB90-9BA1C2A36D48}"/>
              </a:ext>
            </a:extLst>
          </p:cNvPr>
          <p:cNvGrpSpPr/>
          <p:nvPr/>
        </p:nvGrpSpPr>
        <p:grpSpPr>
          <a:xfrm>
            <a:off x="5140960" y="3428689"/>
            <a:ext cx="2722880" cy="1176968"/>
            <a:chOff x="5140960" y="3428689"/>
            <a:chExt cx="2722880" cy="1176968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C6A8F8B3-69D2-4823-8B41-4DB6FFEE8503}"/>
                </a:ext>
              </a:extLst>
            </p:cNvPr>
            <p:cNvCxnSpPr>
              <a:cxnSpLocks/>
            </p:cNvCxnSpPr>
            <p:nvPr/>
          </p:nvCxnSpPr>
          <p:spPr>
            <a:xfrm>
              <a:off x="5140960" y="3459169"/>
              <a:ext cx="0" cy="11464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D16CFD3-F730-4C76-BDCE-33AEEBFC8D03}"/>
                </a:ext>
              </a:extLst>
            </p:cNvPr>
            <p:cNvCxnSpPr>
              <a:cxnSpLocks/>
            </p:cNvCxnSpPr>
            <p:nvPr/>
          </p:nvCxnSpPr>
          <p:spPr>
            <a:xfrm>
              <a:off x="5140960" y="4605657"/>
              <a:ext cx="271272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BD96E88D-812B-4195-A25F-4DF4C86498A4}"/>
                </a:ext>
              </a:extLst>
            </p:cNvPr>
            <p:cNvCxnSpPr/>
            <p:nvPr/>
          </p:nvCxnSpPr>
          <p:spPr>
            <a:xfrm flipV="1">
              <a:off x="7863840" y="3428689"/>
              <a:ext cx="0" cy="11769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332E79C8-26CA-467F-B5BB-842FF625A68E}"/>
              </a:ext>
            </a:extLst>
          </p:cNvPr>
          <p:cNvSpPr txBox="1"/>
          <p:nvPr/>
        </p:nvSpPr>
        <p:spPr>
          <a:xfrm>
            <a:off x="5888986" y="5258439"/>
            <a:ext cx="24866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p-&gt;next=q-&gt;next;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e=q-&gt;data;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黑体" panose="02010609060101010101" pitchFamily="49" charset="-122"/>
                <a:cs typeface="Times New Roman" panose="02020603050405020304" pitchFamily="18" charset="0"/>
              </a:rPr>
              <a:t>free(q);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98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0.13594 3.7037E-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27" grpId="0"/>
      <p:bldP spid="28" grpId="0"/>
      <p:bldP spid="5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8FE5C-725B-471F-9E63-DA2CE6E2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F287F-3F2E-4F76-9420-CC1B3A9D2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013957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Status 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ListDelete_L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L, int 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ElemType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&amp;e)</a:t>
            </a:r>
          </a:p>
          <a:p>
            <a:pPr marL="0" indent="0"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{   // </a:t>
            </a: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删除以 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为头指针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带头结点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的单链表中第 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个结点</a:t>
            </a:r>
          </a:p>
          <a:p>
            <a:pPr marL="600060" lvl="2" indent="0">
              <a:buNone/>
            </a:pPr>
            <a:r>
              <a:rPr lang="en-US" altLang="zh-CN" dirty="0">
                <a:latin typeface="+mn-lt"/>
                <a:ea typeface="+mj-ea"/>
                <a:cs typeface="Times New Roman" panose="02020603050405020304" pitchFamily="18" charset="0"/>
              </a:rPr>
              <a:t>p = L;    j = 0;</a:t>
            </a:r>
          </a:p>
          <a:p>
            <a:pPr marL="600060" lvl="2" indent="0">
              <a:buNone/>
            </a:pPr>
            <a:r>
              <a:rPr lang="en-US" altLang="zh-CN" dirty="0">
                <a:solidFill>
                  <a:srgbClr val="9900FF"/>
                </a:solidFill>
                <a:latin typeface="+mn-lt"/>
                <a:ea typeface="+mj-ea"/>
                <a:cs typeface="Times New Roman" panose="02020603050405020304" pitchFamily="18" charset="0"/>
              </a:rPr>
              <a:t>while (p-&gt;next &amp;&amp; j &lt; i-1) {  p = p-&gt;next;   ++j; } </a:t>
            </a:r>
          </a:p>
          <a:p>
            <a:pPr marL="600060" lvl="2" indent="0">
              <a:buNone/>
            </a:pPr>
            <a:r>
              <a:rPr lang="en-US" altLang="zh-CN" dirty="0">
                <a:latin typeface="+mn-lt"/>
                <a:ea typeface="+mj-ea"/>
                <a:cs typeface="Times New Roman" panose="02020603050405020304" pitchFamily="18" charset="0"/>
              </a:rPr>
              <a:t>                           // </a:t>
            </a:r>
            <a:r>
              <a:rPr lang="zh-CN" altLang="en-US" dirty="0">
                <a:latin typeface="+mn-lt"/>
                <a:ea typeface="+mj-ea"/>
                <a:cs typeface="Times New Roman" panose="02020603050405020304" pitchFamily="18" charset="0"/>
              </a:rPr>
              <a:t>寻找第 </a:t>
            </a:r>
            <a:r>
              <a:rPr lang="en-US" altLang="zh-CN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+mn-lt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+mn-lt"/>
                <a:ea typeface="+mj-ea"/>
                <a:cs typeface="Times New Roman" panose="02020603050405020304" pitchFamily="18" charset="0"/>
              </a:rPr>
              <a:t>个结点，并令 </a:t>
            </a:r>
            <a:r>
              <a:rPr lang="en-US" altLang="zh-CN" dirty="0">
                <a:latin typeface="+mn-lt"/>
                <a:ea typeface="+mj-ea"/>
                <a:cs typeface="Times New Roman" panose="02020603050405020304" pitchFamily="18" charset="0"/>
              </a:rPr>
              <a:t>p </a:t>
            </a:r>
            <a:r>
              <a:rPr lang="zh-CN" altLang="en-US" dirty="0">
                <a:latin typeface="+mn-lt"/>
                <a:ea typeface="+mj-ea"/>
                <a:cs typeface="Times New Roman" panose="02020603050405020304" pitchFamily="18" charset="0"/>
              </a:rPr>
              <a:t>指向其前趋</a:t>
            </a:r>
          </a:p>
          <a:p>
            <a:pPr marL="600060" lvl="2" indent="0">
              <a:buNone/>
            </a:pPr>
            <a:r>
              <a:rPr lang="en-US" altLang="zh-CN" dirty="0">
                <a:latin typeface="+mn-lt"/>
                <a:ea typeface="+mj-ea"/>
                <a:cs typeface="Times New Roman" panose="02020603050405020304" pitchFamily="18" charset="0"/>
              </a:rPr>
              <a:t>if  (!(p-&gt;next) || j &gt; i-1) </a:t>
            </a:r>
          </a:p>
          <a:p>
            <a:pPr marL="600060" lvl="2" indent="0">
              <a:buNone/>
            </a:pPr>
            <a:r>
              <a:rPr lang="en-US" altLang="zh-CN" dirty="0">
                <a:latin typeface="+mn-lt"/>
                <a:ea typeface="+mj-ea"/>
                <a:cs typeface="Times New Roman" panose="02020603050405020304" pitchFamily="18" charset="0"/>
              </a:rPr>
              <a:t>    return ERROR;  // </a:t>
            </a:r>
            <a:r>
              <a:rPr lang="zh-CN" altLang="en-US" dirty="0">
                <a:latin typeface="+mn-lt"/>
                <a:ea typeface="+mj-ea"/>
                <a:cs typeface="Times New Roman" panose="02020603050405020304" pitchFamily="18" charset="0"/>
              </a:rPr>
              <a:t>删除位置不合理</a:t>
            </a:r>
          </a:p>
          <a:p>
            <a:pPr marL="600060" lvl="2" indent="0">
              <a:buNone/>
            </a:pPr>
            <a:r>
              <a:rPr lang="en-US" altLang="zh-CN" dirty="0">
                <a:solidFill>
                  <a:srgbClr val="9900FF"/>
                </a:solidFill>
                <a:latin typeface="+mn-lt"/>
                <a:ea typeface="+mj-ea"/>
                <a:cs typeface="Times New Roman" panose="02020603050405020304" pitchFamily="18" charset="0"/>
              </a:rPr>
              <a:t>q = p-&gt;next;   p-&gt;next = q-&gt;next;  // </a:t>
            </a:r>
            <a:r>
              <a:rPr lang="zh-CN" altLang="en-US" dirty="0">
                <a:solidFill>
                  <a:srgbClr val="9900FF"/>
                </a:solidFill>
                <a:latin typeface="+mn-lt"/>
                <a:ea typeface="+mj-ea"/>
                <a:cs typeface="Times New Roman" panose="02020603050405020304" pitchFamily="18" charset="0"/>
              </a:rPr>
              <a:t>删除并释放结点</a:t>
            </a:r>
          </a:p>
          <a:p>
            <a:pPr marL="600060" lvl="2" indent="0">
              <a:buNone/>
            </a:pPr>
            <a:r>
              <a:rPr lang="en-US" altLang="zh-CN" dirty="0">
                <a:solidFill>
                  <a:srgbClr val="9900FF"/>
                </a:solidFill>
                <a:latin typeface="+mn-lt"/>
                <a:ea typeface="+mj-ea"/>
                <a:cs typeface="Times New Roman" panose="02020603050405020304" pitchFamily="18" charset="0"/>
              </a:rPr>
              <a:t>e = q-&gt;data;   free(q);</a:t>
            </a:r>
          </a:p>
          <a:p>
            <a:pPr marL="600060" lvl="2" indent="0">
              <a:buNone/>
            </a:pPr>
            <a:r>
              <a:rPr lang="en-US" altLang="zh-CN" dirty="0">
                <a:latin typeface="+mn-lt"/>
                <a:ea typeface="+mj-ea"/>
                <a:cs typeface="Times New Roman" panose="02020603050405020304" pitchFamily="18" charset="0"/>
              </a:rPr>
              <a:t>return OK;</a:t>
            </a:r>
          </a:p>
          <a:p>
            <a:pPr marL="0" indent="0">
              <a:buNone/>
            </a:pP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} // 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ListDelete_L</a:t>
            </a:r>
            <a:endParaRPr lang="en-US" altLang="zh-CN" sz="24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D4249-A2A3-4586-A401-A0B8D8DA8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线性表的链式表示和实现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AD7450-01CF-4A93-A6BB-8642B0BB5649}"/>
              </a:ext>
            </a:extLst>
          </p:cNvPr>
          <p:cNvSpPr txBox="1"/>
          <p:nvPr/>
        </p:nvSpPr>
        <p:spPr>
          <a:xfrm>
            <a:off x="8036559" y="6126167"/>
            <a:ext cx="3318489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lvl="0" algn="ctr" defTabSz="685783">
              <a:spcBef>
                <a:spcPct val="20000"/>
              </a:spcBef>
              <a:buClr>
                <a:srgbClr val="4472C4"/>
              </a:buClr>
              <a:buSzPct val="70000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T(n)=</a:t>
            </a:r>
            <a:r>
              <a:rPr lang="en-US" altLang="zh-CN"/>
              <a:t>O(n</a:t>
            </a:r>
            <a:r>
              <a:rPr lang="en-US" altLang="zh-CN" dirty="0"/>
              <a:t>)</a:t>
            </a:r>
          </a:p>
        </p:txBody>
      </p:sp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143E8E54-A8BA-4862-846D-80285FF5550E}"/>
              </a:ext>
            </a:extLst>
          </p:cNvPr>
          <p:cNvSpPr/>
          <p:nvPr/>
        </p:nvSpPr>
        <p:spPr>
          <a:xfrm>
            <a:off x="8115874" y="1889676"/>
            <a:ext cx="2479038" cy="1514326"/>
          </a:xfrm>
          <a:prstGeom prst="cloudCallout">
            <a:avLst>
              <a:gd name="adj1" fmla="val -23588"/>
              <a:gd name="adj2" fmla="val 10654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rIns="0" rtlCol="0" anchor="ctr"/>
          <a:lstStyle/>
          <a:p>
            <a:r>
              <a:rPr lang="zh-CN" altLang="en-US" sz="2400" dirty="0">
                <a:ea typeface="+mj-ea"/>
              </a:rPr>
              <a:t>能改成与插入一样吗？</a:t>
            </a:r>
            <a:endParaRPr lang="zh-CN" altLang="en-US" sz="2400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35C3602-1209-4A2F-895E-B135C10074F3}"/>
              </a:ext>
            </a:extLst>
          </p:cNvPr>
          <p:cNvSpPr/>
          <p:nvPr/>
        </p:nvSpPr>
        <p:spPr>
          <a:xfrm>
            <a:off x="1991360" y="2875280"/>
            <a:ext cx="1178560" cy="553720"/>
          </a:xfrm>
          <a:prstGeom prst="ellipse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5D0EC4-1FD9-4AB4-81D8-048EEA00F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987" y="3774523"/>
            <a:ext cx="1254896" cy="1667999"/>
          </a:xfrm>
          <a:prstGeom prst="rect">
            <a:avLst/>
          </a:prstGeom>
        </p:spPr>
      </p:pic>
      <p:sp>
        <p:nvSpPr>
          <p:cNvPr id="9" name="云形 8">
            <a:extLst>
              <a:ext uri="{FF2B5EF4-FFF2-40B4-BE49-F238E27FC236}">
                <a16:creationId xmlns:a16="http://schemas.microsoft.com/office/drawing/2014/main" id="{60BF3655-1EEF-4ECE-B10B-892A32397B6E}"/>
              </a:ext>
            </a:extLst>
          </p:cNvPr>
          <p:cNvSpPr/>
          <p:nvPr/>
        </p:nvSpPr>
        <p:spPr>
          <a:xfrm>
            <a:off x="8944632" y="3693475"/>
            <a:ext cx="2637768" cy="1549165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rIns="0" rtlCol="0" anchor="ctr"/>
          <a:lstStyle/>
          <a:p>
            <a:r>
              <a:rPr lang="en-US" altLang="zh-CN" sz="2400" dirty="0">
                <a:solidFill>
                  <a:srgbClr val="FF0000"/>
                </a:solidFill>
                <a:ea typeface="+mj-ea"/>
              </a:rPr>
              <a:t>No</a:t>
            </a:r>
          </a:p>
          <a:p>
            <a:r>
              <a:rPr lang="zh-CN" altLang="en-US" sz="2400" dirty="0">
                <a:solidFill>
                  <a:schemeClr val="tx1"/>
                </a:solidFill>
                <a:ea typeface="+mj-ea"/>
              </a:rPr>
              <a:t>若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L</a:t>
            </a:r>
            <a:r>
              <a:rPr lang="zh-CN" altLang="en-US" sz="2400" dirty="0">
                <a:solidFill>
                  <a:schemeClr val="tx1"/>
                </a:solidFill>
                <a:ea typeface="+mj-ea"/>
              </a:rPr>
              <a:t>为空表会怎样？</a:t>
            </a:r>
          </a:p>
        </p:txBody>
      </p:sp>
    </p:spTree>
    <p:extLst>
      <p:ext uri="{BB962C8B-B14F-4D97-AF65-F5344CB8AC3E}">
        <p14:creationId xmlns:p14="http://schemas.microsoft.com/office/powerpoint/2010/main" val="18791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8FE5C-725B-471F-9E63-DA2CE6E2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置空表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F287F-3F2E-4F76-9420-CC1B3A9D2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2480" y="1600204"/>
            <a:ext cx="4856480" cy="4525963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ClearList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(&amp;L)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{   // </a:t>
            </a:r>
            <a:r>
              <a:rPr lang="zh-CN" altLang="zh-CN" sz="2400" dirty="0">
                <a:latin typeface="+mn-lt"/>
                <a:ea typeface="+mj-ea"/>
                <a:cs typeface="Times New Roman" panose="02020603050405020304" pitchFamily="18" charset="0"/>
              </a:rPr>
              <a:t>将单链表重新置为一个空表</a:t>
            </a:r>
            <a:endParaRPr lang="zh-CN" altLang="en-US" sz="24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while (L-&gt;next)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	p=L-&gt;next; 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	L-&gt;next=p-&gt;next;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9900FF"/>
                </a:solidFill>
                <a:latin typeface="+mn-lt"/>
                <a:ea typeface="+mj-ea"/>
                <a:cs typeface="Times New Roman" panose="02020603050405020304" pitchFamily="18" charset="0"/>
              </a:rPr>
              <a:t>free(p)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; 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} // 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ClearList</a:t>
            </a:r>
            <a:endParaRPr lang="zh-CN" altLang="en-US" sz="2400" dirty="0"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D4249-A2A3-4586-A401-A0B8D8DA8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线性表的链式表示和实现</a:t>
            </a:r>
          </a:p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53BB327-4E92-481C-9717-07A8B35AB4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4400347"/>
              </p:ext>
            </p:extLst>
          </p:nvPr>
        </p:nvGraphicFramePr>
        <p:xfrm>
          <a:off x="2367280" y="2397756"/>
          <a:ext cx="10160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95C4A68-7B37-45C8-92DA-A697F61D59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723232"/>
              </p:ext>
            </p:extLst>
          </p:nvPr>
        </p:nvGraphicFramePr>
        <p:xfrm>
          <a:off x="3931920" y="2397755"/>
          <a:ext cx="10152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76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76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8B1BA052-F3F9-4B0B-858C-2E0EDA7B49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754177"/>
              </p:ext>
            </p:extLst>
          </p:nvPr>
        </p:nvGraphicFramePr>
        <p:xfrm>
          <a:off x="5537200" y="2397755"/>
          <a:ext cx="10152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76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76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30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0DA23E6-61BB-4B04-B4A9-E987827463F3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1818640" y="2740375"/>
            <a:ext cx="548640" cy="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73A0B41-0E4A-460C-92D7-825C6496815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383280" y="2740657"/>
            <a:ext cx="5486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08D7861-6147-4A32-8CD8-C69BB6C3EBA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947120" y="2740657"/>
            <a:ext cx="590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F4828A0-A4FD-41B7-84E6-45973017B3FD}"/>
              </a:ext>
            </a:extLst>
          </p:cNvPr>
          <p:cNvSpPr txBox="1"/>
          <p:nvPr/>
        </p:nvSpPr>
        <p:spPr>
          <a:xfrm>
            <a:off x="360680" y="2105055"/>
            <a:ext cx="4978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L</a:t>
            </a:r>
            <a:endParaRPr lang="zh-CN" altLang="en-US" dirty="0"/>
          </a:p>
        </p:txBody>
      </p:sp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71926B3B-007F-410F-B814-AAC016373A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6845234"/>
              </p:ext>
            </p:extLst>
          </p:nvPr>
        </p:nvGraphicFramePr>
        <p:xfrm>
          <a:off x="802640" y="2397473"/>
          <a:ext cx="10160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3AC11E4-E3F5-47B1-82BD-304FEE0C8A5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74320" y="2740346"/>
            <a:ext cx="528320" cy="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0" name="Group 40">
            <a:extLst>
              <a:ext uri="{FF2B5EF4-FFF2-40B4-BE49-F238E27FC236}">
                <a16:creationId xmlns:a16="http://schemas.microsoft.com/office/drawing/2014/main" id="{1F81A908-3119-4B2B-A347-991F15C110BC}"/>
              </a:ext>
            </a:extLst>
          </p:cNvPr>
          <p:cNvGrpSpPr>
            <a:grpSpLocks/>
          </p:cNvGrpSpPr>
          <p:nvPr/>
        </p:nvGrpSpPr>
        <p:grpSpPr bwMode="auto">
          <a:xfrm>
            <a:off x="2462853" y="3229927"/>
            <a:ext cx="271463" cy="1089026"/>
            <a:chOff x="1162" y="2820"/>
            <a:chExt cx="171" cy="686"/>
          </a:xfrm>
        </p:grpSpPr>
        <p:sp>
          <p:nvSpPr>
            <p:cNvPr id="21" name="Line 41">
              <a:extLst>
                <a:ext uri="{FF2B5EF4-FFF2-40B4-BE49-F238E27FC236}">
                  <a16:creationId xmlns:a16="http://schemas.microsoft.com/office/drawing/2014/main" id="{43B0B9D0-ED5C-4236-AAEB-3EC01CC5D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820"/>
              <a:ext cx="0" cy="40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2" name="Text Box 42">
              <a:extLst>
                <a:ext uri="{FF2B5EF4-FFF2-40B4-BE49-F238E27FC236}">
                  <a16:creationId xmlns:a16="http://schemas.microsoft.com/office/drawing/2014/main" id="{A9C72C1E-3E60-445B-ACB8-02B2D0CF1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" y="3176"/>
              <a:ext cx="1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990000"/>
                  </a:solidFill>
                  <a:ea typeface="宋体" pitchFamily="2" charset="-122"/>
                </a:rPr>
                <a:t>p</a:t>
              </a:r>
              <a:endParaRPr kumimoji="1" lang="en-US" altLang="zh-CN" sz="2800" dirty="0">
                <a:ea typeface="宋体" pitchFamily="2" charset="-122"/>
              </a:endParaRPr>
            </a:p>
          </p:txBody>
        </p:sp>
      </p:grp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F7641913-4A11-4112-9C1F-743AAB88777D}"/>
              </a:ext>
            </a:extLst>
          </p:cNvPr>
          <p:cNvCxnSpPr>
            <a:cxnSpLocks/>
            <a:stCxn id="18" idx="0"/>
            <a:endCxn id="6" idx="0"/>
          </p:cNvCxnSpPr>
          <p:nvPr/>
        </p:nvCxnSpPr>
        <p:spPr>
          <a:xfrm rot="16200000" flipH="1">
            <a:off x="2874939" y="833174"/>
            <a:ext cx="282" cy="3128880"/>
          </a:xfrm>
          <a:prstGeom prst="bentConnector3">
            <a:avLst>
              <a:gd name="adj1" fmla="val -1783404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0A8180A7-BAF5-4BA9-A7F4-7E8877746106}"/>
              </a:ext>
            </a:extLst>
          </p:cNvPr>
          <p:cNvCxnSpPr>
            <a:cxnSpLocks/>
            <a:stCxn id="18" idx="0"/>
            <a:endCxn id="7" idx="0"/>
          </p:cNvCxnSpPr>
          <p:nvPr/>
        </p:nvCxnSpPr>
        <p:spPr>
          <a:xfrm rot="16200000" flipH="1">
            <a:off x="3677579" y="30534"/>
            <a:ext cx="282" cy="4734160"/>
          </a:xfrm>
          <a:prstGeom prst="bentConnector3">
            <a:avLst>
              <a:gd name="adj1" fmla="val -1783404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748C6D7-2C5C-4623-B329-A2A5E2113A51}"/>
              </a:ext>
            </a:extLst>
          </p:cNvPr>
          <p:cNvSpPr txBox="1"/>
          <p:nvPr/>
        </p:nvSpPr>
        <p:spPr>
          <a:xfrm>
            <a:off x="1249285" y="2518891"/>
            <a:ext cx="5486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^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7A0F6E7-FEAC-41CA-946D-65D80674D69D}"/>
              </a:ext>
            </a:extLst>
          </p:cNvPr>
          <p:cNvSpPr txBox="1"/>
          <p:nvPr/>
        </p:nvSpPr>
        <p:spPr>
          <a:xfrm>
            <a:off x="9296400" y="5654029"/>
            <a:ext cx="260728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lvl="0" algn="ctr" defTabSz="685783">
              <a:spcBef>
                <a:spcPct val="20000"/>
              </a:spcBef>
              <a:buClr>
                <a:srgbClr val="4472C4"/>
              </a:buClr>
              <a:buSzPct val="70000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T(n)=</a:t>
            </a:r>
            <a:r>
              <a:rPr lang="en-US" altLang="zh-CN"/>
              <a:t>O(n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878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0.13594 -2.96296E-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94 -2.96296E-6 L 0.26276 -2.96296E-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  <p:bldP spid="13" grpId="0"/>
      <p:bldP spid="34" grpId="0"/>
      <p:bldP spid="3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>
            <a:extLst>
              <a:ext uri="{FF2B5EF4-FFF2-40B4-BE49-F238E27FC236}">
                <a16:creationId xmlns:a16="http://schemas.microsoft.com/office/drawing/2014/main" id="{208C4238-433A-44C7-B3D1-9C1DC7C92F48}"/>
              </a:ext>
            </a:extLst>
          </p:cNvPr>
          <p:cNvSpPr/>
          <p:nvPr/>
        </p:nvSpPr>
        <p:spPr>
          <a:xfrm>
            <a:off x="4276592" y="4367542"/>
            <a:ext cx="3923236" cy="2344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tailEnd type="non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8D81DE6-C100-427E-8E90-9D63AB44B7F2}"/>
              </a:ext>
            </a:extLst>
          </p:cNvPr>
          <p:cNvSpPr/>
          <p:nvPr/>
        </p:nvSpPr>
        <p:spPr>
          <a:xfrm>
            <a:off x="4343783" y="1899921"/>
            <a:ext cx="3877035" cy="23080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endParaRPr lang="zh-CN" altLang="en-US" sz="2800">
              <a:latin typeface="+mj-ea"/>
              <a:ea typeface="+mj-e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C78FE5C-725B-471F-9E63-DA2CE6E2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8405"/>
            <a:ext cx="10972800" cy="685805"/>
          </a:xfrm>
        </p:spPr>
        <p:txBody>
          <a:bodyPr/>
          <a:lstStyle/>
          <a:p>
            <a:r>
              <a:rPr lang="zh-CN" altLang="en-US" dirty="0"/>
              <a:t>创建单链表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F287F-3F2E-4F76-9420-CC1B3A9D2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3959"/>
            <a:ext cx="10972800" cy="685805"/>
          </a:xfrm>
        </p:spPr>
        <p:txBody>
          <a:bodyPr/>
          <a:lstStyle/>
          <a:p>
            <a:r>
              <a:rPr kumimoji="1" lang="zh-CN" altLang="en-US" dirty="0">
                <a:solidFill>
                  <a:srgbClr val="000000"/>
                </a:solidFill>
                <a:latin typeface="+mj-ea"/>
                <a:ea typeface="+mj-ea"/>
              </a:rPr>
              <a:t>创建过程</a:t>
            </a:r>
            <a:r>
              <a:rPr kumimoji="1" lang="en-US" altLang="zh-CN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kumimoji="1" lang="zh-CN" altLang="en-US" dirty="0">
                <a:solidFill>
                  <a:srgbClr val="000000"/>
                </a:solidFill>
                <a:latin typeface="+mj-ea"/>
                <a:ea typeface="+mj-ea"/>
              </a:rPr>
              <a:t>结点“</a:t>
            </a:r>
            <a:r>
              <a:rPr kumimoji="1" lang="zh-CN" altLang="en-US" dirty="0">
                <a:solidFill>
                  <a:srgbClr val="FF0000"/>
                </a:solidFill>
                <a:latin typeface="+mj-ea"/>
                <a:ea typeface="+mj-ea"/>
              </a:rPr>
              <a:t>逐个插入</a:t>
            </a:r>
            <a:r>
              <a:rPr kumimoji="1" lang="zh-CN" altLang="en-US" dirty="0">
                <a:solidFill>
                  <a:srgbClr val="000000"/>
                </a:solidFill>
                <a:latin typeface="+mj-ea"/>
                <a:ea typeface="+mj-ea"/>
              </a:rPr>
              <a:t>” 的过程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D4249-A2A3-4586-A401-A0B8D8DA8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线性表的链式表示和实现</a:t>
            </a:r>
          </a:p>
          <a:p>
            <a:endParaRPr lang="zh-CN" alt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32DA3E29-2D50-47E3-90F6-B5C5439224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7631710"/>
              </p:ext>
            </p:extLst>
          </p:nvPr>
        </p:nvGraphicFramePr>
        <p:xfrm>
          <a:off x="-119619" y="1227449"/>
          <a:ext cx="4402948" cy="5335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0326400-E198-4A21-B0FD-4712CC87B2CB}"/>
              </a:ext>
            </a:extLst>
          </p:cNvPr>
          <p:cNvSpPr txBox="1"/>
          <p:nvPr/>
        </p:nvSpPr>
        <p:spPr>
          <a:xfrm>
            <a:off x="8315913" y="1877067"/>
            <a:ext cx="4978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L</a:t>
            </a:r>
            <a:endParaRPr lang="zh-CN" altLang="en-US" dirty="0"/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A4666967-0BF2-4593-943A-8CE55B0C06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7726913"/>
              </p:ext>
            </p:extLst>
          </p:nvPr>
        </p:nvGraphicFramePr>
        <p:xfrm>
          <a:off x="8837447" y="2035359"/>
          <a:ext cx="10160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4AAAE74-7981-425B-BF0B-EB82723D7B7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309127" y="2378232"/>
            <a:ext cx="528320" cy="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76666D1-EC1E-4AB7-BFC4-BFA34549A7CF}"/>
              </a:ext>
            </a:extLst>
          </p:cNvPr>
          <p:cNvSpPr txBox="1"/>
          <p:nvPr/>
        </p:nvSpPr>
        <p:spPr>
          <a:xfrm>
            <a:off x="9304810" y="2206708"/>
            <a:ext cx="5486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^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95D5E1-6152-4AF5-82C7-D7580F871150}"/>
              </a:ext>
            </a:extLst>
          </p:cNvPr>
          <p:cNvSpPr txBox="1"/>
          <p:nvPr/>
        </p:nvSpPr>
        <p:spPr>
          <a:xfrm>
            <a:off x="4304134" y="1899920"/>
            <a:ext cx="3925466" cy="2344751"/>
          </a:xfrm>
          <a:prstGeom prst="rect">
            <a:avLst/>
          </a:prstGeom>
          <a:solidFill>
            <a:srgbClr val="48A9C3">
              <a:alpha val="67059"/>
            </a:srgb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创建空表</a:t>
            </a:r>
            <a:endParaRPr lang="en-US" altLang="zh-CN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新建结点并插入</a:t>
            </a:r>
            <a:endParaRPr lang="en-US" altLang="zh-CN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/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p-&gt;next=L-&gt;next;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lvl="1"/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L-&gt;next=p;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算法简单</a:t>
            </a:r>
            <a:endParaRPr lang="en-US" altLang="zh-CN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结点顺序与输入顺序相反</a:t>
            </a:r>
            <a:endParaRPr lang="en-US" altLang="zh-CN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2" name="表格 5">
            <a:extLst>
              <a:ext uri="{FF2B5EF4-FFF2-40B4-BE49-F238E27FC236}">
                <a16:creationId xmlns:a16="http://schemas.microsoft.com/office/drawing/2014/main" id="{5CA6A864-BF75-49AC-BB1C-BD54CBCD37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4340186"/>
              </p:ext>
            </p:extLst>
          </p:nvPr>
        </p:nvGraphicFramePr>
        <p:xfrm>
          <a:off x="10320810" y="2035359"/>
          <a:ext cx="10160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1</a:t>
                      </a:r>
                      <a:endParaRPr lang="zh-CN" altLang="en-US" sz="2400" baseline="-250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pSp>
        <p:nvGrpSpPr>
          <p:cNvPr id="13" name="Group 40">
            <a:extLst>
              <a:ext uri="{FF2B5EF4-FFF2-40B4-BE49-F238E27FC236}">
                <a16:creationId xmlns:a16="http://schemas.microsoft.com/office/drawing/2014/main" id="{7062480D-72DE-4642-8E76-2DC3E5080245}"/>
              </a:ext>
            </a:extLst>
          </p:cNvPr>
          <p:cNvGrpSpPr>
            <a:grpSpLocks/>
          </p:cNvGrpSpPr>
          <p:nvPr/>
        </p:nvGrpSpPr>
        <p:grpSpPr bwMode="auto">
          <a:xfrm>
            <a:off x="10337479" y="954271"/>
            <a:ext cx="271463" cy="1081088"/>
            <a:chOff x="1162" y="3176"/>
            <a:chExt cx="171" cy="681"/>
          </a:xfrm>
        </p:grpSpPr>
        <p:sp>
          <p:nvSpPr>
            <p:cNvPr id="14" name="Line 41">
              <a:extLst>
                <a:ext uri="{FF2B5EF4-FFF2-40B4-BE49-F238E27FC236}">
                  <a16:creationId xmlns:a16="http://schemas.microsoft.com/office/drawing/2014/main" id="{EEA0DF89-9C39-41B5-9022-52E04024D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51" y="3525"/>
              <a:ext cx="0" cy="332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5" name="Text Box 42">
              <a:extLst>
                <a:ext uri="{FF2B5EF4-FFF2-40B4-BE49-F238E27FC236}">
                  <a16:creationId xmlns:a16="http://schemas.microsoft.com/office/drawing/2014/main" id="{B352AA57-4378-4B8B-A01D-EBBDFF76F0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" y="3176"/>
              <a:ext cx="1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990000"/>
                  </a:solidFill>
                  <a:ea typeface="宋体" pitchFamily="2" charset="-122"/>
                </a:rPr>
                <a:t>p</a:t>
              </a:r>
              <a:endParaRPr kumimoji="1" lang="en-US" altLang="zh-CN" sz="2800" dirty="0">
                <a:ea typeface="宋体" pitchFamily="2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0511B13-ADF7-42B6-A50C-B4E3F7D7218A}"/>
              </a:ext>
            </a:extLst>
          </p:cNvPr>
          <p:cNvSpPr txBox="1"/>
          <p:nvPr/>
        </p:nvSpPr>
        <p:spPr>
          <a:xfrm>
            <a:off x="10844528" y="2206708"/>
            <a:ext cx="5486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^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5EC4834-1BD2-47BF-86D0-38B57D619261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9853447" y="2378261"/>
            <a:ext cx="467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表格 5">
            <a:extLst>
              <a:ext uri="{FF2B5EF4-FFF2-40B4-BE49-F238E27FC236}">
                <a16:creationId xmlns:a16="http://schemas.microsoft.com/office/drawing/2014/main" id="{605BFED8-6CFB-4127-B511-4ED9A11B30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680962"/>
              </p:ext>
            </p:extLst>
          </p:nvPr>
        </p:nvGraphicFramePr>
        <p:xfrm>
          <a:off x="9592942" y="3064066"/>
          <a:ext cx="10160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2</a:t>
                      </a:r>
                      <a:endParaRPr lang="zh-CN" altLang="en-US" sz="2400" baseline="-250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pSp>
        <p:nvGrpSpPr>
          <p:cNvPr id="21" name="Group 40">
            <a:extLst>
              <a:ext uri="{FF2B5EF4-FFF2-40B4-BE49-F238E27FC236}">
                <a16:creationId xmlns:a16="http://schemas.microsoft.com/office/drawing/2014/main" id="{35B02D7F-EC8F-41F2-AA01-09CD260FBCB1}"/>
              </a:ext>
            </a:extLst>
          </p:cNvPr>
          <p:cNvGrpSpPr>
            <a:grpSpLocks/>
          </p:cNvGrpSpPr>
          <p:nvPr/>
        </p:nvGrpSpPr>
        <p:grpSpPr bwMode="auto">
          <a:xfrm>
            <a:off x="8850823" y="2865598"/>
            <a:ext cx="758753" cy="590550"/>
            <a:chOff x="1302" y="3051"/>
            <a:chExt cx="332" cy="372"/>
          </a:xfrm>
        </p:grpSpPr>
        <p:sp>
          <p:nvSpPr>
            <p:cNvPr id="22" name="Line 41">
              <a:extLst>
                <a:ext uri="{FF2B5EF4-FFF2-40B4-BE49-F238E27FC236}">
                  <a16:creationId xmlns:a16="http://schemas.microsoft.com/office/drawing/2014/main" id="{EA0B43F1-902A-4519-BB30-5CB240F884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1468" y="3257"/>
              <a:ext cx="0" cy="332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3" name="Text Box 42">
              <a:extLst>
                <a:ext uri="{FF2B5EF4-FFF2-40B4-BE49-F238E27FC236}">
                  <a16:creationId xmlns:a16="http://schemas.microsoft.com/office/drawing/2014/main" id="{C4F59267-5045-4F63-BBD8-1F74724A2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2" y="3051"/>
              <a:ext cx="1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990000"/>
                  </a:solidFill>
                  <a:ea typeface="宋体" pitchFamily="2" charset="-122"/>
                </a:rPr>
                <a:t>p</a:t>
              </a:r>
              <a:endParaRPr kumimoji="1" lang="en-US" altLang="zh-CN" sz="2800" dirty="0">
                <a:ea typeface="宋体" pitchFamily="2" charset="-122"/>
              </a:endParaRPr>
            </a:p>
          </p:txBody>
        </p:sp>
      </p:grp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F77E61BC-E68D-4A2C-8D72-218A7EE610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89789" y="2605312"/>
            <a:ext cx="395693" cy="521813"/>
          </a:xfrm>
          <a:prstGeom prst="bentConnector3">
            <a:avLst>
              <a:gd name="adj1" fmla="val 5770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6B71A26A-18FE-440E-83DA-647672ECD86F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10448917" y="2745458"/>
            <a:ext cx="404187" cy="355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8018B7A4-EE25-4721-A0F2-28F8C6651095}"/>
              </a:ext>
            </a:extLst>
          </p:cNvPr>
          <p:cNvSpPr txBox="1"/>
          <p:nvPr/>
        </p:nvSpPr>
        <p:spPr>
          <a:xfrm>
            <a:off x="4304134" y="4476389"/>
            <a:ext cx="3885817" cy="2308324"/>
          </a:xfrm>
          <a:prstGeom prst="rect">
            <a:avLst/>
          </a:prstGeom>
          <a:solidFill>
            <a:srgbClr val="6F6AA4">
              <a:alpha val="61961"/>
            </a:srgbClr>
          </a:solidFill>
          <a:ln>
            <a:noFill/>
          </a:ln>
          <a:effectLst/>
        </p:spPr>
        <p:txBody>
          <a:bodyPr spcFirstLastPara="0" vert="horz" wrap="square" lIns="17780" tIns="17780" rIns="17780" bIns="17780" numCol="1" spcCol="1270" anchor="t" anchorCtr="0">
            <a:noAutofit/>
          </a:bodyPr>
          <a:lstStyle>
            <a:lvl1pPr>
              <a:defRPr sz="2800">
                <a:latin typeface="+mj-ea"/>
                <a:ea typeface="+mj-ea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创建空表并设置尾指针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r= 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新建结点并插入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r-&gt;next=p;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r=p;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需要增加尾指针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09C3DC33-54DA-4D6F-833E-4DECAF62187F}"/>
              </a:ext>
            </a:extLst>
          </p:cNvPr>
          <p:cNvSpPr/>
          <p:nvPr/>
        </p:nvSpPr>
        <p:spPr>
          <a:xfrm>
            <a:off x="3901440" y="3017520"/>
            <a:ext cx="329953" cy="331765"/>
          </a:xfrm>
          <a:prstGeom prst="rightArrow">
            <a:avLst/>
          </a:prstGeom>
          <a:solidFill>
            <a:srgbClr val="48A9C3"/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endParaRPr lang="zh-CN" altLang="en-US" sz="2800">
              <a:latin typeface="+mj-ea"/>
              <a:ea typeface="+mj-ea"/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B9626B1D-A4B2-48AC-8643-8E7704EF9BA1}"/>
              </a:ext>
            </a:extLst>
          </p:cNvPr>
          <p:cNvSpPr/>
          <p:nvPr/>
        </p:nvSpPr>
        <p:spPr>
          <a:xfrm>
            <a:off x="3888863" y="5464668"/>
            <a:ext cx="329953" cy="331765"/>
          </a:xfrm>
          <a:prstGeom prst="rightArrow">
            <a:avLst/>
          </a:prstGeom>
          <a:solidFill>
            <a:srgbClr val="A5A5A5"/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C32330F-FF0A-4F16-8F07-11CD19D12C6D}"/>
              </a:ext>
            </a:extLst>
          </p:cNvPr>
          <p:cNvSpPr txBox="1"/>
          <p:nvPr/>
        </p:nvSpPr>
        <p:spPr>
          <a:xfrm>
            <a:off x="8352983" y="4758830"/>
            <a:ext cx="4978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L</a:t>
            </a:r>
            <a:endParaRPr lang="zh-CN" altLang="en-US" dirty="0"/>
          </a:p>
        </p:txBody>
      </p:sp>
      <p:graphicFrame>
        <p:nvGraphicFramePr>
          <p:cNvPr id="55" name="表格 5">
            <a:extLst>
              <a:ext uri="{FF2B5EF4-FFF2-40B4-BE49-F238E27FC236}">
                <a16:creationId xmlns:a16="http://schemas.microsoft.com/office/drawing/2014/main" id="{DF1BD03E-C2F0-4698-BD7F-5EE5D81931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808494"/>
              </p:ext>
            </p:extLst>
          </p:nvPr>
        </p:nvGraphicFramePr>
        <p:xfrm>
          <a:off x="8929801" y="4941424"/>
          <a:ext cx="10160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0923161-FE6D-4969-AED4-7C4F1ACFF7D8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8401481" y="5284297"/>
            <a:ext cx="528320" cy="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19E44FF8-375F-443D-AB8D-4B7F11660E49}"/>
              </a:ext>
            </a:extLst>
          </p:cNvPr>
          <p:cNvSpPr txBox="1"/>
          <p:nvPr/>
        </p:nvSpPr>
        <p:spPr>
          <a:xfrm>
            <a:off x="9397164" y="5112773"/>
            <a:ext cx="5486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^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8" name="表格 5">
            <a:extLst>
              <a:ext uri="{FF2B5EF4-FFF2-40B4-BE49-F238E27FC236}">
                <a16:creationId xmlns:a16="http://schemas.microsoft.com/office/drawing/2014/main" id="{16A5DE77-9A4F-49D2-A6FC-8052E0249F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343473"/>
              </p:ext>
            </p:extLst>
          </p:nvPr>
        </p:nvGraphicFramePr>
        <p:xfrm>
          <a:off x="10413164" y="4941424"/>
          <a:ext cx="10160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1</a:t>
                      </a:r>
                      <a:endParaRPr lang="zh-CN" altLang="en-US" sz="2400" baseline="-250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pSp>
        <p:nvGrpSpPr>
          <p:cNvPr id="59" name="Group 40">
            <a:extLst>
              <a:ext uri="{FF2B5EF4-FFF2-40B4-BE49-F238E27FC236}">
                <a16:creationId xmlns:a16="http://schemas.microsoft.com/office/drawing/2014/main" id="{AE28B688-12EB-4C96-8277-64B00E53E836}"/>
              </a:ext>
            </a:extLst>
          </p:cNvPr>
          <p:cNvGrpSpPr>
            <a:grpSpLocks/>
          </p:cNvGrpSpPr>
          <p:nvPr/>
        </p:nvGrpSpPr>
        <p:grpSpPr bwMode="auto">
          <a:xfrm>
            <a:off x="10429833" y="3860336"/>
            <a:ext cx="271463" cy="1081088"/>
            <a:chOff x="1162" y="3176"/>
            <a:chExt cx="171" cy="681"/>
          </a:xfrm>
        </p:grpSpPr>
        <p:sp>
          <p:nvSpPr>
            <p:cNvPr id="60" name="Line 41">
              <a:extLst>
                <a:ext uri="{FF2B5EF4-FFF2-40B4-BE49-F238E27FC236}">
                  <a16:creationId xmlns:a16="http://schemas.microsoft.com/office/drawing/2014/main" id="{253213D1-4262-4437-812D-B63F11B924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51" y="3525"/>
              <a:ext cx="0" cy="332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61" name="Text Box 42">
              <a:extLst>
                <a:ext uri="{FF2B5EF4-FFF2-40B4-BE49-F238E27FC236}">
                  <a16:creationId xmlns:a16="http://schemas.microsoft.com/office/drawing/2014/main" id="{35AA69A2-4143-4FC1-A8B8-D5D7A840E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" y="3176"/>
              <a:ext cx="1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990000"/>
                  </a:solidFill>
                  <a:ea typeface="宋体" pitchFamily="2" charset="-122"/>
                </a:rPr>
                <a:t>p</a:t>
              </a:r>
              <a:endParaRPr kumimoji="1" lang="en-US" altLang="zh-CN" sz="2800" dirty="0">
                <a:ea typeface="宋体" pitchFamily="2" charset="-122"/>
              </a:endParaRPr>
            </a:p>
          </p:txBody>
        </p:sp>
      </p:grp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5CC694C0-755D-445F-99B7-848487CDFA66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>
            <a:off x="9945801" y="5284326"/>
            <a:ext cx="467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64" name="表格 5">
            <a:extLst>
              <a:ext uri="{FF2B5EF4-FFF2-40B4-BE49-F238E27FC236}">
                <a16:creationId xmlns:a16="http://schemas.microsoft.com/office/drawing/2014/main" id="{E930CC16-5406-47D9-980F-63D9E624DE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583241"/>
              </p:ext>
            </p:extLst>
          </p:nvPr>
        </p:nvGraphicFramePr>
        <p:xfrm>
          <a:off x="9685296" y="5970131"/>
          <a:ext cx="10160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2</a:t>
                      </a:r>
                      <a:endParaRPr lang="zh-CN" altLang="en-US" sz="2400" baseline="-250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pSp>
        <p:nvGrpSpPr>
          <p:cNvPr id="65" name="Group 40">
            <a:extLst>
              <a:ext uri="{FF2B5EF4-FFF2-40B4-BE49-F238E27FC236}">
                <a16:creationId xmlns:a16="http://schemas.microsoft.com/office/drawing/2014/main" id="{CFDA3F23-1A4F-41AB-98CF-EAE27DB74155}"/>
              </a:ext>
            </a:extLst>
          </p:cNvPr>
          <p:cNvGrpSpPr>
            <a:grpSpLocks/>
          </p:cNvGrpSpPr>
          <p:nvPr/>
        </p:nvGrpSpPr>
        <p:grpSpPr bwMode="auto">
          <a:xfrm>
            <a:off x="8957428" y="5580398"/>
            <a:ext cx="744502" cy="590550"/>
            <a:chOff x="1302" y="3051"/>
            <a:chExt cx="332" cy="372"/>
          </a:xfrm>
        </p:grpSpPr>
        <p:sp>
          <p:nvSpPr>
            <p:cNvPr id="66" name="Line 41">
              <a:extLst>
                <a:ext uri="{FF2B5EF4-FFF2-40B4-BE49-F238E27FC236}">
                  <a16:creationId xmlns:a16="http://schemas.microsoft.com/office/drawing/2014/main" id="{51FEE1C6-C850-4D14-B64A-C68BFD2858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1468" y="3257"/>
              <a:ext cx="0" cy="332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67" name="Text Box 42">
              <a:extLst>
                <a:ext uri="{FF2B5EF4-FFF2-40B4-BE49-F238E27FC236}">
                  <a16:creationId xmlns:a16="http://schemas.microsoft.com/office/drawing/2014/main" id="{C986E79E-2FE7-4BC4-A56D-8A39CC70A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2" y="3051"/>
              <a:ext cx="1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990000"/>
                  </a:solidFill>
                  <a:ea typeface="宋体" pitchFamily="2" charset="-122"/>
                </a:rPr>
                <a:t>p</a:t>
              </a:r>
              <a:endParaRPr kumimoji="1" lang="en-US" altLang="zh-CN" sz="2800" dirty="0">
                <a:ea typeface="宋体" pitchFamily="2" charset="-122"/>
              </a:endParaRPr>
            </a:p>
          </p:txBody>
        </p:sp>
      </p:grp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4E2867BA-E66D-4AA7-9283-86E6C22433CF}"/>
              </a:ext>
            </a:extLst>
          </p:cNvPr>
          <p:cNvCxnSpPr>
            <a:cxnSpLocks/>
            <a:stCxn id="58" idx="3"/>
            <a:endCxn id="64" idx="0"/>
          </p:cNvCxnSpPr>
          <p:nvPr/>
        </p:nvCxnSpPr>
        <p:spPr>
          <a:xfrm flipH="1">
            <a:off x="10193296" y="5284326"/>
            <a:ext cx="1235868" cy="685805"/>
          </a:xfrm>
          <a:prstGeom prst="bentConnector4">
            <a:avLst>
              <a:gd name="adj1" fmla="val -18497"/>
              <a:gd name="adj2" fmla="val 75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40">
            <a:extLst>
              <a:ext uri="{FF2B5EF4-FFF2-40B4-BE49-F238E27FC236}">
                <a16:creationId xmlns:a16="http://schemas.microsoft.com/office/drawing/2014/main" id="{846ADA61-34E2-43CF-AACE-C283F7320D88}"/>
              </a:ext>
            </a:extLst>
          </p:cNvPr>
          <p:cNvGrpSpPr>
            <a:grpSpLocks/>
          </p:cNvGrpSpPr>
          <p:nvPr/>
        </p:nvGrpSpPr>
        <p:grpSpPr bwMode="auto">
          <a:xfrm>
            <a:off x="9161681" y="3873830"/>
            <a:ext cx="271463" cy="1081088"/>
            <a:chOff x="1162" y="3176"/>
            <a:chExt cx="171" cy="681"/>
          </a:xfrm>
        </p:grpSpPr>
        <p:sp>
          <p:nvSpPr>
            <p:cNvPr id="71" name="Line 41">
              <a:extLst>
                <a:ext uri="{FF2B5EF4-FFF2-40B4-BE49-F238E27FC236}">
                  <a16:creationId xmlns:a16="http://schemas.microsoft.com/office/drawing/2014/main" id="{CAFC21F8-5438-4074-8F8C-3E50DA583B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51" y="3525"/>
              <a:ext cx="0" cy="332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2" name="Text Box 42">
              <a:extLst>
                <a:ext uri="{FF2B5EF4-FFF2-40B4-BE49-F238E27FC236}">
                  <a16:creationId xmlns:a16="http://schemas.microsoft.com/office/drawing/2014/main" id="{BFE3DA6A-BDF3-41A5-8AF6-DB59B9CF45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" y="3176"/>
              <a:ext cx="1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00B050"/>
                  </a:solidFill>
                  <a:ea typeface="宋体" pitchFamily="2" charset="-122"/>
                </a:rPr>
                <a:t>r</a:t>
              </a:r>
              <a:endParaRPr kumimoji="1" lang="en-US" altLang="zh-CN" sz="2800" dirty="0">
                <a:solidFill>
                  <a:srgbClr val="00B050"/>
                </a:solidFill>
                <a:ea typeface="宋体" pitchFamily="2" charset="-122"/>
              </a:endParaRPr>
            </a:p>
          </p:txBody>
        </p:sp>
      </p:grpSp>
      <p:grpSp>
        <p:nvGrpSpPr>
          <p:cNvPr id="73" name="Group 40">
            <a:extLst>
              <a:ext uri="{FF2B5EF4-FFF2-40B4-BE49-F238E27FC236}">
                <a16:creationId xmlns:a16="http://schemas.microsoft.com/office/drawing/2014/main" id="{B31AC84F-A476-441A-A120-DD2D8D114309}"/>
              </a:ext>
            </a:extLst>
          </p:cNvPr>
          <p:cNvGrpSpPr>
            <a:grpSpLocks/>
          </p:cNvGrpSpPr>
          <p:nvPr/>
        </p:nvGrpSpPr>
        <p:grpSpPr bwMode="auto">
          <a:xfrm>
            <a:off x="10708796" y="3843667"/>
            <a:ext cx="271463" cy="1081088"/>
            <a:chOff x="1162" y="3176"/>
            <a:chExt cx="171" cy="681"/>
          </a:xfrm>
        </p:grpSpPr>
        <p:sp>
          <p:nvSpPr>
            <p:cNvPr id="74" name="Line 41">
              <a:extLst>
                <a:ext uri="{FF2B5EF4-FFF2-40B4-BE49-F238E27FC236}">
                  <a16:creationId xmlns:a16="http://schemas.microsoft.com/office/drawing/2014/main" id="{74EF94CC-8B76-4E47-B023-3351DD93B3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51" y="3525"/>
              <a:ext cx="0" cy="332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5" name="Text Box 42">
              <a:extLst>
                <a:ext uri="{FF2B5EF4-FFF2-40B4-BE49-F238E27FC236}">
                  <a16:creationId xmlns:a16="http://schemas.microsoft.com/office/drawing/2014/main" id="{C9D06881-80DD-49CF-B592-E57634331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" y="3176"/>
              <a:ext cx="1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00B050"/>
                  </a:solidFill>
                  <a:ea typeface="宋体" pitchFamily="2" charset="-122"/>
                </a:rPr>
                <a:t>r</a:t>
              </a:r>
              <a:endParaRPr kumimoji="1" lang="en-US" altLang="zh-CN" sz="2800" dirty="0">
                <a:solidFill>
                  <a:srgbClr val="00B050"/>
                </a:solidFill>
                <a:ea typeface="宋体" pitchFamily="2" charset="-122"/>
              </a:endParaRPr>
            </a:p>
          </p:txBody>
        </p:sp>
      </p:grpSp>
      <p:grpSp>
        <p:nvGrpSpPr>
          <p:cNvPr id="89" name="Group 40">
            <a:extLst>
              <a:ext uri="{FF2B5EF4-FFF2-40B4-BE49-F238E27FC236}">
                <a16:creationId xmlns:a16="http://schemas.microsoft.com/office/drawing/2014/main" id="{1566870F-CBED-4B72-BECD-3E34D5E7E4A2}"/>
              </a:ext>
            </a:extLst>
          </p:cNvPr>
          <p:cNvGrpSpPr>
            <a:grpSpLocks/>
          </p:cNvGrpSpPr>
          <p:nvPr/>
        </p:nvGrpSpPr>
        <p:grpSpPr bwMode="auto">
          <a:xfrm>
            <a:off x="8968640" y="6261020"/>
            <a:ext cx="744502" cy="523875"/>
            <a:chOff x="1302" y="3365"/>
            <a:chExt cx="332" cy="330"/>
          </a:xfrm>
        </p:grpSpPr>
        <p:sp>
          <p:nvSpPr>
            <p:cNvPr id="90" name="Line 41">
              <a:extLst>
                <a:ext uri="{FF2B5EF4-FFF2-40B4-BE49-F238E27FC236}">
                  <a16:creationId xmlns:a16="http://schemas.microsoft.com/office/drawing/2014/main" id="{2E554781-A158-4267-80B0-95BD9D73FF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1468" y="3257"/>
              <a:ext cx="0" cy="332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91" name="Text Box 42">
              <a:extLst>
                <a:ext uri="{FF2B5EF4-FFF2-40B4-BE49-F238E27FC236}">
                  <a16:creationId xmlns:a16="http://schemas.microsoft.com/office/drawing/2014/main" id="{2FF67FAA-B7AB-4950-BAF1-960C6772C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" y="3365"/>
              <a:ext cx="1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00B050"/>
                  </a:solidFill>
                  <a:ea typeface="宋体" pitchFamily="2" charset="-122"/>
                </a:rPr>
                <a:t>r</a:t>
              </a:r>
              <a:endParaRPr kumimoji="1" lang="en-US" altLang="zh-CN" sz="2800" dirty="0">
                <a:solidFill>
                  <a:srgbClr val="00B050"/>
                </a:solidFill>
                <a:ea typeface="宋体" pitchFamily="2" charset="-122"/>
              </a:endParaRPr>
            </a:p>
          </p:txBody>
        </p:sp>
      </p:grp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C4653D2B-CE00-4B1F-B1F2-256DF3148099}"/>
              </a:ext>
            </a:extLst>
          </p:cNvPr>
          <p:cNvSpPr/>
          <p:nvPr/>
        </p:nvSpPr>
        <p:spPr>
          <a:xfrm>
            <a:off x="4514399" y="2351084"/>
            <a:ext cx="3394204" cy="1077916"/>
          </a:xfrm>
          <a:prstGeom prst="roundRect">
            <a:avLst/>
          </a:prstGeom>
          <a:ln w="28575" cap="flat">
            <a:solidFill>
              <a:srgbClr val="EA3EEE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A7CB0287-C995-4408-837C-4942BAC76E15}"/>
              </a:ext>
            </a:extLst>
          </p:cNvPr>
          <p:cNvSpPr/>
          <p:nvPr/>
        </p:nvSpPr>
        <p:spPr>
          <a:xfrm>
            <a:off x="4593793" y="5233904"/>
            <a:ext cx="3394204" cy="1077916"/>
          </a:xfrm>
          <a:prstGeom prst="roundRect">
            <a:avLst/>
          </a:prstGeom>
          <a:ln w="28575" cap="flat">
            <a:solidFill>
              <a:srgbClr val="92D05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14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00CC582-46A5-4F65-B8ED-5BFE653A61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400CC582-46A5-4F65-B8ED-5BFE653A61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9FEE771-05ED-4DB7-8C75-52B0837D3D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F9FEE771-05ED-4DB7-8C75-52B0837D3D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8A6BA6E-1992-41B2-A7A1-9B4BFC28E1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C8A6BA6E-1992-41B2-A7A1-9B4BFC28E1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38A94EB-85F4-4190-8EB0-6BBDB7E491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338A94EB-85F4-4190-8EB0-6BBDB7E491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AB1064-39A3-4602-87BD-5EC6D2F1FA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BCAB1064-39A3-4602-87BD-5EC6D2F1FA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600"/>
                            </p:stCondLst>
                            <p:childTnLst>
                              <p:par>
                                <p:cTn id="1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"/>
                            </p:stCondLst>
                            <p:childTnLst>
                              <p:par>
                                <p:cTn id="2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2" grpId="0" animBg="1"/>
      <p:bldGraphic spid="6" grpId="0">
        <p:bldSub>
          <a:bldDgm bld="lvlOne"/>
        </p:bldSub>
      </p:bldGraphic>
      <p:bldP spid="7" grpId="0"/>
      <p:bldP spid="10" grpId="0"/>
      <p:bldP spid="10" grpId="1"/>
      <p:bldP spid="11" grpId="0" uiExpand="1" build="p" animBg="1"/>
      <p:bldP spid="16" grpId="0"/>
      <p:bldP spid="35" grpId="0" uiExpand="1" build="p" animBg="1"/>
      <p:bldP spid="36" grpId="0" animBg="1"/>
      <p:bldP spid="37" grpId="0" animBg="1"/>
      <p:bldP spid="54" grpId="0"/>
      <p:bldP spid="57" grpId="0"/>
      <p:bldP spid="57" grpId="1"/>
      <p:bldP spid="94" grpId="0" animBg="1"/>
      <p:bldP spid="9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8FE5C-725B-471F-9E63-DA2CE6E2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头插法建表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F287F-3F2E-4F76-9420-CC1B3A9D21A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createlist_f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(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{   char  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ch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L=(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)malloc(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listnode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listnode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*p;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 L-&gt;next=NULL;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 while((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ch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getchar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( ))!='\n')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  {   p=(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listnode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*)malloc(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listnode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));</a:t>
            </a:r>
          </a:p>
          <a:p>
            <a:pPr marL="342891" lvl="1" indent="0"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        p–&gt;data=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ch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; 		</a:t>
            </a:r>
            <a:r>
              <a:rPr lang="en-US" altLang="zh-CN" sz="2400" dirty="0">
                <a:latin typeface="+mj-ea"/>
              </a:rPr>
              <a:t>p-&gt;next=L-&gt;next; 		L-&gt;next=p;</a:t>
            </a:r>
          </a:p>
          <a:p>
            <a:pPr marL="300031" lvl="1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	return(L);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D4249-A2A3-4586-A401-A0B8D8DA8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线性表的链式表示和实现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3D74A8-335B-4D70-A154-275FA657EA99}"/>
              </a:ext>
            </a:extLst>
          </p:cNvPr>
          <p:cNvSpPr txBox="1"/>
          <p:nvPr/>
        </p:nvSpPr>
        <p:spPr>
          <a:xfrm>
            <a:off x="8879840" y="5664501"/>
            <a:ext cx="260728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lvl="0" algn="ctr" defTabSz="685783">
              <a:spcBef>
                <a:spcPct val="20000"/>
              </a:spcBef>
              <a:buClr>
                <a:srgbClr val="4472C4"/>
              </a:buClr>
              <a:buSzPct val="70000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T(n)=</a:t>
            </a:r>
            <a:r>
              <a:rPr lang="en-US" altLang="zh-CN"/>
              <a:t>O(n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81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8FE5C-725B-471F-9E63-DA2CE6E2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尾插法建表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F287F-3F2E-4F76-9420-CC1B3A9D21A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createlist_f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(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{  char  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ch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L=(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)malloc(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listnode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listnode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*p</a:t>
            </a: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，*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 r=L;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 while((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ch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getchar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( ))!='\n')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  {   p=(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listnode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*)malloc(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listnode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        p–&gt;data=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ch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;           r–&gt;next=p;              r=p;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  r–&gt;next=NULL;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  return(L);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D4249-A2A3-4586-A401-A0B8D8DA8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线性表的链式表示和实现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B427D2-48F4-476C-ADB9-5FFFF1D10878}"/>
              </a:ext>
            </a:extLst>
          </p:cNvPr>
          <p:cNvSpPr txBox="1"/>
          <p:nvPr/>
        </p:nvSpPr>
        <p:spPr>
          <a:xfrm>
            <a:off x="8879840" y="5664501"/>
            <a:ext cx="260728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lvl="0" algn="ctr" defTabSz="685783">
              <a:spcBef>
                <a:spcPct val="20000"/>
              </a:spcBef>
              <a:buClr>
                <a:srgbClr val="4472C4"/>
              </a:buClr>
              <a:buSzPct val="70000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T(n)=</a:t>
            </a:r>
            <a:r>
              <a:rPr lang="en-US" altLang="zh-CN"/>
              <a:t>O(n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158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8FE5C-725B-471F-9E63-DA2CE6E2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单链表应用例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D4249-A2A3-4586-A401-A0B8D8DA8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线性表的链式表示和实现</a:t>
            </a:r>
          </a:p>
          <a:p>
            <a:endParaRPr lang="zh-CN" altLang="en-US" dirty="0"/>
          </a:p>
        </p:txBody>
      </p:sp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D429DB21-9ACC-45A4-A076-12DBA4B741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958611"/>
              </p:ext>
            </p:extLst>
          </p:nvPr>
        </p:nvGraphicFramePr>
        <p:xfrm>
          <a:off x="609600" y="1536702"/>
          <a:ext cx="11306972" cy="2603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AEFD3524-9F86-4747-A915-558DF84CEE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908276"/>
              </p:ext>
            </p:extLst>
          </p:nvPr>
        </p:nvGraphicFramePr>
        <p:xfrm>
          <a:off x="2888226" y="4512282"/>
          <a:ext cx="10160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6468FF4-E1E3-4BBD-92FF-69DAA5B851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8127449"/>
              </p:ext>
            </p:extLst>
          </p:nvPr>
        </p:nvGraphicFramePr>
        <p:xfrm>
          <a:off x="4452866" y="4512281"/>
          <a:ext cx="10152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76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76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10" name="表格 5">
            <a:extLst>
              <a:ext uri="{FF2B5EF4-FFF2-40B4-BE49-F238E27FC236}">
                <a16:creationId xmlns:a16="http://schemas.microsoft.com/office/drawing/2014/main" id="{1624A4B4-DF56-4937-8174-D67DEDB49E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7735624"/>
              </p:ext>
            </p:extLst>
          </p:nvPr>
        </p:nvGraphicFramePr>
        <p:xfrm>
          <a:off x="6058146" y="4512281"/>
          <a:ext cx="10152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76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76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11" name="表格 5">
            <a:extLst>
              <a:ext uri="{FF2B5EF4-FFF2-40B4-BE49-F238E27FC236}">
                <a16:creationId xmlns:a16="http://schemas.microsoft.com/office/drawing/2014/main" id="{6660AF80-3207-48BB-8366-3726C0E0F2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509961"/>
              </p:ext>
            </p:extLst>
          </p:nvPr>
        </p:nvGraphicFramePr>
        <p:xfrm>
          <a:off x="10901372" y="4511970"/>
          <a:ext cx="10152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76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76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56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3ED61B1-04DB-47EA-A992-7313F4089CF1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>
            <a:off x="2339586" y="4854901"/>
            <a:ext cx="548640" cy="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A686427-14BC-4C5B-8D4B-47DA81B4DFE2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904226" y="4855183"/>
            <a:ext cx="5486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0FA4A2D-BAD8-4C25-8B27-0CE4549D530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468066" y="4855183"/>
            <a:ext cx="590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BDCD83F-0773-4C00-A226-A02EACCDC5DC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10297199" y="4854872"/>
            <a:ext cx="6041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3D99744-5AFB-4D8D-9DA2-F8BBE526B209}"/>
              </a:ext>
            </a:extLst>
          </p:cNvPr>
          <p:cNvSpPr txBox="1"/>
          <p:nvPr/>
        </p:nvSpPr>
        <p:spPr>
          <a:xfrm>
            <a:off x="609600" y="4329406"/>
            <a:ext cx="4978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L</a:t>
            </a:r>
            <a:endParaRPr lang="zh-CN" altLang="en-US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6B0C3F24-4A1D-4616-92C9-03903CDA41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0239175"/>
              </p:ext>
            </p:extLst>
          </p:nvPr>
        </p:nvGraphicFramePr>
        <p:xfrm>
          <a:off x="7676719" y="4511971"/>
          <a:ext cx="10152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76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76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75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40835C95-2028-493A-A6A3-1B35F5CE2A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563143"/>
              </p:ext>
            </p:extLst>
          </p:nvPr>
        </p:nvGraphicFramePr>
        <p:xfrm>
          <a:off x="9281999" y="4511971"/>
          <a:ext cx="10152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76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76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B0A8E76-6236-4A82-BBA4-E0C5CAF3944F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7073346" y="4854873"/>
            <a:ext cx="603373" cy="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918A9D1-BDA6-4117-88AC-59675EAC0A34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91919" y="4854873"/>
            <a:ext cx="590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表格 5">
            <a:extLst>
              <a:ext uri="{FF2B5EF4-FFF2-40B4-BE49-F238E27FC236}">
                <a16:creationId xmlns:a16="http://schemas.microsoft.com/office/drawing/2014/main" id="{48910BCB-B212-4D7D-A3A8-40FBB6D1CB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35961"/>
              </p:ext>
            </p:extLst>
          </p:nvPr>
        </p:nvGraphicFramePr>
        <p:xfrm>
          <a:off x="1323586" y="4511999"/>
          <a:ext cx="10160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47AC693-5F81-4543-8A2B-A347D26A80D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95266" y="4854872"/>
            <a:ext cx="528320" cy="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3" name="Group 40">
            <a:extLst>
              <a:ext uri="{FF2B5EF4-FFF2-40B4-BE49-F238E27FC236}">
                <a16:creationId xmlns:a16="http://schemas.microsoft.com/office/drawing/2014/main" id="{A5EBA8A9-E95B-4249-97B9-92A48952F4DE}"/>
              </a:ext>
            </a:extLst>
          </p:cNvPr>
          <p:cNvGrpSpPr>
            <a:grpSpLocks/>
          </p:cNvGrpSpPr>
          <p:nvPr/>
        </p:nvGrpSpPr>
        <p:grpSpPr bwMode="auto">
          <a:xfrm>
            <a:off x="3277855" y="5238415"/>
            <a:ext cx="292930" cy="954038"/>
            <a:chOff x="1162" y="2820"/>
            <a:chExt cx="171" cy="648"/>
          </a:xfrm>
        </p:grpSpPr>
        <p:sp>
          <p:nvSpPr>
            <p:cNvPr id="24" name="Line 41">
              <a:extLst>
                <a:ext uri="{FF2B5EF4-FFF2-40B4-BE49-F238E27FC236}">
                  <a16:creationId xmlns:a16="http://schemas.microsoft.com/office/drawing/2014/main" id="{72CE62E5-FC42-4256-9A52-1FA392369C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820"/>
              <a:ext cx="3" cy="356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5" name="Text Box 42">
              <a:extLst>
                <a:ext uri="{FF2B5EF4-FFF2-40B4-BE49-F238E27FC236}">
                  <a16:creationId xmlns:a16="http://schemas.microsoft.com/office/drawing/2014/main" id="{A28E2DF4-7AB4-40F8-A318-E7293A094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" y="3113"/>
              <a:ext cx="171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990000"/>
                  </a:solidFill>
                  <a:ea typeface="宋体" pitchFamily="2" charset="-122"/>
                </a:rPr>
                <a:t>p</a:t>
              </a:r>
              <a:endParaRPr kumimoji="1" lang="en-US" altLang="zh-CN" sz="2800" dirty="0">
                <a:ea typeface="宋体" pitchFamily="2" charset="-122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A782AD8-2B0C-4BFE-9BFA-7FCFB700989D}"/>
              </a:ext>
            </a:extLst>
          </p:cNvPr>
          <p:cNvSpPr txBox="1"/>
          <p:nvPr/>
        </p:nvSpPr>
        <p:spPr>
          <a:xfrm>
            <a:off x="1932108" y="4683348"/>
            <a:ext cx="2929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^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03BFAEB-5E2C-4553-A514-3528BEE89A62}"/>
              </a:ext>
            </a:extLst>
          </p:cNvPr>
          <p:cNvSpPr txBox="1"/>
          <p:nvPr/>
        </p:nvSpPr>
        <p:spPr>
          <a:xfrm>
            <a:off x="3436866" y="4683347"/>
            <a:ext cx="436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^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" name="Group 40">
            <a:extLst>
              <a:ext uri="{FF2B5EF4-FFF2-40B4-BE49-F238E27FC236}">
                <a16:creationId xmlns:a16="http://schemas.microsoft.com/office/drawing/2014/main" id="{58FF347E-DA03-4684-804E-BD2CB0A61A0D}"/>
              </a:ext>
            </a:extLst>
          </p:cNvPr>
          <p:cNvGrpSpPr>
            <a:grpSpLocks/>
          </p:cNvGrpSpPr>
          <p:nvPr/>
        </p:nvGrpSpPr>
        <p:grpSpPr bwMode="auto">
          <a:xfrm>
            <a:off x="4798923" y="5222147"/>
            <a:ext cx="895920" cy="954038"/>
            <a:chOff x="1162" y="2820"/>
            <a:chExt cx="523" cy="648"/>
          </a:xfrm>
        </p:grpSpPr>
        <p:sp>
          <p:nvSpPr>
            <p:cNvPr id="37" name="Line 41">
              <a:extLst>
                <a:ext uri="{FF2B5EF4-FFF2-40B4-BE49-F238E27FC236}">
                  <a16:creationId xmlns:a16="http://schemas.microsoft.com/office/drawing/2014/main" id="{4D22A2A1-FB95-44EF-8D45-EAD837E78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820"/>
              <a:ext cx="3" cy="356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00B050"/>
                </a:solidFill>
              </a:endParaRPr>
            </a:p>
          </p:txBody>
        </p:sp>
        <p:sp>
          <p:nvSpPr>
            <p:cNvPr id="38" name="Text Box 42">
              <a:extLst>
                <a:ext uri="{FF2B5EF4-FFF2-40B4-BE49-F238E27FC236}">
                  <a16:creationId xmlns:a16="http://schemas.microsoft.com/office/drawing/2014/main" id="{3192039C-E87E-44B0-99D3-B0E4FED35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" y="3113"/>
              <a:ext cx="523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 err="1">
                  <a:solidFill>
                    <a:srgbClr val="00B050"/>
                  </a:solidFill>
                  <a:ea typeface="宋体" pitchFamily="2" charset="-122"/>
                </a:rPr>
                <a:t>succ</a:t>
              </a:r>
              <a:endParaRPr kumimoji="1" lang="en-US" altLang="zh-CN" sz="2800" dirty="0">
                <a:solidFill>
                  <a:srgbClr val="00B050"/>
                </a:solidFill>
                <a:ea typeface="宋体" pitchFamily="2" charset="-122"/>
              </a:endParaRPr>
            </a:p>
          </p:txBody>
        </p:sp>
      </p:grpSp>
      <p:grpSp>
        <p:nvGrpSpPr>
          <p:cNvPr id="39" name="Group 40">
            <a:extLst>
              <a:ext uri="{FF2B5EF4-FFF2-40B4-BE49-F238E27FC236}">
                <a16:creationId xmlns:a16="http://schemas.microsoft.com/office/drawing/2014/main" id="{04892712-E2BF-484B-807B-5059B09E07BB}"/>
              </a:ext>
            </a:extLst>
          </p:cNvPr>
          <p:cNvGrpSpPr>
            <a:grpSpLocks/>
          </p:cNvGrpSpPr>
          <p:nvPr/>
        </p:nvGrpSpPr>
        <p:grpSpPr bwMode="auto">
          <a:xfrm>
            <a:off x="4419238" y="5217178"/>
            <a:ext cx="292930" cy="954038"/>
            <a:chOff x="1162" y="2820"/>
            <a:chExt cx="171" cy="648"/>
          </a:xfrm>
        </p:grpSpPr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61BAFD21-250C-45CF-A52D-D2B341BC0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820"/>
              <a:ext cx="3" cy="356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41" name="Text Box 42">
              <a:extLst>
                <a:ext uri="{FF2B5EF4-FFF2-40B4-BE49-F238E27FC236}">
                  <a16:creationId xmlns:a16="http://schemas.microsoft.com/office/drawing/2014/main" id="{F214EE42-5CEE-4130-B6A9-F063D7ABB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" y="3113"/>
              <a:ext cx="171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990000"/>
                  </a:solidFill>
                  <a:ea typeface="宋体" pitchFamily="2" charset="-122"/>
                </a:rPr>
                <a:t>p</a:t>
              </a:r>
              <a:endParaRPr kumimoji="1" lang="en-US" altLang="zh-CN" sz="2800" dirty="0">
                <a:ea typeface="宋体" pitchFamily="2" charset="-122"/>
              </a:endParaRPr>
            </a:p>
          </p:txBody>
        </p:sp>
      </p:grpSp>
      <p:grpSp>
        <p:nvGrpSpPr>
          <p:cNvPr id="42" name="Group 40">
            <a:extLst>
              <a:ext uri="{FF2B5EF4-FFF2-40B4-BE49-F238E27FC236}">
                <a16:creationId xmlns:a16="http://schemas.microsoft.com/office/drawing/2014/main" id="{3338996D-D920-473F-97DF-C408D50822A2}"/>
              </a:ext>
            </a:extLst>
          </p:cNvPr>
          <p:cNvGrpSpPr>
            <a:grpSpLocks/>
          </p:cNvGrpSpPr>
          <p:nvPr/>
        </p:nvGrpSpPr>
        <p:grpSpPr bwMode="auto">
          <a:xfrm>
            <a:off x="6472878" y="5238415"/>
            <a:ext cx="895920" cy="954038"/>
            <a:chOff x="1162" y="2820"/>
            <a:chExt cx="523" cy="648"/>
          </a:xfrm>
        </p:grpSpPr>
        <p:sp>
          <p:nvSpPr>
            <p:cNvPr id="43" name="Line 41">
              <a:extLst>
                <a:ext uri="{FF2B5EF4-FFF2-40B4-BE49-F238E27FC236}">
                  <a16:creationId xmlns:a16="http://schemas.microsoft.com/office/drawing/2014/main" id="{E9F17B8B-3701-41FC-AE1B-290312301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820"/>
              <a:ext cx="3" cy="356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00B050"/>
                </a:solidFill>
              </a:endParaRPr>
            </a:p>
          </p:txBody>
        </p:sp>
        <p:sp>
          <p:nvSpPr>
            <p:cNvPr id="44" name="Text Box 42">
              <a:extLst>
                <a:ext uri="{FF2B5EF4-FFF2-40B4-BE49-F238E27FC236}">
                  <a16:creationId xmlns:a16="http://schemas.microsoft.com/office/drawing/2014/main" id="{9964672E-5580-431B-B0C0-9634E0F26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" y="3113"/>
              <a:ext cx="523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 err="1">
                  <a:solidFill>
                    <a:srgbClr val="00B050"/>
                  </a:solidFill>
                  <a:ea typeface="宋体" pitchFamily="2" charset="-122"/>
                </a:rPr>
                <a:t>succ</a:t>
              </a:r>
              <a:endParaRPr kumimoji="1" lang="en-US" altLang="zh-CN" sz="2800" dirty="0">
                <a:solidFill>
                  <a:srgbClr val="00B050"/>
                </a:solidFill>
                <a:ea typeface="宋体" pitchFamily="2" charset="-122"/>
              </a:endParaRPr>
            </a:p>
          </p:txBody>
        </p:sp>
      </p:grp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647C6639-62F5-4B95-B18F-4A2DF5230C38}"/>
              </a:ext>
            </a:extLst>
          </p:cNvPr>
          <p:cNvCxnSpPr>
            <a:endCxn id="9" idx="0"/>
          </p:cNvCxnSpPr>
          <p:nvPr/>
        </p:nvCxnSpPr>
        <p:spPr>
          <a:xfrm flipV="1">
            <a:off x="2078573" y="4512281"/>
            <a:ext cx="2881893" cy="171066"/>
          </a:xfrm>
          <a:prstGeom prst="bentConnector4">
            <a:avLst>
              <a:gd name="adj1" fmla="val 297"/>
              <a:gd name="adj2" fmla="val 2336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2635AAB-523F-4169-8D94-57CA036A3CB7}"/>
              </a:ext>
            </a:extLst>
          </p:cNvPr>
          <p:cNvCxnSpPr>
            <a:cxnSpLocks/>
          </p:cNvCxnSpPr>
          <p:nvPr/>
        </p:nvCxnSpPr>
        <p:spPr>
          <a:xfrm flipH="1" flipV="1">
            <a:off x="3883506" y="4849021"/>
            <a:ext cx="5486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0" name="Group 40">
            <a:extLst>
              <a:ext uri="{FF2B5EF4-FFF2-40B4-BE49-F238E27FC236}">
                <a16:creationId xmlns:a16="http://schemas.microsoft.com/office/drawing/2014/main" id="{B0F792C1-5427-475A-8ECD-F8638AF18D3A}"/>
              </a:ext>
            </a:extLst>
          </p:cNvPr>
          <p:cNvGrpSpPr>
            <a:grpSpLocks/>
          </p:cNvGrpSpPr>
          <p:nvPr/>
        </p:nvGrpSpPr>
        <p:grpSpPr bwMode="auto">
          <a:xfrm>
            <a:off x="6069389" y="5217178"/>
            <a:ext cx="292930" cy="954038"/>
            <a:chOff x="1162" y="2820"/>
            <a:chExt cx="171" cy="648"/>
          </a:xfrm>
        </p:grpSpPr>
        <p:sp>
          <p:nvSpPr>
            <p:cNvPr id="51" name="Line 41">
              <a:extLst>
                <a:ext uri="{FF2B5EF4-FFF2-40B4-BE49-F238E27FC236}">
                  <a16:creationId xmlns:a16="http://schemas.microsoft.com/office/drawing/2014/main" id="{2B0FC15F-00CD-4BF2-97F2-B2186C2BB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820"/>
              <a:ext cx="3" cy="356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52" name="Text Box 42">
              <a:extLst>
                <a:ext uri="{FF2B5EF4-FFF2-40B4-BE49-F238E27FC236}">
                  <a16:creationId xmlns:a16="http://schemas.microsoft.com/office/drawing/2014/main" id="{25C334AB-D918-453D-9F1E-4B36CFDA8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" y="3113"/>
              <a:ext cx="171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990000"/>
                  </a:solidFill>
                  <a:ea typeface="宋体" pitchFamily="2" charset="-122"/>
                </a:rPr>
                <a:t>p</a:t>
              </a:r>
              <a:endParaRPr kumimoji="1" lang="en-US" altLang="zh-CN" sz="2800" dirty="0">
                <a:ea typeface="宋体" pitchFamily="2" charset="-122"/>
              </a:endParaRPr>
            </a:p>
          </p:txBody>
        </p:sp>
      </p:grpSp>
      <p:grpSp>
        <p:nvGrpSpPr>
          <p:cNvPr id="53" name="Group 40">
            <a:extLst>
              <a:ext uri="{FF2B5EF4-FFF2-40B4-BE49-F238E27FC236}">
                <a16:creationId xmlns:a16="http://schemas.microsoft.com/office/drawing/2014/main" id="{F982E670-6414-43F8-855E-E486A7F8CFFE}"/>
              </a:ext>
            </a:extLst>
          </p:cNvPr>
          <p:cNvGrpSpPr>
            <a:grpSpLocks/>
          </p:cNvGrpSpPr>
          <p:nvPr/>
        </p:nvGrpSpPr>
        <p:grpSpPr bwMode="auto">
          <a:xfrm>
            <a:off x="8016036" y="5238415"/>
            <a:ext cx="895920" cy="954038"/>
            <a:chOff x="1162" y="2820"/>
            <a:chExt cx="523" cy="648"/>
          </a:xfrm>
        </p:grpSpPr>
        <p:sp>
          <p:nvSpPr>
            <p:cNvPr id="54" name="Line 41">
              <a:extLst>
                <a:ext uri="{FF2B5EF4-FFF2-40B4-BE49-F238E27FC236}">
                  <a16:creationId xmlns:a16="http://schemas.microsoft.com/office/drawing/2014/main" id="{84F54163-728C-4116-BE57-E65C37335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820"/>
              <a:ext cx="3" cy="356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00B050"/>
                </a:solidFill>
              </a:endParaRPr>
            </a:p>
          </p:txBody>
        </p:sp>
        <p:sp>
          <p:nvSpPr>
            <p:cNvPr id="55" name="Text Box 42">
              <a:extLst>
                <a:ext uri="{FF2B5EF4-FFF2-40B4-BE49-F238E27FC236}">
                  <a16:creationId xmlns:a16="http://schemas.microsoft.com/office/drawing/2014/main" id="{35B5C779-3DB5-49BF-AFCB-BEBFE1297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" y="3113"/>
              <a:ext cx="523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 err="1">
                  <a:solidFill>
                    <a:srgbClr val="00B050"/>
                  </a:solidFill>
                  <a:ea typeface="宋体" pitchFamily="2" charset="-122"/>
                </a:rPr>
                <a:t>succ</a:t>
              </a:r>
              <a:endParaRPr kumimoji="1" lang="en-US" altLang="zh-CN" sz="2800" dirty="0">
                <a:solidFill>
                  <a:srgbClr val="00B050"/>
                </a:solidFill>
                <a:ea typeface="宋体" pitchFamily="2" charset="-122"/>
              </a:endParaRPr>
            </a:p>
          </p:txBody>
        </p:sp>
      </p:grpSp>
      <p:grpSp>
        <p:nvGrpSpPr>
          <p:cNvPr id="59" name="Group 40">
            <a:extLst>
              <a:ext uri="{FF2B5EF4-FFF2-40B4-BE49-F238E27FC236}">
                <a16:creationId xmlns:a16="http://schemas.microsoft.com/office/drawing/2014/main" id="{8143C8AF-5EFB-49E6-899E-9CB0BB191A63}"/>
              </a:ext>
            </a:extLst>
          </p:cNvPr>
          <p:cNvGrpSpPr>
            <a:grpSpLocks/>
          </p:cNvGrpSpPr>
          <p:nvPr/>
        </p:nvGrpSpPr>
        <p:grpSpPr bwMode="auto">
          <a:xfrm>
            <a:off x="7714401" y="5238415"/>
            <a:ext cx="292930" cy="954038"/>
            <a:chOff x="1162" y="2820"/>
            <a:chExt cx="171" cy="648"/>
          </a:xfrm>
        </p:grpSpPr>
        <p:sp>
          <p:nvSpPr>
            <p:cNvPr id="60" name="Line 41">
              <a:extLst>
                <a:ext uri="{FF2B5EF4-FFF2-40B4-BE49-F238E27FC236}">
                  <a16:creationId xmlns:a16="http://schemas.microsoft.com/office/drawing/2014/main" id="{A1C98F36-2898-4205-A8A9-2E004766C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820"/>
              <a:ext cx="3" cy="356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61" name="Text Box 42">
              <a:extLst>
                <a:ext uri="{FF2B5EF4-FFF2-40B4-BE49-F238E27FC236}">
                  <a16:creationId xmlns:a16="http://schemas.microsoft.com/office/drawing/2014/main" id="{A4C7725B-2292-497D-8996-27DB4A956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" y="3113"/>
              <a:ext cx="171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990000"/>
                  </a:solidFill>
                  <a:ea typeface="宋体" pitchFamily="2" charset="-122"/>
                </a:rPr>
                <a:t>p</a:t>
              </a:r>
              <a:endParaRPr kumimoji="1" lang="en-US" altLang="zh-CN" sz="2800" dirty="0">
                <a:ea typeface="宋体" pitchFamily="2" charset="-122"/>
              </a:endParaRPr>
            </a:p>
          </p:txBody>
        </p:sp>
      </p:grpSp>
      <p:grpSp>
        <p:nvGrpSpPr>
          <p:cNvPr id="62" name="Group 40">
            <a:extLst>
              <a:ext uri="{FF2B5EF4-FFF2-40B4-BE49-F238E27FC236}">
                <a16:creationId xmlns:a16="http://schemas.microsoft.com/office/drawing/2014/main" id="{0DD978A3-AAE1-481A-A263-826E10CE12B4}"/>
              </a:ext>
            </a:extLst>
          </p:cNvPr>
          <p:cNvGrpSpPr>
            <a:grpSpLocks/>
          </p:cNvGrpSpPr>
          <p:nvPr/>
        </p:nvGrpSpPr>
        <p:grpSpPr bwMode="auto">
          <a:xfrm>
            <a:off x="9660193" y="5205392"/>
            <a:ext cx="895920" cy="954038"/>
            <a:chOff x="1162" y="2820"/>
            <a:chExt cx="523" cy="648"/>
          </a:xfrm>
        </p:grpSpPr>
        <p:sp>
          <p:nvSpPr>
            <p:cNvPr id="63" name="Line 41">
              <a:extLst>
                <a:ext uri="{FF2B5EF4-FFF2-40B4-BE49-F238E27FC236}">
                  <a16:creationId xmlns:a16="http://schemas.microsoft.com/office/drawing/2014/main" id="{F9BCFCF1-DEA2-42AB-B10A-BC3F2668A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820"/>
              <a:ext cx="3" cy="356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00B050"/>
                </a:solidFill>
              </a:endParaRPr>
            </a:p>
          </p:txBody>
        </p:sp>
        <p:sp>
          <p:nvSpPr>
            <p:cNvPr id="64" name="Text Box 42">
              <a:extLst>
                <a:ext uri="{FF2B5EF4-FFF2-40B4-BE49-F238E27FC236}">
                  <a16:creationId xmlns:a16="http://schemas.microsoft.com/office/drawing/2014/main" id="{8852468C-B69F-4F46-8A8C-6DC89C4E2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" y="3113"/>
              <a:ext cx="523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 err="1">
                  <a:solidFill>
                    <a:srgbClr val="00B050"/>
                  </a:solidFill>
                  <a:ea typeface="宋体" pitchFamily="2" charset="-122"/>
                </a:rPr>
                <a:t>succ</a:t>
              </a:r>
              <a:endParaRPr kumimoji="1" lang="en-US" altLang="zh-CN" sz="2800" dirty="0">
                <a:solidFill>
                  <a:srgbClr val="00B050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049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6" grpId="0"/>
      <p:bldP spid="28" grpId="0"/>
      <p:bldP spid="28" grpId="1"/>
      <p:bldP spid="3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8FE5C-725B-471F-9E63-DA2CE6E2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24399"/>
            <a:ext cx="10972800" cy="685805"/>
          </a:xfrm>
        </p:spPr>
        <p:txBody>
          <a:bodyPr/>
          <a:lstStyle/>
          <a:p>
            <a:r>
              <a:rPr lang="zh-CN" altLang="en-US" dirty="0"/>
              <a:t>单链表应用例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F287F-3F2E-4F76-9420-CC1B3A9D2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5364480" cy="4525963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purge_L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&amp;L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p = L-&gt;next;</a:t>
            </a:r>
            <a:b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L-&gt;next = NULL;</a:t>
            </a: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　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设新表为空表</a:t>
            </a:r>
            <a:b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while ( p )</a:t>
            </a: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　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考察原表中每个元素</a:t>
            </a:r>
            <a:b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{</a:t>
            </a:r>
            <a:b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succ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= p-&gt;next;</a:t>
            </a: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　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记下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的后继</a:t>
            </a:r>
            <a:b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q = L-&gt;next;</a:t>
            </a: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　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// q </a:t>
            </a: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指向新表的第一个</a:t>
            </a:r>
            <a:b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while( q &amp;&amp; p-&gt;data!=q-&gt;data 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	q = q-&gt;next; </a:t>
            </a:r>
            <a:b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// </a:t>
            </a: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在新表中查询是否存在和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p-&gt;data</a:t>
            </a: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相同的元素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D4249-A2A3-4586-A401-A0B8D8DA8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线性表的链式表示和实现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91D4CF-D9CC-4495-9275-BE18B5447941}"/>
              </a:ext>
            </a:extLst>
          </p:cNvPr>
          <p:cNvSpPr txBox="1"/>
          <p:nvPr/>
        </p:nvSpPr>
        <p:spPr>
          <a:xfrm>
            <a:off x="6380480" y="1600203"/>
            <a:ext cx="5720080" cy="45259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>
            <a:noAutofit/>
          </a:bodyPr>
          <a:lstStyle>
            <a:lvl1pPr indent="0" defTabSz="685783">
              <a:spcBef>
                <a:spcPts val="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  <a:defRPr sz="2400">
                <a:ea typeface="+mj-ea"/>
                <a:cs typeface="Times New Roman" panose="02020603050405020304" pitchFamily="18" charset="0"/>
              </a:defRPr>
            </a:lvl1pPr>
            <a:lvl2pPr marL="557199" indent="-214308" defTabSz="685783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Char char="►"/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28" indent="-171446" defTabSz="685783">
              <a:spcBef>
                <a:spcPct val="20000"/>
              </a:spcBef>
              <a:buClr>
                <a:srgbClr val="7030A0"/>
              </a:buClr>
              <a:buSzPct val="70000"/>
              <a:buFont typeface="Times New Roman" panose="02020603050405020304" pitchFamily="18" charset="0"/>
              <a:buChar char="►"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20" indent="-171446" defTabSz="685783"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12" indent="-171446" defTabSz="685783">
              <a:spcBef>
                <a:spcPct val="20000"/>
              </a:spcBef>
              <a:buFont typeface="Arial" pitchFamily="34" charset="0"/>
              <a:buChar char="»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1885903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6pPr>
            <a:lvl7pPr marL="2228795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7pPr>
            <a:lvl8pPr marL="2571686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8pPr>
            <a:lvl9pPr marL="2914577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9pPr>
          </a:lstStyle>
          <a:p>
            <a:r>
              <a:rPr lang="en-US" altLang="zh-CN" dirty="0"/>
              <a:t>if ( !q )</a:t>
            </a:r>
            <a:r>
              <a:rPr lang="zh-CN" altLang="en-US" dirty="0"/>
              <a:t>　　</a:t>
            </a:r>
            <a:r>
              <a:rPr lang="en-US" altLang="zh-CN" dirty="0"/>
              <a:t>// </a:t>
            </a:r>
            <a:r>
              <a:rPr lang="zh-CN" altLang="en-US" dirty="0"/>
              <a:t>将结点 *</a:t>
            </a:r>
            <a:r>
              <a:rPr lang="en-US" altLang="zh-CN" dirty="0"/>
              <a:t>p </a:t>
            </a:r>
            <a:r>
              <a:rPr lang="zh-CN" altLang="en-US" dirty="0"/>
              <a:t>插入到新的表中</a:t>
            </a:r>
            <a:br>
              <a:rPr lang="zh-CN" altLang="en-US" dirty="0"/>
            </a:br>
            <a:r>
              <a:rPr lang="zh-CN" altLang="en-US" dirty="0"/>
              <a:t>　　　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zh-CN" altLang="en-US" dirty="0"/>
              <a:t>　　　　</a:t>
            </a:r>
            <a:r>
              <a:rPr lang="en-US" altLang="zh-CN" dirty="0"/>
              <a:t>p-&gt;next = L-&gt;next;</a:t>
            </a:r>
            <a:br>
              <a:rPr lang="en-US" altLang="zh-CN" dirty="0"/>
            </a:br>
            <a:r>
              <a:rPr lang="zh-CN" altLang="en-US" dirty="0"/>
              <a:t>　　　　</a:t>
            </a:r>
            <a:r>
              <a:rPr lang="en-US" altLang="zh-CN" dirty="0"/>
              <a:t>L-&gt;next = p;</a:t>
            </a:r>
            <a:br>
              <a:rPr lang="en-US" altLang="zh-CN" dirty="0"/>
            </a:br>
            <a:r>
              <a:rPr lang="zh-CN" altLang="en-US" dirty="0"/>
              <a:t>　　　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else free( p);</a:t>
            </a:r>
            <a:r>
              <a:rPr lang="zh-CN" altLang="en-US" dirty="0"/>
              <a:t>　</a:t>
            </a:r>
            <a:r>
              <a:rPr lang="en-US" altLang="zh-CN" dirty="0"/>
              <a:t>// </a:t>
            </a:r>
            <a:r>
              <a:rPr lang="zh-CN" altLang="en-US" dirty="0"/>
              <a:t>释放结点 *</a:t>
            </a:r>
            <a:r>
              <a:rPr lang="en-US" altLang="zh-CN" dirty="0"/>
              <a:t>p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en-US" altLang="zh-CN" dirty="0" err="1"/>
              <a:t>p</a:t>
            </a:r>
            <a:r>
              <a:rPr lang="en-US" altLang="zh-CN" dirty="0"/>
              <a:t> = </a:t>
            </a:r>
            <a:r>
              <a:rPr lang="en-US" altLang="zh-CN" dirty="0" err="1"/>
              <a:t>succ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} // for</a:t>
            </a:r>
          </a:p>
          <a:p>
            <a:r>
              <a:rPr lang="en-US" altLang="zh-CN" dirty="0"/>
              <a:t>} // </a:t>
            </a:r>
            <a:r>
              <a:rPr lang="en-US" altLang="zh-CN" dirty="0" err="1"/>
              <a:t>purge_L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ED2725-B5B5-48FD-97CD-4A63AB400A28}"/>
              </a:ext>
            </a:extLst>
          </p:cNvPr>
          <p:cNvSpPr txBox="1"/>
          <p:nvPr/>
        </p:nvSpPr>
        <p:spPr>
          <a:xfrm>
            <a:off x="9398000" y="5664500"/>
            <a:ext cx="260728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lvl="0" algn="ctr" defTabSz="685783">
              <a:spcBef>
                <a:spcPct val="20000"/>
              </a:spcBef>
              <a:buClr>
                <a:srgbClr val="4472C4"/>
              </a:buClr>
              <a:buSzPct val="70000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T(n)=O(n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749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8FE5C-725B-471F-9E63-DA2CE6E2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单链表应用例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D4249-A2A3-4586-A401-A0B8D8DA8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线性表的链式表示和实现</a:t>
            </a:r>
          </a:p>
          <a:p>
            <a:endParaRPr lang="zh-CN" altLang="en-US" dirty="0"/>
          </a:p>
        </p:txBody>
      </p:sp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D429DB21-9ACC-45A4-A076-12DBA4B741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299341"/>
              </p:ext>
            </p:extLst>
          </p:nvPr>
        </p:nvGraphicFramePr>
        <p:xfrm>
          <a:off x="442514" y="2451102"/>
          <a:ext cx="11306972" cy="2603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463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7FCCC-4F4B-432F-818E-E8D07D45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 dirty="0">
                <a:latin typeface="+mj-ea"/>
                <a:ea typeface="+mj-ea"/>
              </a:rPr>
              <a:t>线性表的类型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89B117A-8CFD-4F37-B8FB-CB75C2DE1F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344311"/>
              </p:ext>
            </p:extLst>
          </p:nvPr>
        </p:nvGraphicFramePr>
        <p:xfrm>
          <a:off x="609600" y="1530346"/>
          <a:ext cx="10972800" cy="4595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4A65-B0DD-419A-B098-A9357F7D16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000" dirty="0">
                <a:latin typeface="+mj-ea"/>
                <a:ea typeface="+mj-ea"/>
              </a:rPr>
              <a:t>2.1 </a:t>
            </a:r>
            <a:r>
              <a:rPr lang="zh-CN" altLang="zh-CN" sz="2000" dirty="0">
                <a:latin typeface="+mj-ea"/>
                <a:ea typeface="+mj-ea"/>
              </a:rPr>
              <a:t>线性表的定义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43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AA9266-C971-49E5-9D42-992415AC13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10AA9266-C971-49E5-9D42-992415AC13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57CDAD-87CD-433C-A237-8937CFB1BC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3857CDAD-87CD-433C-A237-8937CFB1BC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73F9E8-139B-4393-ADAD-1392642470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F173F9E8-139B-4393-ADAD-1392642470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6CF63F-979D-4AC3-AF90-D27A0733C4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AA6CF63F-979D-4AC3-AF90-D27A0733C4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4DF512-2C1F-49A8-B5DD-E04480F774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024DF512-2C1F-49A8-B5DD-E04480F774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3E4BFE-07B6-4505-BF6A-3DA1F54E84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643E4BFE-07B6-4505-BF6A-3DA1F54E84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7BCD86-9A08-4E31-991B-A309958859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EB7BCD86-9A08-4E31-991B-A309958859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D7F148-2DF5-4DFE-9D46-EB4184F4CC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71D7F148-2DF5-4DFE-9D46-EB4184F4CC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0A56B0-A6CA-478F-94D1-B90AD0C281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E30A56B0-A6CA-478F-94D1-B90AD0C281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E3A200-0378-4CDB-A026-4F438C6695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32E3A200-0378-4CDB-A026-4F438C6695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EBD3C5-DC94-4DE2-99B4-8866450297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68EBD3C5-DC94-4DE2-99B4-8866450297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EFF735-96B8-4533-BDDB-B41605648F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35EFF735-96B8-4533-BDDB-B41605648F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65CC1E-57F8-4427-BE23-C06036C52A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dgm id="{B065CC1E-57F8-4427-BE23-C06036C52A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8C4740-254C-4170-97AB-BC398118C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dgm id="{F98C4740-254C-4170-97AB-BC398118C9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5BE17B-BBA2-4493-A9C8-4B046C357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graphicEl>
                                              <a:dgm id="{495BE17B-BBA2-4493-A9C8-4B046C3577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9DC8E4-7E8D-46AD-BBD5-C06F6E0718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dgm id="{4B9DC8E4-7E8D-46AD-BBD5-C06F6E0718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4F56BA-C011-4892-9D14-BC6ABF6285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graphicEl>
                                              <a:dgm id="{274F56BA-C011-4892-9D14-BC6ABF6285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2A5072-CAEA-4454-813F-7B949FCCC8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graphicEl>
                                              <a:dgm id="{1C2A5072-CAEA-4454-813F-7B949FCCC8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4EC32A-1B87-4EC1-82C5-3BA260C511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graphicEl>
                                              <a:dgm id="{FD4EC32A-1B87-4EC1-82C5-3BA260C511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4964FF-FD60-457D-B1A6-1170BEB78F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graphicEl>
                                              <a:dgm id="{814964FF-FD60-457D-B1A6-1170BEB78F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830091-1947-4479-A07D-B8480F7D00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graphicEl>
                                              <a:dgm id="{B3830091-1947-4479-A07D-B8480F7D00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3914FD-07B3-4346-A8B7-3B714A9D26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graphicEl>
                                              <a:dgm id="{F93914FD-07B3-4346-A8B7-3B714A9D26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A73D6F-8AAA-4E75-8C9B-51C79BE28A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graphicEl>
                                              <a:dgm id="{AAA73D6F-8AAA-4E75-8C9B-51C79BE28A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3C517E-6ADA-4256-806D-294F693D42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graphicEl>
                                              <a:dgm id="{003C517E-6ADA-4256-806D-294F693D42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E450B7-F851-4603-8D88-4EC4379DA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graphicEl>
                                              <a:dgm id="{21E450B7-F851-4603-8D88-4EC4379DA5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126B51-0AFC-4251-AD6C-BB5EB0B37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graphicEl>
                                              <a:dgm id="{B4126B51-0AFC-4251-AD6C-BB5EB0B375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C5F9CD-4C04-4320-9191-69CB264B12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">
                                            <p:graphicEl>
                                              <a:dgm id="{55C5F9CD-4C04-4320-9191-69CB264B12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9284F-27C4-4BF9-8550-E05AB24F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单链表应用例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DC0A3-33A7-4F94-BEE3-CE87D49DB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0" y="1600204"/>
            <a:ext cx="6207760" cy="5064756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MergeList_L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&amp;La, 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&amp;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Lb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&amp;Lc)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{ pa = La-&gt;next; pb = 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Lb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-&gt;next;</a:t>
            </a:r>
            <a:b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 Lc = pc = La; // </a:t>
            </a: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La</a:t>
            </a: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的头结点作为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Lc</a:t>
            </a: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的头结点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    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while (pa &amp;&amp; pb) </a:t>
            </a:r>
            <a:b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　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{   if (pa-&gt;data &lt;= pb-&gt;data)</a:t>
            </a:r>
            <a:b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　　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{   pc-&gt;next = pa; pc = pa;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          pa = pa-&gt;next;</a:t>
            </a:r>
            <a:b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　　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} // if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018DD2-8AB6-4050-A46B-61B7502380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线性表的链式表示和实现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5FB64C-7CB6-4451-9E70-9ADE237B9E59}"/>
              </a:ext>
            </a:extLst>
          </p:cNvPr>
          <p:cNvSpPr txBox="1"/>
          <p:nvPr/>
        </p:nvSpPr>
        <p:spPr>
          <a:xfrm>
            <a:off x="6583680" y="1600204"/>
            <a:ext cx="5415280" cy="50647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>
            <a:noAutofit/>
          </a:bodyPr>
          <a:lstStyle>
            <a:lvl1pPr indent="0" defTabSz="685783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  <a:defRPr sz="2400">
                <a:ea typeface="+mj-ea"/>
                <a:cs typeface="Times New Roman" panose="02020603050405020304" pitchFamily="18" charset="0"/>
              </a:defRPr>
            </a:lvl1pPr>
            <a:lvl2pPr marL="557199" indent="-214308" defTabSz="685783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Char char="►"/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28" indent="-171446" defTabSz="685783">
              <a:spcBef>
                <a:spcPct val="20000"/>
              </a:spcBef>
              <a:buClr>
                <a:srgbClr val="7030A0"/>
              </a:buClr>
              <a:buSzPct val="70000"/>
              <a:buFont typeface="Times New Roman" panose="02020603050405020304" pitchFamily="18" charset="0"/>
              <a:buChar char="►"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20" indent="-171446" defTabSz="685783"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12" indent="-171446" defTabSz="685783">
              <a:spcBef>
                <a:spcPct val="20000"/>
              </a:spcBef>
              <a:buFont typeface="Arial" pitchFamily="34" charset="0"/>
              <a:buChar char="»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1885903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6pPr>
            <a:lvl7pPr marL="2228795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7pPr>
            <a:lvl8pPr marL="2571686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8pPr>
            <a:lvl9pPr marL="2914577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9pPr>
          </a:lstStyle>
          <a:p>
            <a:r>
              <a:rPr lang="en-US" altLang="zh-CN" dirty="0"/>
              <a:t>else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{</a:t>
            </a:r>
            <a:r>
              <a:rPr lang="zh-CN" altLang="en-US" dirty="0"/>
              <a:t>　</a:t>
            </a:r>
            <a:r>
              <a:rPr lang="en-US" altLang="zh-CN" dirty="0"/>
              <a:t>pc-&gt;next = pb;</a:t>
            </a:r>
          </a:p>
          <a:p>
            <a:r>
              <a:rPr lang="en-US" altLang="zh-CN" dirty="0"/>
              <a:t>	    pc = pb; </a:t>
            </a:r>
          </a:p>
          <a:p>
            <a:r>
              <a:rPr lang="en-US" altLang="zh-CN" dirty="0"/>
              <a:t>       	    pb = pb-&gt;next; 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} // else</a:t>
            </a:r>
          </a:p>
          <a:p>
            <a:r>
              <a:rPr lang="en-US" altLang="zh-CN" dirty="0"/>
              <a:t>  } // while</a:t>
            </a:r>
          </a:p>
          <a:p>
            <a:r>
              <a:rPr lang="en-US" altLang="zh-CN" dirty="0"/>
              <a:t>   pc-&gt;next = pa ? pa : pb;</a:t>
            </a:r>
            <a:r>
              <a:rPr lang="zh-CN" altLang="en-US" dirty="0"/>
              <a:t>　</a:t>
            </a:r>
            <a:r>
              <a:rPr lang="en-US" altLang="zh-CN" dirty="0"/>
              <a:t>// </a:t>
            </a:r>
            <a:r>
              <a:rPr lang="zh-CN" altLang="en-US" dirty="0"/>
              <a:t>插入剩余段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free(</a:t>
            </a:r>
            <a:r>
              <a:rPr lang="en-US" altLang="zh-CN" dirty="0" err="1"/>
              <a:t>Lb</a:t>
            </a:r>
            <a:r>
              <a:rPr lang="en-US" altLang="zh-CN" dirty="0"/>
              <a:t>); // </a:t>
            </a:r>
            <a:r>
              <a:rPr lang="zh-CN" altLang="en-US" dirty="0"/>
              <a:t>释放</a:t>
            </a:r>
            <a:r>
              <a:rPr lang="en-US" altLang="zh-CN" dirty="0" err="1"/>
              <a:t>Lb</a:t>
            </a:r>
            <a:r>
              <a:rPr lang="zh-CN" altLang="en-US" dirty="0"/>
              <a:t>的头结点</a:t>
            </a:r>
          </a:p>
          <a:p>
            <a:r>
              <a:rPr lang="en-US" altLang="zh-CN" dirty="0"/>
              <a:t>} // </a:t>
            </a:r>
            <a:r>
              <a:rPr lang="en-US" altLang="zh-CN" dirty="0" err="1"/>
              <a:t>MergeList_L</a:t>
            </a:r>
            <a:endParaRPr lang="zh-CN" altLang="en-US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75FDE844-700E-4613-8B3E-BA82D9A344C3}"/>
              </a:ext>
            </a:extLst>
          </p:cNvPr>
          <p:cNvSpPr txBox="1"/>
          <p:nvPr/>
        </p:nvSpPr>
        <p:spPr>
          <a:xfrm>
            <a:off x="6583680" y="6203295"/>
            <a:ext cx="5325921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lvl="0" algn="ctr" defTabSz="685783">
              <a:spcBef>
                <a:spcPct val="20000"/>
              </a:spcBef>
              <a:buClr>
                <a:srgbClr val="4472C4"/>
              </a:buClr>
              <a:buSzPct val="70000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T(n)=O (ListLength(La)+ListLength(Lb))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94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9EA6BE8D-944C-40FE-B334-4A3A6F57CE8C}"/>
              </a:ext>
            </a:extLst>
          </p:cNvPr>
          <p:cNvSpPr/>
          <p:nvPr/>
        </p:nvSpPr>
        <p:spPr>
          <a:xfrm>
            <a:off x="425737" y="4329537"/>
            <a:ext cx="3568183" cy="1382293"/>
          </a:xfrm>
          <a:prstGeom prst="roundRect">
            <a:avLst>
              <a:gd name="adj" fmla="val 41697"/>
            </a:avLst>
          </a:prstGeom>
          <a:solidFill>
            <a:srgbClr val="5DCAB3">
              <a:alpha val="30980"/>
            </a:srgbClr>
          </a:solidFill>
          <a:ln>
            <a:solidFill>
              <a:schemeClr val="accent4">
                <a:lumMod val="40000"/>
                <a:lumOff val="60000"/>
              </a:schemeClr>
            </a:solidFill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C78FE5C-725B-471F-9E63-DA2CE6E2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常见链表结构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D4249-A2A3-4586-A401-A0B8D8DA8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线性表的链式表示和实现</a:t>
            </a:r>
          </a:p>
          <a:p>
            <a:endParaRPr lang="zh-CN" altLang="en-US" dirty="0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7B5AFCD2-824C-4EA8-94FC-ABFBB7E437DA}"/>
              </a:ext>
            </a:extLst>
          </p:cNvPr>
          <p:cNvSpPr/>
          <p:nvPr/>
        </p:nvSpPr>
        <p:spPr>
          <a:xfrm>
            <a:off x="5294012" y="782597"/>
            <a:ext cx="2709333" cy="2709333"/>
          </a:xfrm>
          <a:custGeom>
            <a:avLst/>
            <a:gdLst>
              <a:gd name="connsiteX0" fmla="*/ 0 w 2709333"/>
              <a:gd name="connsiteY0" fmla="*/ 2709333 h 2709333"/>
              <a:gd name="connsiteX1" fmla="*/ 1354667 w 2709333"/>
              <a:gd name="connsiteY1" fmla="*/ 0 h 2709333"/>
              <a:gd name="connsiteX2" fmla="*/ 2709333 w 2709333"/>
              <a:gd name="connsiteY2" fmla="*/ 2709333 h 2709333"/>
              <a:gd name="connsiteX3" fmla="*/ 0 w 2709333"/>
              <a:gd name="connsiteY3" fmla="*/ 2709333 h 270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9333" h="2709333">
                <a:moveTo>
                  <a:pt x="0" y="2709333"/>
                </a:moveTo>
                <a:lnTo>
                  <a:pt x="1354667" y="0"/>
                </a:lnTo>
                <a:lnTo>
                  <a:pt x="2709333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1E5E9F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5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4013" tIns="1461347" rIns="784013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800" kern="1200" dirty="0">
                <a:latin typeface="+mj-ea"/>
                <a:ea typeface="+mj-ea"/>
              </a:rPr>
              <a:t>01</a:t>
            </a:r>
            <a:endParaRPr lang="zh-CN" altLang="en-US" sz="2800" kern="1200" dirty="0">
              <a:latin typeface="+mj-ea"/>
              <a:ea typeface="+mj-ea"/>
            </a:endParaRP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005C02BA-0203-46A3-BDDF-F75AE752F1A0}"/>
              </a:ext>
            </a:extLst>
          </p:cNvPr>
          <p:cNvSpPr/>
          <p:nvPr/>
        </p:nvSpPr>
        <p:spPr>
          <a:xfrm>
            <a:off x="3939346" y="3491930"/>
            <a:ext cx="2709333" cy="2709333"/>
          </a:xfrm>
          <a:custGeom>
            <a:avLst/>
            <a:gdLst>
              <a:gd name="connsiteX0" fmla="*/ 0 w 2709333"/>
              <a:gd name="connsiteY0" fmla="*/ 2709333 h 2709333"/>
              <a:gd name="connsiteX1" fmla="*/ 1354667 w 2709333"/>
              <a:gd name="connsiteY1" fmla="*/ 0 h 2709333"/>
              <a:gd name="connsiteX2" fmla="*/ 2709333 w 2709333"/>
              <a:gd name="connsiteY2" fmla="*/ 2709333 h 2709333"/>
              <a:gd name="connsiteX3" fmla="*/ 0 w 2709333"/>
              <a:gd name="connsiteY3" fmla="*/ 2709333 h 270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9333" h="2709333">
                <a:moveTo>
                  <a:pt x="0" y="2709333"/>
                </a:moveTo>
                <a:lnTo>
                  <a:pt x="1354667" y="0"/>
                </a:lnTo>
                <a:lnTo>
                  <a:pt x="2709333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A9CCEE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5">
              <a:alpha val="90000"/>
              <a:hueOff val="0"/>
              <a:satOff val="0"/>
              <a:lumOff val="0"/>
              <a:alphaOff val="-13333"/>
            </a:schemeClr>
          </a:effectRef>
          <a:fontRef idx="minor">
            <a:schemeClr val="lt1"/>
          </a:fontRef>
        </p:style>
        <p:txBody>
          <a:bodyPr spcFirstLastPara="0" vert="horz" wrap="square" lIns="784013" tIns="1461347" rIns="784013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800" kern="1200" dirty="0">
                <a:latin typeface="+mj-ea"/>
                <a:ea typeface="+mj-ea"/>
              </a:rPr>
              <a:t>02</a:t>
            </a:r>
            <a:endParaRPr lang="zh-CN" altLang="en-US" sz="2800" kern="1200" dirty="0">
              <a:latin typeface="+mj-ea"/>
              <a:ea typeface="+mj-ea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10C799C4-7DCA-4CA8-95D3-CEBB4B83094A}"/>
              </a:ext>
            </a:extLst>
          </p:cNvPr>
          <p:cNvSpPr/>
          <p:nvPr/>
        </p:nvSpPr>
        <p:spPr>
          <a:xfrm>
            <a:off x="5294012" y="3491929"/>
            <a:ext cx="2709333" cy="2709334"/>
          </a:xfrm>
          <a:custGeom>
            <a:avLst/>
            <a:gdLst>
              <a:gd name="connsiteX0" fmla="*/ 0 w 2709333"/>
              <a:gd name="connsiteY0" fmla="*/ 2709333 h 2709333"/>
              <a:gd name="connsiteX1" fmla="*/ 1354667 w 2709333"/>
              <a:gd name="connsiteY1" fmla="*/ 0 h 2709333"/>
              <a:gd name="connsiteX2" fmla="*/ 2709333 w 2709333"/>
              <a:gd name="connsiteY2" fmla="*/ 2709333 h 2709333"/>
              <a:gd name="connsiteX3" fmla="*/ 0 w 2709333"/>
              <a:gd name="connsiteY3" fmla="*/ 2709333 h 270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9333" h="2709333">
                <a:moveTo>
                  <a:pt x="2709333" y="0"/>
                </a:moveTo>
                <a:lnTo>
                  <a:pt x="1354666" y="2709333"/>
                </a:lnTo>
                <a:lnTo>
                  <a:pt x="0" y="0"/>
                </a:lnTo>
                <a:lnTo>
                  <a:pt x="27093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5">
              <a:alpha val="90000"/>
              <a:hueOff val="0"/>
              <a:satOff val="0"/>
              <a:lumOff val="0"/>
              <a:alphaOff val="-26667"/>
            </a:schemeClr>
          </a:effectRef>
          <a:fontRef idx="minor">
            <a:schemeClr val="lt1"/>
          </a:fontRef>
        </p:style>
        <p:txBody>
          <a:bodyPr spcFirstLastPara="0" vert="horz" wrap="square" lIns="833543" tIns="156211" rIns="833543" bIns="1510877" numCol="1" spcCol="1270" anchor="ctr" anchorCtr="0">
            <a:noAutofit/>
          </a:bodyPr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4100" kern="1200">
                <a:solidFill>
                  <a:schemeClr val="tx1"/>
                </a:solidFill>
                <a:latin typeface="+mj-ea"/>
                <a:ea typeface="+mj-ea"/>
              </a:rPr>
              <a:t>链表</a:t>
            </a:r>
            <a:endParaRPr lang="zh-CN" altLang="en-US" sz="4100" kern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183B3AA8-4871-4049-9AFC-8E7B71BA10A1}"/>
              </a:ext>
            </a:extLst>
          </p:cNvPr>
          <p:cNvSpPr/>
          <p:nvPr/>
        </p:nvSpPr>
        <p:spPr>
          <a:xfrm>
            <a:off x="6648679" y="3491930"/>
            <a:ext cx="2709333" cy="2709333"/>
          </a:xfrm>
          <a:custGeom>
            <a:avLst/>
            <a:gdLst>
              <a:gd name="connsiteX0" fmla="*/ 0 w 2709333"/>
              <a:gd name="connsiteY0" fmla="*/ 2709333 h 2709333"/>
              <a:gd name="connsiteX1" fmla="*/ 1354667 w 2709333"/>
              <a:gd name="connsiteY1" fmla="*/ 0 h 2709333"/>
              <a:gd name="connsiteX2" fmla="*/ 2709333 w 2709333"/>
              <a:gd name="connsiteY2" fmla="*/ 2709333 h 2709333"/>
              <a:gd name="connsiteX3" fmla="*/ 0 w 2709333"/>
              <a:gd name="connsiteY3" fmla="*/ 2709333 h 270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9333" h="2709333">
                <a:moveTo>
                  <a:pt x="0" y="2709333"/>
                </a:moveTo>
                <a:lnTo>
                  <a:pt x="1354667" y="0"/>
                </a:lnTo>
                <a:lnTo>
                  <a:pt x="2709333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7EB2E6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5">
              <a:alpha val="90000"/>
              <a:hueOff val="0"/>
              <a:satOff val="0"/>
              <a:lumOff val="0"/>
              <a:alphaOff val="-40000"/>
            </a:schemeClr>
          </a:effectRef>
          <a:fontRef idx="minor">
            <a:schemeClr val="lt1"/>
          </a:fontRef>
        </p:style>
        <p:txBody>
          <a:bodyPr spcFirstLastPara="0" vert="horz" wrap="square" lIns="784013" tIns="1461347" rIns="784013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800" kern="1200" dirty="0">
                <a:latin typeface="+mj-ea"/>
                <a:ea typeface="+mj-ea"/>
              </a:rPr>
              <a:t>03</a:t>
            </a:r>
            <a:endParaRPr lang="zh-CN" altLang="en-US" sz="2800" kern="1200" dirty="0">
              <a:latin typeface="+mj-ea"/>
              <a:ea typeface="+mj-ea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C7E2330-5096-4CDA-B6BC-C91D9C1D818D}"/>
              </a:ext>
            </a:extLst>
          </p:cNvPr>
          <p:cNvGrpSpPr/>
          <p:nvPr/>
        </p:nvGrpSpPr>
        <p:grpSpPr>
          <a:xfrm>
            <a:off x="809851" y="2224788"/>
            <a:ext cx="2691994" cy="1267143"/>
            <a:chOff x="809851" y="2224788"/>
            <a:chExt cx="2691994" cy="126714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1157948-3539-49CA-92EA-0BAC00F5F9AE}"/>
                </a:ext>
              </a:extLst>
            </p:cNvPr>
            <p:cNvSpPr/>
            <p:nvPr/>
          </p:nvSpPr>
          <p:spPr>
            <a:xfrm>
              <a:off x="809851" y="2224788"/>
              <a:ext cx="25840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/>
              <a:r>
                <a:rPr lang="en-US" altLang="zh-CN" sz="3200" b="1" kern="0" dirty="0">
                  <a:solidFill>
                    <a:srgbClr val="1E5E9F"/>
                  </a:solidFill>
                  <a:latin typeface="等线" panose="020F0502020204030204"/>
                  <a:ea typeface="等线" panose="02010600030101010101" pitchFamily="2" charset="-122"/>
                </a:rPr>
                <a:t>01.</a:t>
              </a:r>
              <a:r>
                <a:rPr lang="zh-CN" altLang="en-US" sz="3200" b="1" kern="0" dirty="0">
                  <a:solidFill>
                    <a:srgbClr val="1E5E9F"/>
                  </a:solidFill>
                  <a:latin typeface="等线" panose="020F0502020204030204"/>
                  <a:ea typeface="等线" panose="02010600030101010101" pitchFamily="2" charset="-122"/>
                </a:rPr>
                <a:t>单链表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B7B5899-C45D-48FC-821D-4EE13861418B}"/>
                </a:ext>
              </a:extLst>
            </p:cNvPr>
            <p:cNvSpPr txBox="1"/>
            <p:nvPr/>
          </p:nvSpPr>
          <p:spPr>
            <a:xfrm>
              <a:off x="917813" y="2884713"/>
              <a:ext cx="2584032" cy="60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defTabSz="1219170">
                <a:lnSpc>
                  <a:spcPct val="130000"/>
                </a:lnSpc>
                <a:spcBef>
                  <a:spcPts val="800"/>
                </a:spcBef>
                <a:defRPr sz="1600" kern="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altLang="zh-CN" sz="2800" dirty="0"/>
                <a:t>Singly linked list</a:t>
              </a:r>
              <a:endParaRPr lang="zh-CN" altLang="en-US" sz="2800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BAB0B85-F2B6-42D5-B1CB-4288CC8B26C9}"/>
              </a:ext>
            </a:extLst>
          </p:cNvPr>
          <p:cNvGrpSpPr/>
          <p:nvPr/>
        </p:nvGrpSpPr>
        <p:grpSpPr>
          <a:xfrm>
            <a:off x="755259" y="4329537"/>
            <a:ext cx="3418822" cy="1236687"/>
            <a:chOff x="809851" y="4329537"/>
            <a:chExt cx="3418822" cy="1236687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B44448A-CFE6-4BD5-A6B4-A6750F4D4E56}"/>
                </a:ext>
              </a:extLst>
            </p:cNvPr>
            <p:cNvSpPr/>
            <p:nvPr/>
          </p:nvSpPr>
          <p:spPr>
            <a:xfrm>
              <a:off x="809851" y="4329537"/>
              <a:ext cx="25840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/>
              <a:r>
                <a:rPr lang="en-US" altLang="zh-CN" sz="3200" b="1" kern="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等线" panose="020F0502020204030204"/>
                  <a:ea typeface="等线" panose="02010600030101010101" pitchFamily="2" charset="-122"/>
                </a:rPr>
                <a:t>02.</a:t>
              </a:r>
              <a:r>
                <a:rPr lang="zh-CN" altLang="en-US" sz="3200" b="1" kern="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等线" panose="020F0502020204030204"/>
                  <a:ea typeface="等线" panose="02010600030101010101" pitchFamily="2" charset="-122"/>
                </a:rPr>
                <a:t>循环链表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9E0D826-E3FB-4D22-ADFA-19AB52ABF3B4}"/>
                </a:ext>
              </a:extLst>
            </p:cNvPr>
            <p:cNvSpPr txBox="1"/>
            <p:nvPr/>
          </p:nvSpPr>
          <p:spPr>
            <a:xfrm>
              <a:off x="917813" y="4959006"/>
              <a:ext cx="3310860" cy="60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defTabSz="1219170">
                <a:lnSpc>
                  <a:spcPct val="130000"/>
                </a:lnSpc>
                <a:spcBef>
                  <a:spcPts val="800"/>
                </a:spcBef>
                <a:defRPr sz="2800" kern="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altLang="zh-CN" dirty="0"/>
                <a:t>Circularly linked list</a:t>
              </a:r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FF79D46-294A-4FDD-A75C-C77211132239}"/>
              </a:ext>
            </a:extLst>
          </p:cNvPr>
          <p:cNvGrpSpPr/>
          <p:nvPr/>
        </p:nvGrpSpPr>
        <p:grpSpPr>
          <a:xfrm>
            <a:off x="8763929" y="3057661"/>
            <a:ext cx="3014089" cy="1271876"/>
            <a:chOff x="8763929" y="3057661"/>
            <a:chExt cx="3014089" cy="127187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670C46A-66FA-4263-855F-B24A8F96146F}"/>
                </a:ext>
              </a:extLst>
            </p:cNvPr>
            <p:cNvSpPr/>
            <p:nvPr/>
          </p:nvSpPr>
          <p:spPr>
            <a:xfrm>
              <a:off x="8763929" y="3057661"/>
              <a:ext cx="25840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/>
              <a:r>
                <a:rPr lang="en-US" altLang="zh-CN" sz="3200" b="1" kern="0" dirty="0">
                  <a:solidFill>
                    <a:srgbClr val="7EB2E6"/>
                  </a:solidFill>
                  <a:latin typeface="等线" panose="020F0502020204030204"/>
                  <a:ea typeface="等线" panose="02010600030101010101" pitchFamily="2" charset="-122"/>
                </a:rPr>
                <a:t>03.</a:t>
              </a:r>
              <a:r>
                <a:rPr lang="zh-CN" altLang="en-US" sz="3200" b="1" kern="0" dirty="0">
                  <a:solidFill>
                    <a:srgbClr val="7EB2E6"/>
                  </a:solidFill>
                  <a:latin typeface="等线" panose="020F0502020204030204"/>
                  <a:ea typeface="等线" panose="02010600030101010101" pitchFamily="2" charset="-122"/>
                </a:rPr>
                <a:t>双向链表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F6EE43F-FFBD-4794-83DB-A34C41CF36E1}"/>
                </a:ext>
              </a:extLst>
            </p:cNvPr>
            <p:cNvSpPr txBox="1"/>
            <p:nvPr/>
          </p:nvSpPr>
          <p:spPr>
            <a:xfrm>
              <a:off x="8798119" y="3722319"/>
              <a:ext cx="2979899" cy="60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defTabSz="1219170">
                <a:lnSpc>
                  <a:spcPct val="130000"/>
                </a:lnSpc>
                <a:spcBef>
                  <a:spcPts val="800"/>
                </a:spcBef>
                <a:defRPr sz="2800" kern="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altLang="zh-CN" dirty="0"/>
                <a:t>Doubly linked list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880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  <p:bldP spid="25" grpId="0" animBg="1"/>
      <p:bldP spid="26" grpId="0" animBg="1"/>
      <p:bldP spid="2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8FE5C-725B-471F-9E63-DA2CE6E2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F287F-3F2E-4F76-9420-CC1B3A9D2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1088426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>
                <a:solidFill>
                  <a:srgbClr val="000000"/>
                </a:solidFill>
              </a:rPr>
              <a:t>最后一个结点的指针又指回第一个结点的链表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lvl="1"/>
            <a:r>
              <a:rPr lang="zh-CN" altLang="en-US" dirty="0"/>
              <a:t>可用尾指针代替头指针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D4249-A2A3-4586-A401-A0B8D8DA8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线性表的链式表示和实现</a:t>
            </a:r>
          </a:p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0127426-27B3-4751-AA4D-86FDEDF21F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5451482"/>
              </p:ext>
            </p:extLst>
          </p:nvPr>
        </p:nvGraphicFramePr>
        <p:xfrm>
          <a:off x="1625600" y="3568232"/>
          <a:ext cx="110744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5372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endParaRPr lang="zh-CN" altLang="en-US" sz="2400" baseline="-250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165389F-48B3-4687-869F-0F7EB7D01A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323810"/>
              </p:ext>
            </p:extLst>
          </p:nvPr>
        </p:nvGraphicFramePr>
        <p:xfrm>
          <a:off x="3246120" y="3568231"/>
          <a:ext cx="110744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5372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1</a:t>
                      </a:r>
                      <a:endParaRPr lang="zh-CN" altLang="en-US" sz="2400" baseline="-250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F140E4BA-1CAE-4DCB-81CE-B89CA33B66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12660"/>
              </p:ext>
            </p:extLst>
          </p:nvPr>
        </p:nvGraphicFramePr>
        <p:xfrm>
          <a:off x="4912362" y="3568231"/>
          <a:ext cx="110744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5372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…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112385C1-8FBC-4757-AB65-019A3039EE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5172362"/>
              </p:ext>
            </p:extLst>
          </p:nvPr>
        </p:nvGraphicFramePr>
        <p:xfrm>
          <a:off x="6630547" y="3568230"/>
          <a:ext cx="110744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5372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n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4FE1A0D-B48E-4C0C-9542-928757DC204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22960" y="3911134"/>
            <a:ext cx="802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07BF0F8-3AFA-41CC-8EC2-1BE8F29D3C2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733040" y="3911133"/>
            <a:ext cx="51308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D44AA26-F9CA-4417-97BF-CA0FC4E9BF8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353560" y="3911133"/>
            <a:ext cx="5588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C76BA52-6918-4917-BCBF-5A9913481FB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019802" y="3911132"/>
            <a:ext cx="6107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17089E2-B345-420F-8154-63FDE7842A09}"/>
              </a:ext>
            </a:extLst>
          </p:cNvPr>
          <p:cNvSpPr txBox="1"/>
          <p:nvPr/>
        </p:nvSpPr>
        <p:spPr>
          <a:xfrm>
            <a:off x="182880" y="3279665"/>
            <a:ext cx="11074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Head</a:t>
            </a:r>
            <a:endParaRPr lang="zh-CN" altLang="en-US" sz="3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F9A2B1E-73E7-454D-A4FF-BCC147AC9995}"/>
              </a:ext>
            </a:extLst>
          </p:cNvPr>
          <p:cNvSpPr txBox="1"/>
          <p:nvPr/>
        </p:nvSpPr>
        <p:spPr>
          <a:xfrm>
            <a:off x="544707" y="5460190"/>
            <a:ext cx="17954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空循环链表：</a:t>
            </a:r>
            <a:endParaRPr lang="zh-CN" altLang="en-US" sz="1200" dirty="0"/>
          </a:p>
        </p:txBody>
      </p:sp>
      <p:graphicFrame>
        <p:nvGraphicFramePr>
          <p:cNvPr id="23" name="表格 5">
            <a:extLst>
              <a:ext uri="{FF2B5EF4-FFF2-40B4-BE49-F238E27FC236}">
                <a16:creationId xmlns:a16="http://schemas.microsoft.com/office/drawing/2014/main" id="{74743046-9B20-41A1-9F72-86A6A8A226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122601"/>
              </p:ext>
            </p:extLst>
          </p:nvPr>
        </p:nvGraphicFramePr>
        <p:xfrm>
          <a:off x="3496704" y="5476540"/>
          <a:ext cx="156464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8232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E7CDEEE-9F94-4F82-9640-564772C50E2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694064" y="5819442"/>
            <a:ext cx="802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1949254-C7F1-4EDF-8E9A-575E91E64FAF}"/>
              </a:ext>
            </a:extLst>
          </p:cNvPr>
          <p:cNvSpPr txBox="1"/>
          <p:nvPr/>
        </p:nvSpPr>
        <p:spPr>
          <a:xfrm>
            <a:off x="2340184" y="5184152"/>
            <a:ext cx="11108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</a:rPr>
              <a:t>Head</a:t>
            </a:r>
            <a:endParaRPr lang="zh-CN" altLang="en-US" dirty="0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42486A33-A3C8-4B6A-BCE1-AE3BD35F2C89}"/>
              </a:ext>
            </a:extLst>
          </p:cNvPr>
          <p:cNvCxnSpPr>
            <a:cxnSpLocks/>
          </p:cNvCxnSpPr>
          <p:nvPr/>
        </p:nvCxnSpPr>
        <p:spPr>
          <a:xfrm flipH="1">
            <a:off x="1625600" y="4063532"/>
            <a:ext cx="6112387" cy="2"/>
          </a:xfrm>
          <a:prstGeom prst="bentConnector5">
            <a:avLst>
              <a:gd name="adj1" fmla="val -3740"/>
              <a:gd name="adj2" fmla="val 28575250000"/>
              <a:gd name="adj3" fmla="val 10374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37401031-03FE-4F8A-A2D7-146C19B3397F}"/>
              </a:ext>
            </a:extLst>
          </p:cNvPr>
          <p:cNvCxnSpPr>
            <a:cxnSpLocks/>
          </p:cNvCxnSpPr>
          <p:nvPr/>
        </p:nvCxnSpPr>
        <p:spPr>
          <a:xfrm flipH="1">
            <a:off x="3496704" y="6046810"/>
            <a:ext cx="1564640" cy="12700"/>
          </a:xfrm>
          <a:prstGeom prst="bentConnector5">
            <a:avLst>
              <a:gd name="adj1" fmla="val -14610"/>
              <a:gd name="adj2" fmla="val 4500016"/>
              <a:gd name="adj3" fmla="val 1146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D0BAAB7-3B97-4235-9116-F6067F1EEC2D}"/>
              </a:ext>
            </a:extLst>
          </p:cNvPr>
          <p:cNvGrpSpPr/>
          <p:nvPr/>
        </p:nvGrpSpPr>
        <p:grpSpPr>
          <a:xfrm>
            <a:off x="6651170" y="2657812"/>
            <a:ext cx="1066194" cy="910418"/>
            <a:chOff x="6783250" y="2233821"/>
            <a:chExt cx="1066194" cy="910418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CA41CFB-0E13-455A-9388-ABA167845C7C}"/>
                </a:ext>
              </a:extLst>
            </p:cNvPr>
            <p:cNvCxnSpPr>
              <a:cxnSpLocks/>
              <a:stCxn id="49" idx="2"/>
              <a:endCxn id="8" idx="0"/>
            </p:cNvCxnSpPr>
            <p:nvPr/>
          </p:nvCxnSpPr>
          <p:spPr>
            <a:xfrm>
              <a:off x="7316347" y="2818596"/>
              <a:ext cx="0" cy="3256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E0AE4EA-DC67-4D94-871D-931EF95F7DFF}"/>
                </a:ext>
              </a:extLst>
            </p:cNvPr>
            <p:cNvSpPr txBox="1"/>
            <p:nvPr/>
          </p:nvSpPr>
          <p:spPr>
            <a:xfrm>
              <a:off x="6783250" y="2233821"/>
              <a:ext cx="10661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32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</a:rPr>
                <a:t>Rear</a:t>
              </a:r>
              <a:endParaRPr lang="zh-CN" altLang="en-US" dirty="0"/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4608C878-6098-45CD-8CA4-706F020F0402}"/>
              </a:ext>
            </a:extLst>
          </p:cNvPr>
          <p:cNvSpPr txBox="1"/>
          <p:nvPr/>
        </p:nvSpPr>
        <p:spPr>
          <a:xfrm>
            <a:off x="2294492" y="5752577"/>
            <a:ext cx="11108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</a:rPr>
              <a:t>Rear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A611F2A-614E-42B3-BF62-349B892574DD}"/>
              </a:ext>
            </a:extLst>
          </p:cNvPr>
          <p:cNvSpPr txBox="1"/>
          <p:nvPr/>
        </p:nvSpPr>
        <p:spPr>
          <a:xfrm>
            <a:off x="7965440" y="2482078"/>
            <a:ext cx="409593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尾指针更便于操作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&amp;a</a:t>
            </a:r>
            <a:r>
              <a:rPr lang="en-US" altLang="zh-CN" sz="2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=Rear-&gt;next-&gt;next</a:t>
            </a:r>
            <a:endParaRPr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&amp;a</a:t>
            </a:r>
            <a:r>
              <a:rPr lang="en-US" altLang="zh-CN" sz="2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=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Rear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075A0D5-EB43-4DD2-9D7C-B89EB51163CF}"/>
              </a:ext>
            </a:extLst>
          </p:cNvPr>
          <p:cNvSpPr txBox="1"/>
          <p:nvPr/>
        </p:nvSpPr>
        <p:spPr>
          <a:xfrm>
            <a:off x="6776720" y="5133636"/>
            <a:ext cx="4805680" cy="1384995"/>
          </a:xfrm>
          <a:prstGeom prst="rect">
            <a:avLst/>
          </a:prstGeom>
          <a:solidFill>
            <a:srgbClr val="E7F6D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循环链表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没有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NULL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  <a:endParaRPr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终止条件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</a:t>
            </a:r>
            <a:endParaRPr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p==head/rear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08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25" grpId="0"/>
      <p:bldP spid="58" grpId="0"/>
      <p:bldP spid="28" grpId="0" animBg="1"/>
      <p:bldP spid="2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339B5-F850-4DD7-BDCD-38C2B3F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循环链表应用例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665FA8-95B2-4F13-899D-CE144706D6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线性表的链式表示和实现</a:t>
            </a:r>
          </a:p>
          <a:p>
            <a:endParaRPr lang="zh-CN" altLang="en-US" dirty="0"/>
          </a:p>
        </p:txBody>
      </p:sp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6A2B2230-FBF5-42CA-A96D-B4D93A1848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496566"/>
              </p:ext>
            </p:extLst>
          </p:nvPr>
        </p:nvGraphicFramePr>
        <p:xfrm>
          <a:off x="449865" y="1592303"/>
          <a:ext cx="4511039" cy="4798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D03368BD-D005-4E72-AE8C-8CEA1A0086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6682242"/>
              </p:ext>
            </p:extLst>
          </p:nvPr>
        </p:nvGraphicFramePr>
        <p:xfrm>
          <a:off x="5722905" y="2498427"/>
          <a:ext cx="110744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5372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endParaRPr lang="zh-CN" altLang="en-US" sz="2400" baseline="-250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C145220-A2A3-4937-97D8-A2A01175C3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803910"/>
              </p:ext>
            </p:extLst>
          </p:nvPr>
        </p:nvGraphicFramePr>
        <p:xfrm>
          <a:off x="7343425" y="2498426"/>
          <a:ext cx="110744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5372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1</a:t>
                      </a:r>
                      <a:endParaRPr lang="zh-CN" altLang="en-US" sz="2400" baseline="-250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11" name="表格 5">
            <a:extLst>
              <a:ext uri="{FF2B5EF4-FFF2-40B4-BE49-F238E27FC236}">
                <a16:creationId xmlns:a16="http://schemas.microsoft.com/office/drawing/2014/main" id="{0568EF31-A222-4847-A747-BFB088C74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0401788"/>
              </p:ext>
            </p:extLst>
          </p:nvPr>
        </p:nvGraphicFramePr>
        <p:xfrm>
          <a:off x="9009667" y="2498426"/>
          <a:ext cx="110744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5372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…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12" name="表格 5">
            <a:extLst>
              <a:ext uri="{FF2B5EF4-FFF2-40B4-BE49-F238E27FC236}">
                <a16:creationId xmlns:a16="http://schemas.microsoft.com/office/drawing/2014/main" id="{C5FA30D5-1CF8-402C-99A7-CE0BBD8D70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0878300"/>
              </p:ext>
            </p:extLst>
          </p:nvPr>
        </p:nvGraphicFramePr>
        <p:xfrm>
          <a:off x="10727852" y="2498425"/>
          <a:ext cx="110744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5372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n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D7AEB42-21BC-4458-85AA-57BCCEDF2AB0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6276625" y="2002413"/>
            <a:ext cx="0" cy="496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5A5364E-26E7-4464-8861-241453EA0B3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830345" y="2841328"/>
            <a:ext cx="51308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971F3A7-0B86-4BFE-94A7-A4BE9D7EC00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8450865" y="2841328"/>
            <a:ext cx="5588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C20A444-9A8E-48DA-A580-3F395AE09C3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10117107" y="2841327"/>
            <a:ext cx="6107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CC4E1FC-24A5-4FA6-9A25-D8A1A42DAB0F}"/>
              </a:ext>
            </a:extLst>
          </p:cNvPr>
          <p:cNvSpPr txBox="1"/>
          <p:nvPr/>
        </p:nvSpPr>
        <p:spPr>
          <a:xfrm>
            <a:off x="5285183" y="1417638"/>
            <a:ext cx="19828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p=ra-&gt;next</a:t>
            </a:r>
            <a:endParaRPr lang="zh-CN" altLang="en-US" sz="3200" dirty="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9BC95D6D-3229-4911-8913-DA7913704381}"/>
              </a:ext>
            </a:extLst>
          </p:cNvPr>
          <p:cNvCxnSpPr>
            <a:cxnSpLocks/>
          </p:cNvCxnSpPr>
          <p:nvPr/>
        </p:nvCxnSpPr>
        <p:spPr>
          <a:xfrm flipH="1">
            <a:off x="5722905" y="2993727"/>
            <a:ext cx="6112387" cy="2"/>
          </a:xfrm>
          <a:prstGeom prst="bentConnector5">
            <a:avLst>
              <a:gd name="adj1" fmla="val -3740"/>
              <a:gd name="adj2" fmla="val 28575250000"/>
              <a:gd name="adj3" fmla="val 10374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B164301-6263-4DC9-BFE4-26176E364A9C}"/>
              </a:ext>
            </a:extLst>
          </p:cNvPr>
          <p:cNvGrpSpPr/>
          <p:nvPr/>
        </p:nvGrpSpPr>
        <p:grpSpPr>
          <a:xfrm>
            <a:off x="10875172" y="1449778"/>
            <a:ext cx="812799" cy="1048647"/>
            <a:chOff x="6909947" y="847557"/>
            <a:chExt cx="812799" cy="1048647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7362DC83-6DC7-45D9-B382-04D01A9A84BD}"/>
                </a:ext>
              </a:extLst>
            </p:cNvPr>
            <p:cNvCxnSpPr>
              <a:cxnSpLocks/>
              <a:stCxn id="21" idx="2"/>
              <a:endCxn id="12" idx="0"/>
            </p:cNvCxnSpPr>
            <p:nvPr/>
          </p:nvCxnSpPr>
          <p:spPr>
            <a:xfrm>
              <a:off x="7316347" y="1432332"/>
              <a:ext cx="0" cy="4638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6CB045-5563-4207-ABC6-FC083AFAD116}"/>
                </a:ext>
              </a:extLst>
            </p:cNvPr>
            <p:cNvSpPr txBox="1"/>
            <p:nvPr/>
          </p:nvSpPr>
          <p:spPr>
            <a:xfrm>
              <a:off x="6909947" y="847557"/>
              <a:ext cx="8127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32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</a:rPr>
                <a:t>ra</a:t>
              </a:r>
              <a:endParaRPr lang="zh-CN" altLang="en-US" dirty="0"/>
            </a:p>
          </p:txBody>
        </p:sp>
      </p:grpSp>
      <p:graphicFrame>
        <p:nvGraphicFramePr>
          <p:cNvPr id="38" name="表格 5">
            <a:extLst>
              <a:ext uri="{FF2B5EF4-FFF2-40B4-BE49-F238E27FC236}">
                <a16:creationId xmlns:a16="http://schemas.microsoft.com/office/drawing/2014/main" id="{BAA75E4E-D795-4705-9704-1CDDFD4C6D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3146111"/>
              </p:ext>
            </p:extLst>
          </p:nvPr>
        </p:nvGraphicFramePr>
        <p:xfrm>
          <a:off x="5575584" y="5039912"/>
          <a:ext cx="110744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5372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endParaRPr lang="zh-CN" altLang="en-US" sz="2400" baseline="-250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E7C9B0A5-3BC3-4F52-A1C8-8975B7C9CA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198935"/>
              </p:ext>
            </p:extLst>
          </p:nvPr>
        </p:nvGraphicFramePr>
        <p:xfrm>
          <a:off x="7196104" y="5039911"/>
          <a:ext cx="110744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5372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r>
                        <a:rPr lang="en-US" altLang="zh-CN" sz="2400" baseline="-25000" dirty="0"/>
                        <a:t>1</a:t>
                      </a:r>
                      <a:endParaRPr lang="zh-CN" altLang="en-US" sz="2400" baseline="-250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40" name="表格 5">
            <a:extLst>
              <a:ext uri="{FF2B5EF4-FFF2-40B4-BE49-F238E27FC236}">
                <a16:creationId xmlns:a16="http://schemas.microsoft.com/office/drawing/2014/main" id="{3F2DE80C-59F1-4F15-B2D1-F3D2746815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755139"/>
              </p:ext>
            </p:extLst>
          </p:nvPr>
        </p:nvGraphicFramePr>
        <p:xfrm>
          <a:off x="8862346" y="5039911"/>
          <a:ext cx="110744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5372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…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41" name="表格 5">
            <a:extLst>
              <a:ext uri="{FF2B5EF4-FFF2-40B4-BE49-F238E27FC236}">
                <a16:creationId xmlns:a16="http://schemas.microsoft.com/office/drawing/2014/main" id="{72A750FF-178B-4757-9B00-371688A8CE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70458"/>
              </p:ext>
            </p:extLst>
          </p:nvPr>
        </p:nvGraphicFramePr>
        <p:xfrm>
          <a:off x="10580531" y="5039910"/>
          <a:ext cx="110744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5372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r>
                        <a:rPr lang="en-US" altLang="zh-CN" sz="2400" baseline="-25000" dirty="0"/>
                        <a:t>m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FB39AF9-AF46-445A-87D8-C942CC7F5A9D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6683024" y="5382813"/>
            <a:ext cx="51308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D227F0C-00DE-4495-8D54-A5B643505AA8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8303544" y="5382813"/>
            <a:ext cx="5588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1626738-72F3-4589-BF13-62B2AECB2F95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9969786" y="5382812"/>
            <a:ext cx="6107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627239D8-26DD-497E-97F5-3424060D9F9F}"/>
              </a:ext>
            </a:extLst>
          </p:cNvPr>
          <p:cNvCxnSpPr>
            <a:cxnSpLocks/>
          </p:cNvCxnSpPr>
          <p:nvPr/>
        </p:nvCxnSpPr>
        <p:spPr>
          <a:xfrm flipH="1">
            <a:off x="5575584" y="5535212"/>
            <a:ext cx="6112387" cy="2"/>
          </a:xfrm>
          <a:prstGeom prst="bentConnector5">
            <a:avLst>
              <a:gd name="adj1" fmla="val -3740"/>
              <a:gd name="adj2" fmla="val 28575250000"/>
              <a:gd name="adj3" fmla="val 10374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70E11E2-A266-4C15-8F47-9A1FBF5B5A36}"/>
              </a:ext>
            </a:extLst>
          </p:cNvPr>
          <p:cNvGrpSpPr/>
          <p:nvPr/>
        </p:nvGrpSpPr>
        <p:grpSpPr>
          <a:xfrm>
            <a:off x="10724206" y="4163132"/>
            <a:ext cx="812799" cy="876778"/>
            <a:chOff x="6906302" y="1019426"/>
            <a:chExt cx="812799" cy="876778"/>
          </a:xfrm>
        </p:grpSpPr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7D8401A1-54CA-4A7A-A8C0-1F7C100EF2AB}"/>
                </a:ext>
              </a:extLst>
            </p:cNvPr>
            <p:cNvCxnSpPr>
              <a:cxnSpLocks/>
              <a:stCxn id="50" idx="2"/>
              <a:endCxn id="41" idx="0"/>
            </p:cNvCxnSpPr>
            <p:nvPr/>
          </p:nvCxnSpPr>
          <p:spPr>
            <a:xfrm>
              <a:off x="7312702" y="1604201"/>
              <a:ext cx="3645" cy="2920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3C4D9CA-CD6E-4C58-8A53-C258F74D3081}"/>
                </a:ext>
              </a:extLst>
            </p:cNvPr>
            <p:cNvSpPr txBox="1"/>
            <p:nvPr/>
          </p:nvSpPr>
          <p:spPr>
            <a:xfrm>
              <a:off x="6906302" y="1019426"/>
              <a:ext cx="8127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32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</a:rPr>
                <a:t>rb</a:t>
              </a:r>
              <a:endParaRPr lang="zh-CN" altLang="en-US" dirty="0"/>
            </a:p>
          </p:txBody>
        </p:sp>
      </p:grp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E50C1C9F-B015-4A6E-80C6-07865562EC6E}"/>
              </a:ext>
            </a:extLst>
          </p:cNvPr>
          <p:cNvCxnSpPr>
            <a:cxnSpLocks/>
            <a:stCxn id="12" idx="3"/>
            <a:endCxn id="39" idx="0"/>
          </p:cNvCxnSpPr>
          <p:nvPr/>
        </p:nvCxnSpPr>
        <p:spPr>
          <a:xfrm flipH="1">
            <a:off x="7749824" y="2841327"/>
            <a:ext cx="4085468" cy="2198584"/>
          </a:xfrm>
          <a:prstGeom prst="bentConnector4">
            <a:avLst>
              <a:gd name="adj1" fmla="val -5595"/>
              <a:gd name="adj2" fmla="val 5779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1792E6F8-656F-4B9E-A574-6D84DECA11BD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 flipH="1" flipV="1">
            <a:off x="5722905" y="2841329"/>
            <a:ext cx="5965066" cy="2541483"/>
          </a:xfrm>
          <a:prstGeom prst="bentConnector5">
            <a:avLst>
              <a:gd name="adj1" fmla="val -3832"/>
              <a:gd name="adj2" fmla="val -43545"/>
              <a:gd name="adj3" fmla="val 1074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CB0F21DC-1CEE-4D92-9683-A45E8F268F99}"/>
              </a:ext>
            </a:extLst>
          </p:cNvPr>
          <p:cNvSpPr txBox="1"/>
          <p:nvPr/>
        </p:nvSpPr>
        <p:spPr>
          <a:xfrm>
            <a:off x="7579361" y="3572032"/>
            <a:ext cx="45150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ra-&gt;next=(</a:t>
            </a:r>
            <a:r>
              <a:rPr lang="en-US" altLang="zh-CN" sz="3200" dirty="0" err="1"/>
              <a:t>rb</a:t>
            </a:r>
            <a:r>
              <a:rPr lang="en-US" altLang="zh-CN" sz="3200" dirty="0"/>
              <a:t>-&gt;next)-&gt;next</a:t>
            </a:r>
            <a:endParaRPr lang="zh-CN" altLang="en-US" sz="32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8469685-E76D-49A8-9D5B-13DE77726F62}"/>
              </a:ext>
            </a:extLst>
          </p:cNvPr>
          <p:cNvSpPr txBox="1"/>
          <p:nvPr/>
        </p:nvSpPr>
        <p:spPr>
          <a:xfrm>
            <a:off x="5223360" y="4455137"/>
            <a:ext cx="24528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free(</a:t>
            </a:r>
            <a:r>
              <a:rPr lang="en-US" altLang="zh-CN" sz="3200" dirty="0" err="1"/>
              <a:t>rb</a:t>
            </a:r>
            <a:r>
              <a:rPr lang="en-US" altLang="zh-CN" sz="3200" dirty="0"/>
              <a:t>-&gt;next)</a:t>
            </a:r>
            <a:endParaRPr lang="zh-CN" altLang="en-US" sz="32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AE9F330-6A98-4FC4-BEA8-75C9F3D49FFB}"/>
              </a:ext>
            </a:extLst>
          </p:cNvPr>
          <p:cNvSpPr txBox="1"/>
          <p:nvPr/>
        </p:nvSpPr>
        <p:spPr>
          <a:xfrm>
            <a:off x="7580503" y="6019281"/>
            <a:ext cx="19828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rb</a:t>
            </a:r>
            <a:r>
              <a:rPr lang="en-US" altLang="zh-CN" sz="3200" dirty="0"/>
              <a:t>-next=p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1832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7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7" grpId="0"/>
      <p:bldP spid="65" grpId="0"/>
      <p:bldP spid="66" grpId="0"/>
      <p:bldP spid="6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8FE5C-725B-471F-9E63-DA2CE6E2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循环链表应用例</a:t>
            </a:r>
            <a:r>
              <a:rPr lang="en-US" altLang="zh-CN" dirty="0"/>
              <a:t>——</a:t>
            </a:r>
            <a:r>
              <a:rPr lang="zh-CN" altLang="en-US" dirty="0"/>
              <a:t>连接两个线性表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F287F-3F2E-4F76-9420-CC1B3A9D21A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connect(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&amp;ra</a:t>
            </a: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&amp;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rb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    p=ra—&gt;next;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    ra—&gt;next=(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rb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—&gt;next)—&gt;next;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    free(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rb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—&gt;next);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    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rb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—&gt;next=p;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D4249-A2A3-4586-A401-A0B8D8DA8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线性表的链式表示和实现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F3A086-E6EA-4586-B644-FFBDD124F39B}"/>
              </a:ext>
            </a:extLst>
          </p:cNvPr>
          <p:cNvSpPr txBox="1"/>
          <p:nvPr/>
        </p:nvSpPr>
        <p:spPr>
          <a:xfrm>
            <a:off x="8879840" y="5664501"/>
            <a:ext cx="260728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lvl="0" algn="ctr" defTabSz="685783">
              <a:spcBef>
                <a:spcPct val="20000"/>
              </a:spcBef>
              <a:buClr>
                <a:srgbClr val="4472C4"/>
              </a:buClr>
              <a:buSzPct val="70000"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T(n)=</a:t>
            </a:r>
            <a:r>
              <a:rPr lang="en-US" altLang="zh-CN"/>
              <a:t>O(1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47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9EA6BE8D-944C-40FE-B334-4A3A6F57CE8C}"/>
              </a:ext>
            </a:extLst>
          </p:cNvPr>
          <p:cNvSpPr/>
          <p:nvPr/>
        </p:nvSpPr>
        <p:spPr>
          <a:xfrm>
            <a:off x="8271853" y="3031172"/>
            <a:ext cx="3568183" cy="1382293"/>
          </a:xfrm>
          <a:prstGeom prst="roundRect">
            <a:avLst>
              <a:gd name="adj" fmla="val 41697"/>
            </a:avLst>
          </a:prstGeom>
          <a:solidFill>
            <a:srgbClr val="5DCAB3">
              <a:alpha val="30980"/>
            </a:srgbClr>
          </a:solidFill>
          <a:ln>
            <a:solidFill>
              <a:schemeClr val="accent4">
                <a:lumMod val="40000"/>
                <a:lumOff val="60000"/>
              </a:schemeClr>
            </a:solidFill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C78FE5C-725B-471F-9E63-DA2CE6E2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常见链表结构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D4249-A2A3-4586-A401-A0B8D8DA8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线性表的链式表示和实现</a:t>
            </a:r>
          </a:p>
          <a:p>
            <a:endParaRPr lang="zh-CN" altLang="en-US" dirty="0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7B5AFCD2-824C-4EA8-94FC-ABFBB7E437DA}"/>
              </a:ext>
            </a:extLst>
          </p:cNvPr>
          <p:cNvSpPr/>
          <p:nvPr/>
        </p:nvSpPr>
        <p:spPr>
          <a:xfrm>
            <a:off x="5294012" y="782597"/>
            <a:ext cx="2709333" cy="2709333"/>
          </a:xfrm>
          <a:custGeom>
            <a:avLst/>
            <a:gdLst>
              <a:gd name="connsiteX0" fmla="*/ 0 w 2709333"/>
              <a:gd name="connsiteY0" fmla="*/ 2709333 h 2709333"/>
              <a:gd name="connsiteX1" fmla="*/ 1354667 w 2709333"/>
              <a:gd name="connsiteY1" fmla="*/ 0 h 2709333"/>
              <a:gd name="connsiteX2" fmla="*/ 2709333 w 2709333"/>
              <a:gd name="connsiteY2" fmla="*/ 2709333 h 2709333"/>
              <a:gd name="connsiteX3" fmla="*/ 0 w 2709333"/>
              <a:gd name="connsiteY3" fmla="*/ 2709333 h 270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9333" h="2709333">
                <a:moveTo>
                  <a:pt x="0" y="2709333"/>
                </a:moveTo>
                <a:lnTo>
                  <a:pt x="1354667" y="0"/>
                </a:lnTo>
                <a:lnTo>
                  <a:pt x="2709333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1E5E9F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5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4013" tIns="1461347" rIns="784013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800" kern="1200" dirty="0">
                <a:latin typeface="+mj-ea"/>
                <a:ea typeface="+mj-ea"/>
              </a:rPr>
              <a:t>01</a:t>
            </a:r>
            <a:endParaRPr lang="zh-CN" altLang="en-US" sz="2800" kern="1200" dirty="0">
              <a:latin typeface="+mj-ea"/>
              <a:ea typeface="+mj-ea"/>
            </a:endParaRP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005C02BA-0203-46A3-BDDF-F75AE752F1A0}"/>
              </a:ext>
            </a:extLst>
          </p:cNvPr>
          <p:cNvSpPr/>
          <p:nvPr/>
        </p:nvSpPr>
        <p:spPr>
          <a:xfrm>
            <a:off x="3939346" y="3491930"/>
            <a:ext cx="2709333" cy="2709333"/>
          </a:xfrm>
          <a:custGeom>
            <a:avLst/>
            <a:gdLst>
              <a:gd name="connsiteX0" fmla="*/ 0 w 2709333"/>
              <a:gd name="connsiteY0" fmla="*/ 2709333 h 2709333"/>
              <a:gd name="connsiteX1" fmla="*/ 1354667 w 2709333"/>
              <a:gd name="connsiteY1" fmla="*/ 0 h 2709333"/>
              <a:gd name="connsiteX2" fmla="*/ 2709333 w 2709333"/>
              <a:gd name="connsiteY2" fmla="*/ 2709333 h 2709333"/>
              <a:gd name="connsiteX3" fmla="*/ 0 w 2709333"/>
              <a:gd name="connsiteY3" fmla="*/ 2709333 h 270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9333" h="2709333">
                <a:moveTo>
                  <a:pt x="0" y="2709333"/>
                </a:moveTo>
                <a:lnTo>
                  <a:pt x="1354667" y="0"/>
                </a:lnTo>
                <a:lnTo>
                  <a:pt x="2709333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A9CCEE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5">
              <a:alpha val="90000"/>
              <a:hueOff val="0"/>
              <a:satOff val="0"/>
              <a:lumOff val="0"/>
              <a:alphaOff val="-13333"/>
            </a:schemeClr>
          </a:effectRef>
          <a:fontRef idx="minor">
            <a:schemeClr val="lt1"/>
          </a:fontRef>
        </p:style>
        <p:txBody>
          <a:bodyPr spcFirstLastPara="0" vert="horz" wrap="square" lIns="784013" tIns="1461347" rIns="784013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800" kern="1200" dirty="0">
                <a:latin typeface="+mj-ea"/>
                <a:ea typeface="+mj-ea"/>
              </a:rPr>
              <a:t>02</a:t>
            </a:r>
            <a:endParaRPr lang="zh-CN" altLang="en-US" sz="2800" kern="1200" dirty="0">
              <a:latin typeface="+mj-ea"/>
              <a:ea typeface="+mj-ea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10C799C4-7DCA-4CA8-95D3-CEBB4B83094A}"/>
              </a:ext>
            </a:extLst>
          </p:cNvPr>
          <p:cNvSpPr/>
          <p:nvPr/>
        </p:nvSpPr>
        <p:spPr>
          <a:xfrm>
            <a:off x="5294012" y="3491929"/>
            <a:ext cx="2709333" cy="2709334"/>
          </a:xfrm>
          <a:custGeom>
            <a:avLst/>
            <a:gdLst>
              <a:gd name="connsiteX0" fmla="*/ 0 w 2709333"/>
              <a:gd name="connsiteY0" fmla="*/ 2709333 h 2709333"/>
              <a:gd name="connsiteX1" fmla="*/ 1354667 w 2709333"/>
              <a:gd name="connsiteY1" fmla="*/ 0 h 2709333"/>
              <a:gd name="connsiteX2" fmla="*/ 2709333 w 2709333"/>
              <a:gd name="connsiteY2" fmla="*/ 2709333 h 2709333"/>
              <a:gd name="connsiteX3" fmla="*/ 0 w 2709333"/>
              <a:gd name="connsiteY3" fmla="*/ 2709333 h 270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9333" h="2709333">
                <a:moveTo>
                  <a:pt x="2709333" y="0"/>
                </a:moveTo>
                <a:lnTo>
                  <a:pt x="1354666" y="2709333"/>
                </a:lnTo>
                <a:lnTo>
                  <a:pt x="0" y="0"/>
                </a:lnTo>
                <a:lnTo>
                  <a:pt x="27093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5">
              <a:alpha val="90000"/>
              <a:hueOff val="0"/>
              <a:satOff val="0"/>
              <a:lumOff val="0"/>
              <a:alphaOff val="-26667"/>
            </a:schemeClr>
          </a:effectRef>
          <a:fontRef idx="minor">
            <a:schemeClr val="lt1"/>
          </a:fontRef>
        </p:style>
        <p:txBody>
          <a:bodyPr spcFirstLastPara="0" vert="horz" wrap="square" lIns="833543" tIns="156211" rIns="833543" bIns="1510877" numCol="1" spcCol="1270" anchor="ctr" anchorCtr="0">
            <a:noAutofit/>
          </a:bodyPr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4100" kern="1200">
                <a:solidFill>
                  <a:schemeClr val="tx1"/>
                </a:solidFill>
                <a:latin typeface="+mj-ea"/>
                <a:ea typeface="+mj-ea"/>
              </a:rPr>
              <a:t>链表</a:t>
            </a:r>
            <a:endParaRPr lang="zh-CN" altLang="en-US" sz="4100" kern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183B3AA8-4871-4049-9AFC-8E7B71BA10A1}"/>
              </a:ext>
            </a:extLst>
          </p:cNvPr>
          <p:cNvSpPr/>
          <p:nvPr/>
        </p:nvSpPr>
        <p:spPr>
          <a:xfrm>
            <a:off x="6648679" y="3491930"/>
            <a:ext cx="2709333" cy="2709333"/>
          </a:xfrm>
          <a:custGeom>
            <a:avLst/>
            <a:gdLst>
              <a:gd name="connsiteX0" fmla="*/ 0 w 2709333"/>
              <a:gd name="connsiteY0" fmla="*/ 2709333 h 2709333"/>
              <a:gd name="connsiteX1" fmla="*/ 1354667 w 2709333"/>
              <a:gd name="connsiteY1" fmla="*/ 0 h 2709333"/>
              <a:gd name="connsiteX2" fmla="*/ 2709333 w 2709333"/>
              <a:gd name="connsiteY2" fmla="*/ 2709333 h 2709333"/>
              <a:gd name="connsiteX3" fmla="*/ 0 w 2709333"/>
              <a:gd name="connsiteY3" fmla="*/ 2709333 h 270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9333" h="2709333">
                <a:moveTo>
                  <a:pt x="0" y="2709333"/>
                </a:moveTo>
                <a:lnTo>
                  <a:pt x="1354667" y="0"/>
                </a:lnTo>
                <a:lnTo>
                  <a:pt x="2709333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7EB2E6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5">
              <a:alpha val="90000"/>
              <a:hueOff val="0"/>
              <a:satOff val="0"/>
              <a:lumOff val="0"/>
              <a:alphaOff val="-40000"/>
            </a:schemeClr>
          </a:effectRef>
          <a:fontRef idx="minor">
            <a:schemeClr val="lt1"/>
          </a:fontRef>
        </p:style>
        <p:txBody>
          <a:bodyPr spcFirstLastPara="0" vert="horz" wrap="square" lIns="784013" tIns="1461347" rIns="784013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800" kern="1200" dirty="0">
                <a:latin typeface="+mj-ea"/>
                <a:ea typeface="+mj-ea"/>
              </a:rPr>
              <a:t>03</a:t>
            </a:r>
            <a:endParaRPr lang="zh-CN" altLang="en-US" sz="2800" kern="1200" dirty="0">
              <a:latin typeface="+mj-ea"/>
              <a:ea typeface="+mj-ea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C7E2330-5096-4CDA-B6BC-C91D9C1D818D}"/>
              </a:ext>
            </a:extLst>
          </p:cNvPr>
          <p:cNvGrpSpPr/>
          <p:nvPr/>
        </p:nvGrpSpPr>
        <p:grpSpPr>
          <a:xfrm>
            <a:off x="809851" y="2224788"/>
            <a:ext cx="2691994" cy="1267143"/>
            <a:chOff x="809851" y="2224788"/>
            <a:chExt cx="2691994" cy="126714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1157948-3539-49CA-92EA-0BAC00F5F9AE}"/>
                </a:ext>
              </a:extLst>
            </p:cNvPr>
            <p:cNvSpPr/>
            <p:nvPr/>
          </p:nvSpPr>
          <p:spPr>
            <a:xfrm>
              <a:off x="809851" y="2224788"/>
              <a:ext cx="25840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/>
              <a:r>
                <a:rPr lang="en-US" altLang="zh-CN" sz="3200" b="1" kern="0" dirty="0">
                  <a:solidFill>
                    <a:srgbClr val="1E5E9F"/>
                  </a:solidFill>
                  <a:latin typeface="等线" panose="020F0502020204030204"/>
                  <a:ea typeface="等线" panose="02010600030101010101" pitchFamily="2" charset="-122"/>
                </a:rPr>
                <a:t>01.</a:t>
              </a:r>
              <a:r>
                <a:rPr lang="zh-CN" altLang="en-US" sz="3200" b="1" kern="0" dirty="0">
                  <a:solidFill>
                    <a:srgbClr val="1E5E9F"/>
                  </a:solidFill>
                  <a:latin typeface="等线" panose="020F0502020204030204"/>
                  <a:ea typeface="等线" panose="02010600030101010101" pitchFamily="2" charset="-122"/>
                </a:rPr>
                <a:t>单链表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B7B5899-C45D-48FC-821D-4EE13861418B}"/>
                </a:ext>
              </a:extLst>
            </p:cNvPr>
            <p:cNvSpPr txBox="1"/>
            <p:nvPr/>
          </p:nvSpPr>
          <p:spPr>
            <a:xfrm>
              <a:off x="917813" y="2884713"/>
              <a:ext cx="2584032" cy="60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defTabSz="1219170">
                <a:lnSpc>
                  <a:spcPct val="130000"/>
                </a:lnSpc>
                <a:spcBef>
                  <a:spcPts val="800"/>
                </a:spcBef>
                <a:defRPr sz="1600" kern="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altLang="zh-CN" sz="2800" dirty="0"/>
                <a:t>Singly linked list</a:t>
              </a:r>
              <a:endParaRPr lang="zh-CN" altLang="en-US" sz="2800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BAB0B85-F2B6-42D5-B1CB-4288CC8B26C9}"/>
              </a:ext>
            </a:extLst>
          </p:cNvPr>
          <p:cNvGrpSpPr/>
          <p:nvPr/>
        </p:nvGrpSpPr>
        <p:grpSpPr>
          <a:xfrm>
            <a:off x="755259" y="4329537"/>
            <a:ext cx="3418822" cy="1236687"/>
            <a:chOff x="809851" y="4329537"/>
            <a:chExt cx="3418822" cy="1236687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B44448A-CFE6-4BD5-A6B4-A6750F4D4E56}"/>
                </a:ext>
              </a:extLst>
            </p:cNvPr>
            <p:cNvSpPr/>
            <p:nvPr/>
          </p:nvSpPr>
          <p:spPr>
            <a:xfrm>
              <a:off x="809851" y="4329537"/>
              <a:ext cx="25840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/>
              <a:r>
                <a:rPr lang="en-US" altLang="zh-CN" sz="3200" b="1" kern="0" dirty="0">
                  <a:solidFill>
                    <a:srgbClr val="A9CCEE"/>
                  </a:solidFill>
                  <a:latin typeface="等线" panose="020F0502020204030204"/>
                  <a:ea typeface="等线" panose="02010600030101010101" pitchFamily="2" charset="-122"/>
                </a:rPr>
                <a:t>02.</a:t>
              </a:r>
              <a:r>
                <a:rPr lang="zh-CN" altLang="en-US" sz="3200" b="1" kern="0" dirty="0">
                  <a:solidFill>
                    <a:srgbClr val="A9CCEE"/>
                  </a:solidFill>
                  <a:latin typeface="等线" panose="020F0502020204030204"/>
                  <a:ea typeface="等线" panose="02010600030101010101" pitchFamily="2" charset="-122"/>
                </a:rPr>
                <a:t>循环链表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9E0D826-E3FB-4D22-ADFA-19AB52ABF3B4}"/>
                </a:ext>
              </a:extLst>
            </p:cNvPr>
            <p:cNvSpPr txBox="1"/>
            <p:nvPr/>
          </p:nvSpPr>
          <p:spPr>
            <a:xfrm>
              <a:off x="917813" y="4959006"/>
              <a:ext cx="3310860" cy="60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defTabSz="1219170">
                <a:lnSpc>
                  <a:spcPct val="130000"/>
                </a:lnSpc>
                <a:spcBef>
                  <a:spcPts val="800"/>
                </a:spcBef>
                <a:defRPr sz="2800" kern="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altLang="zh-CN" dirty="0"/>
                <a:t>Circularly linked list</a:t>
              </a:r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FF79D46-294A-4FDD-A75C-C77211132239}"/>
              </a:ext>
            </a:extLst>
          </p:cNvPr>
          <p:cNvGrpSpPr/>
          <p:nvPr/>
        </p:nvGrpSpPr>
        <p:grpSpPr>
          <a:xfrm>
            <a:off x="8763929" y="3057661"/>
            <a:ext cx="3014089" cy="1271876"/>
            <a:chOff x="8763929" y="3057661"/>
            <a:chExt cx="3014089" cy="127187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670C46A-66FA-4263-855F-B24A8F96146F}"/>
                </a:ext>
              </a:extLst>
            </p:cNvPr>
            <p:cNvSpPr/>
            <p:nvPr/>
          </p:nvSpPr>
          <p:spPr>
            <a:xfrm>
              <a:off x="8763929" y="3057661"/>
              <a:ext cx="25840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/>
              <a:r>
                <a:rPr lang="en-US" altLang="zh-CN" sz="3200" b="1" kern="0" dirty="0">
                  <a:solidFill>
                    <a:srgbClr val="7EB2E6"/>
                  </a:solidFill>
                  <a:latin typeface="等线" panose="020F0502020204030204"/>
                  <a:ea typeface="等线" panose="02010600030101010101" pitchFamily="2" charset="-122"/>
                </a:rPr>
                <a:t>03.</a:t>
              </a:r>
              <a:r>
                <a:rPr lang="zh-CN" altLang="en-US" sz="3200" b="1" kern="0" dirty="0">
                  <a:solidFill>
                    <a:srgbClr val="7EB2E6"/>
                  </a:solidFill>
                  <a:latin typeface="等线" panose="020F0502020204030204"/>
                  <a:ea typeface="等线" panose="02010600030101010101" pitchFamily="2" charset="-122"/>
                </a:rPr>
                <a:t>双向链表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F6EE43F-FFBD-4794-83DB-A34C41CF36E1}"/>
                </a:ext>
              </a:extLst>
            </p:cNvPr>
            <p:cNvSpPr txBox="1"/>
            <p:nvPr/>
          </p:nvSpPr>
          <p:spPr>
            <a:xfrm>
              <a:off x="8798119" y="3722319"/>
              <a:ext cx="2979899" cy="60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defTabSz="1219170">
                <a:lnSpc>
                  <a:spcPct val="130000"/>
                </a:lnSpc>
                <a:spcBef>
                  <a:spcPts val="800"/>
                </a:spcBef>
                <a:defRPr sz="2800" kern="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altLang="zh-CN" dirty="0"/>
                <a:t>Doubly linked list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468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  <p:bldP spid="25" grpId="0" animBg="1"/>
      <p:bldP spid="26" grpId="0" animBg="1"/>
      <p:bldP spid="2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8FE5C-725B-471F-9E63-DA2CE6E2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F287F-3F2E-4F76-9420-CC1B3A9D2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685805"/>
          </a:xfrm>
        </p:spPr>
        <p:txBody>
          <a:bodyPr/>
          <a:lstStyle/>
          <a:p>
            <a:r>
              <a:rPr kumimoji="1" lang="zh-CN" altLang="en-US" sz="3200" dirty="0">
                <a:solidFill>
                  <a:srgbClr val="000000"/>
                </a:solidFill>
              </a:rPr>
              <a:t>每个结点里有前趋和后继两个方向的指针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D4249-A2A3-4586-A401-A0B8D8DA8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线性表的链式表示和实现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BF3C89-4D99-43D5-84E7-F2DDD64EC69C}"/>
              </a:ext>
            </a:extLst>
          </p:cNvPr>
          <p:cNvSpPr txBox="1"/>
          <p:nvPr/>
        </p:nvSpPr>
        <p:spPr>
          <a:xfrm>
            <a:off x="229236" y="2748551"/>
            <a:ext cx="4368798" cy="32305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>
            <a:noAutofit/>
          </a:bodyPr>
          <a:lstStyle>
            <a:lvl1pPr indent="0" defTabSz="685783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  <a:defRPr sz="2400">
                <a:ea typeface="+mj-ea"/>
                <a:cs typeface="Times New Roman" panose="02020603050405020304" pitchFamily="18" charset="0"/>
              </a:defRPr>
            </a:lvl1pPr>
            <a:lvl2pPr marL="557199" indent="-214308" defTabSz="685783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Char char="►"/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28" indent="-171446" defTabSz="685783">
              <a:spcBef>
                <a:spcPct val="20000"/>
              </a:spcBef>
              <a:buClr>
                <a:srgbClr val="7030A0"/>
              </a:buClr>
              <a:buSzPct val="70000"/>
              <a:buFont typeface="Times New Roman" panose="02020603050405020304" pitchFamily="18" charset="0"/>
              <a:buChar char="►"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20" indent="-171446" defTabSz="685783"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12" indent="-171446" defTabSz="685783">
              <a:spcBef>
                <a:spcPct val="20000"/>
              </a:spcBef>
              <a:buFont typeface="Arial" pitchFamily="34" charset="0"/>
              <a:buChar char="»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1885903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6pPr>
            <a:lvl7pPr marL="2228795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7pPr>
            <a:lvl8pPr marL="2571686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8pPr>
            <a:lvl9pPr marL="2914577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9pPr>
          </a:lstStyle>
          <a:p>
            <a:r>
              <a:rPr lang="en-US" altLang="zh-CN" dirty="0"/>
              <a:t>typedef struct  </a:t>
            </a:r>
            <a:r>
              <a:rPr lang="en-US" altLang="zh-CN" dirty="0" err="1"/>
              <a:t>DuLNode</a:t>
            </a:r>
            <a:endParaRPr lang="en-US" altLang="zh-CN" dirty="0"/>
          </a:p>
          <a:p>
            <a:r>
              <a:rPr lang="en-US" altLang="zh-CN" dirty="0"/>
              <a:t>{  </a:t>
            </a:r>
            <a:r>
              <a:rPr lang="en-US" altLang="zh-CN" dirty="0" err="1"/>
              <a:t>ElemType</a:t>
            </a:r>
            <a:r>
              <a:rPr lang="en-US" altLang="zh-CN" dirty="0"/>
              <a:t>   data;   // </a:t>
            </a:r>
            <a:r>
              <a:rPr lang="zh-CN" altLang="en-US" dirty="0"/>
              <a:t>数据域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struct </a:t>
            </a:r>
            <a:r>
              <a:rPr lang="en-US" altLang="zh-CN" dirty="0" err="1"/>
              <a:t>DuLNode</a:t>
            </a:r>
            <a:r>
              <a:rPr lang="en-US" altLang="zh-CN" dirty="0"/>
              <a:t>   *prior; // </a:t>
            </a:r>
            <a:r>
              <a:rPr lang="zh-CN" altLang="en-US" dirty="0"/>
              <a:t>前趋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struct </a:t>
            </a:r>
            <a:r>
              <a:rPr lang="en-US" altLang="zh-CN" dirty="0" err="1"/>
              <a:t>DuLNode</a:t>
            </a:r>
            <a:r>
              <a:rPr lang="en-US" altLang="zh-CN" dirty="0"/>
              <a:t>   *next; // </a:t>
            </a:r>
            <a:r>
              <a:rPr lang="zh-CN" altLang="en-US" dirty="0"/>
              <a:t>后继</a:t>
            </a:r>
          </a:p>
          <a:p>
            <a:r>
              <a:rPr lang="en-US" altLang="zh-CN" dirty="0"/>
              <a:t>} </a:t>
            </a:r>
            <a:r>
              <a:rPr lang="en-US" altLang="zh-CN" dirty="0" err="1"/>
              <a:t>DuLNode</a:t>
            </a:r>
            <a:r>
              <a:rPr lang="en-US" altLang="zh-CN" dirty="0"/>
              <a:t>, *</a:t>
            </a:r>
            <a:r>
              <a:rPr lang="en-US" altLang="zh-CN" dirty="0" err="1"/>
              <a:t>DuLinkList</a:t>
            </a:r>
            <a:r>
              <a:rPr lang="en-US" altLang="zh-CN" dirty="0"/>
              <a:t>;</a:t>
            </a: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9E08D513-1D2F-4F10-A038-FD7984AC19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747704"/>
              </p:ext>
            </p:extLst>
          </p:nvPr>
        </p:nvGraphicFramePr>
        <p:xfrm>
          <a:off x="5262876" y="3834415"/>
          <a:ext cx="13788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92289">
                  <a:extLst>
                    <a:ext uri="{9D8B030D-6E8A-4147-A177-3AD203B41FA5}">
                      <a16:colId xmlns:a16="http://schemas.microsoft.com/office/drawing/2014/main" val="223045143"/>
                    </a:ext>
                  </a:extLst>
                </a:gridCol>
                <a:gridCol w="604778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381733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err="1"/>
                        <a:t>len</a:t>
                      </a:r>
                      <a:endParaRPr lang="zh-CN" altLang="en-US" sz="2400" baseline="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C3BE2E1-D556-4048-AD2B-C4840FBB3B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6664505"/>
              </p:ext>
            </p:extLst>
          </p:nvPr>
        </p:nvGraphicFramePr>
        <p:xfrm>
          <a:off x="7117080" y="3834414"/>
          <a:ext cx="13788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9600">
                  <a:extLst>
                    <a:ext uri="{9D8B030D-6E8A-4147-A177-3AD203B41FA5}">
                      <a16:colId xmlns:a16="http://schemas.microsoft.com/office/drawing/2014/main" val="1818213465"/>
                    </a:ext>
                  </a:extLst>
                </a:gridCol>
                <a:gridCol w="4596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4596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endParaRPr lang="zh-CN" altLang="en-US" sz="2400" baseline="-250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1</a:t>
                      </a:r>
                      <a:endParaRPr lang="zh-CN" altLang="en-US" sz="2400" baseline="-250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B0D99CE2-7063-4F28-A10D-3AF7CA140F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420127"/>
              </p:ext>
            </p:extLst>
          </p:nvPr>
        </p:nvGraphicFramePr>
        <p:xfrm>
          <a:off x="8895082" y="3834414"/>
          <a:ext cx="13788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9600">
                  <a:extLst>
                    <a:ext uri="{9D8B030D-6E8A-4147-A177-3AD203B41FA5}">
                      <a16:colId xmlns:a16="http://schemas.microsoft.com/office/drawing/2014/main" val="1207873850"/>
                    </a:ext>
                  </a:extLst>
                </a:gridCol>
                <a:gridCol w="4596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4596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…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10" name="表格 5">
            <a:extLst>
              <a:ext uri="{FF2B5EF4-FFF2-40B4-BE49-F238E27FC236}">
                <a16:creationId xmlns:a16="http://schemas.microsoft.com/office/drawing/2014/main" id="{B3313724-BCF6-46E1-86CC-48BFC30761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330301"/>
              </p:ext>
            </p:extLst>
          </p:nvPr>
        </p:nvGraphicFramePr>
        <p:xfrm>
          <a:off x="10728961" y="3826796"/>
          <a:ext cx="1377831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9277">
                  <a:extLst>
                    <a:ext uri="{9D8B030D-6E8A-4147-A177-3AD203B41FA5}">
                      <a16:colId xmlns:a16="http://schemas.microsoft.com/office/drawing/2014/main" val="2613369775"/>
                    </a:ext>
                  </a:extLst>
                </a:gridCol>
                <a:gridCol w="459277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459277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n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BC68986-2584-49ED-AA05-2A0BE296706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34560" y="4177317"/>
            <a:ext cx="528316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D490125-92D9-4566-9C90-2A062F47961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495880" y="4177316"/>
            <a:ext cx="3992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B8BA805-DC2F-4D9B-B6D9-ADADDE9C55C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10273882" y="4169698"/>
            <a:ext cx="455079" cy="7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75DD8ED2-7D6C-4DCC-8357-EA8B82516489}"/>
              </a:ext>
            </a:extLst>
          </p:cNvPr>
          <p:cNvSpPr txBox="1"/>
          <p:nvPr/>
        </p:nvSpPr>
        <p:spPr>
          <a:xfrm>
            <a:off x="5275358" y="3946483"/>
            <a:ext cx="414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8DD0B335-0E84-4873-B519-E63940ABF1E6}"/>
              </a:ext>
            </a:extLst>
          </p:cNvPr>
          <p:cNvCxnSpPr>
            <a:cxnSpLocks/>
          </p:cNvCxnSpPr>
          <p:nvPr/>
        </p:nvCxnSpPr>
        <p:spPr>
          <a:xfrm>
            <a:off x="5380768" y="4408148"/>
            <a:ext cx="2324112" cy="112071"/>
          </a:xfrm>
          <a:prstGeom prst="bentConnector4">
            <a:avLst>
              <a:gd name="adj1" fmla="val -240"/>
              <a:gd name="adj2" fmla="val 30397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5249E27-AF22-4576-8377-9F40ABE8887A}"/>
              </a:ext>
            </a:extLst>
          </p:cNvPr>
          <p:cNvSpPr txBox="1"/>
          <p:nvPr/>
        </p:nvSpPr>
        <p:spPr>
          <a:xfrm>
            <a:off x="6253058" y="3902170"/>
            <a:ext cx="464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D89F983F-B7E5-4943-B477-A3F121C95E06}"/>
              </a:ext>
            </a:extLst>
          </p:cNvPr>
          <p:cNvCxnSpPr>
            <a:cxnSpLocks/>
          </p:cNvCxnSpPr>
          <p:nvPr/>
        </p:nvCxnSpPr>
        <p:spPr>
          <a:xfrm flipV="1">
            <a:off x="6404188" y="3826796"/>
            <a:ext cx="4932408" cy="85534"/>
          </a:xfrm>
          <a:prstGeom prst="bentConnector4">
            <a:avLst>
              <a:gd name="adj1" fmla="val 171"/>
              <a:gd name="adj2" fmla="val 43853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3D46C2F-4516-44F4-95F2-A90396B0AC32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6641676" y="4177316"/>
            <a:ext cx="47540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E3C6D15-0816-4F75-98B8-88B5259D39E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67441" y="4442301"/>
            <a:ext cx="1368003" cy="77918"/>
          </a:xfrm>
          <a:prstGeom prst="bentConnector4">
            <a:avLst>
              <a:gd name="adj1" fmla="val 294"/>
              <a:gd name="adj2" fmla="val 39338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53">
            <a:extLst>
              <a:ext uri="{FF2B5EF4-FFF2-40B4-BE49-F238E27FC236}">
                <a16:creationId xmlns:a16="http://schemas.microsoft.com/office/drawing/2014/main" id="{1E6256F2-C36A-474E-8AB3-BEBEFF886CD0}"/>
              </a:ext>
            </a:extLst>
          </p:cNvPr>
          <p:cNvCxnSpPr>
            <a:cxnSpLocks/>
          </p:cNvCxnSpPr>
          <p:nvPr/>
        </p:nvCxnSpPr>
        <p:spPr>
          <a:xfrm rot="5400000">
            <a:off x="10383520" y="4196617"/>
            <a:ext cx="344861" cy="8209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64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4" grpId="0"/>
      <p:bldP spid="4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8FE5C-725B-471F-9E63-DA2CE6E2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双向循环链表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D4249-A2A3-4586-A401-A0B8D8DA8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线性表的链式表示和实现</a:t>
            </a:r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DC0043C-DEEE-441F-A040-543AFFEEAA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102089"/>
              </p:ext>
            </p:extLst>
          </p:nvPr>
        </p:nvGraphicFramePr>
        <p:xfrm>
          <a:off x="3945464" y="2239294"/>
          <a:ext cx="13788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9600">
                  <a:extLst>
                    <a:ext uri="{9D8B030D-6E8A-4147-A177-3AD203B41FA5}">
                      <a16:colId xmlns:a16="http://schemas.microsoft.com/office/drawing/2014/main" val="1818213465"/>
                    </a:ext>
                  </a:extLst>
                </a:gridCol>
                <a:gridCol w="4596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4596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endParaRPr lang="zh-CN" altLang="en-US" sz="2400" baseline="-250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-250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E163736-3AA2-4737-A9B8-2D46819834BB}"/>
              </a:ext>
            </a:extLst>
          </p:cNvPr>
          <p:cNvSpPr txBox="1"/>
          <p:nvPr/>
        </p:nvSpPr>
        <p:spPr>
          <a:xfrm>
            <a:off x="2149987" y="2381843"/>
            <a:ext cx="17954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空表：</a:t>
            </a:r>
            <a:endParaRPr lang="zh-CN" altLang="en-US" sz="1200" dirty="0"/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77B3C967-164C-4687-AF08-936A32A62E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92966" y="2051618"/>
            <a:ext cx="804196" cy="500800"/>
          </a:xfrm>
          <a:prstGeom prst="bentConnector3">
            <a:avLst>
              <a:gd name="adj1" fmla="val 100535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F95A2648-F679-4DDA-AC1B-949774FB3643}"/>
              </a:ext>
            </a:extLst>
          </p:cNvPr>
          <p:cNvCxnSpPr>
            <a:cxnSpLocks/>
            <a:stCxn id="5" idx="1"/>
            <a:endCxn id="19" idx="0"/>
          </p:cNvCxnSpPr>
          <p:nvPr/>
        </p:nvCxnSpPr>
        <p:spPr>
          <a:xfrm rot="10800000" flipH="1">
            <a:off x="3945464" y="2302018"/>
            <a:ext cx="246488" cy="280179"/>
          </a:xfrm>
          <a:prstGeom prst="bentConnector4">
            <a:avLst>
              <a:gd name="adj1" fmla="val -92743"/>
              <a:gd name="adj2" fmla="val 20397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B213304-9626-436F-95CE-5A326896735C}"/>
              </a:ext>
            </a:extLst>
          </p:cNvPr>
          <p:cNvSpPr txBox="1"/>
          <p:nvPr/>
        </p:nvSpPr>
        <p:spPr>
          <a:xfrm>
            <a:off x="4014680" y="2302017"/>
            <a:ext cx="354544" cy="47342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34BE711-717C-41AC-A94F-93E30F568CB7}"/>
              </a:ext>
            </a:extLst>
          </p:cNvPr>
          <p:cNvSpPr txBox="1"/>
          <p:nvPr/>
        </p:nvSpPr>
        <p:spPr>
          <a:xfrm>
            <a:off x="4880184" y="2332968"/>
            <a:ext cx="354544" cy="47342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56A96BB3-2160-45FF-986A-AC7EBCC171D6}"/>
              </a:ext>
            </a:extLst>
          </p:cNvPr>
          <p:cNvCxnSpPr>
            <a:cxnSpLocks/>
            <a:stCxn id="5" idx="3"/>
            <a:endCxn id="21" idx="0"/>
          </p:cNvCxnSpPr>
          <p:nvPr/>
        </p:nvCxnSpPr>
        <p:spPr>
          <a:xfrm flipH="1" flipV="1">
            <a:off x="5057456" y="2332968"/>
            <a:ext cx="266808" cy="249228"/>
          </a:xfrm>
          <a:prstGeom prst="bentConnector4">
            <a:avLst>
              <a:gd name="adj1" fmla="val -85680"/>
              <a:gd name="adj2" fmla="val 22930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34" name="表格 5">
            <a:extLst>
              <a:ext uri="{FF2B5EF4-FFF2-40B4-BE49-F238E27FC236}">
                <a16:creationId xmlns:a16="http://schemas.microsoft.com/office/drawing/2014/main" id="{E1A0C3FF-7757-4BCB-AE69-73B174D3EF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678351"/>
              </p:ext>
            </p:extLst>
          </p:nvPr>
        </p:nvGraphicFramePr>
        <p:xfrm>
          <a:off x="2515020" y="3701499"/>
          <a:ext cx="13788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92289">
                  <a:extLst>
                    <a:ext uri="{9D8B030D-6E8A-4147-A177-3AD203B41FA5}">
                      <a16:colId xmlns:a16="http://schemas.microsoft.com/office/drawing/2014/main" val="223045143"/>
                    </a:ext>
                  </a:extLst>
                </a:gridCol>
                <a:gridCol w="604778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381733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err="1"/>
                        <a:t>len</a:t>
                      </a:r>
                      <a:endParaRPr lang="zh-CN" altLang="en-US" sz="2400" baseline="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A3B2C596-6407-4198-8CF7-C09D531E0A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176079"/>
              </p:ext>
            </p:extLst>
          </p:nvPr>
        </p:nvGraphicFramePr>
        <p:xfrm>
          <a:off x="4369224" y="3701498"/>
          <a:ext cx="13788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9600">
                  <a:extLst>
                    <a:ext uri="{9D8B030D-6E8A-4147-A177-3AD203B41FA5}">
                      <a16:colId xmlns:a16="http://schemas.microsoft.com/office/drawing/2014/main" val="1818213465"/>
                    </a:ext>
                  </a:extLst>
                </a:gridCol>
                <a:gridCol w="4596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4596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endParaRPr lang="zh-CN" altLang="en-US" sz="2400" baseline="-250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1</a:t>
                      </a:r>
                      <a:endParaRPr lang="zh-CN" altLang="en-US" sz="2400" baseline="-250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36" name="表格 5">
            <a:extLst>
              <a:ext uri="{FF2B5EF4-FFF2-40B4-BE49-F238E27FC236}">
                <a16:creationId xmlns:a16="http://schemas.microsoft.com/office/drawing/2014/main" id="{C82D2E02-A991-4EC0-B30E-BD207B7414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8585341"/>
              </p:ext>
            </p:extLst>
          </p:nvPr>
        </p:nvGraphicFramePr>
        <p:xfrm>
          <a:off x="6147226" y="3701498"/>
          <a:ext cx="13788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9600">
                  <a:extLst>
                    <a:ext uri="{9D8B030D-6E8A-4147-A177-3AD203B41FA5}">
                      <a16:colId xmlns:a16="http://schemas.microsoft.com/office/drawing/2014/main" val="1207873850"/>
                    </a:ext>
                  </a:extLst>
                </a:gridCol>
                <a:gridCol w="4596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4596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…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37" name="表格 5">
            <a:extLst>
              <a:ext uri="{FF2B5EF4-FFF2-40B4-BE49-F238E27FC236}">
                <a16:creationId xmlns:a16="http://schemas.microsoft.com/office/drawing/2014/main" id="{E4966FA1-4D95-41D5-A0DB-1DECFDEC46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5632"/>
              </p:ext>
            </p:extLst>
          </p:nvPr>
        </p:nvGraphicFramePr>
        <p:xfrm>
          <a:off x="7981105" y="3693880"/>
          <a:ext cx="1377831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9277">
                  <a:extLst>
                    <a:ext uri="{9D8B030D-6E8A-4147-A177-3AD203B41FA5}">
                      <a16:colId xmlns:a16="http://schemas.microsoft.com/office/drawing/2014/main" val="2613369775"/>
                    </a:ext>
                  </a:extLst>
                </a:gridCol>
                <a:gridCol w="459277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459277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n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EA73036-F46C-4A19-A2A0-733D220AB2B9}"/>
              </a:ext>
            </a:extLst>
          </p:cNvPr>
          <p:cNvCxnSpPr>
            <a:cxnSpLocks/>
          </p:cNvCxnSpPr>
          <p:nvPr/>
        </p:nvCxnSpPr>
        <p:spPr>
          <a:xfrm>
            <a:off x="1986704" y="3861521"/>
            <a:ext cx="528316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45B1030-EBE3-4B9F-8159-58C509F685AC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748024" y="4044400"/>
            <a:ext cx="3992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E93509C-CD62-4CDD-8B22-91253A81F177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7526026" y="4036782"/>
            <a:ext cx="455079" cy="7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8999CAB1-D118-4EA9-ADB9-D6333C234E24}"/>
              </a:ext>
            </a:extLst>
          </p:cNvPr>
          <p:cNvSpPr txBox="1"/>
          <p:nvPr/>
        </p:nvSpPr>
        <p:spPr>
          <a:xfrm>
            <a:off x="2527502" y="3813567"/>
            <a:ext cx="414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B6483D4D-0B57-4453-BFA4-7779602523F4}"/>
              </a:ext>
            </a:extLst>
          </p:cNvPr>
          <p:cNvCxnSpPr>
            <a:cxnSpLocks/>
            <a:stCxn id="41" idx="0"/>
            <a:endCxn id="35" idx="0"/>
          </p:cNvCxnSpPr>
          <p:nvPr/>
        </p:nvCxnSpPr>
        <p:spPr>
          <a:xfrm rot="5400000" flipH="1" flipV="1">
            <a:off x="3840534" y="2595477"/>
            <a:ext cx="112069" cy="2324112"/>
          </a:xfrm>
          <a:prstGeom prst="bentConnector3">
            <a:avLst>
              <a:gd name="adj1" fmla="val 34024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26BFAD0-F74A-4DCD-B77C-AE55D51B1158}"/>
              </a:ext>
            </a:extLst>
          </p:cNvPr>
          <p:cNvSpPr txBox="1"/>
          <p:nvPr/>
        </p:nvSpPr>
        <p:spPr>
          <a:xfrm>
            <a:off x="3505202" y="3769254"/>
            <a:ext cx="401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6FEE7C1A-207B-43F1-AB14-0AB47CD15802}"/>
              </a:ext>
            </a:extLst>
          </p:cNvPr>
          <p:cNvCxnSpPr>
            <a:cxnSpLocks/>
            <a:stCxn id="43" idx="2"/>
            <a:endCxn id="37" idx="2"/>
          </p:cNvCxnSpPr>
          <p:nvPr/>
        </p:nvCxnSpPr>
        <p:spPr>
          <a:xfrm rot="16200000" flipH="1">
            <a:off x="6113503" y="1823168"/>
            <a:ext cx="148766" cy="4964268"/>
          </a:xfrm>
          <a:prstGeom prst="bentConnector3">
            <a:avLst>
              <a:gd name="adj1" fmla="val 464952"/>
            </a:avLst>
          </a:prstGeom>
          <a:ln>
            <a:solidFill>
              <a:srgbClr val="9900F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F37AE3D-04C9-4F67-B6DC-F48B8E7947FA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H="1">
            <a:off x="3893820" y="4044400"/>
            <a:ext cx="475404" cy="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53">
            <a:extLst>
              <a:ext uri="{FF2B5EF4-FFF2-40B4-BE49-F238E27FC236}">
                <a16:creationId xmlns:a16="http://schemas.microsoft.com/office/drawing/2014/main" id="{1031C6B9-9288-49ED-9B67-379937FC284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19585" y="4309385"/>
            <a:ext cx="1368003" cy="77918"/>
          </a:xfrm>
          <a:prstGeom prst="bentConnector4">
            <a:avLst>
              <a:gd name="adj1" fmla="val 294"/>
              <a:gd name="adj2" fmla="val 356712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53">
            <a:extLst>
              <a:ext uri="{FF2B5EF4-FFF2-40B4-BE49-F238E27FC236}">
                <a16:creationId xmlns:a16="http://schemas.microsoft.com/office/drawing/2014/main" id="{BA908A21-6139-4273-A7A2-E59E3E000B46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 flipH="1">
            <a:off x="2515020" y="4036782"/>
            <a:ext cx="6843916" cy="7619"/>
          </a:xfrm>
          <a:prstGeom prst="bentConnector5">
            <a:avLst>
              <a:gd name="adj1" fmla="val -3340"/>
              <a:gd name="adj2" fmla="val 13601811"/>
              <a:gd name="adj3" fmla="val 10334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1C42E029-B7DC-4341-A20B-CFB20001D50F}"/>
              </a:ext>
            </a:extLst>
          </p:cNvPr>
          <p:cNvSpPr txBox="1"/>
          <p:nvPr/>
        </p:nvSpPr>
        <p:spPr>
          <a:xfrm>
            <a:off x="2240704" y="5449375"/>
            <a:ext cx="7523056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2800" dirty="0">
                <a:latin typeface="+mn-lt"/>
                <a:ea typeface="+mj-ea"/>
              </a:rPr>
              <a:t>双向链表具有对称结构：</a:t>
            </a:r>
            <a:endParaRPr lang="en-US" altLang="zh-CN" sz="2800" dirty="0">
              <a:latin typeface="+mn-lt"/>
              <a:ea typeface="+mj-ea"/>
            </a:endParaRPr>
          </a:p>
          <a:p>
            <a:r>
              <a:rPr lang="en-US" altLang="zh-CN" sz="2800" dirty="0">
                <a:latin typeface="+mn-lt"/>
                <a:ea typeface="+mj-ea"/>
              </a:rPr>
              <a:t>	</a:t>
            </a:r>
            <a:r>
              <a:rPr kumimoji="1" lang="zh-CN" altLang="en-US" sz="2800" dirty="0">
                <a:latin typeface="+mn-lt"/>
                <a:ea typeface="+mj-ea"/>
              </a:rPr>
              <a:t> </a:t>
            </a:r>
            <a:r>
              <a:rPr kumimoji="1" lang="en-US" altLang="zh-CN" sz="2800" b="1" dirty="0">
                <a:solidFill>
                  <a:schemeClr val="hlink"/>
                </a:solidFill>
                <a:latin typeface="+mn-lt"/>
                <a:ea typeface="+mj-ea"/>
              </a:rPr>
              <a:t>(p—&gt;prior)—&gt;next=p=(p—&gt;next)—&gt;prior</a:t>
            </a:r>
            <a:endParaRPr lang="zh-CN" altLang="en-US" sz="2800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062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6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9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 animBg="1"/>
      <p:bldP spid="21" grpId="0" animBg="1"/>
      <p:bldP spid="41" grpId="0"/>
      <p:bldP spid="43" grpId="0"/>
      <p:bldP spid="6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8FE5C-725B-471F-9E63-DA2CE6E2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7932"/>
            <a:ext cx="10972800" cy="685805"/>
          </a:xfrm>
        </p:spPr>
        <p:txBody>
          <a:bodyPr/>
          <a:lstStyle/>
          <a:p>
            <a:r>
              <a:rPr lang="zh-CN" altLang="en-US" dirty="0"/>
              <a:t>双向链表的操作特点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D4249-A2A3-4586-A401-A0B8D8DA8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线性表的链式表示和实现</a:t>
            </a:r>
          </a:p>
          <a:p>
            <a:endParaRPr lang="zh-CN" altLang="en-US" dirty="0"/>
          </a:p>
        </p:txBody>
      </p:sp>
      <p:grpSp>
        <p:nvGrpSpPr>
          <p:cNvPr id="118" name="iŝḻîḍé">
            <a:extLst>
              <a:ext uri="{FF2B5EF4-FFF2-40B4-BE49-F238E27FC236}">
                <a16:creationId xmlns:a16="http://schemas.microsoft.com/office/drawing/2014/main" id="{6E312544-D15F-4851-B579-90D123843FCC}"/>
              </a:ext>
            </a:extLst>
          </p:cNvPr>
          <p:cNvGrpSpPr/>
          <p:nvPr/>
        </p:nvGrpSpPr>
        <p:grpSpPr>
          <a:xfrm>
            <a:off x="738562" y="1981200"/>
            <a:ext cx="3484350" cy="4124960"/>
            <a:chOff x="676650" y="3386332"/>
            <a:chExt cx="3484350" cy="2652667"/>
          </a:xfrm>
        </p:grpSpPr>
        <p:sp>
          <p:nvSpPr>
            <p:cNvPr id="127" name="íşļíḍé">
              <a:extLst>
                <a:ext uri="{FF2B5EF4-FFF2-40B4-BE49-F238E27FC236}">
                  <a16:creationId xmlns:a16="http://schemas.microsoft.com/office/drawing/2014/main" id="{ABE9C7C3-C46F-44FE-BD82-B764FCC4F353}"/>
                </a:ext>
              </a:extLst>
            </p:cNvPr>
            <p:cNvSpPr/>
            <p:nvPr/>
          </p:nvSpPr>
          <p:spPr>
            <a:xfrm>
              <a:off x="676652" y="3608092"/>
              <a:ext cx="3484348" cy="2430907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28" name="ïŝḻíďê">
              <a:extLst>
                <a:ext uri="{FF2B5EF4-FFF2-40B4-BE49-F238E27FC236}">
                  <a16:creationId xmlns:a16="http://schemas.microsoft.com/office/drawing/2014/main" id="{B2D99954-1E68-4754-8FE4-91694C6B73EA}"/>
                </a:ext>
              </a:extLst>
            </p:cNvPr>
            <p:cNvSpPr/>
            <p:nvPr/>
          </p:nvSpPr>
          <p:spPr>
            <a:xfrm>
              <a:off x="676650" y="3386332"/>
              <a:ext cx="3484350" cy="443520"/>
            </a:xfrm>
            <a:prstGeom prst="roundRect">
              <a:avLst>
                <a:gd name="adj" fmla="val 50000"/>
              </a:avLst>
            </a:prstGeom>
            <a:solidFill>
              <a:srgbClr val="0A7DB6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+mj-ea"/>
                  <a:ea typeface="+mj-ea"/>
                </a:rPr>
                <a:t>查询</a:t>
              </a:r>
            </a:p>
          </p:txBody>
        </p:sp>
        <p:sp>
          <p:nvSpPr>
            <p:cNvPr id="129" name="ïšḻídè">
              <a:extLst>
                <a:ext uri="{FF2B5EF4-FFF2-40B4-BE49-F238E27FC236}">
                  <a16:creationId xmlns:a16="http://schemas.microsoft.com/office/drawing/2014/main" id="{BC72A383-7DE2-4727-BA0F-6441FC3D46BA}"/>
                </a:ext>
              </a:extLst>
            </p:cNvPr>
            <p:cNvSpPr/>
            <p:nvPr/>
          </p:nvSpPr>
          <p:spPr>
            <a:xfrm>
              <a:off x="676650" y="4058999"/>
              <a:ext cx="3484348" cy="1979999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CN" altLang="en-US" sz="2800" dirty="0">
                  <a:solidFill>
                    <a:srgbClr val="000000"/>
                  </a:solidFill>
                  <a:latin typeface="+mj-ea"/>
                  <a:ea typeface="+mj-ea"/>
                </a:rPr>
                <a:t>同样需要从头开始</a:t>
              </a:r>
              <a:endParaRPr kumimoji="1" lang="en-US" altLang="zh-CN" sz="2800" dirty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CN" altLang="en-US" sz="2800" dirty="0">
                  <a:solidFill>
                    <a:srgbClr val="000000"/>
                  </a:solidFill>
                  <a:latin typeface="+mj-ea"/>
                  <a:ea typeface="+mj-ea"/>
                </a:rPr>
                <a:t>但可以进行两个方向的查询</a:t>
              </a:r>
              <a:endParaRPr kumimoji="1" lang="en-US" altLang="zh-CN" sz="280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9" name="íṥḷîḍê">
            <a:extLst>
              <a:ext uri="{FF2B5EF4-FFF2-40B4-BE49-F238E27FC236}">
                <a16:creationId xmlns:a16="http://schemas.microsoft.com/office/drawing/2014/main" id="{A83B90A7-2D0E-4548-A724-23AD5F7D91F4}"/>
              </a:ext>
            </a:extLst>
          </p:cNvPr>
          <p:cNvGrpSpPr/>
          <p:nvPr/>
        </p:nvGrpSpPr>
        <p:grpSpPr>
          <a:xfrm>
            <a:off x="4418306" y="1981200"/>
            <a:ext cx="3484350" cy="4124960"/>
            <a:chOff x="676650" y="3386332"/>
            <a:chExt cx="3484350" cy="2652667"/>
          </a:xfrm>
        </p:grpSpPr>
        <p:sp>
          <p:nvSpPr>
            <p:cNvPr id="124" name="ïṩḷïdê">
              <a:extLst>
                <a:ext uri="{FF2B5EF4-FFF2-40B4-BE49-F238E27FC236}">
                  <a16:creationId xmlns:a16="http://schemas.microsoft.com/office/drawing/2014/main" id="{F5ADFA37-8C0A-4730-945E-83CD429C8CB9}"/>
                </a:ext>
              </a:extLst>
            </p:cNvPr>
            <p:cNvSpPr/>
            <p:nvPr/>
          </p:nvSpPr>
          <p:spPr>
            <a:xfrm>
              <a:off x="676652" y="3608092"/>
              <a:ext cx="3484348" cy="2430907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3">
                    <a:alpha val="23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 marL="171450" indent="-171450" defTabSz="9144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zh-CN" altLang="en-US" sz="2800" dirty="0">
                <a:solidFill>
                  <a:schemeClr val="dk1">
                    <a:lumMod val="10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25" name="ïŝlidè">
              <a:extLst>
                <a:ext uri="{FF2B5EF4-FFF2-40B4-BE49-F238E27FC236}">
                  <a16:creationId xmlns:a16="http://schemas.microsoft.com/office/drawing/2014/main" id="{E4338AE4-7BB6-4D6D-AFFA-5AC89A867C42}"/>
                </a:ext>
              </a:extLst>
            </p:cNvPr>
            <p:cNvSpPr/>
            <p:nvPr/>
          </p:nvSpPr>
          <p:spPr>
            <a:xfrm>
              <a:off x="676650" y="3386332"/>
              <a:ext cx="3484350" cy="443520"/>
            </a:xfrm>
            <a:prstGeom prst="roundRect">
              <a:avLst>
                <a:gd name="adj" fmla="val 50000"/>
              </a:avLst>
            </a:prstGeom>
            <a:solidFill>
              <a:srgbClr val="6F6AA4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/>
              <a:r>
                <a:rPr kumimoji="1" lang="zh-CN" altLang="en-US" sz="3200" dirty="0">
                  <a:solidFill>
                    <a:schemeClr val="bg1"/>
                  </a:solidFill>
                  <a:latin typeface="+mj-ea"/>
                  <a:ea typeface="+mj-ea"/>
                </a:rPr>
                <a:t>插入</a:t>
              </a:r>
              <a:endParaRPr lang="zh-CN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26" name="ïsliḍé">
              <a:extLst>
                <a:ext uri="{FF2B5EF4-FFF2-40B4-BE49-F238E27FC236}">
                  <a16:creationId xmlns:a16="http://schemas.microsoft.com/office/drawing/2014/main" id="{8ADF9721-ADCA-482C-ACCC-BC1EB21EAB56}"/>
                </a:ext>
              </a:extLst>
            </p:cNvPr>
            <p:cNvSpPr/>
            <p:nvPr/>
          </p:nvSpPr>
          <p:spPr>
            <a:xfrm>
              <a:off x="676650" y="4058999"/>
              <a:ext cx="3484348" cy="1979999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CN" altLang="en-US" sz="2800" dirty="0">
                  <a:solidFill>
                    <a:srgbClr val="000000"/>
                  </a:solidFill>
                  <a:latin typeface="+mj-ea"/>
                  <a:ea typeface="+mj-ea"/>
                </a:rPr>
                <a:t>需同时修改两个方向的指针</a:t>
              </a:r>
              <a:endParaRPr lang="zh-CN" altLang="en-US" sz="2800" dirty="0">
                <a:latin typeface="+mj-ea"/>
                <a:ea typeface="+mj-ea"/>
              </a:endParaRPr>
            </a:p>
          </p:txBody>
        </p:sp>
      </p:grpSp>
      <p:grpSp>
        <p:nvGrpSpPr>
          <p:cNvPr id="120" name="îṧļíḍè">
            <a:extLst>
              <a:ext uri="{FF2B5EF4-FFF2-40B4-BE49-F238E27FC236}">
                <a16:creationId xmlns:a16="http://schemas.microsoft.com/office/drawing/2014/main" id="{169D1EB3-59F9-4284-B0D1-A5FBA85BABC0}"/>
              </a:ext>
            </a:extLst>
          </p:cNvPr>
          <p:cNvGrpSpPr/>
          <p:nvPr/>
        </p:nvGrpSpPr>
        <p:grpSpPr>
          <a:xfrm>
            <a:off x="8098050" y="1981200"/>
            <a:ext cx="3484350" cy="4124960"/>
            <a:chOff x="676650" y="3386332"/>
            <a:chExt cx="3484350" cy="2652667"/>
          </a:xfrm>
        </p:grpSpPr>
        <p:sp>
          <p:nvSpPr>
            <p:cNvPr id="121" name="iṣľíďè">
              <a:extLst>
                <a:ext uri="{FF2B5EF4-FFF2-40B4-BE49-F238E27FC236}">
                  <a16:creationId xmlns:a16="http://schemas.microsoft.com/office/drawing/2014/main" id="{F9EB79B7-2F5B-4DA3-ADEE-A308D1FF784D}"/>
                </a:ext>
              </a:extLst>
            </p:cNvPr>
            <p:cNvSpPr/>
            <p:nvPr/>
          </p:nvSpPr>
          <p:spPr>
            <a:xfrm>
              <a:off x="676652" y="3608092"/>
              <a:ext cx="3484348" cy="2430907"/>
            </a:xfrm>
            <a:prstGeom prst="roundRect">
              <a:avLst>
                <a:gd name="adj" fmla="val 2415"/>
              </a:avLst>
            </a:pr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22" name="iSḻîdé">
              <a:extLst>
                <a:ext uri="{FF2B5EF4-FFF2-40B4-BE49-F238E27FC236}">
                  <a16:creationId xmlns:a16="http://schemas.microsoft.com/office/drawing/2014/main" id="{23F36917-F9EC-48E0-A72C-8AC4A39A2136}"/>
                </a:ext>
              </a:extLst>
            </p:cNvPr>
            <p:cNvSpPr/>
            <p:nvPr/>
          </p:nvSpPr>
          <p:spPr>
            <a:xfrm>
              <a:off x="676650" y="3386332"/>
              <a:ext cx="3484350" cy="443520"/>
            </a:xfrm>
            <a:prstGeom prst="roundRect">
              <a:avLst>
                <a:gd name="adj" fmla="val 50000"/>
              </a:avLst>
            </a:prstGeom>
            <a:solidFill>
              <a:srgbClr val="0A7DB6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/>
              <a:r>
                <a:rPr kumimoji="1" lang="zh-CN" altLang="en-US" sz="3200" dirty="0">
                  <a:solidFill>
                    <a:schemeClr val="bg1"/>
                  </a:solidFill>
                  <a:latin typeface="+mj-ea"/>
                  <a:ea typeface="+mj-ea"/>
                </a:rPr>
                <a:t>删除</a:t>
              </a:r>
              <a:endParaRPr lang="zh-CN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23" name="îṡḻiḋé">
              <a:extLst>
                <a:ext uri="{FF2B5EF4-FFF2-40B4-BE49-F238E27FC236}">
                  <a16:creationId xmlns:a16="http://schemas.microsoft.com/office/drawing/2014/main" id="{4C0B37D8-C7E2-4A2D-BEFC-FED791039A53}"/>
                </a:ext>
              </a:extLst>
            </p:cNvPr>
            <p:cNvSpPr/>
            <p:nvPr/>
          </p:nvSpPr>
          <p:spPr>
            <a:xfrm>
              <a:off x="676650" y="4058999"/>
              <a:ext cx="3484348" cy="1979999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CN" altLang="en-US" sz="2800" dirty="0">
                  <a:solidFill>
                    <a:srgbClr val="000000"/>
                  </a:solidFill>
                  <a:latin typeface="+mj-ea"/>
                  <a:ea typeface="+mj-ea"/>
                </a:rPr>
                <a:t>需同时修改两个方向的指针</a:t>
              </a:r>
              <a:endParaRPr lang="zh-CN" altLang="en-US" sz="28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80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8FE5C-725B-471F-9E63-DA2CE6E2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双向链表的插入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D4249-A2A3-4586-A401-A0B8D8DA8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线性表的链式表示和实现</a:t>
            </a:r>
          </a:p>
          <a:p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179DA05-BF44-4D1F-B2C1-00F69EE868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112095"/>
              </p:ext>
            </p:extLst>
          </p:nvPr>
        </p:nvGraphicFramePr>
        <p:xfrm>
          <a:off x="5527634" y="2919586"/>
          <a:ext cx="1767840" cy="58627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1818213465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586277">
                <a:tc>
                  <a:txBody>
                    <a:bodyPr/>
                    <a:lstStyle/>
                    <a:p>
                      <a:pPr algn="ctr"/>
                      <a:endParaRPr lang="zh-CN" altLang="en-US" sz="2400" baseline="-250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i-1</a:t>
                      </a:r>
                      <a:endParaRPr lang="zh-CN" altLang="en-US" sz="2400" baseline="-250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1F7EDA0-A922-426D-954C-70D5B4066B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4670416"/>
              </p:ext>
            </p:extLst>
          </p:nvPr>
        </p:nvGraphicFramePr>
        <p:xfrm>
          <a:off x="8910914" y="2909164"/>
          <a:ext cx="1767600" cy="586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89200">
                  <a:extLst>
                    <a:ext uri="{9D8B030D-6E8A-4147-A177-3AD203B41FA5}">
                      <a16:colId xmlns:a16="http://schemas.microsoft.com/office/drawing/2014/main" val="1818213465"/>
                    </a:ext>
                  </a:extLst>
                </a:gridCol>
                <a:gridCol w="5892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892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586800">
                <a:tc>
                  <a:txBody>
                    <a:bodyPr/>
                    <a:lstStyle/>
                    <a:p>
                      <a:pPr algn="ctr"/>
                      <a:endParaRPr lang="zh-CN" altLang="en-US" sz="2400" baseline="-250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i</a:t>
                      </a:r>
                      <a:endParaRPr lang="zh-CN" altLang="en-US" sz="2400" baseline="-250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90389DC-2192-483C-BA76-5E477A1365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7082410"/>
              </p:ext>
            </p:extLst>
          </p:nvPr>
        </p:nvGraphicFramePr>
        <p:xfrm>
          <a:off x="7649171" y="3902102"/>
          <a:ext cx="1767600" cy="586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89200">
                  <a:extLst>
                    <a:ext uri="{9D8B030D-6E8A-4147-A177-3AD203B41FA5}">
                      <a16:colId xmlns:a16="http://schemas.microsoft.com/office/drawing/2014/main" val="1818213465"/>
                    </a:ext>
                  </a:extLst>
                </a:gridCol>
                <a:gridCol w="5892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892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586800">
                <a:tc>
                  <a:txBody>
                    <a:bodyPr/>
                    <a:lstStyle/>
                    <a:p>
                      <a:pPr algn="ctr"/>
                      <a:endParaRPr lang="zh-CN" altLang="en-US" sz="2400" baseline="-250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zh-CN" altLang="en-US" sz="2400" baseline="-25000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AFB2994-2FF7-45D0-81FB-7174351EDC1B}"/>
              </a:ext>
            </a:extLst>
          </p:cNvPr>
          <p:cNvSpPr txBox="1"/>
          <p:nvPr/>
        </p:nvSpPr>
        <p:spPr>
          <a:xfrm>
            <a:off x="5636322" y="2976013"/>
            <a:ext cx="354544" cy="47342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39D804-7088-47BF-BAD8-CFC4D431D121}"/>
              </a:ext>
            </a:extLst>
          </p:cNvPr>
          <p:cNvSpPr txBox="1"/>
          <p:nvPr/>
        </p:nvSpPr>
        <p:spPr>
          <a:xfrm>
            <a:off x="6815077" y="2976013"/>
            <a:ext cx="354544" cy="47342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614872-C9D5-4F36-AF54-E55E2391EFEA}"/>
              </a:ext>
            </a:extLst>
          </p:cNvPr>
          <p:cNvSpPr txBox="1"/>
          <p:nvPr/>
        </p:nvSpPr>
        <p:spPr>
          <a:xfrm>
            <a:off x="9074095" y="2965853"/>
            <a:ext cx="354544" cy="47342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F7212C-4CE0-4635-B29F-4B3844FD0618}"/>
              </a:ext>
            </a:extLst>
          </p:cNvPr>
          <p:cNvSpPr txBox="1"/>
          <p:nvPr/>
        </p:nvSpPr>
        <p:spPr>
          <a:xfrm>
            <a:off x="10252850" y="2965853"/>
            <a:ext cx="354544" cy="47342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1A8F1E-E319-40DD-9A34-ED089BCF9059}"/>
              </a:ext>
            </a:extLst>
          </p:cNvPr>
          <p:cNvSpPr txBox="1"/>
          <p:nvPr/>
        </p:nvSpPr>
        <p:spPr>
          <a:xfrm>
            <a:off x="7776080" y="3987958"/>
            <a:ext cx="354544" cy="473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983A6B-C488-4807-909A-A5C7E10929CF}"/>
              </a:ext>
            </a:extLst>
          </p:cNvPr>
          <p:cNvSpPr txBox="1"/>
          <p:nvPr/>
        </p:nvSpPr>
        <p:spPr>
          <a:xfrm>
            <a:off x="8954835" y="3974318"/>
            <a:ext cx="354544" cy="473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76F01C98-EC8F-4D7F-BEBC-0F4F3F1CC83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914006" y="3212723"/>
            <a:ext cx="6136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8CBF1B35-E285-4152-8538-E33432C57DAE}"/>
              </a:ext>
            </a:extLst>
          </p:cNvPr>
          <p:cNvCxnSpPr>
            <a:cxnSpLocks/>
          </p:cNvCxnSpPr>
          <p:nvPr/>
        </p:nvCxnSpPr>
        <p:spPr>
          <a:xfrm rot="10800000">
            <a:off x="5046683" y="2735930"/>
            <a:ext cx="795915" cy="286495"/>
          </a:xfrm>
          <a:prstGeom prst="bentConnector3">
            <a:avLst>
              <a:gd name="adj1" fmla="val 1492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08CB430-BB60-4168-823D-BD2F7F692AD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295474" y="3202564"/>
            <a:ext cx="161544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52738597-7191-4B3D-8667-459B3FA30F99}"/>
              </a:ext>
            </a:extLst>
          </p:cNvPr>
          <p:cNvCxnSpPr>
            <a:cxnSpLocks/>
            <a:stCxn id="11" idx="0"/>
            <a:endCxn id="10" idx="0"/>
          </p:cNvCxnSpPr>
          <p:nvPr/>
        </p:nvCxnSpPr>
        <p:spPr>
          <a:xfrm rot="16200000" flipH="1" flipV="1">
            <a:off x="8116778" y="1841424"/>
            <a:ext cx="10160" cy="2259018"/>
          </a:xfrm>
          <a:prstGeom prst="bentConnector3">
            <a:avLst>
              <a:gd name="adj1" fmla="val -22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4F3A961-4750-41EE-A57E-9FEAC5CF661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678514" y="3202564"/>
            <a:ext cx="7530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0" name="Group 40">
            <a:extLst>
              <a:ext uri="{FF2B5EF4-FFF2-40B4-BE49-F238E27FC236}">
                <a16:creationId xmlns:a16="http://schemas.microsoft.com/office/drawing/2014/main" id="{F783FAA7-5A7B-433C-A59C-B3CB7C1C25F3}"/>
              </a:ext>
            </a:extLst>
          </p:cNvPr>
          <p:cNvGrpSpPr>
            <a:grpSpLocks/>
          </p:cNvGrpSpPr>
          <p:nvPr/>
        </p:nvGrpSpPr>
        <p:grpSpPr bwMode="auto">
          <a:xfrm>
            <a:off x="5842598" y="1971670"/>
            <a:ext cx="231871" cy="997663"/>
            <a:chOff x="1162" y="3123"/>
            <a:chExt cx="165" cy="755"/>
          </a:xfrm>
        </p:grpSpPr>
        <p:sp>
          <p:nvSpPr>
            <p:cNvPr id="21" name="Line 41">
              <a:extLst>
                <a:ext uri="{FF2B5EF4-FFF2-40B4-BE49-F238E27FC236}">
                  <a16:creationId xmlns:a16="http://schemas.microsoft.com/office/drawing/2014/main" id="{56CC1809-3E8D-4A9D-9267-03079764A3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3" y="3522"/>
              <a:ext cx="3" cy="356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2" name="Text Box 42">
              <a:extLst>
                <a:ext uri="{FF2B5EF4-FFF2-40B4-BE49-F238E27FC236}">
                  <a16:creationId xmlns:a16="http://schemas.microsoft.com/office/drawing/2014/main" id="{22E33E10-D4D5-4A0B-A551-F73D146AB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" y="3123"/>
              <a:ext cx="165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990000"/>
                  </a:solidFill>
                  <a:ea typeface="宋体" pitchFamily="2" charset="-122"/>
                </a:rPr>
                <a:t>p</a:t>
              </a:r>
              <a:endParaRPr kumimoji="1" lang="en-US" altLang="zh-CN" sz="2800" dirty="0">
                <a:ea typeface="宋体" pitchFamily="2" charset="-122"/>
              </a:endParaRPr>
            </a:p>
          </p:txBody>
        </p:sp>
      </p:grpSp>
      <p:grpSp>
        <p:nvGrpSpPr>
          <p:cNvPr id="23" name="Group 40">
            <a:extLst>
              <a:ext uri="{FF2B5EF4-FFF2-40B4-BE49-F238E27FC236}">
                <a16:creationId xmlns:a16="http://schemas.microsoft.com/office/drawing/2014/main" id="{52AF64B1-DB43-4F6C-A6F0-26E26E4660FC}"/>
              </a:ext>
            </a:extLst>
          </p:cNvPr>
          <p:cNvGrpSpPr>
            <a:grpSpLocks/>
          </p:cNvGrpSpPr>
          <p:nvPr/>
        </p:nvGrpSpPr>
        <p:grpSpPr bwMode="auto">
          <a:xfrm>
            <a:off x="7869477" y="4493796"/>
            <a:ext cx="339036" cy="622307"/>
            <a:chOff x="1162" y="2820"/>
            <a:chExt cx="171" cy="588"/>
          </a:xfrm>
        </p:grpSpPr>
        <p:sp>
          <p:nvSpPr>
            <p:cNvPr id="24" name="Line 41">
              <a:extLst>
                <a:ext uri="{FF2B5EF4-FFF2-40B4-BE49-F238E27FC236}">
                  <a16:creationId xmlns:a16="http://schemas.microsoft.com/office/drawing/2014/main" id="{65CE7278-9AD7-494C-96D5-86D6C1869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820"/>
              <a:ext cx="3" cy="356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5" name="Text Box 42">
              <a:extLst>
                <a:ext uri="{FF2B5EF4-FFF2-40B4-BE49-F238E27FC236}">
                  <a16:creationId xmlns:a16="http://schemas.microsoft.com/office/drawing/2014/main" id="{8E397ECD-25D2-4EBD-9F82-512F5228D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" y="3053"/>
              <a:ext cx="171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990000"/>
                  </a:solidFill>
                  <a:ea typeface="宋体" pitchFamily="2" charset="-122"/>
                </a:rPr>
                <a:t>s</a:t>
              </a:r>
              <a:endParaRPr kumimoji="1" lang="en-US" altLang="zh-CN" sz="2800" dirty="0">
                <a:ea typeface="宋体" pitchFamily="2" charset="-122"/>
              </a:endParaRPr>
            </a:p>
          </p:txBody>
        </p:sp>
      </p:grp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9D9B445B-2A04-4C9D-90A8-B623A7908E0E}"/>
              </a:ext>
            </a:extLst>
          </p:cNvPr>
          <p:cNvCxnSpPr>
            <a:cxnSpLocks/>
            <a:stCxn id="8" idx="3"/>
            <a:endCxn id="7" idx="2"/>
          </p:cNvCxnSpPr>
          <p:nvPr/>
        </p:nvCxnSpPr>
        <p:spPr>
          <a:xfrm flipV="1">
            <a:off x="9416771" y="3495964"/>
            <a:ext cx="377943" cy="6995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406715D-1F8C-418E-865E-27F9057FEC9B}"/>
              </a:ext>
            </a:extLst>
          </p:cNvPr>
          <p:cNvSpPr txBox="1"/>
          <p:nvPr/>
        </p:nvSpPr>
        <p:spPr>
          <a:xfrm>
            <a:off x="877446" y="2440776"/>
            <a:ext cx="3192698" cy="26753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 defTabSz="685783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  <a:defRPr sz="2400">
                <a:ea typeface="+mj-ea"/>
                <a:cs typeface="Times New Roman" panose="02020603050405020304" pitchFamily="18" charset="0"/>
              </a:defRPr>
            </a:lvl1pPr>
            <a:lvl2pPr marL="557199" indent="-214308" defTabSz="685783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Char char="►"/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28" indent="-171446" defTabSz="685783">
              <a:spcBef>
                <a:spcPct val="20000"/>
              </a:spcBef>
              <a:buClr>
                <a:srgbClr val="7030A0"/>
              </a:buClr>
              <a:buSzPct val="70000"/>
              <a:buFont typeface="Times New Roman" panose="02020603050405020304" pitchFamily="18" charset="0"/>
              <a:buChar char="►"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20" indent="-171446" defTabSz="685783"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12" indent="-171446" defTabSz="685783">
              <a:spcBef>
                <a:spcPct val="20000"/>
              </a:spcBef>
              <a:buFont typeface="Arial" pitchFamily="34" charset="0"/>
              <a:buChar char="»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1885903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6pPr>
            <a:lvl7pPr marL="2228795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7pPr>
            <a:lvl8pPr marL="2571686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8pPr>
            <a:lvl9pPr marL="2914577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9pPr>
          </a:lstStyle>
          <a:p>
            <a:r>
              <a:rPr lang="en-US" altLang="zh-CN" dirty="0"/>
              <a:t>s-&gt;next = p-&gt;next; </a:t>
            </a:r>
          </a:p>
          <a:p>
            <a:r>
              <a:rPr lang="en-US" altLang="zh-CN" dirty="0"/>
              <a:t>p-&gt;next=s;</a:t>
            </a:r>
          </a:p>
          <a:p>
            <a:r>
              <a:rPr lang="en-US" altLang="zh-CN" dirty="0"/>
              <a:t>(s-&gt;next)-&gt;prior=s;</a:t>
            </a:r>
          </a:p>
          <a:p>
            <a:r>
              <a:rPr lang="en-US" altLang="zh-CN" dirty="0"/>
              <a:t>s-&gt;prior=p;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E4720CCB-D5A1-496D-8FD1-E40AB47A02F8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7051497" y="3390286"/>
            <a:ext cx="538525" cy="65682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F8F8D320-FBFF-4B63-A80B-D59D850D4E2C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rot="10800000">
            <a:off x="6411555" y="3505864"/>
            <a:ext cx="1237617" cy="6896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20C403EB-8248-406F-891B-8A2A752237F7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8737939" y="3455523"/>
            <a:ext cx="529677" cy="497181"/>
          </a:xfrm>
          <a:prstGeom prst="bentConnector3">
            <a:avLst>
              <a:gd name="adj1" fmla="val 4360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75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7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3170B5CE-9268-4E8E-BA94-9D28213BCCCC}"/>
              </a:ext>
            </a:extLst>
          </p:cNvPr>
          <p:cNvSpPr/>
          <p:nvPr/>
        </p:nvSpPr>
        <p:spPr>
          <a:xfrm>
            <a:off x="235974" y="1092579"/>
            <a:ext cx="11887200" cy="5636834"/>
          </a:xfrm>
          <a:prstGeom prst="roundRect">
            <a:avLst>
              <a:gd name="adj" fmla="val 841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EBF8DD5-AE6C-4532-93A8-5A212FD1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7446"/>
            <a:ext cx="10972800" cy="685805"/>
          </a:xfrm>
        </p:spPr>
        <p:txBody>
          <a:bodyPr/>
          <a:lstStyle/>
          <a:p>
            <a:r>
              <a:rPr lang="en-US" altLang="zh-CN" sz="3600" dirty="0">
                <a:latin typeface="+mj-ea"/>
                <a:ea typeface="+mj-ea"/>
              </a:rPr>
              <a:t>ADT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6F2A886C-688A-4311-9481-36CAE77E78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000" dirty="0">
                <a:latin typeface="+mj-ea"/>
                <a:ea typeface="+mj-ea"/>
              </a:rPr>
              <a:t>2.1 </a:t>
            </a:r>
            <a:r>
              <a:rPr lang="zh-CN" altLang="zh-CN" sz="2000" dirty="0">
                <a:latin typeface="+mj-ea"/>
                <a:ea typeface="+mj-ea"/>
              </a:rPr>
              <a:t>线性表的定义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E17B207-90CE-4C19-B845-ADDF26C98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24208"/>
              </p:ext>
            </p:extLst>
          </p:nvPr>
        </p:nvGraphicFramePr>
        <p:xfrm>
          <a:off x="449746" y="1092578"/>
          <a:ext cx="11420061" cy="57950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07934">
                  <a:extLst>
                    <a:ext uri="{9D8B030D-6E8A-4147-A177-3AD203B41FA5}">
                      <a16:colId xmlns:a16="http://schemas.microsoft.com/office/drawing/2014/main" val="31432139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87105003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739191148"/>
                    </a:ext>
                  </a:extLst>
                </a:gridCol>
                <a:gridCol w="3653110">
                  <a:extLst>
                    <a:ext uri="{9D8B030D-6E8A-4147-A177-3AD203B41FA5}">
                      <a16:colId xmlns:a16="http://schemas.microsoft.com/office/drawing/2014/main" val="3926115759"/>
                    </a:ext>
                  </a:extLst>
                </a:gridCol>
                <a:gridCol w="1897177">
                  <a:extLst>
                    <a:ext uri="{9D8B030D-6E8A-4147-A177-3AD203B41FA5}">
                      <a16:colId xmlns:a16="http://schemas.microsoft.com/office/drawing/2014/main" val="1701811463"/>
                    </a:ext>
                  </a:extLst>
                </a:gridCol>
              </a:tblGrid>
              <a:tr h="5068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数据对象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200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it-IT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＝{ </a:t>
                      </a:r>
                      <a:r>
                        <a:rPr lang="it-IT" sz="200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it-IT" sz="2000" i="1" u="none" strike="noStrike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sz="200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| </a:t>
                      </a:r>
                      <a:r>
                        <a:rPr lang="it-IT" sz="200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it-IT" sz="2000" i="1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∈ElemSet, </a:t>
                      </a:r>
                      <a:r>
                        <a:rPr lang="it-IT" sz="200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=0,1,...,</a:t>
                      </a:r>
                      <a:r>
                        <a:rPr lang="it-IT" sz="200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it-IT" sz="200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it-IT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,  </a:t>
                      </a:r>
                      <a:r>
                        <a:rPr lang="it-IT" sz="200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it-IT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≥0 }</a:t>
                      </a:r>
                      <a:endParaRPr lang="it-IT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67" marR="2667" marT="2667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67" marR="2667" marT="2667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67" marR="2667" marT="2667" marB="0" anchor="ctr"/>
                </a:tc>
                <a:extLst>
                  <a:ext uri="{0D108BD9-81ED-4DB2-BD59-A6C34878D82A}">
                    <a16:rowId xmlns:a16="http://schemas.microsoft.com/office/drawing/2014/main" val="1984721625"/>
                  </a:ext>
                </a:extLst>
              </a:tr>
              <a:tr h="4373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数据关系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it-IT" sz="24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it-IT" sz="2400" b="1" u="none" strike="noStrike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it-IT" sz="2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＝{ &lt;</a:t>
                      </a:r>
                      <a:r>
                        <a:rPr lang="it-IT" sz="24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it-IT" sz="2400" b="1" i="1" u="none" strike="noStrike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sz="2400" b="1" u="none" strike="noStrike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it-IT" sz="2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24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it-IT" sz="2400" b="1" i="1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sz="2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&gt;|</a:t>
                      </a:r>
                      <a:r>
                        <a:rPr lang="it-IT" sz="24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it-IT" sz="2400" b="1" i="1" u="none" strike="noStrike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sz="2400" b="1" u="none" strike="noStrike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it-IT" sz="2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sz="24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it-IT" sz="2400" b="1" i="1" u="none" strike="noStrike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sz="2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∈</a:t>
                      </a:r>
                      <a:r>
                        <a:rPr lang="it-IT" sz="24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it-IT" sz="2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,  </a:t>
                      </a:r>
                      <a:r>
                        <a:rPr lang="it-IT" sz="24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sz="2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=1,...,</a:t>
                      </a:r>
                      <a:r>
                        <a:rPr lang="it-IT" sz="24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it-IT" sz="2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}</a:t>
                      </a:r>
                      <a:endParaRPr lang="it-IT" sz="2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67" marR="2667" marT="2667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67" marR="2667" marT="2667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67" marR="2667" marT="2667" marB="0" anchor="ctr"/>
                </a:tc>
                <a:extLst>
                  <a:ext uri="{0D108BD9-81ED-4DB2-BD59-A6C34878D82A}">
                    <a16:rowId xmlns:a16="http://schemas.microsoft.com/office/drawing/2014/main" val="3216698780"/>
                  </a:ext>
                </a:extLst>
              </a:tr>
              <a:tr h="36241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基本操作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操作名称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初始条件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操作结果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备注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724197"/>
                  </a:ext>
                </a:extLst>
              </a:tr>
              <a:tr h="362413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基本操作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InitList( &amp;L )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构造一个空表 </a:t>
                      </a:r>
                      <a:r>
                        <a:rPr lang="en-US" altLang="zh-CN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L</a:t>
                      </a:r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初始化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549233"/>
                  </a:ext>
                </a:extLst>
              </a:tr>
              <a:tr h="3624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DestroyList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( &amp;L )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L </a:t>
                      </a:r>
                      <a:r>
                        <a:rPr lang="zh-CN" altLang="en-US" sz="2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已存在</a:t>
                      </a:r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销毁 </a:t>
                      </a:r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L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结构销毁</a:t>
                      </a:r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85145"/>
                  </a:ext>
                </a:extLst>
              </a:tr>
              <a:tr h="7216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ListEmpty( L )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L </a:t>
                      </a:r>
                      <a:r>
                        <a:rPr lang="zh-CN" altLang="en-US" sz="2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已存在</a:t>
                      </a:r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若 </a:t>
                      </a:r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lang="zh-CN" altLang="en-US" sz="2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为空表，返回</a:t>
                      </a:r>
                      <a:br>
                        <a:rPr lang="zh-CN" altLang="en-US" sz="2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</a:br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TRUE，</a:t>
                      </a:r>
                      <a:r>
                        <a:rPr lang="zh-CN" altLang="en-US" sz="2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否则</a:t>
                      </a:r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线性表判空</a:t>
                      </a:r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953857"/>
                  </a:ext>
                </a:extLst>
              </a:tr>
              <a:tr h="3624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ListLength( L )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L </a:t>
                      </a:r>
                      <a:r>
                        <a:rPr lang="zh-CN" altLang="en-US" sz="2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已存在</a:t>
                      </a:r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返回 </a:t>
                      </a:r>
                      <a:r>
                        <a:rPr lang="en-US" altLang="zh-CN" sz="2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lang="zh-CN" altLang="en-US" sz="2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中数据元素个数</a:t>
                      </a:r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求表的长度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439468"/>
                  </a:ext>
                </a:extLst>
              </a:tr>
              <a:tr h="7216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PriorElem( L, cur_e, &amp;pre_e )</a:t>
                      </a:r>
                      <a:endParaRPr lang="pt-BR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L </a:t>
                      </a:r>
                      <a:r>
                        <a:rPr lang="zh-CN" altLang="en-US" sz="2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已存在</a:t>
                      </a:r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若 </a:t>
                      </a:r>
                      <a:r>
                        <a:rPr lang="en-US" sz="2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cur_e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在 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中，</a:t>
                      </a:r>
                      <a:r>
                        <a:rPr lang="en-US" sz="2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pre_e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返回其前趋，否则失败，</a:t>
                      </a:r>
                      <a:r>
                        <a:rPr lang="en-US" sz="2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pre_e</a:t>
                      </a:r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无定义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求前趋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82435"/>
                  </a:ext>
                </a:extLst>
              </a:tr>
              <a:tr h="7216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NextElem( L, cur_e, &amp;next_e )</a:t>
                      </a:r>
                      <a:endParaRPr lang="pt-BR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L </a:t>
                      </a:r>
                      <a:r>
                        <a:rPr lang="zh-CN" altLang="en-US" sz="2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已存在</a:t>
                      </a:r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若 </a:t>
                      </a:r>
                      <a:r>
                        <a:rPr lang="en-US" sz="2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cur_e</a:t>
                      </a:r>
                      <a:r>
                        <a:rPr kumimoji="0" lang="zh-CN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在 </a:t>
                      </a: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zh-CN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中</a:t>
                      </a:r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next_e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返回其后继，否则失败，无定义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求后继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542931"/>
                  </a:ext>
                </a:extLst>
              </a:tr>
              <a:tr h="10809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GetElem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( L, </a:t>
                      </a:r>
                      <a:r>
                        <a:rPr lang="en-US" sz="2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, &amp;e )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L </a:t>
                      </a:r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已存在，且 </a:t>
                      </a:r>
                      <a:r>
                        <a:rPr lang="en-US" altLang="zh-CN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1≤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≤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LengthList(L)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中第 </a:t>
                      </a:r>
                      <a:r>
                        <a:rPr lang="en-US" sz="2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个元素的值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求线性表中某个数据元素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72302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3999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8FE5C-725B-471F-9E63-DA2CE6E2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双向链表的删除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D4249-A2A3-4586-A401-A0B8D8DA8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线性表的链式表示和实现</a:t>
            </a:r>
          </a:p>
          <a:p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BA37BB0-E564-4AD8-AB74-D9B1A99863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5707996"/>
              </p:ext>
            </p:extLst>
          </p:nvPr>
        </p:nvGraphicFramePr>
        <p:xfrm>
          <a:off x="4842627" y="3354180"/>
          <a:ext cx="1767840" cy="58627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1818213465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586277">
                <a:tc>
                  <a:txBody>
                    <a:bodyPr/>
                    <a:lstStyle/>
                    <a:p>
                      <a:pPr algn="ctr"/>
                      <a:endParaRPr lang="zh-CN" altLang="en-US" sz="2400" baseline="-250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i-1</a:t>
                      </a:r>
                      <a:endParaRPr lang="zh-CN" altLang="en-US" sz="2400" baseline="-250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9C23E98-2012-415F-A22E-BEC82C0939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5886720"/>
              </p:ext>
            </p:extLst>
          </p:nvPr>
        </p:nvGraphicFramePr>
        <p:xfrm>
          <a:off x="7067667" y="3343758"/>
          <a:ext cx="1767600" cy="586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89200">
                  <a:extLst>
                    <a:ext uri="{9D8B030D-6E8A-4147-A177-3AD203B41FA5}">
                      <a16:colId xmlns:a16="http://schemas.microsoft.com/office/drawing/2014/main" val="1818213465"/>
                    </a:ext>
                  </a:extLst>
                </a:gridCol>
                <a:gridCol w="5892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892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586800">
                <a:tc>
                  <a:txBody>
                    <a:bodyPr/>
                    <a:lstStyle/>
                    <a:p>
                      <a:pPr algn="ctr"/>
                      <a:endParaRPr lang="zh-CN" altLang="en-US" sz="2400" baseline="-250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i</a:t>
                      </a:r>
                      <a:endParaRPr lang="zh-CN" altLang="en-US" sz="2400" baseline="-250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5EA4B031-A8EF-4705-9328-E22A018F82BD}"/>
              </a:ext>
            </a:extLst>
          </p:cNvPr>
          <p:cNvSpPr txBox="1"/>
          <p:nvPr/>
        </p:nvSpPr>
        <p:spPr>
          <a:xfrm>
            <a:off x="4951315" y="3410607"/>
            <a:ext cx="354544" cy="47342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3AC702-CDF8-456C-94F7-4C411F125F49}"/>
              </a:ext>
            </a:extLst>
          </p:cNvPr>
          <p:cNvSpPr txBox="1"/>
          <p:nvPr/>
        </p:nvSpPr>
        <p:spPr>
          <a:xfrm>
            <a:off x="6130070" y="3410607"/>
            <a:ext cx="354544" cy="47342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2BA645-27CB-4E7D-8924-6314A062217C}"/>
              </a:ext>
            </a:extLst>
          </p:cNvPr>
          <p:cNvSpPr txBox="1"/>
          <p:nvPr/>
        </p:nvSpPr>
        <p:spPr>
          <a:xfrm>
            <a:off x="7230848" y="3400447"/>
            <a:ext cx="354544" cy="47342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301986A-9931-4B68-A86E-A5F906DB3F7D}"/>
              </a:ext>
            </a:extLst>
          </p:cNvPr>
          <p:cNvSpPr txBox="1"/>
          <p:nvPr/>
        </p:nvSpPr>
        <p:spPr>
          <a:xfrm>
            <a:off x="8409603" y="3400447"/>
            <a:ext cx="354544" cy="47342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2" name="连接符: 肘形 14">
            <a:extLst>
              <a:ext uri="{FF2B5EF4-FFF2-40B4-BE49-F238E27FC236}">
                <a16:creationId xmlns:a16="http://schemas.microsoft.com/office/drawing/2014/main" id="{054760E8-5C90-4918-BB4D-362F6E370AB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074160" y="3647318"/>
            <a:ext cx="768467" cy="10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60807DDA-0370-4869-9599-870535E932CC}"/>
              </a:ext>
            </a:extLst>
          </p:cNvPr>
          <p:cNvCxnSpPr>
            <a:cxnSpLocks/>
          </p:cNvCxnSpPr>
          <p:nvPr/>
        </p:nvCxnSpPr>
        <p:spPr>
          <a:xfrm rot="10800000">
            <a:off x="4361676" y="3170524"/>
            <a:ext cx="795915" cy="286495"/>
          </a:xfrm>
          <a:prstGeom prst="bentConnector3">
            <a:avLst>
              <a:gd name="adj1" fmla="val 1492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512D8AF-1A34-41A7-A462-327F0FBA0AD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610467" y="3637158"/>
            <a:ext cx="45720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F633661A-0396-454F-A5A9-72C9A82E6651}"/>
              </a:ext>
            </a:extLst>
          </p:cNvPr>
          <p:cNvCxnSpPr>
            <a:cxnSpLocks/>
            <a:stCxn id="10" idx="0"/>
            <a:endCxn id="9" idx="0"/>
          </p:cNvCxnSpPr>
          <p:nvPr/>
        </p:nvCxnSpPr>
        <p:spPr>
          <a:xfrm rot="16200000" flipH="1" flipV="1">
            <a:off x="6852651" y="2855138"/>
            <a:ext cx="10160" cy="1100778"/>
          </a:xfrm>
          <a:prstGeom prst="bentConnector3">
            <a:avLst>
              <a:gd name="adj1" fmla="val -22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9FFFADA-6F14-4455-9114-DB2C4908D55A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8835267" y="3637158"/>
            <a:ext cx="5854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7" name="Group 40">
            <a:extLst>
              <a:ext uri="{FF2B5EF4-FFF2-40B4-BE49-F238E27FC236}">
                <a16:creationId xmlns:a16="http://schemas.microsoft.com/office/drawing/2014/main" id="{B38AFDDD-BDE8-42EB-9AEB-B2404D09FF10}"/>
              </a:ext>
            </a:extLst>
          </p:cNvPr>
          <p:cNvGrpSpPr>
            <a:grpSpLocks/>
          </p:cNvGrpSpPr>
          <p:nvPr/>
        </p:nvGrpSpPr>
        <p:grpSpPr bwMode="auto">
          <a:xfrm>
            <a:off x="7703245" y="2356517"/>
            <a:ext cx="231871" cy="997663"/>
            <a:chOff x="1162" y="3123"/>
            <a:chExt cx="165" cy="755"/>
          </a:xfrm>
        </p:grpSpPr>
        <p:sp>
          <p:nvSpPr>
            <p:cNvPr id="18" name="Line 41">
              <a:extLst>
                <a:ext uri="{FF2B5EF4-FFF2-40B4-BE49-F238E27FC236}">
                  <a16:creationId xmlns:a16="http://schemas.microsoft.com/office/drawing/2014/main" id="{F78A673B-B261-484F-AE58-E36E71B3A8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3" y="3522"/>
              <a:ext cx="3" cy="356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9" name="Text Box 42">
              <a:extLst>
                <a:ext uri="{FF2B5EF4-FFF2-40B4-BE49-F238E27FC236}">
                  <a16:creationId xmlns:a16="http://schemas.microsoft.com/office/drawing/2014/main" id="{9D34AD5B-DBA2-4B71-A06B-A320A8025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" y="3123"/>
              <a:ext cx="165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990000"/>
                  </a:solidFill>
                  <a:ea typeface="宋体" pitchFamily="2" charset="-122"/>
                </a:rPr>
                <a:t>p</a:t>
              </a:r>
              <a:endParaRPr kumimoji="1" lang="en-US" altLang="zh-CN" sz="2800" dirty="0">
                <a:ea typeface="宋体" pitchFamily="2" charset="-122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440D98AC-4AA9-4551-8AB4-A3BA58D0539C}"/>
              </a:ext>
            </a:extLst>
          </p:cNvPr>
          <p:cNvSpPr txBox="1"/>
          <p:nvPr/>
        </p:nvSpPr>
        <p:spPr>
          <a:xfrm>
            <a:off x="291494" y="2452254"/>
            <a:ext cx="3728218" cy="2851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 defTabSz="685783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  <a:defRPr sz="2400">
                <a:ea typeface="+mj-ea"/>
                <a:cs typeface="Times New Roman" panose="02020603050405020304" pitchFamily="18" charset="0"/>
              </a:defRPr>
            </a:lvl1pPr>
            <a:lvl2pPr marL="557199" indent="-214308" defTabSz="685783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Char char="►"/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28" indent="-171446" defTabSz="685783">
              <a:spcBef>
                <a:spcPct val="20000"/>
              </a:spcBef>
              <a:buClr>
                <a:srgbClr val="7030A0"/>
              </a:buClr>
              <a:buSzPct val="70000"/>
              <a:buFont typeface="Times New Roman" panose="02020603050405020304" pitchFamily="18" charset="0"/>
              <a:buChar char="►"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20" indent="-171446" defTabSz="685783"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12" indent="-171446" defTabSz="685783">
              <a:spcBef>
                <a:spcPct val="20000"/>
              </a:spcBef>
              <a:buFont typeface="Arial" pitchFamily="34" charset="0"/>
              <a:buChar char="»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1885903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6pPr>
            <a:lvl7pPr marL="2228795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7pPr>
            <a:lvl8pPr marL="2571686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8pPr>
            <a:lvl9pPr marL="2914577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9pPr>
          </a:lstStyle>
          <a:p>
            <a:r>
              <a:rPr lang="en-US" altLang="zh-CN" dirty="0"/>
              <a:t>(p–&gt;prior)–&gt;next=p–&gt;next;</a:t>
            </a:r>
          </a:p>
          <a:p>
            <a:r>
              <a:rPr lang="en-US" altLang="zh-CN" dirty="0"/>
              <a:t>p–&gt;next–&gt;prior=p–&gt;prior;</a:t>
            </a:r>
          </a:p>
          <a:p>
            <a:r>
              <a:rPr lang="en-US" altLang="zh-CN" dirty="0"/>
              <a:t>free(p);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01F6C78-F93C-4A27-84FD-88F453453A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0226525"/>
              </p:ext>
            </p:extLst>
          </p:nvPr>
        </p:nvGraphicFramePr>
        <p:xfrm>
          <a:off x="9420672" y="3343758"/>
          <a:ext cx="1767600" cy="586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89200">
                  <a:extLst>
                    <a:ext uri="{9D8B030D-6E8A-4147-A177-3AD203B41FA5}">
                      <a16:colId xmlns:a16="http://schemas.microsoft.com/office/drawing/2014/main" val="1818213465"/>
                    </a:ext>
                  </a:extLst>
                </a:gridCol>
                <a:gridCol w="5892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892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586800">
                <a:tc>
                  <a:txBody>
                    <a:bodyPr/>
                    <a:lstStyle/>
                    <a:p>
                      <a:pPr algn="ctr"/>
                      <a:endParaRPr lang="zh-CN" altLang="en-US" sz="2400" baseline="-250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i+1</a:t>
                      </a:r>
                      <a:endParaRPr lang="zh-CN" altLang="en-US" sz="2400" baseline="-250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77178AA5-DABB-455C-ACEE-071438381203}"/>
              </a:ext>
            </a:extLst>
          </p:cNvPr>
          <p:cNvSpPr txBox="1"/>
          <p:nvPr/>
        </p:nvSpPr>
        <p:spPr>
          <a:xfrm>
            <a:off x="9583853" y="3427209"/>
            <a:ext cx="354544" cy="47342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BD7AC38-43CE-4BFF-891A-7AF877748669}"/>
              </a:ext>
            </a:extLst>
          </p:cNvPr>
          <p:cNvSpPr txBox="1"/>
          <p:nvPr/>
        </p:nvSpPr>
        <p:spPr>
          <a:xfrm>
            <a:off x="10762608" y="3427209"/>
            <a:ext cx="354544" cy="47342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1E1CAC7E-27C8-4854-88FD-A415D60995DE}"/>
              </a:ext>
            </a:extLst>
          </p:cNvPr>
          <p:cNvCxnSpPr>
            <a:cxnSpLocks/>
            <a:stCxn id="22" idx="0"/>
          </p:cNvCxnSpPr>
          <p:nvPr/>
        </p:nvCxnSpPr>
        <p:spPr>
          <a:xfrm rot="16200000" flipH="1" flipV="1">
            <a:off x="9205656" y="2881900"/>
            <a:ext cx="10160" cy="1100778"/>
          </a:xfrm>
          <a:prstGeom prst="bentConnector3">
            <a:avLst>
              <a:gd name="adj1" fmla="val -22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977685D-687E-4A63-A294-761E0165A084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1188272" y="3637158"/>
            <a:ext cx="7122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9AFCC01-8808-4786-8799-29181C864EE1}"/>
              </a:ext>
            </a:extLst>
          </p:cNvPr>
          <p:cNvCxnSpPr>
            <a:cxnSpLocks/>
            <a:stCxn id="9" idx="2"/>
            <a:endCxn id="21" idx="2"/>
          </p:cNvCxnSpPr>
          <p:nvPr/>
        </p:nvCxnSpPr>
        <p:spPr>
          <a:xfrm rot="16200000" flipH="1">
            <a:off x="8282643" y="1908728"/>
            <a:ext cx="46529" cy="3997130"/>
          </a:xfrm>
          <a:prstGeom prst="bentConnector3">
            <a:avLst>
              <a:gd name="adj1" fmla="val 98435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AF928266-A08C-47DB-B31A-83D43313A1B7}"/>
              </a:ext>
            </a:extLst>
          </p:cNvPr>
          <p:cNvCxnSpPr>
            <a:cxnSpLocks/>
            <a:stCxn id="22" idx="0"/>
            <a:endCxn id="6" idx="0"/>
          </p:cNvCxnSpPr>
          <p:nvPr/>
        </p:nvCxnSpPr>
        <p:spPr>
          <a:xfrm rot="16200000" flipV="1">
            <a:off x="7707322" y="1373406"/>
            <a:ext cx="73029" cy="4034578"/>
          </a:xfrm>
          <a:prstGeom prst="bentConnector3">
            <a:avLst>
              <a:gd name="adj1" fmla="val 141471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99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6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20" grpId="0" uiExpand="1" build="p" animBg="1"/>
      <p:bldP spid="22" grpId="0" animBg="1"/>
      <p:bldP spid="2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43943" y="3235895"/>
            <a:ext cx="6215743" cy="656792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sz="3600" b="0" dirty="0">
                <a:solidFill>
                  <a:schemeClr val="accent1"/>
                </a:solidFill>
              </a:rPr>
              <a:t>一元多项式的表示及相加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700" y="4132765"/>
            <a:ext cx="5549900" cy="1015623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</a:rPr>
              <a:t>(Polynomial of one indeterminate)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5555971" y="1197177"/>
            <a:ext cx="975457" cy="116302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2.4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4844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8FE5C-725B-471F-9E63-DA2CE6E2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一元多项式的表示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DF287F-3F2E-4F76-9420-CC1B3A9D21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3"/>
                <a:ext cx="8001000" cy="5129209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>
                    <a:latin typeface="+mn-lt"/>
                  </a:rPr>
                  <a:t>一般形式</a:t>
                </a:r>
                <a:endParaRPr lang="en-US" altLang="zh-CN" dirty="0">
                  <a:latin typeface="+mn-lt"/>
                </a:endParaRPr>
              </a:p>
              <a:p>
                <a:pPr marL="34289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600" dirty="0">
                  <a:latin typeface="+mn-lt"/>
                </a:endParaRPr>
              </a:p>
              <a:p>
                <a:pPr lvl="1"/>
                <a:r>
                  <a:rPr lang="zh-CN" altLang="en-US" dirty="0">
                    <a:latin typeface="+mn-lt"/>
                  </a:rPr>
                  <a:t>用线性表表示</a:t>
                </a:r>
                <a:endParaRPr lang="en-US" altLang="zh-CN" dirty="0">
                  <a:latin typeface="+mn-lt"/>
                </a:endParaRPr>
              </a:p>
              <a:p>
                <a:pPr marL="30003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600" dirty="0">
                  <a:latin typeface="+mn-lt"/>
                </a:endParaRPr>
              </a:p>
              <a:p>
                <a:pPr marL="757231" lvl="1" indent="-457200"/>
                <a:r>
                  <a:rPr lang="zh-CN" altLang="en-US" dirty="0">
                    <a:latin typeface="+mn-lt"/>
                  </a:rPr>
                  <a:t>但是</a:t>
                </a:r>
                <a:r>
                  <a:rPr lang="en-US" altLang="zh-CN" dirty="0">
                    <a:latin typeface="+mn-lt"/>
                  </a:rPr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=1+3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200000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latin typeface="+mn-lt"/>
                </a:endParaRPr>
              </a:p>
              <a:p>
                <a:pPr lvl="1"/>
                <a:r>
                  <a:rPr lang="zh-CN" altLang="en-US" dirty="0">
                    <a:latin typeface="+mn-lt"/>
                  </a:rPr>
                  <a:t>怎样表示更合适？</a:t>
                </a:r>
                <a:endParaRPr lang="en-US" altLang="zh-CN" dirty="0">
                  <a:latin typeface="+mn-lt"/>
                </a:endParaRPr>
              </a:p>
              <a:p>
                <a:pPr lvl="1"/>
                <a:r>
                  <a:rPr lang="zh-CN" altLang="en-US" dirty="0">
                    <a:latin typeface="+mn-lt"/>
                  </a:rPr>
                  <a:t>记一元稀疏多项式为</a:t>
                </a:r>
                <a:endParaRPr lang="en-US" altLang="zh-CN" dirty="0">
                  <a:latin typeface="+mn-lt"/>
                </a:endParaRPr>
              </a:p>
              <a:p>
                <a:pPr marL="342891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altLang="zh-CN" sz="2400" dirty="0">
                    <a:latin typeface="+mn-lt"/>
                  </a:rPr>
                  <a:t>	</a:t>
                </a:r>
              </a:p>
              <a:p>
                <a:pPr marL="985812" lvl="3" indent="0">
                  <a:buNone/>
                </a:pPr>
                <a:r>
                  <a:rPr lang="zh-CN" altLang="en-US" sz="2400" dirty="0">
                    <a:latin typeface="+mn-lt"/>
                  </a:rPr>
                  <a:t>其中</a:t>
                </a:r>
                <a:r>
                  <a:rPr lang="en-US" altLang="zh-CN" sz="2400" dirty="0">
                    <a:latin typeface="+mn-lt"/>
                  </a:rPr>
                  <a:t>p</a:t>
                </a:r>
                <a:r>
                  <a:rPr lang="en-US" altLang="zh-CN" sz="2400" baseline="-25000" dirty="0">
                    <a:latin typeface="+mn-lt"/>
                  </a:rPr>
                  <a:t>i</a:t>
                </a:r>
                <a:r>
                  <a:rPr lang="zh-CN" altLang="en-US" sz="2400" dirty="0">
                    <a:latin typeface="+mn-lt"/>
                  </a:rPr>
                  <a:t>是指数为</a:t>
                </a:r>
                <a:r>
                  <a:rPr lang="en-US" altLang="zh-CN" sz="2400" dirty="0" err="1">
                    <a:latin typeface="+mn-lt"/>
                  </a:rPr>
                  <a:t>e</a:t>
                </a:r>
                <a:r>
                  <a:rPr lang="en-US" altLang="zh-CN" sz="2400" baseline="-25000" dirty="0" err="1">
                    <a:latin typeface="+mn-lt"/>
                  </a:rPr>
                  <a:t>i</a:t>
                </a:r>
                <a:r>
                  <a:rPr lang="zh-CN" altLang="en-US" sz="2400" dirty="0">
                    <a:latin typeface="+mn-lt"/>
                  </a:rPr>
                  <a:t>的项的非零系数，</a:t>
                </a:r>
                <a:r>
                  <a:rPr lang="pt-BR" altLang="zh-CN" sz="2400" dirty="0">
                    <a:latin typeface="+mn-lt"/>
                  </a:rPr>
                  <a:t>0≤ e</a:t>
                </a:r>
                <a:r>
                  <a:rPr lang="pt-BR" altLang="zh-CN" sz="2400" baseline="-25000" dirty="0">
                    <a:latin typeface="+mn-lt"/>
                  </a:rPr>
                  <a:t>1</a:t>
                </a:r>
                <a:r>
                  <a:rPr lang="pt-BR" altLang="zh-CN" sz="2400" dirty="0">
                    <a:latin typeface="+mn-lt"/>
                  </a:rPr>
                  <a:t> &lt; e</a:t>
                </a:r>
                <a:r>
                  <a:rPr lang="pt-BR" altLang="zh-CN" sz="2400" baseline="-25000" dirty="0">
                    <a:latin typeface="+mn-lt"/>
                  </a:rPr>
                  <a:t>2</a:t>
                </a:r>
                <a:r>
                  <a:rPr lang="pt-BR" altLang="zh-CN" sz="2400" dirty="0">
                    <a:latin typeface="+mn-lt"/>
                  </a:rPr>
                  <a:t> &lt; ┄ &lt; e</a:t>
                </a:r>
                <a:r>
                  <a:rPr lang="pt-BR" altLang="zh-CN" sz="2400" baseline="-25000" dirty="0">
                    <a:latin typeface="+mn-lt"/>
                  </a:rPr>
                  <a:t>m</a:t>
                </a:r>
                <a:r>
                  <a:rPr lang="pt-BR" altLang="zh-CN" sz="2400" dirty="0">
                    <a:latin typeface="+mn-lt"/>
                  </a:rPr>
                  <a:t> ≤ n</a:t>
                </a:r>
              </a:p>
              <a:p>
                <a:pPr marL="800091" lvl="1" indent="-457200"/>
                <a:r>
                  <a:rPr lang="zh-CN" altLang="en-US" dirty="0">
                    <a:latin typeface="+mn-lt"/>
                  </a:rPr>
                  <a:t>线性表表示：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pt-BR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DF287F-3F2E-4F76-9420-CC1B3A9D21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3"/>
                <a:ext cx="8001000" cy="5129209"/>
              </a:xfrm>
              <a:blipFill>
                <a:blip r:embed="rId2"/>
                <a:stretch>
                  <a:fillRect l="-762" t="-2021" r="-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D4249-A2A3-4586-A401-A0B8D8DA8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一元多项式的表示及相加</a:t>
            </a:r>
          </a:p>
          <a:p>
            <a:endParaRPr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13F77827-91B7-41F7-B47B-DD817EFFF4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4536827"/>
              </p:ext>
            </p:extLst>
          </p:nvPr>
        </p:nvGraphicFramePr>
        <p:xfrm>
          <a:off x="7929462" y="2485237"/>
          <a:ext cx="4486246" cy="2413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DAA81B35-E3BB-4BE7-912C-61BDF2CD0399}"/>
              </a:ext>
            </a:extLst>
          </p:cNvPr>
          <p:cNvSpPr txBox="1"/>
          <p:nvPr/>
        </p:nvSpPr>
        <p:spPr>
          <a:xfrm>
            <a:off x="9723966" y="1750333"/>
            <a:ext cx="7069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472C4"/>
              </a:buClr>
              <a:buSzPct val="70000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05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35678-2AFA-4E62-8DBB-65CE76CB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一元多项式</a:t>
            </a:r>
            <a:r>
              <a:rPr lang="en-US" altLang="zh-CN" dirty="0"/>
              <a:t>ADT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307B18-27C5-4012-A8C5-13FF54E682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一元多项式的表示及相加</a:t>
            </a:r>
          </a:p>
          <a:p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AF04348-5BFF-4E00-BAFE-CD2BC5F29CCC}"/>
              </a:ext>
            </a:extLst>
          </p:cNvPr>
          <p:cNvSpPr/>
          <p:nvPr/>
        </p:nvSpPr>
        <p:spPr>
          <a:xfrm>
            <a:off x="235974" y="1417637"/>
            <a:ext cx="11887200" cy="5311775"/>
          </a:xfrm>
          <a:prstGeom prst="roundRect">
            <a:avLst>
              <a:gd name="adj" fmla="val 841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69F5CA8-D31F-4BE1-9568-C5838CC9F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709278"/>
              </p:ext>
            </p:extLst>
          </p:nvPr>
        </p:nvGraphicFramePr>
        <p:xfrm>
          <a:off x="385345" y="1669089"/>
          <a:ext cx="11588457" cy="506032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91633">
                  <a:extLst>
                    <a:ext uri="{9D8B030D-6E8A-4147-A177-3AD203B41FA5}">
                      <a16:colId xmlns:a16="http://schemas.microsoft.com/office/drawing/2014/main" val="31432139"/>
                    </a:ext>
                  </a:extLst>
                </a:gridCol>
                <a:gridCol w="2768248">
                  <a:extLst>
                    <a:ext uri="{9D8B030D-6E8A-4147-A177-3AD203B41FA5}">
                      <a16:colId xmlns:a16="http://schemas.microsoft.com/office/drawing/2014/main" val="871050032"/>
                    </a:ext>
                  </a:extLst>
                </a:gridCol>
                <a:gridCol w="3084414">
                  <a:extLst>
                    <a:ext uri="{9D8B030D-6E8A-4147-A177-3AD203B41FA5}">
                      <a16:colId xmlns:a16="http://schemas.microsoft.com/office/drawing/2014/main" val="2739191148"/>
                    </a:ext>
                  </a:extLst>
                </a:gridCol>
                <a:gridCol w="4144162">
                  <a:extLst>
                    <a:ext uri="{9D8B030D-6E8A-4147-A177-3AD203B41FA5}">
                      <a16:colId xmlns:a16="http://schemas.microsoft.com/office/drawing/2014/main" val="3926115759"/>
                    </a:ext>
                  </a:extLst>
                </a:gridCol>
              </a:tblGrid>
              <a:tr h="36754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u="sng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数据对象</a:t>
                      </a:r>
                      <a:endParaRPr lang="zh-CN" altLang="en-US" sz="2000" b="0" i="0" u="sng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67" marR="2667" marT="2667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67" marR="2667" marT="2667" marB="0" anchor="ctr"/>
                </a:tc>
                <a:extLst>
                  <a:ext uri="{0D108BD9-81ED-4DB2-BD59-A6C34878D82A}">
                    <a16:rowId xmlns:a16="http://schemas.microsoft.com/office/drawing/2014/main" val="1984721625"/>
                  </a:ext>
                </a:extLst>
              </a:tr>
              <a:tr h="367544"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sng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＝{ 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it-IT" altLang="zh-CN" sz="2000" b="0" i="1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| 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it-IT" altLang="zh-CN" sz="2000" b="0" i="1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altLang="zh-CN" sz="20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∈TermSet, 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it-IT" altLang="zh-CN" sz="2000" b="0" i="1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=(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it-IT" altLang="zh-CN" sz="2000" b="0" i="1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it-IT" altLang="zh-CN" sz="2000" b="0" i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it-IT" altLang="zh-CN" sz="2000" b="0" i="1" u="none" strike="noStrike" kern="1200" baseline="-2500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altLang="zh-CN" sz="20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it-IT" altLang="zh-CN" sz="20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it-IT" altLang="zh-CN" sz="2000" b="0" i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altLang="zh-CN" sz="20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=0,1,...,</a:t>
                      </a:r>
                      <a:r>
                        <a:rPr lang="it-IT" altLang="zh-CN" sz="2000" b="0" i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it-IT" altLang="zh-CN" sz="2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it-IT" altLang="zh-CN" sz="20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lang="it-IT" altLang="zh-CN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66484"/>
                  </a:ext>
                </a:extLst>
              </a:tr>
              <a:tr h="36754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u="sng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数据关系</a:t>
                      </a:r>
                      <a:endParaRPr lang="zh-CN" altLang="en-US" sz="2000" b="0" i="0" u="sng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67" marR="2667" marT="2667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67" marR="2667" marT="2667" marB="0" anchor="ctr"/>
                </a:tc>
                <a:extLst>
                  <a:ext uri="{0D108BD9-81ED-4DB2-BD59-A6C34878D82A}">
                    <a16:rowId xmlns:a16="http://schemas.microsoft.com/office/drawing/2014/main" val="3216698780"/>
                  </a:ext>
                </a:extLst>
              </a:tr>
              <a:tr h="367544"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sng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it-IT" altLang="zh-CN" sz="2000" b="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＝{ &lt;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it-IT" altLang="zh-CN" sz="2000" b="0" i="1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altLang="zh-CN" sz="2000" b="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it-IT" altLang="zh-CN" sz="2000" b="0" i="1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&gt;|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it-IT" altLang="zh-CN" sz="2000" b="0" i="1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altLang="zh-CN" sz="2000" b="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it-IT" altLang="zh-CN" sz="2000" b="0" i="1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∈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it-IT" altLang="zh-CN" sz="2000" b="0" i="1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altLang="zh-CN" sz="2000" b="0" i="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it-IT" altLang="zh-CN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it-IT" altLang="zh-CN" sz="2000" b="0" i="1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altLang="zh-CN" sz="20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}</a:t>
                      </a:r>
                      <a:endParaRPr lang="it-IT" altLang="zh-CN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264041"/>
                  </a:ext>
                </a:extLst>
              </a:tr>
              <a:tr h="367544"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u="sng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基本操作</a:t>
                      </a:r>
                      <a:endParaRPr lang="zh-CN" altLang="en-US" sz="2000" b="0" i="0" u="sng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altLang="zh-CN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27222"/>
                  </a:ext>
                </a:extLst>
              </a:tr>
              <a:tr h="401471">
                <a:tc rowSpan="4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en-US" altLang="zh-CN" sz="20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CreatPolyn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( &amp;P, m 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altLang="zh-CN" sz="20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PrintPolyn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( &amp;P )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AddPolyn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( &amp;Pa, &amp;Pb 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2724197"/>
                  </a:ext>
                </a:extLst>
              </a:tr>
              <a:tr h="1090684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基本操作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操作结果：输入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m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项系数和指数，建立一元多项式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P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初始条件：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P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已存在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操作结果：打印输出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P</a:t>
                      </a:r>
                      <a:endParaRPr kumimoji="1" lang="zh-CN" altLang="en-US" sz="2000" b="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  <a:p>
                      <a:pPr algn="l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初始条件：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Pa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和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Pb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已存在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操作结果：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Pa = Pa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＋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Pb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，并销毁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Pb</a:t>
                      </a:r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3549233"/>
                  </a:ext>
                </a:extLst>
              </a:tr>
              <a:tr h="3675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DestroyPolyn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( &amp;P 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PolynLength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( P 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SubtractPolyn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 ( &amp;Pa, &amp;Pb 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985145"/>
                  </a:ext>
                </a:extLst>
              </a:tr>
              <a:tr h="10906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初始条件：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P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已存在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操作结果：销毁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P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初始条件：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P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已存在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操作结果：返回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P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中项数</a:t>
                      </a:r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初始条件：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Pa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和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Pb 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已存在</a:t>
                      </a:r>
                    </a:p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操作结果：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Pa = Pa-Pb</a:t>
                      </a:r>
                      <a:r>
                        <a:rPr kumimoji="1" lang="zh-CN" altLang="en-US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，并销毁 </a:t>
                      </a:r>
                      <a:r>
                        <a:rPr kumimoji="1"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Pb</a:t>
                      </a:r>
                      <a:endParaRPr lang="en-US" altLang="zh-CN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795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22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35678-2AFA-4E62-8DBB-65CE76CB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一元多项式的实现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E2052-97C1-4491-B5FF-9E3160D73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139360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j-ea"/>
              </a:rPr>
              <a:t>用带头结点的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j-ea"/>
              </a:rPr>
              <a:t>有序</a:t>
            </a:r>
            <a:r>
              <a:rPr lang="zh-CN" altLang="en-US" dirty="0">
                <a:latin typeface="+mn-lt"/>
                <a:ea typeface="+mj-ea"/>
              </a:rPr>
              <a:t>链表表示多项式</a:t>
            </a:r>
            <a:endParaRPr lang="en-US" altLang="zh-CN" dirty="0">
              <a:latin typeface="+mn-lt"/>
              <a:ea typeface="+mj-ea"/>
            </a:endParaRPr>
          </a:p>
          <a:p>
            <a:pPr marL="0" indent="0" algn="ctr">
              <a:buNone/>
            </a:pPr>
            <a:r>
              <a:rPr kumimoji="1" lang="en-US" altLang="zh-CN" b="1" dirty="0">
                <a:solidFill>
                  <a:srgbClr val="000000"/>
                </a:solidFill>
                <a:latin typeface="+mn-lt"/>
                <a:ea typeface="+mj-ea"/>
              </a:rPr>
              <a:t>typedef</a:t>
            </a:r>
            <a:r>
              <a:rPr kumimoji="1" lang="en-US" altLang="zh-CN" dirty="0">
                <a:solidFill>
                  <a:srgbClr val="000000"/>
                </a:solidFill>
                <a:latin typeface="+mn-lt"/>
                <a:ea typeface="+mj-ea"/>
              </a:rPr>
              <a:t>  </a:t>
            </a:r>
            <a:r>
              <a:rPr kumimoji="1" lang="en-US" altLang="zh-CN" dirty="0" err="1">
                <a:solidFill>
                  <a:srgbClr val="000000"/>
                </a:solidFill>
                <a:latin typeface="+mn-lt"/>
                <a:ea typeface="+mj-ea"/>
              </a:rPr>
              <a:t>OrderedLinkList</a:t>
            </a:r>
            <a:r>
              <a:rPr kumimoji="1" lang="en-US" altLang="zh-CN" dirty="0">
                <a:latin typeface="+mn-lt"/>
                <a:ea typeface="+mj-ea"/>
              </a:rPr>
              <a:t>   </a:t>
            </a:r>
            <a:r>
              <a:rPr kumimoji="1" lang="en-US" altLang="zh-CN" dirty="0">
                <a:solidFill>
                  <a:srgbClr val="FF0000"/>
                </a:solidFill>
                <a:latin typeface="+mn-lt"/>
                <a:ea typeface="+mj-ea"/>
              </a:rPr>
              <a:t>polynomial</a:t>
            </a:r>
            <a:r>
              <a:rPr kumimoji="1" lang="en-US" altLang="zh-CN" dirty="0">
                <a:latin typeface="+mn-lt"/>
                <a:ea typeface="+mj-ea"/>
              </a:rPr>
              <a:t>; </a:t>
            </a:r>
          </a:p>
          <a:p>
            <a:pPr marL="0" indent="0">
              <a:buNone/>
            </a:pPr>
            <a:endParaRPr lang="zh-CN" altLang="en-US" dirty="0">
              <a:latin typeface="+mn-lt"/>
              <a:ea typeface="+mj-ea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307B18-27C5-4012-A8C5-13FF54E682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一元多项式的表示及相加</a:t>
            </a:r>
          </a:p>
          <a:p>
            <a:endParaRPr lang="zh-CN" alt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2E0158E-7E7C-4D96-90BF-C4B3FBF2C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520" y="3255427"/>
            <a:ext cx="4614715" cy="31034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 defTabSz="685783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  <a:defRPr sz="2400">
                <a:ea typeface="+mj-ea"/>
                <a:cs typeface="Times New Roman" panose="02020603050405020304" pitchFamily="18" charset="0"/>
              </a:defRPr>
            </a:lvl1pPr>
            <a:lvl2pPr marL="557199" indent="-214308" defTabSz="685783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Char char="►"/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28" indent="-171446" defTabSz="685783">
              <a:spcBef>
                <a:spcPct val="20000"/>
              </a:spcBef>
              <a:buClr>
                <a:srgbClr val="7030A0"/>
              </a:buClr>
              <a:buSzPct val="70000"/>
              <a:buFont typeface="Times New Roman" panose="02020603050405020304" pitchFamily="18" charset="0"/>
              <a:buChar char="►"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20" indent="-171446" defTabSz="685783"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12" indent="-171446" defTabSz="685783">
              <a:spcBef>
                <a:spcPct val="20000"/>
              </a:spcBef>
              <a:buFont typeface="Arial" pitchFamily="34" charset="0"/>
              <a:buChar char="»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1885903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6pPr>
            <a:lvl7pPr marL="2228795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7pPr>
            <a:lvl8pPr marL="2571686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8pPr>
            <a:lvl9pPr marL="2914577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9pPr>
          </a:lstStyle>
          <a:p>
            <a:r>
              <a:rPr lang="en-US" altLang="zh-CN" dirty="0"/>
              <a:t>typedef struct {      // </a:t>
            </a:r>
            <a:r>
              <a:rPr lang="zh-CN" altLang="en-US" dirty="0"/>
              <a:t>项的表示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float  </a:t>
            </a:r>
            <a:r>
              <a:rPr lang="en-US" altLang="zh-CN" dirty="0" err="1"/>
              <a:t>coef</a:t>
            </a:r>
            <a:r>
              <a:rPr lang="en-US" altLang="zh-CN" dirty="0"/>
              <a:t>;          // </a:t>
            </a:r>
            <a:r>
              <a:rPr lang="zh-CN" altLang="en-US" dirty="0"/>
              <a:t>系数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int   exp;           // </a:t>
            </a:r>
            <a:r>
              <a:rPr lang="zh-CN" altLang="en-US" dirty="0"/>
              <a:t>指数</a:t>
            </a:r>
          </a:p>
          <a:p>
            <a:r>
              <a:rPr lang="en-US" altLang="zh-CN" dirty="0"/>
              <a:t>} term, </a:t>
            </a:r>
            <a:r>
              <a:rPr lang="en-US" altLang="zh-CN" dirty="0" err="1"/>
              <a:t>ElemType</a:t>
            </a:r>
            <a:r>
              <a:rPr lang="en-US" altLang="zh-CN" dirty="0"/>
              <a:t>;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D3A522-9FF1-41C5-95EB-227C707E43F1}"/>
              </a:ext>
            </a:extLst>
          </p:cNvPr>
          <p:cNvSpPr txBox="1"/>
          <p:nvPr/>
        </p:nvSpPr>
        <p:spPr>
          <a:xfrm>
            <a:off x="6096000" y="3255427"/>
            <a:ext cx="5496258" cy="30279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 defTabSz="685783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  <a:defRPr sz="2400">
                <a:ea typeface="+mj-ea"/>
                <a:cs typeface="Times New Roman" panose="02020603050405020304" pitchFamily="18" charset="0"/>
              </a:defRPr>
            </a:lvl1pPr>
            <a:lvl2pPr marL="557199" indent="-214308" defTabSz="685783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Char char="►"/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28" indent="-171446" defTabSz="685783">
              <a:spcBef>
                <a:spcPct val="20000"/>
              </a:spcBef>
              <a:buClr>
                <a:srgbClr val="7030A0"/>
              </a:buClr>
              <a:buSzPct val="70000"/>
              <a:buFont typeface="Times New Roman" panose="02020603050405020304" pitchFamily="18" charset="0"/>
              <a:buChar char="►"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20" indent="-171446" defTabSz="685783"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12" indent="-171446" defTabSz="685783">
              <a:spcBef>
                <a:spcPct val="20000"/>
              </a:spcBef>
              <a:buFont typeface="Arial" pitchFamily="34" charset="0"/>
              <a:buChar char="»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1885903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6pPr>
            <a:lvl7pPr marL="2228795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7pPr>
            <a:lvl8pPr marL="2571686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8pPr>
            <a:lvl9pPr marL="2914577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9pPr>
          </a:lstStyle>
          <a:p>
            <a:r>
              <a:rPr lang="en-US" altLang="zh-CN" dirty="0"/>
              <a:t>struct poly   //</a:t>
            </a:r>
            <a:r>
              <a:rPr lang="zh-CN" altLang="en-US" dirty="0"/>
              <a:t>非零项结点的</a:t>
            </a:r>
            <a:r>
              <a:rPr lang="en-US" altLang="zh-CN" dirty="0"/>
              <a:t>C</a:t>
            </a:r>
            <a:r>
              <a:rPr lang="zh-CN" altLang="en-US" dirty="0"/>
              <a:t>语言描述</a:t>
            </a:r>
            <a:endParaRPr lang="en-US" altLang="zh-CN" dirty="0"/>
          </a:p>
          <a:p>
            <a:r>
              <a:rPr lang="en-US" altLang="zh-CN" dirty="0"/>
              <a:t>       {  int exp;  /*</a:t>
            </a:r>
            <a:r>
              <a:rPr lang="zh-CN" altLang="en-US" dirty="0"/>
              <a:t>指数为正整数*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      double </a:t>
            </a:r>
            <a:r>
              <a:rPr lang="en-US" altLang="zh-CN" dirty="0" err="1"/>
              <a:t>coef</a:t>
            </a:r>
            <a:r>
              <a:rPr lang="en-US" altLang="zh-CN" dirty="0"/>
              <a:t>; /*</a:t>
            </a:r>
            <a:r>
              <a:rPr lang="zh-CN" altLang="en-US" dirty="0"/>
              <a:t>系数为双精度型*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      struct poly *next; /*</a:t>
            </a:r>
            <a:r>
              <a:rPr lang="zh-CN" altLang="en-US" dirty="0"/>
              <a:t>指针域*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05932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35678-2AFA-4E62-8DBB-65CE76CB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12207"/>
            <a:ext cx="10972800" cy="685805"/>
          </a:xfrm>
        </p:spPr>
        <p:txBody>
          <a:bodyPr/>
          <a:lstStyle/>
          <a:p>
            <a:r>
              <a:rPr lang="zh-CN" altLang="en-US" dirty="0"/>
              <a:t>一元多项式相加运算规则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307B18-27C5-4012-A8C5-13FF54E682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一元多项式的表示及相加</a:t>
            </a:r>
          </a:p>
          <a:p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DD5DD54-1D2B-457A-82DC-CC85F0EFB3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381518"/>
              </p:ext>
            </p:extLst>
          </p:nvPr>
        </p:nvGraphicFramePr>
        <p:xfrm>
          <a:off x="1359820" y="1889634"/>
          <a:ext cx="1470916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35458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735458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…</a:t>
                      </a:r>
                      <a:endParaRPr lang="zh-CN" altLang="en-US" sz="2400" baseline="-25000" dirty="0"/>
                    </a:p>
                  </a:txBody>
                  <a:tcPr anchor="ctr">
                    <a:solidFill>
                      <a:srgbClr val="6F6A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BFB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7661041D-BFFF-4BE8-A5C1-FA3EAC46FC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0568613"/>
              </p:ext>
            </p:extLst>
          </p:nvPr>
        </p:nvGraphicFramePr>
        <p:xfrm>
          <a:off x="3427528" y="1889633"/>
          <a:ext cx="172861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94941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733669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/>
                        <a:t>(</a:t>
                      </a:r>
                      <a:r>
                        <a:rPr lang="en-US" altLang="zh-CN" sz="2400" b="0" dirty="0" err="1"/>
                        <a:t>a</a:t>
                      </a:r>
                      <a:r>
                        <a:rPr lang="en-US" altLang="zh-CN" sz="2400" b="0" baseline="-25000" dirty="0" err="1"/>
                        <a:t>i</a:t>
                      </a:r>
                      <a:r>
                        <a:rPr lang="en-US" altLang="zh-CN" sz="2400" b="0" dirty="0" err="1"/>
                        <a:t>,e</a:t>
                      </a:r>
                      <a:r>
                        <a:rPr lang="en-US" altLang="zh-CN" sz="2400" b="0" baseline="-25000" dirty="0" err="1"/>
                        <a:t>i</a:t>
                      </a:r>
                      <a:r>
                        <a:rPr lang="en-US" altLang="zh-CN" sz="2400" b="0" dirty="0"/>
                        <a:t>)</a:t>
                      </a:r>
                      <a:endParaRPr lang="zh-CN" altLang="en-US" sz="2400" b="0" dirty="0"/>
                    </a:p>
                  </a:txBody>
                  <a:tcPr anchor="ctr">
                    <a:solidFill>
                      <a:srgbClr val="6F6A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BFB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2F959AB-61BD-4174-9851-701EE5DB750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26321" y="2232536"/>
            <a:ext cx="533499" cy="0"/>
          </a:xfrm>
          <a:prstGeom prst="straightConnector1">
            <a:avLst/>
          </a:prstGeom>
          <a:ln>
            <a:solidFill>
              <a:srgbClr val="6F6AA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A02205E-EAEF-4F39-BD9E-495D6BE811C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2830736" y="2232535"/>
            <a:ext cx="596792" cy="1"/>
          </a:xfrm>
          <a:prstGeom prst="straightConnector1">
            <a:avLst/>
          </a:prstGeom>
          <a:ln>
            <a:solidFill>
              <a:srgbClr val="6F6AA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66340F4-6F87-4C36-A997-01B14E23D82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156138" y="2232535"/>
            <a:ext cx="840171" cy="0"/>
          </a:xfrm>
          <a:prstGeom prst="straightConnector1">
            <a:avLst/>
          </a:prstGeom>
          <a:ln>
            <a:solidFill>
              <a:srgbClr val="6F6AA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B5EB464-1B90-43C6-B0A3-1C01C21D4A91}"/>
              </a:ext>
            </a:extLst>
          </p:cNvPr>
          <p:cNvSpPr txBox="1"/>
          <p:nvPr/>
        </p:nvSpPr>
        <p:spPr>
          <a:xfrm>
            <a:off x="705479" y="1254344"/>
            <a:ext cx="1107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A(x)</a:t>
            </a:r>
            <a:endParaRPr lang="zh-CN" altLang="en-US" sz="2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81FD37D-A420-4B20-8596-EF703BB3941D}"/>
              </a:ext>
            </a:extLst>
          </p:cNvPr>
          <p:cNvSpPr txBox="1"/>
          <p:nvPr/>
        </p:nvSpPr>
        <p:spPr>
          <a:xfrm>
            <a:off x="6796946" y="1168970"/>
            <a:ext cx="1107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B(x)</a:t>
            </a:r>
            <a:endParaRPr lang="zh-CN" altLang="en-US" sz="2800" dirty="0"/>
          </a:p>
        </p:txBody>
      </p:sp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943CC1E1-D387-4788-A2F3-16DAC8B7E1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981080"/>
              </p:ext>
            </p:extLst>
          </p:nvPr>
        </p:nvGraphicFramePr>
        <p:xfrm>
          <a:off x="7252620" y="1808190"/>
          <a:ext cx="1470916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35458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735458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…</a:t>
                      </a:r>
                      <a:endParaRPr lang="zh-CN" altLang="en-US" sz="2400" baseline="-25000" dirty="0"/>
                    </a:p>
                  </a:txBody>
                  <a:tcPr anchor="ctr">
                    <a:solidFill>
                      <a:srgbClr val="48A9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aphicFrame>
        <p:nvGraphicFramePr>
          <p:cNvPr id="44" name="表格 5">
            <a:extLst>
              <a:ext uri="{FF2B5EF4-FFF2-40B4-BE49-F238E27FC236}">
                <a16:creationId xmlns:a16="http://schemas.microsoft.com/office/drawing/2014/main" id="{2A199DF9-08C8-4B9C-9507-4A2A941999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7692701"/>
              </p:ext>
            </p:extLst>
          </p:nvPr>
        </p:nvGraphicFramePr>
        <p:xfrm>
          <a:off x="9320328" y="1808189"/>
          <a:ext cx="172861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94941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733669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/>
                        <a:t>(</a:t>
                      </a:r>
                      <a:r>
                        <a:rPr lang="en-US" altLang="zh-CN" sz="2400" b="0" dirty="0" err="1"/>
                        <a:t>b</a:t>
                      </a:r>
                      <a:r>
                        <a:rPr lang="en-US" altLang="zh-CN" sz="2400" b="0" baseline="-25000" dirty="0" err="1"/>
                        <a:t>j</a:t>
                      </a:r>
                      <a:r>
                        <a:rPr lang="en-US" altLang="zh-CN" sz="2400" b="0" dirty="0" err="1"/>
                        <a:t>,e</a:t>
                      </a:r>
                      <a:r>
                        <a:rPr lang="en-US" altLang="zh-CN" sz="2400" b="0" baseline="-25000" dirty="0" err="1"/>
                        <a:t>j</a:t>
                      </a:r>
                      <a:r>
                        <a:rPr lang="en-US" altLang="zh-CN" sz="2400" b="0" dirty="0"/>
                        <a:t>)</a:t>
                      </a:r>
                      <a:endParaRPr lang="zh-CN" altLang="en-US" sz="2400" b="0" dirty="0"/>
                    </a:p>
                  </a:txBody>
                  <a:tcPr anchor="ctr">
                    <a:solidFill>
                      <a:srgbClr val="48A9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29F14E3-4828-4AF5-8B68-A0110FC386D7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719121" y="2151092"/>
            <a:ext cx="5334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180E8AF-15A3-469E-B138-568F0D2F6B73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8723536" y="2151091"/>
            <a:ext cx="59679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6F05538-3D5A-4B00-81D0-BBEEA5095ABF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11048938" y="2151091"/>
            <a:ext cx="8401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9" name="Group 40">
            <a:extLst>
              <a:ext uri="{FF2B5EF4-FFF2-40B4-BE49-F238E27FC236}">
                <a16:creationId xmlns:a16="http://schemas.microsoft.com/office/drawing/2014/main" id="{E9586AE6-DE43-454C-B06A-E3DF77AC83D2}"/>
              </a:ext>
            </a:extLst>
          </p:cNvPr>
          <p:cNvGrpSpPr>
            <a:grpSpLocks/>
          </p:cNvGrpSpPr>
          <p:nvPr/>
        </p:nvGrpSpPr>
        <p:grpSpPr bwMode="auto">
          <a:xfrm>
            <a:off x="3996479" y="1002970"/>
            <a:ext cx="656265" cy="886665"/>
            <a:chOff x="1158" y="3207"/>
            <a:chExt cx="467" cy="671"/>
          </a:xfrm>
        </p:grpSpPr>
        <p:sp>
          <p:nvSpPr>
            <p:cNvPr id="50" name="Line 41">
              <a:extLst>
                <a:ext uri="{FF2B5EF4-FFF2-40B4-BE49-F238E27FC236}">
                  <a16:creationId xmlns:a16="http://schemas.microsoft.com/office/drawing/2014/main" id="{EC8CCA67-35C6-4DF7-AACA-9DFCF814F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62" y="3603"/>
              <a:ext cx="3" cy="275"/>
            </a:xfrm>
            <a:prstGeom prst="line">
              <a:avLst/>
            </a:prstGeom>
            <a:ln>
              <a:solidFill>
                <a:srgbClr val="6F6AA4"/>
              </a:solidFill>
              <a:headEnd type="triangle" w="med" len="lg"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2800">
                <a:solidFill>
                  <a:srgbClr val="6F6AA4"/>
                </a:solidFill>
              </a:endParaRPr>
            </a:p>
          </p:txBody>
        </p:sp>
        <p:sp>
          <p:nvSpPr>
            <p:cNvPr id="51" name="Text Box 42">
              <a:extLst>
                <a:ext uri="{FF2B5EF4-FFF2-40B4-BE49-F238E27FC236}">
                  <a16:creationId xmlns:a16="http://schemas.microsoft.com/office/drawing/2014/main" id="{5CD023AD-370F-47E0-8C46-85B6099B53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" y="3207"/>
              <a:ext cx="46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 err="1">
                  <a:solidFill>
                    <a:srgbClr val="6F6AA4"/>
                  </a:solidFill>
                  <a:ea typeface="宋体" pitchFamily="2" charset="-122"/>
                </a:rPr>
                <a:t>qa</a:t>
              </a:r>
              <a:endParaRPr kumimoji="1" lang="en-US" altLang="zh-CN" sz="2800" dirty="0">
                <a:solidFill>
                  <a:srgbClr val="6F6AA4"/>
                </a:solidFill>
                <a:ea typeface="宋体" pitchFamily="2" charset="-122"/>
              </a:endParaRPr>
            </a:p>
          </p:txBody>
        </p:sp>
      </p:grpSp>
      <p:grpSp>
        <p:nvGrpSpPr>
          <p:cNvPr id="52" name="Group 40">
            <a:extLst>
              <a:ext uri="{FF2B5EF4-FFF2-40B4-BE49-F238E27FC236}">
                <a16:creationId xmlns:a16="http://schemas.microsoft.com/office/drawing/2014/main" id="{A376EA26-819A-428B-9D22-070FF116FE8D}"/>
              </a:ext>
            </a:extLst>
          </p:cNvPr>
          <p:cNvGrpSpPr>
            <a:grpSpLocks/>
          </p:cNvGrpSpPr>
          <p:nvPr/>
        </p:nvGrpSpPr>
        <p:grpSpPr bwMode="auto">
          <a:xfrm>
            <a:off x="9757061" y="969790"/>
            <a:ext cx="656265" cy="858915"/>
            <a:chOff x="1158" y="3228"/>
            <a:chExt cx="467" cy="650"/>
          </a:xfrm>
        </p:grpSpPr>
        <p:sp>
          <p:nvSpPr>
            <p:cNvPr id="53" name="Line 41">
              <a:extLst>
                <a:ext uri="{FF2B5EF4-FFF2-40B4-BE49-F238E27FC236}">
                  <a16:creationId xmlns:a16="http://schemas.microsoft.com/office/drawing/2014/main" id="{13945698-B03A-4D81-83D9-9D68F73452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62" y="3575"/>
              <a:ext cx="3" cy="303"/>
            </a:xfrm>
            <a:prstGeom prst="line">
              <a:avLst/>
            </a:prstGeom>
            <a:noFill/>
            <a:ln w="31750">
              <a:solidFill>
                <a:srgbClr val="0A7DB6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6F6AA4"/>
                </a:solidFill>
              </a:endParaRPr>
            </a:p>
          </p:txBody>
        </p:sp>
        <p:sp>
          <p:nvSpPr>
            <p:cNvPr id="54" name="Text Box 42">
              <a:extLst>
                <a:ext uri="{FF2B5EF4-FFF2-40B4-BE49-F238E27FC236}">
                  <a16:creationId xmlns:a16="http://schemas.microsoft.com/office/drawing/2014/main" id="{18D02E51-73DC-4385-8485-19582991D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" y="3228"/>
              <a:ext cx="46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 err="1">
                  <a:solidFill>
                    <a:srgbClr val="0A7DB6"/>
                  </a:solidFill>
                  <a:ea typeface="宋体" pitchFamily="2" charset="-122"/>
                </a:rPr>
                <a:t>qb</a:t>
              </a:r>
              <a:endParaRPr kumimoji="1" lang="en-US" altLang="zh-CN" sz="2800" dirty="0">
                <a:solidFill>
                  <a:srgbClr val="0A7DB6"/>
                </a:solidFill>
                <a:ea typeface="宋体" pitchFamily="2" charset="-122"/>
              </a:endParaRPr>
            </a:p>
          </p:txBody>
        </p:sp>
      </p:grpSp>
      <p:sp>
        <p:nvSpPr>
          <p:cNvPr id="93" name="弧形 92">
            <a:extLst>
              <a:ext uri="{FF2B5EF4-FFF2-40B4-BE49-F238E27FC236}">
                <a16:creationId xmlns:a16="http://schemas.microsoft.com/office/drawing/2014/main" id="{3662F48A-FCB9-4E3A-83D1-F17D0F4D954B}"/>
              </a:ext>
            </a:extLst>
          </p:cNvPr>
          <p:cNvSpPr/>
          <p:nvPr/>
        </p:nvSpPr>
        <p:spPr>
          <a:xfrm>
            <a:off x="1134780" y="3261774"/>
            <a:ext cx="2496445" cy="2496445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 cmpd="sng" algn="ctr">
            <a:solidFill>
              <a:srgbClr val="BFB2F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BF342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0EA62FDC-19C9-4C3C-9966-2CE08A4BAE0F}"/>
              </a:ext>
            </a:extLst>
          </p:cNvPr>
          <p:cNvGrpSpPr/>
          <p:nvPr/>
        </p:nvGrpSpPr>
        <p:grpSpPr>
          <a:xfrm>
            <a:off x="3212007" y="3282821"/>
            <a:ext cx="1826141" cy="922466"/>
            <a:chOff x="3792305" y="1200151"/>
            <a:chExt cx="3840427" cy="1834640"/>
          </a:xfrm>
        </p:grpSpPr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E5071843-B8BD-4368-9A03-FCB82C4A3960}"/>
                </a:ext>
              </a:extLst>
            </p:cNvPr>
            <p:cNvCxnSpPr/>
            <p:nvPr/>
          </p:nvCxnSpPr>
          <p:spPr>
            <a:xfrm flipH="1">
              <a:off x="5022369" y="1200151"/>
              <a:ext cx="2610363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headEnd type="oval"/>
            </a:ln>
            <a:effectLst/>
          </p:spPr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3CB9B580-41A1-4E45-93EB-36BC941C7690}"/>
                </a:ext>
              </a:extLst>
            </p:cNvPr>
            <p:cNvCxnSpPr/>
            <p:nvPr/>
          </p:nvCxnSpPr>
          <p:spPr>
            <a:xfrm flipH="1">
              <a:off x="3792305" y="1200151"/>
              <a:ext cx="1230064" cy="183464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</p:cxn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40EDC2EF-6E54-4DCA-987C-4B869636B3A2}"/>
              </a:ext>
            </a:extLst>
          </p:cNvPr>
          <p:cNvGrpSpPr/>
          <p:nvPr/>
        </p:nvGrpSpPr>
        <p:grpSpPr>
          <a:xfrm flipH="1" flipV="1">
            <a:off x="3196320" y="4708000"/>
            <a:ext cx="1826141" cy="894716"/>
            <a:chOff x="755576" y="1779662"/>
            <a:chExt cx="2880320" cy="360040"/>
          </a:xfrm>
        </p:grpSpPr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682BFA59-0920-4B31-A75F-83374B618889}"/>
                </a:ext>
              </a:extLst>
            </p:cNvPr>
            <p:cNvCxnSpPr/>
            <p:nvPr/>
          </p:nvCxnSpPr>
          <p:spPr>
            <a:xfrm>
              <a:off x="755576" y="1779662"/>
              <a:ext cx="1957772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headEnd type="oval"/>
            </a:ln>
            <a:effectLst/>
          </p:spPr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2D55683E-3872-4DD3-A344-F88886AF09A0}"/>
                </a:ext>
              </a:extLst>
            </p:cNvPr>
            <p:cNvCxnSpPr/>
            <p:nvPr/>
          </p:nvCxnSpPr>
          <p:spPr>
            <a:xfrm>
              <a:off x="2713348" y="1779662"/>
              <a:ext cx="922548" cy="36004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102" name="矩形 101">
            <a:extLst>
              <a:ext uri="{FF2B5EF4-FFF2-40B4-BE49-F238E27FC236}">
                <a16:creationId xmlns:a16="http://schemas.microsoft.com/office/drawing/2014/main" id="{4DF66B0F-5B5E-4009-8266-619EE81E974F}"/>
              </a:ext>
            </a:extLst>
          </p:cNvPr>
          <p:cNvSpPr/>
          <p:nvPr/>
        </p:nvSpPr>
        <p:spPr>
          <a:xfrm>
            <a:off x="4960174" y="3012037"/>
            <a:ext cx="30398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/>
            <a:r>
              <a:rPr lang="en-US" altLang="zh-CN" sz="2400" b="1" kern="0" dirty="0" err="1">
                <a:solidFill>
                  <a:srgbClr val="297FD5">
                    <a:lumMod val="75000"/>
                  </a:srgbClr>
                </a:solidFill>
                <a:latin typeface="等线" panose="020F0502020204030204"/>
                <a:ea typeface="等线" panose="02010600030101010101" pitchFamily="2" charset="-122"/>
              </a:rPr>
              <a:t>qa</a:t>
            </a:r>
            <a:r>
              <a:rPr lang="en-US" altLang="zh-CN" sz="2400" b="1" kern="0" dirty="0">
                <a:solidFill>
                  <a:srgbClr val="297FD5">
                    <a:lumMod val="75000"/>
                  </a:srgbClr>
                </a:solidFill>
                <a:latin typeface="等线" panose="020F0502020204030204"/>
                <a:ea typeface="等线" panose="02010600030101010101" pitchFamily="2" charset="-122"/>
              </a:rPr>
              <a:t>-&gt;exp</a:t>
            </a:r>
            <a:r>
              <a:rPr lang="zh-CN" altLang="en-US" sz="2400" b="1" kern="0" dirty="0">
                <a:solidFill>
                  <a:srgbClr val="297FD5">
                    <a:lumMod val="75000"/>
                  </a:srgbClr>
                </a:solidFill>
                <a:latin typeface="等线" panose="020F0502020204030204"/>
                <a:ea typeface="等线" panose="02010600030101010101" pitchFamily="2" charset="-122"/>
              </a:rPr>
              <a:t>＜</a:t>
            </a:r>
            <a:r>
              <a:rPr lang="en-US" altLang="zh-CN" sz="2400" b="1" kern="0" dirty="0" err="1">
                <a:solidFill>
                  <a:srgbClr val="297FD5">
                    <a:lumMod val="75000"/>
                  </a:srgbClr>
                </a:solidFill>
                <a:latin typeface="等线" panose="020F0502020204030204"/>
                <a:ea typeface="等线" panose="02010600030101010101" pitchFamily="2" charset="-122"/>
              </a:rPr>
              <a:t>qb</a:t>
            </a:r>
            <a:r>
              <a:rPr lang="en-US" altLang="zh-CN" sz="2400" b="1" kern="0" dirty="0">
                <a:solidFill>
                  <a:srgbClr val="297FD5">
                    <a:lumMod val="75000"/>
                  </a:srgbClr>
                </a:solidFill>
                <a:latin typeface="等线" panose="020F0502020204030204"/>
                <a:ea typeface="等线" panose="02010600030101010101" pitchFamily="2" charset="-122"/>
              </a:rPr>
              <a:t>-&gt;exp</a:t>
            </a:r>
          </a:p>
        </p:txBody>
      </p:sp>
      <p:sp>
        <p:nvSpPr>
          <p:cNvPr id="103" name="TextBox 37">
            <a:extLst>
              <a:ext uri="{FF2B5EF4-FFF2-40B4-BE49-F238E27FC236}">
                <a16:creationId xmlns:a16="http://schemas.microsoft.com/office/drawing/2014/main" id="{318B6C6C-1056-45CB-B0E5-5B42E9500F05}"/>
              </a:ext>
            </a:extLst>
          </p:cNvPr>
          <p:cNvSpPr txBox="1"/>
          <p:nvPr/>
        </p:nvSpPr>
        <p:spPr>
          <a:xfrm>
            <a:off x="4959859" y="3385645"/>
            <a:ext cx="5505451" cy="460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保留</a:t>
            </a:r>
            <a:r>
              <a:rPr lang="en-US" altLang="zh-CN" sz="20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qa</a:t>
            </a:r>
            <a:r>
              <a:rPr lang="zh-CN" alt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结点，</a:t>
            </a:r>
            <a:r>
              <a:rPr lang="en-US" altLang="zh-CN" sz="20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qa</a:t>
            </a:r>
            <a:r>
              <a:rPr lang="zh-CN" altLang="en-US" sz="20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后移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A3F658B7-B401-44F8-9EEE-839FA879C295}"/>
              </a:ext>
            </a:extLst>
          </p:cNvPr>
          <p:cNvSpPr/>
          <p:nvPr/>
        </p:nvSpPr>
        <p:spPr>
          <a:xfrm>
            <a:off x="5156138" y="5295832"/>
            <a:ext cx="36981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/>
            <a:r>
              <a:rPr lang="en-US" altLang="zh-CN" sz="2400" b="1" kern="0" dirty="0" err="1">
                <a:solidFill>
                  <a:srgbClr val="297FD5">
                    <a:lumMod val="75000"/>
                  </a:srgbClr>
                </a:solidFill>
                <a:latin typeface="等线" panose="020F0502020204030204"/>
                <a:ea typeface="等线" panose="02010600030101010101" pitchFamily="2" charset="-122"/>
              </a:rPr>
              <a:t>qa</a:t>
            </a:r>
            <a:r>
              <a:rPr lang="en-US" altLang="zh-CN" sz="2400" b="1" kern="0" dirty="0">
                <a:solidFill>
                  <a:srgbClr val="297FD5">
                    <a:lumMod val="75000"/>
                  </a:srgbClr>
                </a:solidFill>
                <a:latin typeface="等线" panose="020F0502020204030204"/>
                <a:ea typeface="等线" panose="02010600030101010101" pitchFamily="2" charset="-122"/>
              </a:rPr>
              <a:t>-&gt;exp=</a:t>
            </a:r>
            <a:r>
              <a:rPr lang="en-US" altLang="zh-CN" sz="2400" b="1" kern="0" dirty="0" err="1">
                <a:solidFill>
                  <a:srgbClr val="297FD5">
                    <a:lumMod val="75000"/>
                  </a:srgbClr>
                </a:solidFill>
                <a:latin typeface="等线" panose="020F0502020204030204"/>
                <a:ea typeface="等线" panose="02010600030101010101" pitchFamily="2" charset="-122"/>
              </a:rPr>
              <a:t>qb</a:t>
            </a:r>
            <a:r>
              <a:rPr lang="en-US" altLang="zh-CN" sz="2400" b="1" kern="0" dirty="0">
                <a:solidFill>
                  <a:srgbClr val="297FD5">
                    <a:lumMod val="75000"/>
                  </a:srgbClr>
                </a:solidFill>
                <a:latin typeface="等线" panose="020F0502020204030204"/>
                <a:ea typeface="等线" panose="02010600030101010101" pitchFamily="2" charset="-122"/>
              </a:rPr>
              <a:t>-&gt;exp</a:t>
            </a:r>
          </a:p>
        </p:txBody>
      </p:sp>
      <p:sp>
        <p:nvSpPr>
          <p:cNvPr id="105" name="TextBox 39">
            <a:extLst>
              <a:ext uri="{FF2B5EF4-FFF2-40B4-BE49-F238E27FC236}">
                <a16:creationId xmlns:a16="http://schemas.microsoft.com/office/drawing/2014/main" id="{9B41793A-7F70-4957-9E6D-32A763BA4E8E}"/>
              </a:ext>
            </a:extLst>
          </p:cNvPr>
          <p:cNvSpPr txBox="1"/>
          <p:nvPr/>
        </p:nvSpPr>
        <p:spPr>
          <a:xfrm>
            <a:off x="5038148" y="5741546"/>
            <a:ext cx="6850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170">
              <a:lnSpc>
                <a:spcPct val="130000"/>
              </a:lnSpc>
              <a:spcBef>
                <a:spcPts val="800"/>
              </a:spcBef>
              <a:defRPr sz="1600" ker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将两个结点中的系数相加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和不为零，修改</a:t>
            </a:r>
            <a:r>
              <a:rPr lang="en-US" altLang="zh-CN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qa</a:t>
            </a:r>
            <a:r>
              <a:rPr lang="zh-CN" alt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的系数值，释放</a:t>
            </a:r>
            <a:r>
              <a:rPr lang="en-US" altLang="zh-CN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qb</a:t>
            </a:r>
            <a:r>
              <a:rPr lang="zh-CN" alt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；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和为零，从</a:t>
            </a:r>
            <a:r>
              <a:rPr lang="en-US" altLang="zh-CN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A(x)</a:t>
            </a:r>
            <a:r>
              <a:rPr lang="zh-CN" alt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的链表中删除相应结点，释放</a:t>
            </a:r>
            <a:r>
              <a:rPr lang="en-US" altLang="zh-CN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qa</a:t>
            </a:r>
            <a:r>
              <a:rPr lang="zh-CN" alt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，</a:t>
            </a:r>
            <a:r>
              <a:rPr lang="en-US" altLang="zh-CN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qb</a:t>
            </a:r>
            <a:endParaRPr lang="zh-CN" altLang="en-US" sz="2000" dirty="0">
              <a:solidFill>
                <a:prstClr val="black">
                  <a:lumMod val="50000"/>
                  <a:lumOff val="50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9562410A-6CE5-4E24-ADCA-26BA337B700D}"/>
              </a:ext>
            </a:extLst>
          </p:cNvPr>
          <p:cNvGrpSpPr/>
          <p:nvPr/>
        </p:nvGrpSpPr>
        <p:grpSpPr>
          <a:xfrm>
            <a:off x="1375907" y="4210624"/>
            <a:ext cx="1913057" cy="641750"/>
            <a:chOff x="1375907" y="4210624"/>
            <a:chExt cx="1913057" cy="641750"/>
          </a:xfrm>
        </p:grpSpPr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BD598D08-2FEA-43C6-AE2F-F66DF6DF9617}"/>
                </a:ext>
              </a:extLst>
            </p:cNvPr>
            <p:cNvCxnSpPr>
              <a:cxnSpLocks/>
            </p:cNvCxnSpPr>
            <p:nvPr/>
          </p:nvCxnSpPr>
          <p:spPr>
            <a:xfrm>
              <a:off x="1577917" y="4210624"/>
              <a:ext cx="1588951" cy="17681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DE96A00E-030E-434F-A9A8-DB1A21EE194A}"/>
                </a:ext>
              </a:extLst>
            </p:cNvPr>
            <p:cNvCxnSpPr>
              <a:cxnSpLocks/>
            </p:cNvCxnSpPr>
            <p:nvPr/>
          </p:nvCxnSpPr>
          <p:spPr>
            <a:xfrm>
              <a:off x="1577917" y="4832898"/>
              <a:ext cx="1588951" cy="19476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E09DBFCA-31F0-43FE-8BD4-999003718A6D}"/>
                </a:ext>
              </a:extLst>
            </p:cNvPr>
            <p:cNvSpPr/>
            <p:nvPr/>
          </p:nvSpPr>
          <p:spPr>
            <a:xfrm>
              <a:off x="1375907" y="4239111"/>
              <a:ext cx="191305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/>
              <a:r>
                <a:rPr lang="zh-CN" altLang="en-US" sz="3200" kern="0" dirty="0">
                  <a:solidFill>
                    <a:srgbClr val="297FD5"/>
                  </a:solidFill>
                  <a:latin typeface="等线" panose="020F0502020204030204"/>
                  <a:ea typeface="等线" panose="02010600030101010101" pitchFamily="2" charset="-122"/>
                </a:rPr>
                <a:t>三种情况</a:t>
              </a:r>
            </a:p>
          </p:txBody>
        </p:sp>
      </p:grpSp>
      <p:sp>
        <p:nvSpPr>
          <p:cNvPr id="107" name="弧形 106">
            <a:extLst>
              <a:ext uri="{FF2B5EF4-FFF2-40B4-BE49-F238E27FC236}">
                <a16:creationId xmlns:a16="http://schemas.microsoft.com/office/drawing/2014/main" id="{628A52EE-3F0C-4806-84F1-5C2DC1DB15CA}"/>
              </a:ext>
            </a:extLst>
          </p:cNvPr>
          <p:cNvSpPr/>
          <p:nvPr/>
        </p:nvSpPr>
        <p:spPr>
          <a:xfrm rot="16200000">
            <a:off x="1134780" y="3261775"/>
            <a:ext cx="2496445" cy="2496445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 cmpd="sng" algn="ctr">
            <a:solidFill>
              <a:srgbClr val="297F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BF342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8" name="弧形 107">
            <a:extLst>
              <a:ext uri="{FF2B5EF4-FFF2-40B4-BE49-F238E27FC236}">
                <a16:creationId xmlns:a16="http://schemas.microsoft.com/office/drawing/2014/main" id="{ADFD4E17-3698-4F4E-8DE4-7B8C490CF8BC}"/>
              </a:ext>
            </a:extLst>
          </p:cNvPr>
          <p:cNvSpPr/>
          <p:nvPr/>
        </p:nvSpPr>
        <p:spPr>
          <a:xfrm rot="10800000">
            <a:off x="1134781" y="3261774"/>
            <a:ext cx="2496445" cy="2496445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 cmpd="sng" algn="ctr">
            <a:solidFill>
              <a:srgbClr val="BFB2F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BF342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9" name="弧形 108">
            <a:extLst>
              <a:ext uri="{FF2B5EF4-FFF2-40B4-BE49-F238E27FC236}">
                <a16:creationId xmlns:a16="http://schemas.microsoft.com/office/drawing/2014/main" id="{0CED8345-916B-462D-AF9F-F0F5D2EADE31}"/>
              </a:ext>
            </a:extLst>
          </p:cNvPr>
          <p:cNvSpPr/>
          <p:nvPr/>
        </p:nvSpPr>
        <p:spPr>
          <a:xfrm rot="5400000">
            <a:off x="1134780" y="3261774"/>
            <a:ext cx="2496445" cy="2496445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 cmpd="sng" algn="ctr">
            <a:solidFill>
              <a:srgbClr val="297F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BF342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FE36FDBE-6365-4CD0-92E8-171CB6A870EF}"/>
              </a:ext>
            </a:extLst>
          </p:cNvPr>
          <p:cNvCxnSpPr>
            <a:cxnSpLocks/>
          </p:cNvCxnSpPr>
          <p:nvPr/>
        </p:nvCxnSpPr>
        <p:spPr>
          <a:xfrm flipH="1">
            <a:off x="3253060" y="4473585"/>
            <a:ext cx="1706799" cy="0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  <a:headEnd type="oval"/>
          </a:ln>
          <a:effectLst/>
        </p:spPr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FDC329D-85CC-48AF-BFB4-E24A9DDFAFFF}"/>
              </a:ext>
            </a:extLst>
          </p:cNvPr>
          <p:cNvSpPr txBox="1"/>
          <p:nvPr/>
        </p:nvSpPr>
        <p:spPr>
          <a:xfrm>
            <a:off x="4618930" y="4071761"/>
            <a:ext cx="338107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1219170">
              <a:defRPr sz="1867" b="1" kern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1" algn="r"/>
            <a:r>
              <a:rPr lang="en-US" altLang="zh-CN" sz="2400" b="1" kern="0" dirty="0" err="1">
                <a:solidFill>
                  <a:srgbClr val="297FD5">
                    <a:lumMod val="75000"/>
                  </a:srgbClr>
                </a:solidFill>
                <a:latin typeface="等线" panose="020F0502020204030204"/>
                <a:ea typeface="等线" panose="02010600030101010101" pitchFamily="2" charset="-122"/>
              </a:rPr>
              <a:t>qa</a:t>
            </a:r>
            <a:r>
              <a:rPr lang="en-US" altLang="zh-CN" sz="2400" b="1" kern="0" dirty="0">
                <a:solidFill>
                  <a:srgbClr val="297FD5">
                    <a:lumMod val="75000"/>
                  </a:srgbClr>
                </a:solidFill>
                <a:latin typeface="等线" panose="020F0502020204030204"/>
                <a:ea typeface="等线" panose="02010600030101010101" pitchFamily="2" charset="-122"/>
              </a:rPr>
              <a:t>-&gt;exp</a:t>
            </a:r>
            <a:r>
              <a:rPr lang="zh-CN" altLang="en-US" sz="2400" b="1" kern="0" dirty="0">
                <a:solidFill>
                  <a:srgbClr val="297FD5">
                    <a:lumMod val="75000"/>
                  </a:srgbClr>
                </a:solidFill>
                <a:latin typeface="等线" panose="020F0502020204030204"/>
                <a:ea typeface="等线" panose="02010600030101010101" pitchFamily="2" charset="-122"/>
              </a:rPr>
              <a:t>＞</a:t>
            </a:r>
            <a:r>
              <a:rPr lang="en-US" altLang="zh-CN" sz="2400" b="1" kern="0" dirty="0" err="1">
                <a:solidFill>
                  <a:srgbClr val="297FD5">
                    <a:lumMod val="75000"/>
                  </a:srgbClr>
                </a:solidFill>
                <a:latin typeface="等线" panose="020F0502020204030204"/>
                <a:ea typeface="等线" panose="02010600030101010101" pitchFamily="2" charset="-122"/>
              </a:rPr>
              <a:t>qb</a:t>
            </a:r>
            <a:r>
              <a:rPr lang="en-US" altLang="zh-CN" sz="2400" b="1" kern="0" dirty="0">
                <a:solidFill>
                  <a:srgbClr val="297FD5">
                    <a:lumMod val="75000"/>
                  </a:srgbClr>
                </a:solidFill>
                <a:latin typeface="等线" panose="020F0502020204030204"/>
                <a:ea typeface="等线" panose="02010600030101010101" pitchFamily="2" charset="-122"/>
              </a:rPr>
              <a:t>-&gt;exp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A442095-DF59-4B8F-BD61-4B06B2D9BD3B}"/>
              </a:ext>
            </a:extLst>
          </p:cNvPr>
          <p:cNvSpPr txBox="1"/>
          <p:nvPr/>
        </p:nvSpPr>
        <p:spPr>
          <a:xfrm>
            <a:off x="5010435" y="4473585"/>
            <a:ext cx="5840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170">
              <a:lnSpc>
                <a:spcPct val="130000"/>
              </a:lnSpc>
              <a:spcBef>
                <a:spcPts val="800"/>
              </a:spcBef>
              <a:defRPr sz="1600" ker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将</a:t>
            </a:r>
            <a:r>
              <a:rPr lang="en-US" altLang="zh-CN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qb</a:t>
            </a:r>
            <a:r>
              <a:rPr lang="zh-CN" alt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结点插入到</a:t>
            </a:r>
            <a:r>
              <a:rPr lang="en-US" altLang="zh-CN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qa</a:t>
            </a:r>
            <a:r>
              <a:rPr lang="zh-CN" alt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前，</a:t>
            </a:r>
            <a:r>
              <a:rPr lang="en-US" altLang="zh-CN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qb</a:t>
            </a:r>
            <a:r>
              <a:rPr lang="zh-CN" alt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后移</a:t>
            </a:r>
          </a:p>
        </p:txBody>
      </p:sp>
    </p:spTree>
    <p:extLst>
      <p:ext uri="{BB962C8B-B14F-4D97-AF65-F5344CB8AC3E}">
        <p14:creationId xmlns:p14="http://schemas.microsoft.com/office/powerpoint/2010/main" val="148320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7" grpId="0"/>
      <p:bldP spid="93" grpId="0" animBg="1"/>
      <p:bldP spid="102" grpId="0"/>
      <p:bldP spid="103" grpId="0"/>
      <p:bldP spid="104" grpId="0"/>
      <p:bldP spid="105" grpId="0" build="p"/>
      <p:bldP spid="107" grpId="0" animBg="1"/>
      <p:bldP spid="108" grpId="0" animBg="1"/>
      <p:bldP spid="109" grpId="0" animBg="1"/>
      <p:bldP spid="111" grpId="0"/>
      <p:bldP spid="11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35678-2AFA-4E62-8DBB-65CE76CB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多项式相加算法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E2052-97C1-4491-B5FF-9E3160D73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" y="1530346"/>
            <a:ext cx="6827520" cy="4983477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struct poly *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add_poly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(struct poly *Ah, struct poly *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Bh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{ struct poly *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qa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,*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qb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,*s,*r,*Ch;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qa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=Ah-&gt;next; 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qb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Bh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-&gt;next;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/*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qa</a:t>
            </a: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qb</a:t>
            </a: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分别指向两个链表第一个结点*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r= Ch=Ah;	/*</a:t>
            </a: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将链表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Ah</a:t>
            </a: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作为相加后的和链表*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while(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qa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!=NULL&amp;&amp;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qb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!=NULL) 	/*</a:t>
            </a: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两链表均非空*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 {  if (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qa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-&gt;exp==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qb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-&gt;exp)   /*</a:t>
            </a: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两者指数值相等*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     { x=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qa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-&gt;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coef+qb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-&gt;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coef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        if( x!=0 )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         {  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qa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-&gt;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coef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=x; r-&gt;next=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qa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; r=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qa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	     s=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qb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qb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qb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-&gt;next; 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qa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latin typeface="+mn-lt"/>
                <a:ea typeface="+mj-ea"/>
                <a:cs typeface="Times New Roman" panose="02020603050405020304" pitchFamily="18" charset="0"/>
              </a:rPr>
              <a:t>qa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-&gt;next; free(s);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                  } 	/*</a:t>
            </a:r>
            <a:r>
              <a:rPr lang="zh-CN" altLang="en-US" sz="2400" dirty="0">
                <a:latin typeface="+mn-lt"/>
                <a:ea typeface="+mj-ea"/>
                <a:cs typeface="Times New Roman" panose="02020603050405020304" pitchFamily="18" charset="0"/>
              </a:rPr>
              <a:t>相加后系数不为零时*</a:t>
            </a:r>
            <a:r>
              <a:rPr lang="en-US" altLang="zh-CN" sz="2400" dirty="0">
                <a:latin typeface="+mn-lt"/>
                <a:ea typeface="+mj-ea"/>
                <a:cs typeface="Times New Roman" panose="02020603050405020304" pitchFamily="18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307B18-27C5-4012-A8C5-13FF54E682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一元多项式的表示及相加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49A0B4-B8D2-4237-82D6-1EFD16CC3013}"/>
              </a:ext>
            </a:extLst>
          </p:cNvPr>
          <p:cNvSpPr txBox="1"/>
          <p:nvPr/>
        </p:nvSpPr>
        <p:spPr>
          <a:xfrm>
            <a:off x="7132320" y="856357"/>
            <a:ext cx="5059680" cy="5737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>
            <a:noAutofit/>
          </a:bodyPr>
          <a:lstStyle>
            <a:lvl1pPr indent="0" defTabSz="685783">
              <a:spcBef>
                <a:spcPts val="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  <a:defRPr sz="2400">
                <a:ea typeface="+mj-ea"/>
                <a:cs typeface="Times New Roman" panose="02020603050405020304" pitchFamily="18" charset="0"/>
              </a:defRPr>
            </a:lvl1pPr>
            <a:lvl2pPr marL="557199" indent="-214308" defTabSz="685783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Char char="►"/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28" indent="-171446" defTabSz="685783">
              <a:spcBef>
                <a:spcPct val="20000"/>
              </a:spcBef>
              <a:buClr>
                <a:srgbClr val="7030A0"/>
              </a:buClr>
              <a:buSzPct val="70000"/>
              <a:buFont typeface="Times New Roman" panose="02020603050405020304" pitchFamily="18" charset="0"/>
              <a:buChar char="►"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20" indent="-171446" defTabSz="685783"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12" indent="-171446" defTabSz="685783">
              <a:spcBef>
                <a:spcPct val="20000"/>
              </a:spcBef>
              <a:buFont typeface="Arial" pitchFamily="34" charset="0"/>
              <a:buChar char="»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1885903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6pPr>
            <a:lvl7pPr marL="2228795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7pPr>
            <a:lvl8pPr marL="2571686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8pPr>
            <a:lvl9pPr marL="2914577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9pPr>
          </a:lstStyle>
          <a:p>
            <a:r>
              <a:rPr lang="en-US" altLang="zh-CN" dirty="0"/>
              <a:t>else  //</a:t>
            </a:r>
            <a:r>
              <a:rPr lang="zh-CN" altLang="en-US" dirty="0"/>
              <a:t>相加为零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     {r-&gt;next=</a:t>
            </a:r>
            <a:r>
              <a:rPr lang="en-US" altLang="zh-CN" dirty="0" err="1"/>
              <a:t>qa</a:t>
            </a:r>
            <a:r>
              <a:rPr lang="en-US" altLang="zh-CN" dirty="0"/>
              <a:t>-&gt;next; </a:t>
            </a:r>
          </a:p>
          <a:p>
            <a:r>
              <a:rPr lang="en-US" altLang="zh-CN" dirty="0"/>
              <a:t>	s=</a:t>
            </a:r>
            <a:r>
              <a:rPr lang="en-US" altLang="zh-CN" dirty="0" err="1"/>
              <a:t>qa</a:t>
            </a:r>
            <a:r>
              <a:rPr lang="en-US" altLang="zh-CN" dirty="0"/>
              <a:t>; </a:t>
            </a:r>
            <a:r>
              <a:rPr lang="en-US" altLang="zh-CN" dirty="0" err="1"/>
              <a:t>qa</a:t>
            </a:r>
            <a:r>
              <a:rPr lang="en-US" altLang="zh-CN" dirty="0"/>
              <a:t>=</a:t>
            </a:r>
            <a:r>
              <a:rPr lang="en-US" altLang="zh-CN" dirty="0" err="1"/>
              <a:t>qa</a:t>
            </a:r>
            <a:r>
              <a:rPr lang="en-US" altLang="zh-CN" dirty="0"/>
              <a:t>-&gt;next; free(s); 	</a:t>
            </a:r>
          </a:p>
          <a:p>
            <a:r>
              <a:rPr lang="en-US" altLang="zh-CN" dirty="0"/>
              <a:t>	s=</a:t>
            </a:r>
            <a:r>
              <a:rPr lang="en-US" altLang="zh-CN" dirty="0" err="1"/>
              <a:t>qb</a:t>
            </a:r>
            <a:r>
              <a:rPr lang="en-US" altLang="zh-CN" dirty="0"/>
              <a:t>; </a:t>
            </a:r>
            <a:r>
              <a:rPr lang="en-US" altLang="zh-CN" dirty="0" err="1"/>
              <a:t>qb</a:t>
            </a:r>
            <a:r>
              <a:rPr lang="en-US" altLang="zh-CN" dirty="0"/>
              <a:t>=</a:t>
            </a:r>
            <a:r>
              <a:rPr lang="en-US" altLang="zh-CN" dirty="0" err="1"/>
              <a:t>qb</a:t>
            </a:r>
            <a:r>
              <a:rPr lang="en-US" altLang="zh-CN" dirty="0"/>
              <a:t>-&gt;next; free(s);}}</a:t>
            </a:r>
          </a:p>
          <a:p>
            <a:r>
              <a:rPr lang="en-US" altLang="zh-CN" dirty="0"/>
              <a:t>    else if( </a:t>
            </a:r>
            <a:r>
              <a:rPr lang="en-US" altLang="zh-CN" dirty="0" err="1"/>
              <a:t>qa</a:t>
            </a:r>
            <a:r>
              <a:rPr lang="en-US" altLang="zh-CN" dirty="0"/>
              <a:t>-&gt;exp&lt;</a:t>
            </a:r>
            <a:r>
              <a:rPr lang="en-US" altLang="zh-CN" dirty="0" err="1"/>
              <a:t>qb</a:t>
            </a:r>
            <a:r>
              <a:rPr lang="en-US" altLang="zh-CN" dirty="0"/>
              <a:t>-&gt;exp ) </a:t>
            </a:r>
          </a:p>
          <a:p>
            <a:r>
              <a:rPr lang="en-US" altLang="zh-CN" dirty="0"/>
              <a:t>		//Ah</a:t>
            </a:r>
            <a:r>
              <a:rPr lang="zh-CN" altLang="en-US" dirty="0"/>
              <a:t>的指数值小</a:t>
            </a:r>
            <a:endParaRPr lang="en-US" altLang="zh-CN" dirty="0"/>
          </a:p>
          <a:p>
            <a:r>
              <a:rPr lang="en-US" altLang="zh-CN" dirty="0"/>
              <a:t>         		{r=</a:t>
            </a:r>
            <a:r>
              <a:rPr lang="en-US" altLang="zh-CN" dirty="0" err="1"/>
              <a:t>qa</a:t>
            </a:r>
            <a:r>
              <a:rPr lang="en-US" altLang="zh-CN" dirty="0"/>
              <a:t>; </a:t>
            </a:r>
            <a:r>
              <a:rPr lang="en-US" altLang="zh-CN" dirty="0" err="1"/>
              <a:t>qa</a:t>
            </a:r>
            <a:r>
              <a:rPr lang="en-US" altLang="zh-CN" dirty="0"/>
              <a:t>=</a:t>
            </a:r>
            <a:r>
              <a:rPr lang="en-US" altLang="zh-CN" dirty="0" err="1"/>
              <a:t>qa</a:t>
            </a:r>
            <a:r>
              <a:rPr lang="en-US" altLang="zh-CN" dirty="0"/>
              <a:t>-&gt;next;} </a:t>
            </a:r>
          </a:p>
          <a:p>
            <a:r>
              <a:rPr lang="en-US" altLang="zh-CN" dirty="0"/>
              <a:t>	else {//</a:t>
            </a:r>
            <a:r>
              <a:rPr lang="en-US" altLang="zh-CN" dirty="0" err="1"/>
              <a:t>Bh</a:t>
            </a:r>
            <a:r>
              <a:rPr lang="zh-CN" altLang="en-US" dirty="0"/>
              <a:t>的指数值小</a:t>
            </a:r>
            <a:endParaRPr lang="en-US" altLang="zh-CN" dirty="0"/>
          </a:p>
          <a:p>
            <a:r>
              <a:rPr lang="en-US" altLang="zh-CN" dirty="0"/>
              <a:t>		r-&gt;next=</a:t>
            </a:r>
            <a:r>
              <a:rPr lang="en-US" altLang="zh-CN" dirty="0" err="1"/>
              <a:t>qb</a:t>
            </a:r>
            <a:r>
              <a:rPr lang="en-US" altLang="zh-CN" dirty="0"/>
              <a:t>; r=</a:t>
            </a:r>
            <a:r>
              <a:rPr lang="en-US" altLang="zh-CN" dirty="0" err="1"/>
              <a:t>qb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qb</a:t>
            </a:r>
            <a:r>
              <a:rPr lang="en-US" altLang="zh-CN" dirty="0"/>
              <a:t>=</a:t>
            </a:r>
            <a:r>
              <a:rPr lang="en-US" altLang="zh-CN" dirty="0" err="1"/>
              <a:t>qb</a:t>
            </a:r>
            <a:r>
              <a:rPr lang="en-US" altLang="zh-CN" dirty="0"/>
              <a:t>-&gt;next; r-&gt;next=</a:t>
            </a:r>
            <a:r>
              <a:rPr lang="en-US" altLang="zh-CN" dirty="0" err="1"/>
              <a:t>qa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if (</a:t>
            </a:r>
            <a:r>
              <a:rPr lang="en-US" altLang="zh-CN" dirty="0" err="1"/>
              <a:t>qa</a:t>
            </a:r>
            <a:r>
              <a:rPr lang="en-US" altLang="zh-CN" dirty="0"/>
              <a:t>==NULL)  r-&gt;next=</a:t>
            </a:r>
            <a:r>
              <a:rPr lang="en-US" altLang="zh-CN" dirty="0" err="1"/>
              <a:t>qb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 /*</a:t>
            </a:r>
            <a:r>
              <a:rPr lang="zh-CN" altLang="en-US" dirty="0"/>
              <a:t>链接多项式中的剩余结点*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return (Ch);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0570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35678-2AFA-4E62-8DBB-65CE76CB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关于链表的注意事项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E2052-97C1-4491-B5FF-9E3160D73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37387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理解指针</a:t>
            </a:r>
            <a:r>
              <a:rPr lang="en-US" altLang="zh-CN" sz="2800" dirty="0"/>
              <a:t>/</a:t>
            </a:r>
            <a:r>
              <a:rPr lang="zh-CN" altLang="en-US" sz="2800" dirty="0"/>
              <a:t>引用的含义</a:t>
            </a:r>
            <a:endParaRPr lang="en-US" altLang="zh-CN" sz="2800" dirty="0"/>
          </a:p>
          <a:p>
            <a:pPr lvl="1"/>
            <a:r>
              <a:rPr lang="en-US" altLang="zh-CN" sz="2400" dirty="0"/>
              <a:t>Java</a:t>
            </a:r>
            <a:r>
              <a:rPr lang="zh-CN" altLang="en-US" sz="2400" dirty="0"/>
              <a:t>、</a:t>
            </a:r>
            <a:r>
              <a:rPr lang="en-US" altLang="zh-CN" sz="2400" dirty="0"/>
              <a:t>Python</a:t>
            </a:r>
            <a:r>
              <a:rPr lang="zh-CN" altLang="en-US" sz="2400" dirty="0"/>
              <a:t>等没有指针的概念，代之以“引用”</a:t>
            </a:r>
            <a:endParaRPr lang="en-US" altLang="zh-CN" sz="2400" dirty="0"/>
          </a:p>
          <a:p>
            <a:pPr lvl="1"/>
            <a:r>
              <a:rPr lang="zh-CN" altLang="en-US" sz="2400" dirty="0"/>
              <a:t>指针</a:t>
            </a:r>
            <a:r>
              <a:rPr lang="en-US" altLang="zh-CN" sz="2400" dirty="0"/>
              <a:t>/</a:t>
            </a:r>
            <a:r>
              <a:rPr lang="zh-CN" altLang="en-US" sz="2400" dirty="0"/>
              <a:t>引用</a:t>
            </a:r>
            <a:r>
              <a:rPr lang="en-US" altLang="zh-CN" sz="2400" dirty="0"/>
              <a:t>=</a:t>
            </a:r>
            <a:r>
              <a:rPr lang="zh-CN" altLang="en-US" sz="2400" dirty="0"/>
              <a:t>对象的内存地址</a:t>
            </a:r>
            <a:endParaRPr lang="en-US" altLang="zh-CN" sz="2400" dirty="0"/>
          </a:p>
          <a:p>
            <a:r>
              <a:rPr lang="zh-CN" altLang="en-US" sz="2800" dirty="0"/>
              <a:t>警惕指针丢失和内存泄漏</a:t>
            </a:r>
            <a:endParaRPr lang="en-US" altLang="zh-CN" sz="2800" dirty="0"/>
          </a:p>
          <a:p>
            <a:pPr lvl="1"/>
            <a:r>
              <a:rPr lang="zh-CN" altLang="en-US" sz="2400" dirty="0"/>
              <a:t>例：将</a:t>
            </a:r>
            <a:r>
              <a:rPr lang="en-US" altLang="zh-CN" sz="2400" dirty="0"/>
              <a:t>c</a:t>
            </a:r>
            <a:r>
              <a:rPr lang="zh-CN" altLang="en-US" sz="2400" dirty="0"/>
              <a:t>插入</a:t>
            </a:r>
            <a:r>
              <a:rPr lang="en-US" altLang="zh-CN" sz="2400" dirty="0" err="1"/>
              <a:t>a,b</a:t>
            </a:r>
            <a:r>
              <a:rPr lang="zh-CN" altLang="en-US" sz="2400" dirty="0"/>
              <a:t>间</a:t>
            </a:r>
            <a:endParaRPr lang="en-US" altLang="zh-CN" sz="2400" dirty="0"/>
          </a:p>
          <a:p>
            <a:pPr lvl="1"/>
            <a:r>
              <a:rPr lang="zh-CN" altLang="en-US" sz="2400" dirty="0"/>
              <a:t>插入结点时，要注意操作的顺序</a:t>
            </a:r>
            <a:endParaRPr lang="en-US" altLang="zh-CN" sz="2400" dirty="0"/>
          </a:p>
          <a:p>
            <a:pPr lvl="1"/>
            <a:r>
              <a:rPr lang="zh-CN" altLang="en-US" sz="2400" dirty="0"/>
              <a:t>删除链表结点时，要记得手动释放内存空间</a:t>
            </a:r>
            <a:endParaRPr lang="en-US" altLang="zh-CN" sz="2400" dirty="0"/>
          </a:p>
          <a:p>
            <a:r>
              <a:rPr lang="zh-CN" altLang="en-US" sz="2800" dirty="0"/>
              <a:t>利用头结点简化操作</a:t>
            </a:r>
            <a:endParaRPr lang="en-US" altLang="zh-CN" sz="2800" dirty="0"/>
          </a:p>
          <a:p>
            <a:r>
              <a:rPr lang="zh-CN" altLang="en-US" sz="2800" dirty="0"/>
              <a:t>留意边界条件处理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307B18-27C5-4012-A8C5-13FF54E682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一元多项式的表示及相加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4CFA96-C459-4C85-89A7-A17D170ADC81}"/>
              </a:ext>
            </a:extLst>
          </p:cNvPr>
          <p:cNvSpPr txBox="1"/>
          <p:nvPr/>
        </p:nvSpPr>
        <p:spPr>
          <a:xfrm>
            <a:off x="6332255" y="2955331"/>
            <a:ext cx="2811463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>
            <a:noAutofit/>
          </a:bodyPr>
          <a:lstStyle>
            <a:lvl1pPr indent="0" defTabSz="685783">
              <a:spcBef>
                <a:spcPts val="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  <a:defRPr sz="2400">
                <a:ea typeface="+mj-ea"/>
                <a:cs typeface="Times New Roman" panose="02020603050405020304" pitchFamily="18" charset="0"/>
              </a:defRPr>
            </a:lvl1pPr>
            <a:lvl2pPr marL="557199" indent="-214308" defTabSz="685783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Char char="►"/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28" indent="-171446" defTabSz="685783">
              <a:spcBef>
                <a:spcPct val="20000"/>
              </a:spcBef>
              <a:buClr>
                <a:srgbClr val="7030A0"/>
              </a:buClr>
              <a:buSzPct val="70000"/>
              <a:buFont typeface="Times New Roman" panose="02020603050405020304" pitchFamily="18" charset="0"/>
              <a:buChar char="►"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20" indent="-171446" defTabSz="685783"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12" indent="-171446" defTabSz="685783">
              <a:spcBef>
                <a:spcPct val="20000"/>
              </a:spcBef>
              <a:buFont typeface="Arial" pitchFamily="34" charset="0"/>
              <a:buChar char="»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1885903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6pPr>
            <a:lvl7pPr marL="2228795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7pPr>
            <a:lvl8pPr marL="2571686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8pPr>
            <a:lvl9pPr marL="2914577" indent="-171446" defTabSz="685783">
              <a:spcBef>
                <a:spcPct val="20000"/>
              </a:spcBef>
              <a:buFont typeface="Arial" pitchFamily="34" charset="0"/>
              <a:buChar char="•"/>
              <a:defRPr sz="1500"/>
            </a:lvl9pPr>
          </a:lstStyle>
          <a:p>
            <a:r>
              <a:rPr lang="zh-CN" altLang="en-US" dirty="0"/>
              <a:t>插入代码：</a:t>
            </a:r>
            <a:endParaRPr lang="en-US" altLang="zh-CN" dirty="0"/>
          </a:p>
          <a:p>
            <a:r>
              <a:rPr lang="en-US" altLang="zh-CN" dirty="0"/>
              <a:t>p-&gt;next = x; </a:t>
            </a:r>
          </a:p>
          <a:p>
            <a:r>
              <a:rPr lang="en-US" altLang="zh-CN" dirty="0"/>
              <a:t>x-&gt;next = p-&gt;next;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1BA255-4123-428B-9780-AA0BB658D293}"/>
              </a:ext>
            </a:extLst>
          </p:cNvPr>
          <p:cNvSpPr txBox="1"/>
          <p:nvPr/>
        </p:nvSpPr>
        <p:spPr>
          <a:xfrm>
            <a:off x="8240947" y="1556196"/>
            <a:ext cx="4978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L</a:t>
            </a:r>
            <a:endParaRPr lang="zh-CN" altLang="en-US" dirty="0"/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F766F851-AC60-4863-9922-1033ABCE3B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1782326"/>
              </p:ext>
            </p:extLst>
          </p:nvPr>
        </p:nvGraphicFramePr>
        <p:xfrm>
          <a:off x="8762481" y="1714488"/>
          <a:ext cx="10160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4B38989-73CE-410B-88AC-F8CF69903F1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234161" y="2057361"/>
            <a:ext cx="528320" cy="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表格 5">
            <a:extLst>
              <a:ext uri="{FF2B5EF4-FFF2-40B4-BE49-F238E27FC236}">
                <a16:creationId xmlns:a16="http://schemas.microsoft.com/office/drawing/2014/main" id="{D2B4B76F-8D0F-4408-912F-2F5BDB6D72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665491"/>
              </p:ext>
            </p:extLst>
          </p:nvPr>
        </p:nvGraphicFramePr>
        <p:xfrm>
          <a:off x="10245844" y="1714488"/>
          <a:ext cx="10160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baseline="-250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grpSp>
        <p:nvGrpSpPr>
          <p:cNvPr id="12" name="Group 40">
            <a:extLst>
              <a:ext uri="{FF2B5EF4-FFF2-40B4-BE49-F238E27FC236}">
                <a16:creationId xmlns:a16="http://schemas.microsoft.com/office/drawing/2014/main" id="{04CD1D88-C7BC-40CD-8D1F-0D00E58C85D2}"/>
              </a:ext>
            </a:extLst>
          </p:cNvPr>
          <p:cNvGrpSpPr>
            <a:grpSpLocks/>
          </p:cNvGrpSpPr>
          <p:nvPr/>
        </p:nvGrpSpPr>
        <p:grpSpPr bwMode="auto">
          <a:xfrm>
            <a:off x="8999018" y="688960"/>
            <a:ext cx="271463" cy="1025525"/>
            <a:chOff x="1162" y="3211"/>
            <a:chExt cx="171" cy="646"/>
          </a:xfrm>
        </p:grpSpPr>
        <p:sp>
          <p:nvSpPr>
            <p:cNvPr id="13" name="Line 41">
              <a:extLst>
                <a:ext uri="{FF2B5EF4-FFF2-40B4-BE49-F238E27FC236}">
                  <a16:creationId xmlns:a16="http://schemas.microsoft.com/office/drawing/2014/main" id="{60FCDB4C-6E57-4E0A-B2FB-061380FCE4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51" y="3525"/>
              <a:ext cx="0" cy="332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4" name="Text Box 42">
              <a:extLst>
                <a:ext uri="{FF2B5EF4-FFF2-40B4-BE49-F238E27FC236}">
                  <a16:creationId xmlns:a16="http://schemas.microsoft.com/office/drawing/2014/main" id="{E9B464CE-84E3-4947-8D15-4DE6239E3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" y="3211"/>
              <a:ext cx="1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990000"/>
                  </a:solidFill>
                  <a:ea typeface="宋体" pitchFamily="2" charset="-122"/>
                </a:rPr>
                <a:t>p</a:t>
              </a:r>
              <a:endParaRPr kumimoji="1" lang="en-US" altLang="zh-CN" sz="2800" dirty="0">
                <a:ea typeface="宋体" pitchFamily="2" charset="-122"/>
              </a:endParaRPr>
            </a:p>
          </p:txBody>
        </p:sp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0373D56-E64C-4232-BB13-C86C343E4C00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9778481" y="2057390"/>
            <a:ext cx="467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表格 5">
            <a:extLst>
              <a:ext uri="{FF2B5EF4-FFF2-40B4-BE49-F238E27FC236}">
                <a16:creationId xmlns:a16="http://schemas.microsoft.com/office/drawing/2014/main" id="{395AF907-4575-4EEC-8C52-D96581F0C8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7878014"/>
              </p:ext>
            </p:extLst>
          </p:nvPr>
        </p:nvGraphicFramePr>
        <p:xfrm>
          <a:off x="9517976" y="2743195"/>
          <a:ext cx="1016000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baseline="-250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C52C7D0B-59E1-457B-9BC1-55E65BE61F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14823" y="2284441"/>
            <a:ext cx="395693" cy="521813"/>
          </a:xfrm>
          <a:prstGeom prst="bentConnector3">
            <a:avLst>
              <a:gd name="adj1" fmla="val 5770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B723CD62-60A2-4D90-845F-1298B546666B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H="1">
            <a:off x="10325302" y="2877423"/>
            <a:ext cx="281616" cy="135732"/>
          </a:xfrm>
          <a:prstGeom prst="bentConnector4">
            <a:avLst>
              <a:gd name="adj1" fmla="val -90308"/>
              <a:gd name="adj2" fmla="val 2684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BE54903-3A91-4A51-808E-4F9E4AAD595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1261844" y="2057361"/>
            <a:ext cx="467363" cy="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" name="Group 40">
            <a:extLst>
              <a:ext uri="{FF2B5EF4-FFF2-40B4-BE49-F238E27FC236}">
                <a16:creationId xmlns:a16="http://schemas.microsoft.com/office/drawing/2014/main" id="{C8ADBAE7-3E26-455A-87A0-20B0C3C8226B}"/>
              </a:ext>
            </a:extLst>
          </p:cNvPr>
          <p:cNvGrpSpPr>
            <a:grpSpLocks/>
          </p:cNvGrpSpPr>
          <p:nvPr/>
        </p:nvGrpSpPr>
        <p:grpSpPr bwMode="auto">
          <a:xfrm>
            <a:off x="9660193" y="3429136"/>
            <a:ext cx="271463" cy="677863"/>
            <a:chOff x="1162" y="3114"/>
            <a:chExt cx="171" cy="427"/>
          </a:xfrm>
        </p:grpSpPr>
        <p:sp>
          <p:nvSpPr>
            <p:cNvPr id="27" name="Line 41">
              <a:extLst>
                <a:ext uri="{FF2B5EF4-FFF2-40B4-BE49-F238E27FC236}">
                  <a16:creationId xmlns:a16="http://schemas.microsoft.com/office/drawing/2014/main" id="{6A9EB5D7-E4C7-4C47-8C15-70A0E5D03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3" y="3114"/>
              <a:ext cx="0" cy="332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8" name="Text Box 42">
              <a:extLst>
                <a:ext uri="{FF2B5EF4-FFF2-40B4-BE49-F238E27FC236}">
                  <a16:creationId xmlns:a16="http://schemas.microsoft.com/office/drawing/2014/main" id="{FC6D7E69-A8E9-4656-8B0C-A0BF1BC1B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" y="3211"/>
              <a:ext cx="1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990000"/>
                  </a:solidFill>
                  <a:ea typeface="宋体" pitchFamily="2" charset="-122"/>
                </a:rPr>
                <a:t>x</a:t>
              </a:r>
              <a:endParaRPr kumimoji="1" lang="en-US" altLang="zh-CN" sz="2800" dirty="0">
                <a:ea typeface="宋体" pitchFamily="2" charset="-122"/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07BF5AAD-7A76-474D-BE57-4405C017272A}"/>
              </a:ext>
            </a:extLst>
          </p:cNvPr>
          <p:cNvSpPr txBox="1"/>
          <p:nvPr/>
        </p:nvSpPr>
        <p:spPr>
          <a:xfrm>
            <a:off x="4991950" y="4959458"/>
            <a:ext cx="3230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链表为空时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链表只包含一个结点时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链表只包含两个结点时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处理头结点和尾结点时</a:t>
            </a:r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43B79FEE-A6A5-4EAD-A250-4D52FE99EE95}"/>
              </a:ext>
            </a:extLst>
          </p:cNvPr>
          <p:cNvSpPr/>
          <p:nvPr/>
        </p:nvSpPr>
        <p:spPr>
          <a:xfrm>
            <a:off x="4124960" y="5090160"/>
            <a:ext cx="738300" cy="1300480"/>
          </a:xfrm>
          <a:prstGeom prst="leftBrace">
            <a:avLst>
              <a:gd name="adj1" fmla="val 8333"/>
              <a:gd name="adj2" fmla="val 45968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  <p:bldP spid="6" grpId="0" animBg="1"/>
      <p:bldP spid="7" grpId="0"/>
      <p:bldP spid="34" grpId="0" uiExpand="1" build="p"/>
      <p:bldP spid="3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83778-4C41-4571-83D0-88CFC351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知识点汇总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80338239-1B4A-4532-A09D-F4208FA848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454579"/>
              </p:ext>
            </p:extLst>
          </p:nvPr>
        </p:nvGraphicFramePr>
        <p:xfrm>
          <a:off x="609600" y="1417638"/>
          <a:ext cx="10061196" cy="5311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948018-AEFB-43E3-AD77-3D0B9804D4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7735742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35678-2AFA-4E62-8DBB-65CE76CB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E2052-97C1-4491-B5FF-9E3160D73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要求</a:t>
            </a:r>
            <a:endParaRPr lang="en-US" altLang="zh-CN" dirty="0"/>
          </a:p>
          <a:p>
            <a:pPr lvl="1"/>
            <a:r>
              <a:rPr lang="zh-CN" altLang="en-US" dirty="0"/>
              <a:t>编程语言不限</a:t>
            </a:r>
            <a:endParaRPr lang="en-US" altLang="zh-CN" dirty="0"/>
          </a:p>
          <a:p>
            <a:pPr lvl="1"/>
            <a:r>
              <a:rPr lang="zh-CN" altLang="en-US" dirty="0"/>
              <a:t>要求使用</a:t>
            </a:r>
            <a:r>
              <a:rPr lang="en-US" altLang="zh-CN" dirty="0" err="1"/>
              <a:t>leetcode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https://leetcode-cn.com/</a:t>
            </a:r>
            <a:r>
              <a:rPr lang="en-US" altLang="zh-CN" dirty="0"/>
              <a:t>)</a:t>
            </a:r>
            <a:r>
              <a:rPr lang="zh-CN" altLang="en-US" dirty="0"/>
              <a:t>平台完成练习，并在线上系统中提交运行结果截图</a:t>
            </a:r>
            <a:endParaRPr lang="en-US" altLang="zh-CN" dirty="0"/>
          </a:p>
          <a:p>
            <a:r>
              <a:rPr lang="zh-CN" altLang="en-US" dirty="0"/>
              <a:t>从以下题目中选择</a:t>
            </a:r>
            <a:r>
              <a:rPr lang="en-US" altLang="zh-CN" dirty="0"/>
              <a:t>2-3</a:t>
            </a:r>
            <a:r>
              <a:rPr lang="zh-CN" altLang="en-US" dirty="0"/>
              <a:t>个编程实现</a:t>
            </a:r>
            <a:endParaRPr lang="en-US" altLang="zh-CN" dirty="0"/>
          </a:p>
          <a:p>
            <a:pPr lvl="1"/>
            <a:r>
              <a:rPr lang="zh-CN" altLang="en-US" dirty="0"/>
              <a:t>单链表反转</a:t>
            </a:r>
            <a:r>
              <a:rPr lang="en-US" altLang="zh-CN" dirty="0"/>
              <a:t>(206)</a:t>
            </a:r>
          </a:p>
          <a:p>
            <a:pPr lvl="1"/>
            <a:r>
              <a:rPr lang="zh-CN" altLang="en-US" dirty="0"/>
              <a:t>链表中环的检测</a:t>
            </a:r>
            <a:r>
              <a:rPr lang="en-US" altLang="zh-CN" dirty="0"/>
              <a:t>(141)</a:t>
            </a:r>
          </a:p>
          <a:p>
            <a:pPr lvl="1"/>
            <a:r>
              <a:rPr lang="zh-CN" altLang="en-US" dirty="0"/>
              <a:t>两个有序的链表合并</a:t>
            </a:r>
            <a:r>
              <a:rPr lang="en-US" altLang="zh-CN" dirty="0"/>
              <a:t>(21)</a:t>
            </a:r>
          </a:p>
          <a:p>
            <a:pPr lvl="1"/>
            <a:r>
              <a:rPr lang="zh-CN" altLang="en-US" dirty="0"/>
              <a:t>删除链表倒数第 </a:t>
            </a:r>
            <a:r>
              <a:rPr lang="en-US" altLang="zh-CN" dirty="0"/>
              <a:t>n </a:t>
            </a:r>
            <a:r>
              <a:rPr lang="zh-CN" altLang="en-US" dirty="0"/>
              <a:t>个结点</a:t>
            </a:r>
            <a:r>
              <a:rPr lang="en-US" altLang="zh-CN" dirty="0"/>
              <a:t>(19)</a:t>
            </a:r>
          </a:p>
          <a:p>
            <a:pPr lvl="1"/>
            <a:r>
              <a:rPr lang="zh-CN" altLang="en-US" dirty="0"/>
              <a:t>求链表的中间结点</a:t>
            </a:r>
            <a:r>
              <a:rPr lang="en-US" altLang="zh-CN" dirty="0"/>
              <a:t>(876)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307B18-27C5-4012-A8C5-13FF54E682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线性表</a:t>
            </a:r>
          </a:p>
        </p:txBody>
      </p:sp>
    </p:spTree>
    <p:extLst>
      <p:ext uri="{BB962C8B-B14F-4D97-AF65-F5344CB8AC3E}">
        <p14:creationId xmlns:p14="http://schemas.microsoft.com/office/powerpoint/2010/main" val="51950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FE69CDBB-9B0C-4DE3-9B30-33D36F171872}"/>
              </a:ext>
            </a:extLst>
          </p:cNvPr>
          <p:cNvSpPr/>
          <p:nvPr/>
        </p:nvSpPr>
        <p:spPr>
          <a:xfrm>
            <a:off x="609600" y="1254759"/>
            <a:ext cx="11490960" cy="5413186"/>
          </a:xfrm>
          <a:prstGeom prst="roundRect">
            <a:avLst>
              <a:gd name="adj" fmla="val 1541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59B7DE4-6D6C-43E8-AA21-722C6B98C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4" y="352901"/>
            <a:ext cx="10972800" cy="685805"/>
          </a:xfrm>
        </p:spPr>
        <p:txBody>
          <a:bodyPr/>
          <a:lstStyle/>
          <a:p>
            <a:r>
              <a:rPr lang="en-US" altLang="zh-CN" sz="3600" dirty="0">
                <a:latin typeface="+mj-ea"/>
                <a:ea typeface="+mj-ea"/>
              </a:rPr>
              <a:t>ADT</a:t>
            </a:r>
            <a:r>
              <a:rPr lang="zh-CN" altLang="en-US" sz="3600" dirty="0">
                <a:latin typeface="+mj-ea"/>
                <a:ea typeface="+mj-ea"/>
              </a:rPr>
              <a:t>（续）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896255C-B255-40F4-A78F-32B1E87949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000" dirty="0">
                <a:latin typeface="+mj-ea"/>
                <a:ea typeface="+mj-ea"/>
              </a:rPr>
              <a:t>2.1 </a:t>
            </a:r>
            <a:r>
              <a:rPr lang="zh-CN" altLang="zh-CN" sz="2000" dirty="0">
                <a:latin typeface="+mj-ea"/>
                <a:ea typeface="+mj-ea"/>
              </a:rPr>
              <a:t>线性表的定义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B7A3907-2117-44AA-96FB-8A65C8B85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268748"/>
              </p:ext>
            </p:extLst>
          </p:nvPr>
        </p:nvGraphicFramePr>
        <p:xfrm>
          <a:off x="609600" y="1254760"/>
          <a:ext cx="11158329" cy="510838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206978374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722191056"/>
                    </a:ext>
                  </a:extLst>
                </a:gridCol>
                <a:gridCol w="2243744">
                  <a:extLst>
                    <a:ext uri="{9D8B030D-6E8A-4147-A177-3AD203B41FA5}">
                      <a16:colId xmlns:a16="http://schemas.microsoft.com/office/drawing/2014/main" val="3054375092"/>
                    </a:ext>
                  </a:extLst>
                </a:gridCol>
                <a:gridCol w="3822450">
                  <a:extLst>
                    <a:ext uri="{9D8B030D-6E8A-4147-A177-3AD203B41FA5}">
                      <a16:colId xmlns:a16="http://schemas.microsoft.com/office/drawing/2014/main" val="2666944425"/>
                    </a:ext>
                  </a:extLst>
                </a:gridCol>
                <a:gridCol w="1708855">
                  <a:extLst>
                    <a:ext uri="{9D8B030D-6E8A-4147-A177-3AD203B41FA5}">
                      <a16:colId xmlns:a16="http://schemas.microsoft.com/office/drawing/2014/main" val="2648657790"/>
                    </a:ext>
                  </a:extLst>
                </a:gridCol>
              </a:tblGrid>
              <a:tr h="597346"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操作名称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初始条件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操作结果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备注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05074"/>
                  </a:ext>
                </a:extLst>
              </a:tr>
              <a:tr h="597346">
                <a:tc rowSpan="6"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基本操作</a:t>
                      </a:r>
                      <a:endParaRPr lang="zh-CN" altLang="en-US" sz="2000" b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 algn="l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LocateElem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( L, e, compare( ) 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L 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已存在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返回 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中第 </a:t>
                      </a:r>
                      <a:r>
                        <a:rPr lang="en-US" altLang="zh-CN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个与 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满足关系                 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compare( ) 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的元素的位序；</a:t>
                      </a:r>
                      <a:b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</a:b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若元素不存在，返回 </a:t>
                      </a:r>
                      <a:r>
                        <a:rPr lang="en-US" altLang="zh-CN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定位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992732"/>
                  </a:ext>
                </a:extLst>
              </a:tr>
              <a:tr h="522678">
                <a:tc vMerge="1"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ListTraverse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(L, visit( ))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L </a:t>
                      </a:r>
                      <a:r>
                        <a:rPr lang="zh-CN" altLang="en-US" sz="2000" u="none" strike="noStrike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已存在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依次对 </a:t>
                      </a:r>
                      <a:r>
                        <a:rPr lang="en-US" altLang="zh-CN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中每个元素调用</a:t>
                      </a:r>
                      <a:b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</a:b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函数</a:t>
                      </a:r>
                      <a:r>
                        <a:rPr lang="en-US" altLang="zh-CN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visit( )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。一旦 </a:t>
                      </a:r>
                      <a:r>
                        <a:rPr lang="en-US" altLang="zh-CN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visit( )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失败，则操作失败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遍历线性表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400535"/>
                  </a:ext>
                </a:extLst>
              </a:tr>
              <a:tr h="149337">
                <a:tc vMerge="1"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ClearList( &amp;L 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L </a:t>
                      </a:r>
                      <a:r>
                        <a:rPr lang="zh-CN" altLang="en-US" sz="2000" u="none" strike="noStrike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已存在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将 </a:t>
                      </a:r>
                      <a:r>
                        <a:rPr lang="en-US" altLang="zh-CN" sz="2000" u="none" strike="noStrike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lang="zh-CN" altLang="en-US" sz="2000" u="none" strike="noStrike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重置为空表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线性表置空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837792"/>
                  </a:ext>
                </a:extLst>
              </a:tr>
              <a:tr h="284273">
                <a:tc vMerge="1"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PutElem( &amp;L, i, &amp;e 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L 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已存在，且 </a:t>
                      </a:r>
                      <a:r>
                        <a:rPr lang="en-US" altLang="zh-CN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1≤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≤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LengthList(L)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lang="zh-CN" altLang="en-US" sz="2000" u="none" strike="noStrike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中第 </a:t>
                      </a:r>
                      <a:r>
                        <a:rPr lang="en-US" sz="2000" u="none" strike="noStrike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lang="zh-CN" altLang="en-US" sz="2000" u="none" strike="noStrike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个元素赋值 </a:t>
                      </a:r>
                      <a:r>
                        <a:rPr lang="en-US" sz="2000" u="none" strike="noStrike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e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数据元素赋值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673969"/>
                  </a:ext>
                </a:extLst>
              </a:tr>
              <a:tr h="448010">
                <a:tc vMerge="1"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ListInsert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( &amp;L, </a:t>
                      </a:r>
                      <a:r>
                        <a:rPr lang="en-US" sz="2000" u="none" strike="noStrike" dirty="0" err="1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, e 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L 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已存在，且</a:t>
                      </a:r>
                      <a:r>
                        <a:rPr lang="en-US" altLang="zh-CN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1≤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i≤LengthList(L)+1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在 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中的第 </a:t>
                      </a:r>
                      <a:r>
                        <a:rPr lang="en-US" sz="2000" u="none" strike="noStrike" dirty="0" err="1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个元素之前插入</a:t>
                      </a:r>
                      <a:b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</a:b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新的元素 </a:t>
                      </a:r>
                      <a:r>
                        <a:rPr lang="en-US" sz="2000" u="none" strike="noStrike" dirty="0" err="1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e，L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的长度增</a:t>
                      </a:r>
                      <a:r>
                        <a:rPr lang="en-US" altLang="zh-CN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插入数据元素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090322"/>
                  </a:ext>
                </a:extLst>
              </a:tr>
              <a:tr h="373341">
                <a:tc vMerge="1"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ListDelete(&amp;L, i, &amp;e 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L 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已存在，且</a:t>
                      </a:r>
                      <a:r>
                        <a:rPr lang="en-US" altLang="zh-CN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1≤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≤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LengthList(L)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删除 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的第 </a:t>
                      </a:r>
                      <a:r>
                        <a:rPr lang="en-US" sz="2000" u="none" strike="noStrike" dirty="0" err="1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个元素， 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返回其值，</a:t>
                      </a:r>
                      <a:r>
                        <a:rPr 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的长度减</a:t>
                      </a:r>
                      <a:r>
                        <a:rPr lang="en-US" altLang="zh-CN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  <a:latin typeface="+mn-lt"/>
                          <a:ea typeface="+mj-ea"/>
                          <a:cs typeface="Times New Roman" panose="02020603050405020304" pitchFamily="18" charset="0"/>
                        </a:rPr>
                        <a:t>删除数据元素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88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786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70E8B-D80A-45A8-AF40-C4DA345F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扩展练习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0B8A9-AF6D-4E4A-80B7-DAB89CFB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缓存是一种提高数据读取性能的技术</a:t>
            </a:r>
            <a:endParaRPr lang="en-US" altLang="zh-CN" dirty="0"/>
          </a:p>
          <a:p>
            <a:pPr lvl="1"/>
            <a:r>
              <a:rPr lang="zh-CN" altLang="en-US" dirty="0"/>
              <a:t>常见的 </a:t>
            </a:r>
            <a:r>
              <a:rPr lang="en-US" altLang="zh-CN" dirty="0"/>
              <a:t>CPU </a:t>
            </a:r>
            <a:r>
              <a:rPr lang="zh-CN" altLang="en-US" dirty="0"/>
              <a:t>缓存、数据库缓存、浏览器缓存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缓存大小有限，当用满时，哪些数据应该被清理出去，哪些数据应该被保留？</a:t>
            </a:r>
            <a:endParaRPr lang="en-US" altLang="zh-CN" dirty="0"/>
          </a:p>
          <a:p>
            <a:pPr lvl="1"/>
            <a:r>
              <a:rPr lang="zh-CN" altLang="en-US" dirty="0"/>
              <a:t>缓存淘汰策略</a:t>
            </a:r>
            <a:endParaRPr lang="en-US" altLang="zh-CN" dirty="0"/>
          </a:p>
          <a:p>
            <a:pPr lvl="1"/>
            <a:r>
              <a:rPr lang="zh-CN" altLang="en-US" dirty="0"/>
              <a:t>常见的策略</a:t>
            </a:r>
            <a:endParaRPr lang="en-US" altLang="zh-CN" dirty="0"/>
          </a:p>
          <a:p>
            <a:pPr lvl="2"/>
            <a:r>
              <a:rPr lang="zh-CN" altLang="en-US" dirty="0"/>
              <a:t>先进先出策略 </a:t>
            </a:r>
            <a:r>
              <a:rPr lang="en-US" altLang="zh-CN" dirty="0"/>
              <a:t>FIFO</a:t>
            </a:r>
            <a:r>
              <a:rPr lang="zh-CN" altLang="en-US" dirty="0"/>
              <a:t>（</a:t>
            </a:r>
            <a:r>
              <a:rPr lang="en-US" altLang="zh-CN" dirty="0"/>
              <a:t>First In</a:t>
            </a:r>
            <a:r>
              <a:rPr lang="zh-CN" altLang="en-US" dirty="0"/>
              <a:t>，</a:t>
            </a:r>
            <a:r>
              <a:rPr lang="en-US" altLang="zh-CN" dirty="0"/>
              <a:t>First Out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最少使 用策略 </a:t>
            </a:r>
            <a:r>
              <a:rPr lang="en-US" altLang="zh-CN" dirty="0"/>
              <a:t>LFU</a:t>
            </a:r>
            <a:r>
              <a:rPr lang="zh-CN" altLang="en-US" dirty="0"/>
              <a:t>（</a:t>
            </a:r>
            <a:r>
              <a:rPr lang="en-US" altLang="zh-CN" dirty="0"/>
              <a:t>Least Frequently Used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最近最少使用策略 </a:t>
            </a:r>
            <a:r>
              <a:rPr lang="en-US" altLang="zh-CN" dirty="0"/>
              <a:t>LRU</a:t>
            </a:r>
            <a:r>
              <a:rPr lang="zh-CN" altLang="en-US" dirty="0"/>
              <a:t>（</a:t>
            </a:r>
            <a:r>
              <a:rPr lang="en-US" altLang="zh-CN" dirty="0"/>
              <a:t>Least Recently Used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练习：</a:t>
            </a:r>
            <a:r>
              <a:rPr lang="zh-CN" altLang="en-US" dirty="0">
                <a:solidFill>
                  <a:srgbClr val="FF0000"/>
                </a:solidFill>
              </a:rPr>
              <a:t>用链表实现 </a:t>
            </a:r>
            <a:r>
              <a:rPr lang="en-US" altLang="zh-CN" dirty="0">
                <a:solidFill>
                  <a:srgbClr val="FF0000"/>
                </a:solidFill>
              </a:rPr>
              <a:t>LRU </a:t>
            </a:r>
            <a:r>
              <a:rPr lang="zh-CN" altLang="en-US" dirty="0">
                <a:solidFill>
                  <a:srgbClr val="FF0000"/>
                </a:solidFill>
              </a:rPr>
              <a:t>缓存淘汰策略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97C4CF-2292-4A71-AA9E-1C64D53D3B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线性表</a:t>
            </a:r>
          </a:p>
        </p:txBody>
      </p:sp>
    </p:spTree>
    <p:extLst>
      <p:ext uri="{BB962C8B-B14F-4D97-AF65-F5344CB8AC3E}">
        <p14:creationId xmlns:p14="http://schemas.microsoft.com/office/powerpoint/2010/main" val="35533463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FF716-E28A-4AD9-83C7-FA02E364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F1EFF8-C95D-44BB-BFC1-D46E63D5E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800597"/>
          </a:xfrm>
        </p:spPr>
        <p:txBody>
          <a:bodyPr/>
          <a:lstStyle/>
          <a:p>
            <a:r>
              <a:rPr lang="zh-CN" altLang="en-US" dirty="0"/>
              <a:t>提示</a:t>
            </a:r>
            <a:endParaRPr lang="en-US" altLang="zh-CN" dirty="0"/>
          </a:p>
          <a:p>
            <a:pPr lvl="1"/>
            <a:r>
              <a:rPr lang="zh-CN" altLang="en-US" dirty="0"/>
              <a:t>使用有序单链表</a:t>
            </a:r>
            <a:endParaRPr lang="en-US" altLang="zh-CN" dirty="0"/>
          </a:p>
          <a:p>
            <a:pPr lvl="1"/>
            <a:r>
              <a:rPr lang="zh-CN" altLang="en-US" dirty="0"/>
              <a:t>越靠近链表尾部的结点是越早之前访问的</a:t>
            </a:r>
            <a:endParaRPr lang="en-US" altLang="zh-CN" dirty="0"/>
          </a:p>
          <a:p>
            <a:pPr lvl="1"/>
            <a:r>
              <a:rPr lang="zh-CN" altLang="en-US" dirty="0"/>
              <a:t>当有一个新的数据被访问时，从头开始遍历链表</a:t>
            </a:r>
            <a:endParaRPr lang="en-US" altLang="zh-CN" dirty="0"/>
          </a:p>
          <a:p>
            <a:pPr lvl="2"/>
            <a:r>
              <a:rPr lang="zh-CN" altLang="en-US" dirty="0"/>
              <a:t>如果数据已在缓存链表，找到该结点，并将其从原来的位置删除，插入到链表的头部</a:t>
            </a:r>
            <a:endParaRPr lang="en-US" altLang="zh-CN" dirty="0"/>
          </a:p>
          <a:p>
            <a:pPr lvl="2"/>
            <a:r>
              <a:rPr lang="zh-CN" altLang="en-US" dirty="0"/>
              <a:t>如果数据没有在缓存链表中，分为两种情况</a:t>
            </a:r>
            <a:endParaRPr lang="en-US" altLang="zh-CN" dirty="0"/>
          </a:p>
          <a:p>
            <a:pPr lvl="3"/>
            <a:r>
              <a:rPr lang="zh-CN" altLang="en-US" sz="2000" dirty="0"/>
              <a:t>如果缓存未满，则将此结点直接插入到链表的头部 </a:t>
            </a:r>
            <a:endParaRPr lang="en-US" altLang="zh-CN" sz="2000" dirty="0"/>
          </a:p>
          <a:p>
            <a:pPr lvl="3"/>
            <a:r>
              <a:rPr lang="zh-CN" altLang="en-US" sz="2000" dirty="0"/>
              <a:t>如果缓存已满，则链表尾结点删除，将新的数据结点插入链表的头部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4C27EC-C907-4873-83FF-6D753455D7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线性表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63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82B16-454B-4D74-BC20-25C98A6D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E07CF036-987B-4211-9C09-F4C1ED5266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726572"/>
              </p:ext>
            </p:extLst>
          </p:nvPr>
        </p:nvGraphicFramePr>
        <p:xfrm>
          <a:off x="4925960" y="1858297"/>
          <a:ext cx="6656439" cy="4267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C5A3DB-5622-4BE5-8D6F-B7DED4A796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000" dirty="0">
                <a:latin typeface="+mj-ea"/>
                <a:ea typeface="+mj-ea"/>
              </a:rPr>
              <a:t>2.1 </a:t>
            </a:r>
            <a:r>
              <a:rPr lang="zh-CN" altLang="zh-CN" sz="2000" dirty="0">
                <a:latin typeface="+mj-ea"/>
                <a:ea typeface="+mj-ea"/>
              </a:rPr>
              <a:t>线性表的定义</a:t>
            </a:r>
            <a:endParaRPr lang="zh-CN" altLang="en-US" dirty="0"/>
          </a:p>
        </p:txBody>
      </p:sp>
      <p:pic>
        <p:nvPicPr>
          <p:cNvPr id="4" name="Picture 4" descr="查看源图像">
            <a:extLst>
              <a:ext uri="{FF2B5EF4-FFF2-40B4-BE49-F238E27FC236}">
                <a16:creationId xmlns:a16="http://schemas.microsoft.com/office/drawing/2014/main" id="{15F916B2-074A-4B81-AA3F-B57F5F3D11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8" t="3247" r="23236" b="2000"/>
          <a:stretch/>
        </p:blipFill>
        <p:spPr bwMode="auto">
          <a:xfrm>
            <a:off x="0" y="3699163"/>
            <a:ext cx="2369127" cy="315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AA96FB4A-514E-4919-B893-7E539C93FDF6}"/>
              </a:ext>
            </a:extLst>
          </p:cNvPr>
          <p:cNvSpPr/>
          <p:nvPr/>
        </p:nvSpPr>
        <p:spPr>
          <a:xfrm>
            <a:off x="483705" y="1610607"/>
            <a:ext cx="4363770" cy="2047462"/>
          </a:xfrm>
          <a:prstGeom prst="cloudCallout">
            <a:avLst>
              <a:gd name="adj1" fmla="val -20147"/>
              <a:gd name="adj2" fmla="val 95804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rIns="0" rtlCol="0" anchor="ctr"/>
          <a:lstStyle/>
          <a:p>
            <a:r>
              <a:rPr lang="zh-CN" altLang="en-US" sz="2400" dirty="0">
                <a:latin typeface="+mj-ea"/>
                <a:ea typeface="+mj-ea"/>
              </a:rPr>
              <a:t>  可以利用线性表中定义的基本操作实现更复杂的任务吗？</a:t>
            </a:r>
          </a:p>
        </p:txBody>
      </p:sp>
    </p:spTree>
    <p:extLst>
      <p:ext uri="{BB962C8B-B14F-4D97-AF65-F5344CB8AC3E}">
        <p14:creationId xmlns:p14="http://schemas.microsoft.com/office/powerpoint/2010/main" val="320305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A0B9986-9C0E-4B55-8382-8F4855A339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2A0B9986-9C0E-4B55-8382-8F4855A339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54BAB25-593F-48AE-BDB7-C9841AB616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154BAB25-593F-48AE-BDB7-C9841AB616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17F3B8E-8FD9-4E32-BD65-2645623924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C17F3B8E-8FD9-4E32-BD65-2645623924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CF41E9-B352-47BF-8268-748FB9BF5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A1CF41E9-B352-47BF-8268-748FB9BF5D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5" grpId="0" animBg="1"/>
    </p:bldLst>
  </p:timing>
</p:sld>
</file>

<file path=ppt/theme/theme1.xml><?xml version="1.0" encoding="utf-8"?>
<a:theme xmlns:a="http://schemas.openxmlformats.org/drawingml/2006/main" name="机器学习应用介绍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A83B3"/>
      </a:accent1>
      <a:accent2>
        <a:srgbClr val="54B5AB"/>
      </a:accent2>
      <a:accent3>
        <a:srgbClr val="6F6AA4"/>
      </a:accent3>
      <a:accent4>
        <a:srgbClr val="20889E"/>
      </a:accent4>
      <a:accent5>
        <a:srgbClr val="44A391"/>
      </a:accent5>
      <a:accent6>
        <a:srgbClr val="5D5D9F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2_Office Theme">
  <a:themeElements>
    <a:clrScheme name="自定义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EC7016"/>
      </a:hlink>
      <a:folHlink>
        <a:srgbClr val="C0B27C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​​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Them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7.xml><?xml version="1.0" encoding="utf-8"?>
<a:theme xmlns:a="http://schemas.openxmlformats.org/drawingml/2006/main" name="5_Office Theme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>
          <a:defRPr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8.xml><?xml version="1.0" encoding="utf-8"?>
<a:theme xmlns:a="http://schemas.openxmlformats.org/drawingml/2006/main" name="1_Office Theme">
  <a:themeElements>
    <a:clrScheme name="橙色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机器学习应用介绍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4A83B3"/>
    </a:accent1>
    <a:accent2>
      <a:srgbClr val="54B5AB"/>
    </a:accent2>
    <a:accent3>
      <a:srgbClr val="6F6AA4"/>
    </a:accent3>
    <a:accent4>
      <a:srgbClr val="20889E"/>
    </a:accent4>
    <a:accent5>
      <a:srgbClr val="44A391"/>
    </a:accent5>
    <a:accent6>
      <a:srgbClr val="5D5D9F"/>
    </a:accent6>
    <a:hlink>
      <a:srgbClr val="86BC2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4A83B3"/>
    </a:accent1>
    <a:accent2>
      <a:srgbClr val="54B5AB"/>
    </a:accent2>
    <a:accent3>
      <a:srgbClr val="6F6AA4"/>
    </a:accent3>
    <a:accent4>
      <a:srgbClr val="20889E"/>
    </a:accent4>
    <a:accent5>
      <a:srgbClr val="44A391"/>
    </a:accent5>
    <a:accent6>
      <a:srgbClr val="5D5D9F"/>
    </a:accent6>
    <a:hlink>
      <a:srgbClr val="86BC2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4A83B3"/>
    </a:accent1>
    <a:accent2>
      <a:srgbClr val="54B5AB"/>
    </a:accent2>
    <a:accent3>
      <a:srgbClr val="6F6AA4"/>
    </a:accent3>
    <a:accent4>
      <a:srgbClr val="20889E"/>
    </a:accent4>
    <a:accent5>
      <a:srgbClr val="44A391"/>
    </a:accent5>
    <a:accent6>
      <a:srgbClr val="5D5D9F"/>
    </a:accent6>
    <a:hlink>
      <a:srgbClr val="86BC2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4A83B3"/>
    </a:accent1>
    <a:accent2>
      <a:srgbClr val="54B5AB"/>
    </a:accent2>
    <a:accent3>
      <a:srgbClr val="6F6AA4"/>
    </a:accent3>
    <a:accent4>
      <a:srgbClr val="20889E"/>
    </a:accent4>
    <a:accent5>
      <a:srgbClr val="44A391"/>
    </a:accent5>
    <a:accent6>
      <a:srgbClr val="5D5D9F"/>
    </a:accent6>
    <a:hlink>
      <a:srgbClr val="86BC25"/>
    </a:hlink>
    <a:folHlink>
      <a:srgbClr val="BFBFBF"/>
    </a:folHlink>
  </a:clrScheme>
</a:themeOverrid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webextensions/webextension1.xml><?xml version="1.0" encoding="utf-8"?>
<we:webextension xmlns:we="http://schemas.microsoft.com/office/webextensions/webextension/2010/11" id="{6314C64D-DF22-4196-AFDC-5D7EEDF6B287}">
  <we:reference id="wa104295828" version="1.9.0.0" store="zh-CN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c.runoob.com/compile/11&quot;,&quot;values&quot;:{},&quot;data&quot;:{&quot;uri&quot;:&quot;c.runoob.com/compile/11&quot;},&quot;secure&quot;:false}],&quot;name&quot;:&quot;c.runoob.com/compile/11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数据结构-绪论</Template>
  <TotalTime>4151</TotalTime>
  <Words>7813</Words>
  <Application>Microsoft Office PowerPoint</Application>
  <PresentationFormat>宽屏</PresentationFormat>
  <Paragraphs>1292</Paragraphs>
  <Slides>81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10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106" baseType="lpstr">
      <vt:lpstr>等线</vt:lpstr>
      <vt:lpstr>黑体</vt:lpstr>
      <vt:lpstr>微软雅黑</vt:lpstr>
      <vt:lpstr>Arial</vt:lpstr>
      <vt:lpstr>Calibri</vt:lpstr>
      <vt:lpstr>Calibri Light</vt:lpstr>
      <vt:lpstr>Cambria</vt:lpstr>
      <vt:lpstr>Cambria Math</vt:lpstr>
      <vt:lpstr>Century Gothic</vt:lpstr>
      <vt:lpstr>Courier New</vt:lpstr>
      <vt:lpstr>Impact</vt:lpstr>
      <vt:lpstr>Times New Roman</vt:lpstr>
      <vt:lpstr>Verdana</vt:lpstr>
      <vt:lpstr>Wingdings</vt:lpstr>
      <vt:lpstr>机器学习应用介绍</vt:lpstr>
      <vt:lpstr>2_Office Theme</vt:lpstr>
      <vt:lpstr>Office 主题​​</vt:lpstr>
      <vt:lpstr>3_Office Theme</vt:lpstr>
      <vt:lpstr>1_Office 主题​​</vt:lpstr>
      <vt:lpstr>4_Office Theme</vt:lpstr>
      <vt:lpstr>5_Office Theme</vt:lpstr>
      <vt:lpstr>1_Office Theme</vt:lpstr>
      <vt:lpstr>1_机器学习应用介绍</vt:lpstr>
      <vt:lpstr>主题5</vt:lpstr>
      <vt:lpstr>公式</vt:lpstr>
      <vt:lpstr>PowerPoint 演示文稿</vt:lpstr>
      <vt:lpstr>主要内容</vt:lpstr>
      <vt:lpstr>线性表的定义</vt:lpstr>
      <vt:lpstr>什么是线性表？</vt:lpstr>
      <vt:lpstr>什么是线性表？</vt:lpstr>
      <vt:lpstr>线性表的类型</vt:lpstr>
      <vt:lpstr>ADT</vt:lpstr>
      <vt:lpstr>ADT（续）</vt:lpstr>
      <vt:lpstr>思考题</vt:lpstr>
      <vt:lpstr>思考题解析——任务1</vt:lpstr>
      <vt:lpstr>思考题解析——任务1（类C语言）</vt:lpstr>
      <vt:lpstr>思考题解析——任务2</vt:lpstr>
      <vt:lpstr>思考题解析——任务2</vt:lpstr>
      <vt:lpstr>思考题解析——任务2</vt:lpstr>
      <vt:lpstr>思考题解析——任务2</vt:lpstr>
      <vt:lpstr>练习</vt:lpstr>
      <vt:lpstr>线性表的顺序表示和实现</vt:lpstr>
      <vt:lpstr>顺序表</vt:lpstr>
      <vt:lpstr>顺序表示例</vt:lpstr>
      <vt:lpstr>思考题</vt:lpstr>
      <vt:lpstr>顺序表的表示</vt:lpstr>
      <vt:lpstr>基本操作在顺序表中的实现</vt:lpstr>
      <vt:lpstr>初始化操作的实现</vt:lpstr>
      <vt:lpstr>查找操作的实现</vt:lpstr>
      <vt:lpstr>查找操作的实现</vt:lpstr>
      <vt:lpstr>插入操作的实现</vt:lpstr>
      <vt:lpstr>插入操作的实现</vt:lpstr>
      <vt:lpstr>插入操作的实现</vt:lpstr>
      <vt:lpstr>插入操作的时间复杂度分析</vt:lpstr>
      <vt:lpstr>插入操作中更多需要关注的问题</vt:lpstr>
      <vt:lpstr>加入异常判断的插入操作</vt:lpstr>
      <vt:lpstr>删除操作的实现</vt:lpstr>
      <vt:lpstr>删除操作的实现</vt:lpstr>
      <vt:lpstr>删除操作的实现</vt:lpstr>
      <vt:lpstr>顺序表的优点与缺点</vt:lpstr>
      <vt:lpstr>警惕顺序表的访问越界</vt:lpstr>
      <vt:lpstr>基本操作在顺序表中的实现</vt:lpstr>
      <vt:lpstr>基本操作在顺序表中的实现</vt:lpstr>
      <vt:lpstr>*高级编程语言中的顺序表数据类型</vt:lpstr>
      <vt:lpstr>线性表的链式表示和实现</vt:lpstr>
      <vt:lpstr>链表</vt:lpstr>
      <vt:lpstr>链表</vt:lpstr>
      <vt:lpstr>常见链表结构</vt:lpstr>
      <vt:lpstr>结点和单链表的C语言描述</vt:lpstr>
      <vt:lpstr>线性表基本操作在单链表上的实现</vt:lpstr>
      <vt:lpstr>获取数据元素</vt:lpstr>
      <vt:lpstr>获取数据元素</vt:lpstr>
      <vt:lpstr>插入</vt:lpstr>
      <vt:lpstr>插入</vt:lpstr>
      <vt:lpstr>思考题</vt:lpstr>
      <vt:lpstr>删除</vt:lpstr>
      <vt:lpstr>删除</vt:lpstr>
      <vt:lpstr>置空表</vt:lpstr>
      <vt:lpstr>创建单链表</vt:lpstr>
      <vt:lpstr>头插法建表</vt:lpstr>
      <vt:lpstr>尾插法建表</vt:lpstr>
      <vt:lpstr>单链表应用例1</vt:lpstr>
      <vt:lpstr>单链表应用例1</vt:lpstr>
      <vt:lpstr>单链表应用例2</vt:lpstr>
      <vt:lpstr>单链表应用例2</vt:lpstr>
      <vt:lpstr>常见链表结构</vt:lpstr>
      <vt:lpstr>循环链表</vt:lpstr>
      <vt:lpstr>循环链表应用例</vt:lpstr>
      <vt:lpstr>循环链表应用例——连接两个线性表</vt:lpstr>
      <vt:lpstr>常见链表结构</vt:lpstr>
      <vt:lpstr>双向链表</vt:lpstr>
      <vt:lpstr>双向循环链表</vt:lpstr>
      <vt:lpstr>双向链表的操作特点</vt:lpstr>
      <vt:lpstr>双向链表的插入</vt:lpstr>
      <vt:lpstr>双向链表的删除</vt:lpstr>
      <vt:lpstr>一元多项式的表示及相加</vt:lpstr>
      <vt:lpstr>一元多项式的表示</vt:lpstr>
      <vt:lpstr>一元多项式ADT</vt:lpstr>
      <vt:lpstr>一元多项式的实现</vt:lpstr>
      <vt:lpstr>一元多项式相加运算规则</vt:lpstr>
      <vt:lpstr>多项式相加算法</vt:lpstr>
      <vt:lpstr>关于链表的注意事项</vt:lpstr>
      <vt:lpstr>知识点汇总</vt:lpstr>
      <vt:lpstr>作业</vt:lpstr>
      <vt:lpstr>扩展练习</vt:lpstr>
      <vt:lpstr>扩展练习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 ——线性表</dc:title>
  <dc:creator>女士</dc:creator>
  <cp:lastModifiedBy>qxy200401@outlook.com</cp:lastModifiedBy>
  <cp:revision>115</cp:revision>
  <dcterms:created xsi:type="dcterms:W3CDTF">2021-08-15T08:49:38Z</dcterms:created>
  <dcterms:modified xsi:type="dcterms:W3CDTF">2023-02-13T06:42:57Z</dcterms:modified>
</cp:coreProperties>
</file>