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4" r:id="rId3"/>
    <p:sldMasterId id="2147483695" r:id="rId4"/>
    <p:sldMasterId id="2147483704" r:id="rId5"/>
    <p:sldMasterId id="2147483715" r:id="rId6"/>
    <p:sldMasterId id="2147483727" r:id="rId7"/>
    <p:sldMasterId id="2147483740" r:id="rId8"/>
    <p:sldMasterId id="2147483748" r:id="rId9"/>
    <p:sldMasterId id="2147483763" r:id="rId10"/>
  </p:sldMasterIdLst>
  <p:notesMasterIdLst>
    <p:notesMasterId r:id="rId80"/>
  </p:notesMasterIdLst>
  <p:sldIdLst>
    <p:sldId id="256" r:id="rId11"/>
    <p:sldId id="260" r:id="rId12"/>
    <p:sldId id="257" r:id="rId13"/>
    <p:sldId id="487" r:id="rId14"/>
    <p:sldId id="488" r:id="rId15"/>
    <p:sldId id="489" r:id="rId16"/>
    <p:sldId id="490" r:id="rId17"/>
    <p:sldId id="504" r:id="rId18"/>
    <p:sldId id="491" r:id="rId19"/>
    <p:sldId id="492" r:id="rId20"/>
    <p:sldId id="493" r:id="rId21"/>
    <p:sldId id="494" r:id="rId22"/>
    <p:sldId id="495" r:id="rId23"/>
    <p:sldId id="496" r:id="rId24"/>
    <p:sldId id="497" r:id="rId25"/>
    <p:sldId id="498" r:id="rId26"/>
    <p:sldId id="499" r:id="rId27"/>
    <p:sldId id="505" r:id="rId28"/>
    <p:sldId id="264" r:id="rId29"/>
    <p:sldId id="509" r:id="rId30"/>
    <p:sldId id="506" r:id="rId31"/>
    <p:sldId id="507" r:id="rId32"/>
    <p:sldId id="508" r:id="rId33"/>
    <p:sldId id="51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 id="511" r:id="rId47"/>
    <p:sldId id="512" r:id="rId48"/>
    <p:sldId id="513" r:id="rId49"/>
    <p:sldId id="514" r:id="rId50"/>
    <p:sldId id="515" r:id="rId51"/>
    <p:sldId id="516" r:id="rId52"/>
    <p:sldId id="517" r:id="rId53"/>
    <p:sldId id="518" r:id="rId54"/>
    <p:sldId id="519" r:id="rId55"/>
    <p:sldId id="533" r:id="rId56"/>
    <p:sldId id="534" r:id="rId57"/>
    <p:sldId id="537" r:id="rId58"/>
    <p:sldId id="535" r:id="rId59"/>
    <p:sldId id="536" r:id="rId60"/>
    <p:sldId id="538" r:id="rId61"/>
    <p:sldId id="540" r:id="rId62"/>
    <p:sldId id="539" r:id="rId63"/>
    <p:sldId id="541" r:id="rId64"/>
    <p:sldId id="542" r:id="rId65"/>
    <p:sldId id="543" r:id="rId66"/>
    <p:sldId id="548" r:id="rId67"/>
    <p:sldId id="545" r:id="rId68"/>
    <p:sldId id="546" r:id="rId69"/>
    <p:sldId id="547" r:id="rId70"/>
    <p:sldId id="549" r:id="rId71"/>
    <p:sldId id="550" r:id="rId72"/>
    <p:sldId id="551" r:id="rId73"/>
    <p:sldId id="552" r:id="rId74"/>
    <p:sldId id="553" r:id="rId75"/>
    <p:sldId id="555" r:id="rId76"/>
    <p:sldId id="554" r:id="rId77"/>
    <p:sldId id="556" r:id="rId78"/>
    <p:sldId id="557"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B9BC3E"/>
    <a:srgbClr val="7F8FA9"/>
    <a:srgbClr val="336600"/>
    <a:srgbClr val="DD6851"/>
    <a:srgbClr val="00FF00"/>
    <a:srgbClr val="006FBE"/>
    <a:srgbClr val="69A12B"/>
    <a:srgbClr val="A9CCEE"/>
    <a:srgbClr val="7EB2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94660"/>
  </p:normalViewPr>
  <p:slideViewPr>
    <p:cSldViewPr snapToGrid="0">
      <p:cViewPr varScale="1">
        <p:scale>
          <a:sx n="67" d="100"/>
          <a:sy n="67" d="100"/>
        </p:scale>
        <p:origin x="72"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5.xml"/><Relationship Id="rId61" Type="http://schemas.openxmlformats.org/officeDocument/2006/relationships/slide" Target="slides/slide51.xml"/><Relationship Id="rId82"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923DF-08A5-4DAB-BB46-C3D82FD0E4F5}"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zh-CN" altLang="en-US"/>
        </a:p>
      </dgm:t>
    </dgm:pt>
    <dgm:pt modelId="{219C8B70-4CA8-4095-B020-BE324AF2D32D}">
      <dgm:prSet custT="1"/>
      <dgm:spPr>
        <a:solidFill>
          <a:srgbClr val="48A9C3"/>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线性表</a:t>
          </a:r>
        </a:p>
      </dgm:t>
    </dgm:pt>
    <dgm:pt modelId="{6DA5CC4C-C8DB-46EF-B058-EFEA47BE996E}" type="parTrans" cxnId="{FA199A52-754E-46CD-995D-6CEBA36C6442}">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016DFB42-9E95-416D-AA65-CA1E3530AAAA}" type="sibTrans" cxnId="{FA199A52-754E-46CD-995D-6CEBA36C6442}">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E4536F74-3165-4746-A6F0-F4843319887F}">
      <dgm:prSet custT="1"/>
      <dgm:spPr>
        <a:solidFill>
          <a:srgbClr val="0A7DB6"/>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一般</a:t>
          </a:r>
        </a:p>
      </dgm:t>
    </dgm:pt>
    <dgm:pt modelId="{1ED3EF14-D872-4919-BE0F-8527BB77CC5B}" type="parTrans" cxnId="{13A6B863-82FC-4B8C-98B1-A05A417B679E}">
      <dgm:prSet/>
      <dgm:spPr>
        <a:ln>
          <a:solidFill>
            <a:srgbClr val="48A9C3"/>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B54F1E9A-C3C5-4CC4-A09E-C2CAC430A05B}" type="sibTrans" cxnId="{13A6B863-82FC-4B8C-98B1-A05A417B679E}">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18EEBD75-D3AD-48C4-B039-55C2A87525C5}">
      <dgm:prSet custT="1"/>
      <dgm:spPr>
        <a:solidFill>
          <a:srgbClr val="6F6AA4"/>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顺序映象（数组）</a:t>
          </a:r>
        </a:p>
      </dgm:t>
    </dgm:pt>
    <dgm:pt modelId="{AFBC15DF-82B9-4381-98EB-353F9B97BDFB}" type="parTrans" cxnId="{B6396FD9-B883-4CE0-B804-2195BD7E7AAD}">
      <dgm:prSet/>
      <dgm:spPr>
        <a:ln>
          <a:solidFill>
            <a:srgbClr val="0A7DB6"/>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8C96362E-3A64-4ACD-B17C-5293D089212D}" type="sibTrans" cxnId="{B6396FD9-B883-4CE0-B804-2195BD7E7AAD}">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BED62087-C276-4708-929A-D5E935B259AD}">
      <dgm:prSet custT="1"/>
      <dgm:spPr>
        <a:solidFill>
          <a:srgbClr val="6F6AA4"/>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链式映象（链表）</a:t>
          </a:r>
        </a:p>
      </dgm:t>
    </dgm:pt>
    <dgm:pt modelId="{A0667D72-7082-4759-97A7-21B8046CCB5D}" type="parTrans" cxnId="{C8E89BFA-E11F-4D32-B992-AA3F6D51BA80}">
      <dgm:prSet/>
      <dgm:spPr>
        <a:ln>
          <a:solidFill>
            <a:srgbClr val="0A7DB6"/>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51B46D49-79DA-478A-A529-A1A93850703E}" type="sibTrans" cxnId="{C8E89BFA-E11F-4D32-B992-AA3F6D51BA80}">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666C1BDB-5ACA-431B-9A2C-17A8AEED74A7}">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单链表</a:t>
          </a:r>
        </a:p>
      </dgm:t>
    </dgm:pt>
    <dgm:pt modelId="{B977C310-C8F6-44CD-803C-62437B507055}" type="parTrans" cxnId="{D663AF26-A7E2-4A73-85F8-647077695FA2}">
      <dgm:prSet/>
      <dgm:spPr>
        <a:ln>
          <a:solidFill>
            <a:schemeClr val="bg1">
              <a:lumMod val="65000"/>
            </a:schemeClr>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B3160D48-12C4-4503-94D7-8DDDD70CA905}" type="sibTrans" cxnId="{D663AF26-A7E2-4A73-85F8-647077695FA2}">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80E91BD4-6383-4274-82FA-AD3D8C85AB0A}">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双向链表</a:t>
          </a:r>
        </a:p>
      </dgm:t>
    </dgm:pt>
    <dgm:pt modelId="{F45D444B-DB32-4163-9AEB-B1C38F8551F9}" type="parTrans" cxnId="{720D4F54-5FC7-446C-AE03-ACA6E44E4E80}">
      <dgm:prSet/>
      <dgm:spPr>
        <a:ln>
          <a:solidFill>
            <a:schemeClr val="bg1">
              <a:lumMod val="65000"/>
            </a:schemeClr>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EFE2A017-55BA-4882-BABE-79D61985A5A4}" type="sibTrans" cxnId="{720D4F54-5FC7-446C-AE03-ACA6E44E4E80}">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3CCD55A6-F878-44E5-A2E5-F969EBAECFCB}">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循环链表</a:t>
          </a:r>
        </a:p>
      </dgm:t>
    </dgm:pt>
    <dgm:pt modelId="{3744D9E6-C05A-4034-A87A-E5AC81C86DFD}" type="parTrans" cxnId="{9EDD4EAC-FCBB-42D4-B9A1-F3EE7589CA7B}">
      <dgm:prSet/>
      <dgm:spPr>
        <a:ln>
          <a:solidFill>
            <a:schemeClr val="bg1">
              <a:lumMod val="65000"/>
            </a:schemeClr>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2AC10E10-678F-4B01-B8A0-5984A6960D9C}" type="sibTrans" cxnId="{9EDD4EAC-FCBB-42D4-B9A1-F3EE7589CA7B}">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1C95E993-9E17-4D1C-858E-541644ADBED3}">
      <dgm:prSet custT="1"/>
      <dgm:spPr>
        <a:solidFill>
          <a:srgbClr val="0A7DB6"/>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有约束</a:t>
          </a:r>
        </a:p>
      </dgm:t>
    </dgm:pt>
    <dgm:pt modelId="{1F9A8B88-C1C9-4B7D-BAEB-BB3F5FCB2C67}" type="parTrans" cxnId="{8006511D-4F27-4FD1-99E9-360202132833}">
      <dgm:prSet/>
      <dgm:spPr>
        <a:ln>
          <a:solidFill>
            <a:srgbClr val="48A9C3"/>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F5629151-5830-48AD-832B-4EE9E665898D}" type="sibTrans" cxnId="{8006511D-4F27-4FD1-99E9-360202132833}">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785D16E2-521D-498B-90F7-C90919D493FF}">
      <dgm:prSet custT="1"/>
      <dgm:spPr>
        <a:solidFill>
          <a:srgbClr val="6F6AA4"/>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队列</a:t>
          </a:r>
        </a:p>
      </dgm:t>
    </dgm:pt>
    <dgm:pt modelId="{D34E4BEC-E038-417C-84C7-275E27C0E4C8}" type="parTrans" cxnId="{27BE7FE2-8DBE-4D8E-9253-84F1216C9F9B}">
      <dgm:prSet/>
      <dgm:spPr>
        <a:ln>
          <a:solidFill>
            <a:srgbClr val="0A7DB6"/>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02412C59-3885-4F98-BD60-09479E5EE274}" type="sibTrans" cxnId="{27BE7FE2-8DBE-4D8E-9253-84F1216C9F9B}">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1D62140F-0612-406C-9404-BB6589C185C5}">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普通队列</a:t>
          </a:r>
        </a:p>
      </dgm:t>
    </dgm:pt>
    <dgm:pt modelId="{9DA6CE33-1F4D-4100-A904-BFBAC0878627}" type="parTrans" cxnId="{65905A75-980B-4D09-A127-6F4BEEFA9DF6}">
      <dgm:prSet/>
      <dgm:spPr>
        <a:ln>
          <a:solidFill>
            <a:schemeClr val="bg1">
              <a:lumMod val="65000"/>
            </a:schemeClr>
          </a:solidFill>
        </a:ln>
      </dgm:spPr>
      <dgm:t>
        <a:bodyPr/>
        <a:lstStyle/>
        <a:p>
          <a:endParaRPr lang="zh-CN" altLang="en-US"/>
        </a:p>
      </dgm:t>
    </dgm:pt>
    <dgm:pt modelId="{93851992-CEC4-4719-8627-B60014564D09}" type="sibTrans" cxnId="{65905A75-980B-4D09-A127-6F4BEEFA9DF6}">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7236F9A6-67CD-4430-9814-CF14872DD723}">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循环队列</a:t>
          </a:r>
        </a:p>
      </dgm:t>
    </dgm:pt>
    <dgm:pt modelId="{BFD46464-A74C-4BA1-A53A-E9A59BB384A6}" type="parTrans" cxnId="{00130FD3-F494-486A-A509-DA52862CA40B}">
      <dgm:prSet/>
      <dgm:spPr>
        <a:ln>
          <a:solidFill>
            <a:schemeClr val="bg1">
              <a:lumMod val="65000"/>
            </a:schemeClr>
          </a:solidFill>
        </a:ln>
      </dgm:spPr>
      <dgm:t>
        <a:bodyPr/>
        <a:lstStyle/>
        <a:p>
          <a:endParaRPr lang="zh-CN" altLang="en-US"/>
        </a:p>
      </dgm:t>
    </dgm:pt>
    <dgm:pt modelId="{2ED88A26-E72D-4136-B283-797E0D5D36F0}" type="sibTrans" cxnId="{00130FD3-F494-486A-A509-DA52862CA40B}">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92F574D1-AECE-46DA-BDA1-799BC49E860E}">
      <dgm:prSet custT="1"/>
      <dgm:spPr>
        <a:solidFill>
          <a:srgbClr val="6F6AA4"/>
        </a:solidFill>
        <a:effectLst>
          <a:reflection blurRad="6350" stA="52000" endA="300" endPos="35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栈</a:t>
          </a:r>
        </a:p>
      </dgm:t>
    </dgm:pt>
    <dgm:pt modelId="{8F320A51-9C5A-4510-8244-28ADF975AEF1}" type="parTrans" cxnId="{674AB18B-FB97-48A5-A4ED-68FF87A9355F}">
      <dgm:prSet/>
      <dgm:spPr>
        <a:ln>
          <a:solidFill>
            <a:srgbClr val="0A7DB6"/>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5370BF75-25F7-4CD1-A036-0158EBD7D8F7}" type="sibTrans" cxnId="{674AB18B-FB97-48A5-A4ED-68FF87A9355F}">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B3EC03EA-DF73-4975-A920-AC271C70C6F7}">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顺序栈</a:t>
          </a:r>
        </a:p>
      </dgm:t>
    </dgm:pt>
    <dgm:pt modelId="{38ECDF95-6A24-4E0F-9068-61765E8B6DE7}" type="parTrans" cxnId="{5D3A7A3B-673C-4BDD-A9F6-5EAB5E37002D}">
      <dgm:prSet/>
      <dgm:spPr>
        <a:ln>
          <a:solidFill>
            <a:schemeClr val="bg1">
              <a:lumMod val="65000"/>
            </a:schemeClr>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71B57AE4-F592-4F0E-AFA4-69D640503464}" type="sibTrans" cxnId="{5D3A7A3B-673C-4BDD-A9F6-5EAB5E37002D}">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1295F568-240B-4327-9189-321C74B37C2A}">
      <dgm:prSet custT="1"/>
      <dgm:spPr>
        <a:solidFill>
          <a:srgbClr val="5DCAB3"/>
        </a:solidFill>
        <a:effectLst>
          <a:reflection blurRad="6350" stA="50000" endA="300" endPos="90000" dir="5400000" sy="-100000" algn="bl" rotWithShape="0"/>
        </a:effectLst>
      </dgm:spPr>
      <dgm: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链栈</a:t>
          </a:r>
        </a:p>
      </dgm:t>
    </dgm:pt>
    <dgm:pt modelId="{41A4DA3C-F0C1-433C-9F6E-C0DEDB8E50CF}" type="parTrans" cxnId="{3EE23EC2-2EAF-4B79-9C7D-5DC042410D77}">
      <dgm:prSet/>
      <dgm:spPr>
        <a:ln>
          <a:solidFill>
            <a:schemeClr val="bg1">
              <a:lumMod val="65000"/>
            </a:schemeClr>
          </a:solidFill>
        </a:ln>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DB3A61BC-9333-4EED-AB02-9712263AE079}" type="sibTrans" cxnId="{3EE23EC2-2EAF-4B79-9C7D-5DC042410D77}">
      <dgm:prSet/>
      <dgm:spPr/>
      <dgm:t>
        <a:bodyPr/>
        <a:lstStyle/>
        <a:p>
          <a:endParaRPr lang="zh-CN" altLang="en-US" sz="2400">
            <a:latin typeface="黑体" panose="02010609060101010101" pitchFamily="49" charset="-122"/>
            <a:ea typeface="黑体" panose="02010609060101010101" pitchFamily="49" charset="-122"/>
            <a:cs typeface="Times New Roman" panose="02020603050405020304" pitchFamily="18" charset="0"/>
          </a:endParaRPr>
        </a:p>
      </dgm:t>
    </dgm:pt>
    <dgm:pt modelId="{46CD8643-CB7E-4B71-8AAB-4FE9CEC35DD8}" type="pres">
      <dgm:prSet presAssocID="{87C923DF-08A5-4DAB-BB46-C3D82FD0E4F5}" presName="mainComposite" presStyleCnt="0">
        <dgm:presLayoutVars>
          <dgm:chPref val="1"/>
          <dgm:dir/>
          <dgm:animOne val="branch"/>
          <dgm:animLvl val="lvl"/>
          <dgm:resizeHandles val="exact"/>
        </dgm:presLayoutVars>
      </dgm:prSet>
      <dgm:spPr/>
      <dgm:t>
        <a:bodyPr/>
        <a:lstStyle/>
        <a:p>
          <a:endParaRPr lang="zh-CN" altLang="en-US"/>
        </a:p>
      </dgm:t>
    </dgm:pt>
    <dgm:pt modelId="{E0A8D264-1391-48A5-BB1C-9A8C918E817E}" type="pres">
      <dgm:prSet presAssocID="{87C923DF-08A5-4DAB-BB46-C3D82FD0E4F5}" presName="hierFlow" presStyleCnt="0"/>
      <dgm:spPr/>
    </dgm:pt>
    <dgm:pt modelId="{81F2D9AE-8956-4F4C-A944-AB5E1C19B229}" type="pres">
      <dgm:prSet presAssocID="{87C923DF-08A5-4DAB-BB46-C3D82FD0E4F5}" presName="hierChild1" presStyleCnt="0">
        <dgm:presLayoutVars>
          <dgm:chPref val="1"/>
          <dgm:animOne val="branch"/>
          <dgm:animLvl val="lvl"/>
        </dgm:presLayoutVars>
      </dgm:prSet>
      <dgm:spPr/>
    </dgm:pt>
    <dgm:pt modelId="{DEB84865-0130-473E-8C7A-45CF98AE9D92}" type="pres">
      <dgm:prSet presAssocID="{219C8B70-4CA8-4095-B020-BE324AF2D32D}" presName="Name14" presStyleCnt="0"/>
      <dgm:spPr/>
    </dgm:pt>
    <dgm:pt modelId="{10AA9266-C971-49E5-9D42-992415AC1356}" type="pres">
      <dgm:prSet presAssocID="{219C8B70-4CA8-4095-B020-BE324AF2D32D}" presName="level1Shape" presStyleLbl="node0" presStyleIdx="0" presStyleCnt="1" custScaleX="329701" custScaleY="140689" custLinFactX="-65810" custLinFactY="-10320" custLinFactNeighborX="-100000" custLinFactNeighborY="-100000">
        <dgm:presLayoutVars>
          <dgm:chPref val="3"/>
        </dgm:presLayoutVars>
      </dgm:prSet>
      <dgm:spPr>
        <a:prstGeom prst="round2SameRect">
          <a:avLst/>
        </a:prstGeom>
      </dgm:spPr>
      <dgm:t>
        <a:bodyPr/>
        <a:lstStyle/>
        <a:p>
          <a:endParaRPr lang="zh-CN" altLang="en-US"/>
        </a:p>
      </dgm:t>
    </dgm:pt>
    <dgm:pt modelId="{DEFDDD03-159C-4BF4-81D5-F5B311899453}" type="pres">
      <dgm:prSet presAssocID="{219C8B70-4CA8-4095-B020-BE324AF2D32D}" presName="hierChild2" presStyleCnt="0"/>
      <dgm:spPr/>
    </dgm:pt>
    <dgm:pt modelId="{3857CDAD-87CD-433C-A237-8937CFB1BC46}" type="pres">
      <dgm:prSet presAssocID="{1ED3EF14-D872-4919-BE0F-8527BB77CC5B}" presName="Name19" presStyleLbl="parChTrans1D2" presStyleIdx="0" presStyleCnt="2"/>
      <dgm:spPr/>
      <dgm:t>
        <a:bodyPr/>
        <a:lstStyle/>
        <a:p>
          <a:endParaRPr lang="zh-CN" altLang="en-US"/>
        </a:p>
      </dgm:t>
    </dgm:pt>
    <dgm:pt modelId="{271FFE07-4EEB-493D-A8DB-4446CEFEA3F5}" type="pres">
      <dgm:prSet presAssocID="{E4536F74-3165-4746-A6F0-F4843319887F}" presName="Name21" presStyleCnt="0"/>
      <dgm:spPr/>
    </dgm:pt>
    <dgm:pt modelId="{F173F9E8-139B-4393-ADAD-13926424705E}" type="pres">
      <dgm:prSet presAssocID="{E4536F74-3165-4746-A6F0-F4843319887F}" presName="level2Shape" presStyleLbl="node2" presStyleIdx="0" presStyleCnt="2" custScaleX="177181" custScaleY="125828" custLinFactNeighborX="5692" custLinFactNeighborY="-52501"/>
      <dgm:spPr>
        <a:prstGeom prst="round2SameRect">
          <a:avLst/>
        </a:prstGeom>
      </dgm:spPr>
      <dgm:t>
        <a:bodyPr/>
        <a:lstStyle/>
        <a:p>
          <a:endParaRPr lang="zh-CN" altLang="en-US"/>
        </a:p>
      </dgm:t>
    </dgm:pt>
    <dgm:pt modelId="{090B8B72-5F03-4659-8538-749C2340151A}" type="pres">
      <dgm:prSet presAssocID="{E4536F74-3165-4746-A6F0-F4843319887F}" presName="hierChild3" presStyleCnt="0"/>
      <dgm:spPr/>
    </dgm:pt>
    <dgm:pt modelId="{643E4BFE-07B6-4505-BF6A-3DA1F54E8483}" type="pres">
      <dgm:prSet presAssocID="{AFBC15DF-82B9-4381-98EB-353F9B97BDFB}" presName="Name19" presStyleLbl="parChTrans1D3" presStyleIdx="0" presStyleCnt="4"/>
      <dgm:spPr/>
      <dgm:t>
        <a:bodyPr/>
        <a:lstStyle/>
        <a:p>
          <a:endParaRPr lang="zh-CN" altLang="en-US"/>
        </a:p>
      </dgm:t>
    </dgm:pt>
    <dgm:pt modelId="{E33734E2-9D6B-4BCE-91E1-E53938D14965}" type="pres">
      <dgm:prSet presAssocID="{18EEBD75-D3AD-48C4-B039-55C2A87525C5}" presName="Name21" presStyleCnt="0"/>
      <dgm:spPr/>
    </dgm:pt>
    <dgm:pt modelId="{EB7BCD86-9A08-4E31-991B-A3099588598B}" type="pres">
      <dgm:prSet presAssocID="{18EEBD75-D3AD-48C4-B039-55C2A87525C5}" presName="level2Shape" presStyleLbl="node3" presStyleIdx="0" presStyleCnt="4" custScaleX="227003" custScaleY="188658" custLinFactNeighborX="8195"/>
      <dgm:spPr>
        <a:prstGeom prst="round2SameRect">
          <a:avLst/>
        </a:prstGeom>
      </dgm:spPr>
      <dgm:t>
        <a:bodyPr/>
        <a:lstStyle/>
        <a:p>
          <a:endParaRPr lang="zh-CN" altLang="en-US"/>
        </a:p>
      </dgm:t>
    </dgm:pt>
    <dgm:pt modelId="{E6774478-98CA-4EB2-81B5-071F0BEA724E}" type="pres">
      <dgm:prSet presAssocID="{18EEBD75-D3AD-48C4-B039-55C2A87525C5}" presName="hierChild3" presStyleCnt="0"/>
      <dgm:spPr/>
    </dgm:pt>
    <dgm:pt modelId="{71D7F148-2DF5-4DFE-9D46-EB4184F4CC15}" type="pres">
      <dgm:prSet presAssocID="{A0667D72-7082-4759-97A7-21B8046CCB5D}" presName="Name19" presStyleLbl="parChTrans1D3" presStyleIdx="1" presStyleCnt="4"/>
      <dgm:spPr/>
      <dgm:t>
        <a:bodyPr/>
        <a:lstStyle/>
        <a:p>
          <a:endParaRPr lang="zh-CN" altLang="en-US"/>
        </a:p>
      </dgm:t>
    </dgm:pt>
    <dgm:pt modelId="{BA2D680C-6A55-43A2-B2EE-FD737B8ABFFB}" type="pres">
      <dgm:prSet presAssocID="{BED62087-C276-4708-929A-D5E935B259AD}" presName="Name21" presStyleCnt="0"/>
      <dgm:spPr/>
    </dgm:pt>
    <dgm:pt modelId="{E30A56B0-A6CA-478F-94D1-B90AD0C281A6}" type="pres">
      <dgm:prSet presAssocID="{BED62087-C276-4708-929A-D5E935B259AD}" presName="level2Shape" presStyleLbl="node3" presStyleIdx="1" presStyleCnt="4" custScaleX="243276" custScaleY="188658" custLinFactNeighborX="-5477"/>
      <dgm:spPr>
        <a:prstGeom prst="round2SameRect">
          <a:avLst/>
        </a:prstGeom>
      </dgm:spPr>
      <dgm:t>
        <a:bodyPr/>
        <a:lstStyle/>
        <a:p>
          <a:endParaRPr lang="zh-CN" altLang="en-US"/>
        </a:p>
      </dgm:t>
    </dgm:pt>
    <dgm:pt modelId="{7B913821-6636-4B42-99B6-D056F205E641}" type="pres">
      <dgm:prSet presAssocID="{BED62087-C276-4708-929A-D5E935B259AD}" presName="hierChild3" presStyleCnt="0"/>
      <dgm:spPr/>
    </dgm:pt>
    <dgm:pt modelId="{F98C4740-254C-4170-97AB-BC398118C9E6}" type="pres">
      <dgm:prSet presAssocID="{B977C310-C8F6-44CD-803C-62437B507055}" presName="Name19" presStyleLbl="parChTrans1D4" presStyleIdx="0" presStyleCnt="7"/>
      <dgm:spPr/>
      <dgm:t>
        <a:bodyPr/>
        <a:lstStyle/>
        <a:p>
          <a:endParaRPr lang="zh-CN" altLang="en-US"/>
        </a:p>
      </dgm:t>
    </dgm:pt>
    <dgm:pt modelId="{B1157238-5CA1-4799-AC95-2F16EFE2F1B0}" type="pres">
      <dgm:prSet presAssocID="{666C1BDB-5ACA-431B-9A2C-17A8AEED74A7}" presName="Name21" presStyleCnt="0"/>
      <dgm:spPr/>
    </dgm:pt>
    <dgm:pt modelId="{495BE17B-BBA2-4493-A9C8-4B046C357724}" type="pres">
      <dgm:prSet presAssocID="{666C1BDB-5ACA-431B-9A2C-17A8AEED74A7}" presName="level2Shape" presStyleLbl="node4" presStyleIdx="0" presStyleCnt="7" custScaleX="168561" custLinFactNeighborX="-21315" custLinFactNeighborY="75150"/>
      <dgm:spPr>
        <a:prstGeom prst="round2SameRect">
          <a:avLst/>
        </a:prstGeom>
      </dgm:spPr>
      <dgm:t>
        <a:bodyPr/>
        <a:lstStyle/>
        <a:p>
          <a:endParaRPr lang="zh-CN" altLang="en-US"/>
        </a:p>
      </dgm:t>
    </dgm:pt>
    <dgm:pt modelId="{B2B857F5-EE43-4D7A-8304-3333CEAA885C}" type="pres">
      <dgm:prSet presAssocID="{666C1BDB-5ACA-431B-9A2C-17A8AEED74A7}" presName="hierChild3" presStyleCnt="0"/>
      <dgm:spPr/>
    </dgm:pt>
    <dgm:pt modelId="{4B9DC8E4-7E8D-46AD-BBD5-C06F6E0718D5}" type="pres">
      <dgm:prSet presAssocID="{F45D444B-DB32-4163-9AEB-B1C38F8551F9}" presName="Name19" presStyleLbl="parChTrans1D4" presStyleIdx="1" presStyleCnt="7"/>
      <dgm:spPr/>
      <dgm:t>
        <a:bodyPr/>
        <a:lstStyle/>
        <a:p>
          <a:endParaRPr lang="zh-CN" altLang="en-US"/>
        </a:p>
      </dgm:t>
    </dgm:pt>
    <dgm:pt modelId="{430549E2-1A38-45A7-8DA2-2BFDF9B47022}" type="pres">
      <dgm:prSet presAssocID="{80E91BD4-6383-4274-82FA-AD3D8C85AB0A}" presName="Name21" presStyleCnt="0"/>
      <dgm:spPr/>
    </dgm:pt>
    <dgm:pt modelId="{274F56BA-C011-4892-9D14-BC6ABF6285D9}" type="pres">
      <dgm:prSet presAssocID="{80E91BD4-6383-4274-82FA-AD3D8C85AB0A}" presName="level2Shape" presStyleLbl="node4" presStyleIdx="1" presStyleCnt="7" custScaleX="250304" custLinFactNeighborX="15381" custLinFactNeighborY="76681"/>
      <dgm:spPr>
        <a:prstGeom prst="round2SameRect">
          <a:avLst/>
        </a:prstGeom>
      </dgm:spPr>
      <dgm:t>
        <a:bodyPr/>
        <a:lstStyle/>
        <a:p>
          <a:endParaRPr lang="zh-CN" altLang="en-US"/>
        </a:p>
      </dgm:t>
    </dgm:pt>
    <dgm:pt modelId="{ADC3CD0F-A3CC-412F-9031-69A3B47736E2}" type="pres">
      <dgm:prSet presAssocID="{80E91BD4-6383-4274-82FA-AD3D8C85AB0A}" presName="hierChild3" presStyleCnt="0"/>
      <dgm:spPr/>
    </dgm:pt>
    <dgm:pt modelId="{1C2A5072-CAEA-4454-813F-7B949FCCC823}" type="pres">
      <dgm:prSet presAssocID="{3744D9E6-C05A-4034-A87A-E5AC81C86DFD}" presName="Name19" presStyleLbl="parChTrans1D4" presStyleIdx="2" presStyleCnt="7"/>
      <dgm:spPr/>
      <dgm:t>
        <a:bodyPr/>
        <a:lstStyle/>
        <a:p>
          <a:endParaRPr lang="zh-CN" altLang="en-US"/>
        </a:p>
      </dgm:t>
    </dgm:pt>
    <dgm:pt modelId="{86074C93-E32F-4D19-BE23-4A7A35F13342}" type="pres">
      <dgm:prSet presAssocID="{3CCD55A6-F878-44E5-A2E5-F969EBAECFCB}" presName="Name21" presStyleCnt="0"/>
      <dgm:spPr/>
    </dgm:pt>
    <dgm:pt modelId="{FD4EC32A-1B87-4EC1-82C5-3BA260C511AA}" type="pres">
      <dgm:prSet presAssocID="{3CCD55A6-F878-44E5-A2E5-F969EBAECFCB}" presName="level2Shape" presStyleLbl="node4" presStyleIdx="2" presStyleCnt="7" custScaleX="213735" custLinFactNeighborX="9305" custLinFactNeighborY="76681"/>
      <dgm:spPr>
        <a:prstGeom prst="round2SameRect">
          <a:avLst/>
        </a:prstGeom>
      </dgm:spPr>
      <dgm:t>
        <a:bodyPr/>
        <a:lstStyle/>
        <a:p>
          <a:endParaRPr lang="zh-CN" altLang="en-US"/>
        </a:p>
      </dgm:t>
    </dgm:pt>
    <dgm:pt modelId="{CF24CCD4-26AE-4D88-8DC6-7F8807306F27}" type="pres">
      <dgm:prSet presAssocID="{3CCD55A6-F878-44E5-A2E5-F969EBAECFCB}" presName="hierChild3" presStyleCnt="0"/>
      <dgm:spPr/>
    </dgm:pt>
    <dgm:pt modelId="{AA6CF63F-979D-4AC3-AF90-D27A0733C424}" type="pres">
      <dgm:prSet presAssocID="{1F9A8B88-C1C9-4B7D-BAEB-BB3F5FCB2C67}" presName="Name19" presStyleLbl="parChTrans1D2" presStyleIdx="1" presStyleCnt="2"/>
      <dgm:spPr/>
      <dgm:t>
        <a:bodyPr/>
        <a:lstStyle/>
        <a:p>
          <a:endParaRPr lang="zh-CN" altLang="en-US"/>
        </a:p>
      </dgm:t>
    </dgm:pt>
    <dgm:pt modelId="{EB821BBC-DC48-4739-95D7-370F32BAE43F}" type="pres">
      <dgm:prSet presAssocID="{1C95E993-9E17-4D1C-858E-541644ADBED3}" presName="Name21" presStyleCnt="0"/>
      <dgm:spPr/>
    </dgm:pt>
    <dgm:pt modelId="{024DF512-2C1F-49A8-B5DD-E04480F77466}" type="pres">
      <dgm:prSet presAssocID="{1C95E993-9E17-4D1C-858E-541644ADBED3}" presName="level2Shape" presStyleLbl="node2" presStyleIdx="1" presStyleCnt="2" custScaleX="212320" custScaleY="125828" custLinFactNeighborX="5157" custLinFactNeighborY="-52501"/>
      <dgm:spPr>
        <a:prstGeom prst="round2SameRect">
          <a:avLst/>
        </a:prstGeom>
      </dgm:spPr>
      <dgm:t>
        <a:bodyPr/>
        <a:lstStyle/>
        <a:p>
          <a:endParaRPr lang="zh-CN" altLang="en-US"/>
        </a:p>
      </dgm:t>
    </dgm:pt>
    <dgm:pt modelId="{B58D03E1-FF52-48DB-A12C-DA09E70FA8E4}" type="pres">
      <dgm:prSet presAssocID="{1C95E993-9E17-4D1C-858E-541644ADBED3}" presName="hierChild3" presStyleCnt="0"/>
      <dgm:spPr/>
    </dgm:pt>
    <dgm:pt modelId="{32E3A200-0378-4CDB-A026-4F438C669513}" type="pres">
      <dgm:prSet presAssocID="{D34E4BEC-E038-417C-84C7-275E27C0E4C8}" presName="Name19" presStyleLbl="parChTrans1D3" presStyleIdx="2" presStyleCnt="4"/>
      <dgm:spPr/>
      <dgm:t>
        <a:bodyPr/>
        <a:lstStyle/>
        <a:p>
          <a:endParaRPr lang="zh-CN" altLang="en-US"/>
        </a:p>
      </dgm:t>
    </dgm:pt>
    <dgm:pt modelId="{A497EEBE-474E-4C89-94AD-89B2910A22C1}" type="pres">
      <dgm:prSet presAssocID="{785D16E2-521D-498B-90F7-C90919D493FF}" presName="Name21" presStyleCnt="0"/>
      <dgm:spPr/>
    </dgm:pt>
    <dgm:pt modelId="{68EBD3C5-DC94-4DE2-99B4-886645029716}" type="pres">
      <dgm:prSet presAssocID="{785D16E2-521D-498B-90F7-C90919D493FF}" presName="level2Shape" presStyleLbl="node3" presStyleIdx="2" presStyleCnt="4" custScaleX="162725" custScaleY="188658" custLinFactNeighborX="8195"/>
      <dgm:spPr>
        <a:prstGeom prst="round2SameRect">
          <a:avLst/>
        </a:prstGeom>
      </dgm:spPr>
      <dgm:t>
        <a:bodyPr/>
        <a:lstStyle/>
        <a:p>
          <a:endParaRPr lang="zh-CN" altLang="en-US"/>
        </a:p>
      </dgm:t>
    </dgm:pt>
    <dgm:pt modelId="{89922FBE-6AB4-4EC2-ADD9-F9283F530A40}" type="pres">
      <dgm:prSet presAssocID="{785D16E2-521D-498B-90F7-C90919D493FF}" presName="hierChild3" presStyleCnt="0"/>
      <dgm:spPr/>
    </dgm:pt>
    <dgm:pt modelId="{814964FF-FD60-457D-B1A6-1170BEB78F49}" type="pres">
      <dgm:prSet presAssocID="{9DA6CE33-1F4D-4100-A904-BFBAC0878627}" presName="Name19" presStyleLbl="parChTrans1D4" presStyleIdx="3" presStyleCnt="7"/>
      <dgm:spPr>
        <a:xfrm>
          <a:off x="5798172" y="3206932"/>
          <a:ext cx="890689" cy="191095"/>
        </a:xfrm>
      </dgm:spPr>
      <dgm:t>
        <a:bodyPr/>
        <a:lstStyle/>
        <a:p>
          <a:endParaRPr lang="zh-CN" altLang="en-US"/>
        </a:p>
      </dgm:t>
    </dgm:pt>
    <dgm:pt modelId="{E97B0DAC-4424-4116-B95C-8C24171C9C53}" type="pres">
      <dgm:prSet presAssocID="{1D62140F-0612-406C-9404-BB6589C185C5}" presName="Name21" presStyleCnt="0"/>
      <dgm:spPr/>
    </dgm:pt>
    <dgm:pt modelId="{B3830091-1947-4479-A07D-B8480F7D0095}" type="pres">
      <dgm:prSet presAssocID="{1D62140F-0612-406C-9404-BB6589C185C5}" presName="level2Shape" presStyleLbl="node4" presStyleIdx="3" presStyleCnt="7" custScaleX="223554" custLinFactNeighborX="9305" custLinFactNeighborY="76681"/>
      <dgm:spPr>
        <a:prstGeom prst="round2SameRect">
          <a:avLst/>
        </a:prstGeom>
      </dgm:spPr>
      <dgm:t>
        <a:bodyPr/>
        <a:lstStyle/>
        <a:p>
          <a:endParaRPr lang="zh-CN" altLang="en-US"/>
        </a:p>
      </dgm:t>
    </dgm:pt>
    <dgm:pt modelId="{84D34A97-1C17-4961-8DC8-D7D2C8523B6C}" type="pres">
      <dgm:prSet presAssocID="{1D62140F-0612-406C-9404-BB6589C185C5}" presName="hierChild3" presStyleCnt="0"/>
      <dgm:spPr/>
    </dgm:pt>
    <dgm:pt modelId="{F93914FD-07B3-4346-A8B7-3B714A9D2639}" type="pres">
      <dgm:prSet presAssocID="{BFD46464-A74C-4BA1-A53A-E9A59BB384A6}" presName="Name19" presStyleLbl="parChTrans1D4" presStyleIdx="4" presStyleCnt="7"/>
      <dgm:spPr>
        <a:xfrm>
          <a:off x="6688861" y="3206932"/>
          <a:ext cx="829376" cy="191095"/>
        </a:xfrm>
      </dgm:spPr>
      <dgm:t>
        <a:bodyPr/>
        <a:lstStyle/>
        <a:p>
          <a:endParaRPr lang="zh-CN" altLang="en-US"/>
        </a:p>
      </dgm:t>
    </dgm:pt>
    <dgm:pt modelId="{3B91E92F-D5F0-4C66-A9C7-1EAFDCB36A76}" type="pres">
      <dgm:prSet presAssocID="{7236F9A6-67CD-4430-9814-CF14872DD723}" presName="Name21" presStyleCnt="0"/>
      <dgm:spPr/>
    </dgm:pt>
    <dgm:pt modelId="{AAA73D6F-8AAA-4E75-8C9B-51C79BE28A81}" type="pres">
      <dgm:prSet presAssocID="{7236F9A6-67CD-4430-9814-CF14872DD723}" presName="level2Shape" presStyleLbl="node4" presStyleIdx="4" presStyleCnt="7" custScaleX="218585" custLinFactNeighborX="9305" custLinFactNeighborY="76681"/>
      <dgm:spPr>
        <a:prstGeom prst="round2SameRect">
          <a:avLst/>
        </a:prstGeom>
      </dgm:spPr>
      <dgm:t>
        <a:bodyPr/>
        <a:lstStyle/>
        <a:p>
          <a:endParaRPr lang="zh-CN" altLang="en-US"/>
        </a:p>
      </dgm:t>
    </dgm:pt>
    <dgm:pt modelId="{891B38F2-42F9-4570-819B-4C33CA349976}" type="pres">
      <dgm:prSet presAssocID="{7236F9A6-67CD-4430-9814-CF14872DD723}" presName="hierChild3" presStyleCnt="0"/>
      <dgm:spPr/>
    </dgm:pt>
    <dgm:pt modelId="{35EFF735-96B8-4533-BDDB-B41605648FA6}" type="pres">
      <dgm:prSet presAssocID="{8F320A51-9C5A-4510-8244-28ADF975AEF1}" presName="Name19" presStyleLbl="parChTrans1D3" presStyleIdx="3" presStyleCnt="4"/>
      <dgm:spPr/>
      <dgm:t>
        <a:bodyPr/>
        <a:lstStyle/>
        <a:p>
          <a:endParaRPr lang="zh-CN" altLang="en-US"/>
        </a:p>
      </dgm:t>
    </dgm:pt>
    <dgm:pt modelId="{5EFE621D-CEF2-48BC-A1E2-B9FA14EA35D4}" type="pres">
      <dgm:prSet presAssocID="{92F574D1-AECE-46DA-BDA1-799BC49E860E}" presName="Name21" presStyleCnt="0"/>
      <dgm:spPr/>
    </dgm:pt>
    <dgm:pt modelId="{B065CC1E-57F8-4427-BE23-C06036C52A79}" type="pres">
      <dgm:prSet presAssocID="{92F574D1-AECE-46DA-BDA1-799BC49E860E}" presName="level2Shape" presStyleLbl="node3" presStyleIdx="3" presStyleCnt="4" custScaleX="153570" custScaleY="188658" custLinFactNeighborX="8195"/>
      <dgm:spPr>
        <a:prstGeom prst="round2SameRect">
          <a:avLst/>
        </a:prstGeom>
      </dgm:spPr>
      <dgm:t>
        <a:bodyPr/>
        <a:lstStyle/>
        <a:p>
          <a:endParaRPr lang="zh-CN" altLang="en-US"/>
        </a:p>
      </dgm:t>
    </dgm:pt>
    <dgm:pt modelId="{EDD0D627-A977-4F5C-9416-45BFA2984E7F}" type="pres">
      <dgm:prSet presAssocID="{92F574D1-AECE-46DA-BDA1-799BC49E860E}" presName="hierChild3" presStyleCnt="0"/>
      <dgm:spPr/>
    </dgm:pt>
    <dgm:pt modelId="{003C517E-6ADA-4256-806D-294F693D422C}" type="pres">
      <dgm:prSet presAssocID="{38ECDF95-6A24-4E0F-9068-61765E8B6DE7}" presName="Name19" presStyleLbl="parChTrans1D4" presStyleIdx="5" presStyleCnt="7"/>
      <dgm:spPr/>
      <dgm:t>
        <a:bodyPr/>
        <a:lstStyle/>
        <a:p>
          <a:endParaRPr lang="zh-CN" altLang="en-US"/>
        </a:p>
      </dgm:t>
    </dgm:pt>
    <dgm:pt modelId="{4DFD8650-5AE4-4484-B2A3-D0F9713FEC01}" type="pres">
      <dgm:prSet presAssocID="{B3EC03EA-DF73-4975-A920-AC271C70C6F7}" presName="Name21" presStyleCnt="0"/>
      <dgm:spPr/>
    </dgm:pt>
    <dgm:pt modelId="{21E450B7-F851-4603-8D88-4EC4379DA5C5}" type="pres">
      <dgm:prSet presAssocID="{B3EC03EA-DF73-4975-A920-AC271C70C6F7}" presName="level2Shape" presStyleLbl="node4" presStyleIdx="5" presStyleCnt="7" custScaleX="176771" custLinFactNeighborX="1110" custLinFactNeighborY="76681"/>
      <dgm:spPr>
        <a:prstGeom prst="round2SameRect">
          <a:avLst/>
        </a:prstGeom>
      </dgm:spPr>
      <dgm:t>
        <a:bodyPr/>
        <a:lstStyle/>
        <a:p>
          <a:endParaRPr lang="zh-CN" altLang="en-US"/>
        </a:p>
      </dgm:t>
    </dgm:pt>
    <dgm:pt modelId="{DC7BDE44-669D-4C40-829B-C8AF2B97CD2D}" type="pres">
      <dgm:prSet presAssocID="{B3EC03EA-DF73-4975-A920-AC271C70C6F7}" presName="hierChild3" presStyleCnt="0"/>
      <dgm:spPr/>
    </dgm:pt>
    <dgm:pt modelId="{B4126B51-0AFC-4251-AD6C-BB5EB0B37519}" type="pres">
      <dgm:prSet presAssocID="{41A4DA3C-F0C1-433C-9F6E-C0DEDB8E50CF}" presName="Name19" presStyleLbl="parChTrans1D4" presStyleIdx="6" presStyleCnt="7"/>
      <dgm:spPr/>
      <dgm:t>
        <a:bodyPr/>
        <a:lstStyle/>
        <a:p>
          <a:endParaRPr lang="zh-CN" altLang="en-US"/>
        </a:p>
      </dgm:t>
    </dgm:pt>
    <dgm:pt modelId="{0B63374A-6714-4156-9248-EBB83566CF16}" type="pres">
      <dgm:prSet presAssocID="{1295F568-240B-4327-9189-321C74B37C2A}" presName="Name21" presStyleCnt="0"/>
      <dgm:spPr/>
    </dgm:pt>
    <dgm:pt modelId="{55C5F9CD-4C04-4320-9191-69CB264B12A0}" type="pres">
      <dgm:prSet presAssocID="{1295F568-240B-4327-9189-321C74B37C2A}" presName="level2Shape" presStyleLbl="node4" presStyleIdx="6" presStyleCnt="7" custScaleX="134898" custLinFactNeighborX="1110" custLinFactNeighborY="76681"/>
      <dgm:spPr>
        <a:prstGeom prst="round2SameRect">
          <a:avLst/>
        </a:prstGeom>
      </dgm:spPr>
      <dgm:t>
        <a:bodyPr/>
        <a:lstStyle/>
        <a:p>
          <a:endParaRPr lang="zh-CN" altLang="en-US"/>
        </a:p>
      </dgm:t>
    </dgm:pt>
    <dgm:pt modelId="{4ABEDE72-21D5-42A6-A03D-0E79F16A8B4D}" type="pres">
      <dgm:prSet presAssocID="{1295F568-240B-4327-9189-321C74B37C2A}" presName="hierChild3" presStyleCnt="0"/>
      <dgm:spPr/>
    </dgm:pt>
    <dgm:pt modelId="{3396070E-8102-4036-B80D-F331A2802FE2}" type="pres">
      <dgm:prSet presAssocID="{87C923DF-08A5-4DAB-BB46-C3D82FD0E4F5}" presName="bgShapesFlow" presStyleCnt="0"/>
      <dgm:spPr/>
    </dgm:pt>
  </dgm:ptLst>
  <dgm:cxnLst>
    <dgm:cxn modelId="{2CE1221E-5025-481A-9C0E-342522A70C63}" type="presOf" srcId="{18EEBD75-D3AD-48C4-B039-55C2A87525C5}" destId="{EB7BCD86-9A08-4E31-991B-A3099588598B}" srcOrd="0" destOrd="0" presId="urn:microsoft.com/office/officeart/2005/8/layout/hierarchy6"/>
    <dgm:cxn modelId="{9EDD4EAC-FCBB-42D4-B9A1-F3EE7589CA7B}" srcId="{BED62087-C276-4708-929A-D5E935B259AD}" destId="{3CCD55A6-F878-44E5-A2E5-F969EBAECFCB}" srcOrd="2" destOrd="0" parTransId="{3744D9E6-C05A-4034-A87A-E5AC81C86DFD}" sibTransId="{2AC10E10-678F-4B01-B8A0-5984A6960D9C}"/>
    <dgm:cxn modelId="{5E0BA9FB-4C1E-4F77-A4BD-B81CB06B03BF}" type="presOf" srcId="{1ED3EF14-D872-4919-BE0F-8527BB77CC5B}" destId="{3857CDAD-87CD-433C-A237-8937CFB1BC46}" srcOrd="0" destOrd="0" presId="urn:microsoft.com/office/officeart/2005/8/layout/hierarchy6"/>
    <dgm:cxn modelId="{A1DA1693-D317-47CA-82D2-687A1369127B}" type="presOf" srcId="{666C1BDB-5ACA-431B-9A2C-17A8AEED74A7}" destId="{495BE17B-BBA2-4493-A9C8-4B046C357724}" srcOrd="0" destOrd="0" presId="urn:microsoft.com/office/officeart/2005/8/layout/hierarchy6"/>
    <dgm:cxn modelId="{D897C275-F123-40A6-A580-9E0DACB40EF7}" type="presOf" srcId="{E4536F74-3165-4746-A6F0-F4843319887F}" destId="{F173F9E8-139B-4393-ADAD-13926424705E}" srcOrd="0" destOrd="0" presId="urn:microsoft.com/office/officeart/2005/8/layout/hierarchy6"/>
    <dgm:cxn modelId="{00130FD3-F494-486A-A509-DA52862CA40B}" srcId="{785D16E2-521D-498B-90F7-C90919D493FF}" destId="{7236F9A6-67CD-4430-9814-CF14872DD723}" srcOrd="1" destOrd="0" parTransId="{BFD46464-A74C-4BA1-A53A-E9A59BB384A6}" sibTransId="{2ED88A26-E72D-4136-B283-797E0D5D36F0}"/>
    <dgm:cxn modelId="{A1E2E58E-86CB-43DE-8D9F-BBEDEDC1E701}" type="presOf" srcId="{B977C310-C8F6-44CD-803C-62437B507055}" destId="{F98C4740-254C-4170-97AB-BC398118C9E6}" srcOrd="0" destOrd="0" presId="urn:microsoft.com/office/officeart/2005/8/layout/hierarchy6"/>
    <dgm:cxn modelId="{E20754CD-1E01-4798-9299-B994BC548A63}" type="presOf" srcId="{219C8B70-4CA8-4095-B020-BE324AF2D32D}" destId="{10AA9266-C971-49E5-9D42-992415AC1356}" srcOrd="0" destOrd="0" presId="urn:microsoft.com/office/officeart/2005/8/layout/hierarchy6"/>
    <dgm:cxn modelId="{456C06F5-634B-4B93-BC19-CFEAADF55196}" type="presOf" srcId="{7236F9A6-67CD-4430-9814-CF14872DD723}" destId="{AAA73D6F-8AAA-4E75-8C9B-51C79BE28A81}" srcOrd="0" destOrd="0" presId="urn:microsoft.com/office/officeart/2005/8/layout/hierarchy6"/>
    <dgm:cxn modelId="{720D4F54-5FC7-446C-AE03-ACA6E44E4E80}" srcId="{BED62087-C276-4708-929A-D5E935B259AD}" destId="{80E91BD4-6383-4274-82FA-AD3D8C85AB0A}" srcOrd="1" destOrd="0" parTransId="{F45D444B-DB32-4163-9AEB-B1C38F8551F9}" sibTransId="{EFE2A017-55BA-4882-BABE-79D61985A5A4}"/>
    <dgm:cxn modelId="{BF187621-4027-4F51-ACF0-2176FA107380}" type="presOf" srcId="{9DA6CE33-1F4D-4100-A904-BFBAC0878627}" destId="{814964FF-FD60-457D-B1A6-1170BEB78F49}" srcOrd="0" destOrd="0" presId="urn:microsoft.com/office/officeart/2005/8/layout/hierarchy6"/>
    <dgm:cxn modelId="{674AB18B-FB97-48A5-A4ED-68FF87A9355F}" srcId="{1C95E993-9E17-4D1C-858E-541644ADBED3}" destId="{92F574D1-AECE-46DA-BDA1-799BC49E860E}" srcOrd="1" destOrd="0" parTransId="{8F320A51-9C5A-4510-8244-28ADF975AEF1}" sibTransId="{5370BF75-25F7-4CD1-A036-0158EBD7D8F7}"/>
    <dgm:cxn modelId="{13A6B863-82FC-4B8C-98B1-A05A417B679E}" srcId="{219C8B70-4CA8-4095-B020-BE324AF2D32D}" destId="{E4536F74-3165-4746-A6F0-F4843319887F}" srcOrd="0" destOrd="0" parTransId="{1ED3EF14-D872-4919-BE0F-8527BB77CC5B}" sibTransId="{B54F1E9A-C3C5-4CC4-A09E-C2CAC430A05B}"/>
    <dgm:cxn modelId="{5D3A7A3B-673C-4BDD-A9F6-5EAB5E37002D}" srcId="{92F574D1-AECE-46DA-BDA1-799BC49E860E}" destId="{B3EC03EA-DF73-4975-A920-AC271C70C6F7}" srcOrd="0" destOrd="0" parTransId="{38ECDF95-6A24-4E0F-9068-61765E8B6DE7}" sibTransId="{71B57AE4-F592-4F0E-AFA4-69D640503464}"/>
    <dgm:cxn modelId="{7CC04A87-7410-4543-B4FC-005470C30FF8}" type="presOf" srcId="{87C923DF-08A5-4DAB-BB46-C3D82FD0E4F5}" destId="{46CD8643-CB7E-4B71-8AAB-4FE9CEC35DD8}" srcOrd="0" destOrd="0" presId="urn:microsoft.com/office/officeart/2005/8/layout/hierarchy6"/>
    <dgm:cxn modelId="{93F9DA06-BA63-4DC1-9391-06CB009B89AA}" type="presOf" srcId="{38ECDF95-6A24-4E0F-9068-61765E8B6DE7}" destId="{003C517E-6ADA-4256-806D-294F693D422C}" srcOrd="0" destOrd="0" presId="urn:microsoft.com/office/officeart/2005/8/layout/hierarchy6"/>
    <dgm:cxn modelId="{0BD02393-A9EB-45C4-A088-852994B40DD2}" type="presOf" srcId="{BFD46464-A74C-4BA1-A53A-E9A59BB384A6}" destId="{F93914FD-07B3-4346-A8B7-3B714A9D2639}" srcOrd="0" destOrd="0" presId="urn:microsoft.com/office/officeart/2005/8/layout/hierarchy6"/>
    <dgm:cxn modelId="{EDA09E79-8CCC-4E68-BCF6-C40CE4DE9E69}" type="presOf" srcId="{92F574D1-AECE-46DA-BDA1-799BC49E860E}" destId="{B065CC1E-57F8-4427-BE23-C06036C52A79}" srcOrd="0" destOrd="0" presId="urn:microsoft.com/office/officeart/2005/8/layout/hierarchy6"/>
    <dgm:cxn modelId="{1AC5A755-A5DA-475C-8374-1F6D352845BE}" type="presOf" srcId="{1F9A8B88-C1C9-4B7D-BAEB-BB3F5FCB2C67}" destId="{AA6CF63F-979D-4AC3-AF90-D27A0733C424}" srcOrd="0" destOrd="0" presId="urn:microsoft.com/office/officeart/2005/8/layout/hierarchy6"/>
    <dgm:cxn modelId="{6CFF251B-9254-461E-AA8F-E686386BB7D4}" type="presOf" srcId="{B3EC03EA-DF73-4975-A920-AC271C70C6F7}" destId="{21E450B7-F851-4603-8D88-4EC4379DA5C5}" srcOrd="0" destOrd="0" presId="urn:microsoft.com/office/officeart/2005/8/layout/hierarchy6"/>
    <dgm:cxn modelId="{B6396FD9-B883-4CE0-B804-2195BD7E7AAD}" srcId="{E4536F74-3165-4746-A6F0-F4843319887F}" destId="{18EEBD75-D3AD-48C4-B039-55C2A87525C5}" srcOrd="0" destOrd="0" parTransId="{AFBC15DF-82B9-4381-98EB-353F9B97BDFB}" sibTransId="{8C96362E-3A64-4ACD-B17C-5293D089212D}"/>
    <dgm:cxn modelId="{34BF1AEC-8601-4838-84B3-E74152BD6ACF}" type="presOf" srcId="{BED62087-C276-4708-929A-D5E935B259AD}" destId="{E30A56B0-A6CA-478F-94D1-B90AD0C281A6}" srcOrd="0" destOrd="0" presId="urn:microsoft.com/office/officeart/2005/8/layout/hierarchy6"/>
    <dgm:cxn modelId="{7F37A839-E161-46D9-8F5C-8713DA5A68DE}" type="presOf" srcId="{F45D444B-DB32-4163-9AEB-B1C38F8551F9}" destId="{4B9DC8E4-7E8D-46AD-BBD5-C06F6E0718D5}" srcOrd="0" destOrd="0" presId="urn:microsoft.com/office/officeart/2005/8/layout/hierarchy6"/>
    <dgm:cxn modelId="{27BE7FE2-8DBE-4D8E-9253-84F1216C9F9B}" srcId="{1C95E993-9E17-4D1C-858E-541644ADBED3}" destId="{785D16E2-521D-498B-90F7-C90919D493FF}" srcOrd="0" destOrd="0" parTransId="{D34E4BEC-E038-417C-84C7-275E27C0E4C8}" sibTransId="{02412C59-3885-4F98-BD60-09479E5EE274}"/>
    <dgm:cxn modelId="{705EF358-A5E8-4156-A282-29CE857BEEB8}" type="presOf" srcId="{8F320A51-9C5A-4510-8244-28ADF975AEF1}" destId="{35EFF735-96B8-4533-BDDB-B41605648FA6}" srcOrd="0" destOrd="0" presId="urn:microsoft.com/office/officeart/2005/8/layout/hierarchy6"/>
    <dgm:cxn modelId="{9D3AF187-CA7A-4A4F-850D-6728E727394F}" type="presOf" srcId="{3744D9E6-C05A-4034-A87A-E5AC81C86DFD}" destId="{1C2A5072-CAEA-4454-813F-7B949FCCC823}" srcOrd="0" destOrd="0" presId="urn:microsoft.com/office/officeart/2005/8/layout/hierarchy6"/>
    <dgm:cxn modelId="{8006511D-4F27-4FD1-99E9-360202132833}" srcId="{219C8B70-4CA8-4095-B020-BE324AF2D32D}" destId="{1C95E993-9E17-4D1C-858E-541644ADBED3}" srcOrd="1" destOrd="0" parTransId="{1F9A8B88-C1C9-4B7D-BAEB-BB3F5FCB2C67}" sibTransId="{F5629151-5830-48AD-832B-4EE9E665898D}"/>
    <dgm:cxn modelId="{3EE23EC2-2EAF-4B79-9C7D-5DC042410D77}" srcId="{92F574D1-AECE-46DA-BDA1-799BC49E860E}" destId="{1295F568-240B-4327-9189-321C74B37C2A}" srcOrd="1" destOrd="0" parTransId="{41A4DA3C-F0C1-433C-9F6E-C0DEDB8E50CF}" sibTransId="{DB3A61BC-9333-4EED-AB02-9712263AE079}"/>
    <dgm:cxn modelId="{833D73FD-8070-485F-A250-7FCC8EFF6781}" type="presOf" srcId="{1D62140F-0612-406C-9404-BB6589C185C5}" destId="{B3830091-1947-4479-A07D-B8480F7D0095}" srcOrd="0" destOrd="0" presId="urn:microsoft.com/office/officeart/2005/8/layout/hierarchy6"/>
    <dgm:cxn modelId="{FA199A52-754E-46CD-995D-6CEBA36C6442}" srcId="{87C923DF-08A5-4DAB-BB46-C3D82FD0E4F5}" destId="{219C8B70-4CA8-4095-B020-BE324AF2D32D}" srcOrd="0" destOrd="0" parTransId="{6DA5CC4C-C8DB-46EF-B058-EFEA47BE996E}" sibTransId="{016DFB42-9E95-416D-AA65-CA1E3530AAAA}"/>
    <dgm:cxn modelId="{C8E89BFA-E11F-4D32-B992-AA3F6D51BA80}" srcId="{E4536F74-3165-4746-A6F0-F4843319887F}" destId="{BED62087-C276-4708-929A-D5E935B259AD}" srcOrd="1" destOrd="0" parTransId="{A0667D72-7082-4759-97A7-21B8046CCB5D}" sibTransId="{51B46D49-79DA-478A-A529-A1A93850703E}"/>
    <dgm:cxn modelId="{AFD3C5E4-0CBA-497F-9CF2-3F65F40C2BE0}" type="presOf" srcId="{A0667D72-7082-4759-97A7-21B8046CCB5D}" destId="{71D7F148-2DF5-4DFE-9D46-EB4184F4CC15}" srcOrd="0" destOrd="0" presId="urn:microsoft.com/office/officeart/2005/8/layout/hierarchy6"/>
    <dgm:cxn modelId="{66825597-BD1A-4CA6-9D64-0BD2C98FF65E}" type="presOf" srcId="{41A4DA3C-F0C1-433C-9F6E-C0DEDB8E50CF}" destId="{B4126B51-0AFC-4251-AD6C-BB5EB0B37519}" srcOrd="0" destOrd="0" presId="urn:microsoft.com/office/officeart/2005/8/layout/hierarchy6"/>
    <dgm:cxn modelId="{65905A75-980B-4D09-A127-6F4BEEFA9DF6}" srcId="{785D16E2-521D-498B-90F7-C90919D493FF}" destId="{1D62140F-0612-406C-9404-BB6589C185C5}" srcOrd="0" destOrd="0" parTransId="{9DA6CE33-1F4D-4100-A904-BFBAC0878627}" sibTransId="{93851992-CEC4-4719-8627-B60014564D09}"/>
    <dgm:cxn modelId="{00FD3CFE-B950-4F49-8AA3-4A5F334B525F}" type="presOf" srcId="{80E91BD4-6383-4274-82FA-AD3D8C85AB0A}" destId="{274F56BA-C011-4892-9D14-BC6ABF6285D9}" srcOrd="0" destOrd="0" presId="urn:microsoft.com/office/officeart/2005/8/layout/hierarchy6"/>
    <dgm:cxn modelId="{E60C9F1B-F033-434C-AC5A-5BC13FCE4684}" type="presOf" srcId="{AFBC15DF-82B9-4381-98EB-353F9B97BDFB}" destId="{643E4BFE-07B6-4505-BF6A-3DA1F54E8483}" srcOrd="0" destOrd="0" presId="urn:microsoft.com/office/officeart/2005/8/layout/hierarchy6"/>
    <dgm:cxn modelId="{A264349C-A3F9-4539-A50D-72C83549631D}" type="presOf" srcId="{785D16E2-521D-498B-90F7-C90919D493FF}" destId="{68EBD3C5-DC94-4DE2-99B4-886645029716}" srcOrd="0" destOrd="0" presId="urn:microsoft.com/office/officeart/2005/8/layout/hierarchy6"/>
    <dgm:cxn modelId="{0DF69293-8E7A-4D85-8D98-41DBC45A6E81}" type="presOf" srcId="{D34E4BEC-E038-417C-84C7-275E27C0E4C8}" destId="{32E3A200-0378-4CDB-A026-4F438C669513}" srcOrd="0" destOrd="0" presId="urn:microsoft.com/office/officeart/2005/8/layout/hierarchy6"/>
    <dgm:cxn modelId="{D663AF26-A7E2-4A73-85F8-647077695FA2}" srcId="{BED62087-C276-4708-929A-D5E935B259AD}" destId="{666C1BDB-5ACA-431B-9A2C-17A8AEED74A7}" srcOrd="0" destOrd="0" parTransId="{B977C310-C8F6-44CD-803C-62437B507055}" sibTransId="{B3160D48-12C4-4503-94D7-8DDDD70CA905}"/>
    <dgm:cxn modelId="{62F2B1C9-E24B-404B-8B0A-48AF22DCAF47}" type="presOf" srcId="{1C95E993-9E17-4D1C-858E-541644ADBED3}" destId="{024DF512-2C1F-49A8-B5DD-E04480F77466}" srcOrd="0" destOrd="0" presId="urn:microsoft.com/office/officeart/2005/8/layout/hierarchy6"/>
    <dgm:cxn modelId="{035F9327-9EA1-43C9-9E9B-C10CA9CEE4E4}" type="presOf" srcId="{3CCD55A6-F878-44E5-A2E5-F969EBAECFCB}" destId="{FD4EC32A-1B87-4EC1-82C5-3BA260C511AA}" srcOrd="0" destOrd="0" presId="urn:microsoft.com/office/officeart/2005/8/layout/hierarchy6"/>
    <dgm:cxn modelId="{1D9EB015-50C8-44E9-B7FB-86FE07131936}" type="presOf" srcId="{1295F568-240B-4327-9189-321C74B37C2A}" destId="{55C5F9CD-4C04-4320-9191-69CB264B12A0}" srcOrd="0" destOrd="0" presId="urn:microsoft.com/office/officeart/2005/8/layout/hierarchy6"/>
    <dgm:cxn modelId="{CD1F1DAD-1883-4330-B0A8-A6F78479F5FF}" type="presParOf" srcId="{46CD8643-CB7E-4B71-8AAB-4FE9CEC35DD8}" destId="{E0A8D264-1391-48A5-BB1C-9A8C918E817E}" srcOrd="0" destOrd="0" presId="urn:microsoft.com/office/officeart/2005/8/layout/hierarchy6"/>
    <dgm:cxn modelId="{4BD4F5EA-F513-4614-8B3D-CDCE7FAD46DC}" type="presParOf" srcId="{E0A8D264-1391-48A5-BB1C-9A8C918E817E}" destId="{81F2D9AE-8956-4F4C-A944-AB5E1C19B229}" srcOrd="0" destOrd="0" presId="urn:microsoft.com/office/officeart/2005/8/layout/hierarchy6"/>
    <dgm:cxn modelId="{87BDCA6A-71A7-459E-B3ED-F64F209EE3F4}" type="presParOf" srcId="{81F2D9AE-8956-4F4C-A944-AB5E1C19B229}" destId="{DEB84865-0130-473E-8C7A-45CF98AE9D92}" srcOrd="0" destOrd="0" presId="urn:microsoft.com/office/officeart/2005/8/layout/hierarchy6"/>
    <dgm:cxn modelId="{68D9A668-EFE0-433D-841A-36FACC643F29}" type="presParOf" srcId="{DEB84865-0130-473E-8C7A-45CF98AE9D92}" destId="{10AA9266-C971-49E5-9D42-992415AC1356}" srcOrd="0" destOrd="0" presId="urn:microsoft.com/office/officeart/2005/8/layout/hierarchy6"/>
    <dgm:cxn modelId="{B4DD8253-EF6F-408D-BF98-A0D1CD340612}" type="presParOf" srcId="{DEB84865-0130-473E-8C7A-45CF98AE9D92}" destId="{DEFDDD03-159C-4BF4-81D5-F5B311899453}" srcOrd="1" destOrd="0" presId="urn:microsoft.com/office/officeart/2005/8/layout/hierarchy6"/>
    <dgm:cxn modelId="{C051B22E-02B4-413E-8304-F1295A9B9466}" type="presParOf" srcId="{DEFDDD03-159C-4BF4-81D5-F5B311899453}" destId="{3857CDAD-87CD-433C-A237-8937CFB1BC46}" srcOrd="0" destOrd="0" presId="urn:microsoft.com/office/officeart/2005/8/layout/hierarchy6"/>
    <dgm:cxn modelId="{A7734F7A-300F-4D83-9BDD-FF41467F9BA4}" type="presParOf" srcId="{DEFDDD03-159C-4BF4-81D5-F5B311899453}" destId="{271FFE07-4EEB-493D-A8DB-4446CEFEA3F5}" srcOrd="1" destOrd="0" presId="urn:microsoft.com/office/officeart/2005/8/layout/hierarchy6"/>
    <dgm:cxn modelId="{1A00B039-0403-4022-A19A-3DE885DE9C9D}" type="presParOf" srcId="{271FFE07-4EEB-493D-A8DB-4446CEFEA3F5}" destId="{F173F9E8-139B-4393-ADAD-13926424705E}" srcOrd="0" destOrd="0" presId="urn:microsoft.com/office/officeart/2005/8/layout/hierarchy6"/>
    <dgm:cxn modelId="{8C9DDA97-49FF-4CE5-9193-DCCF5292DFF4}" type="presParOf" srcId="{271FFE07-4EEB-493D-A8DB-4446CEFEA3F5}" destId="{090B8B72-5F03-4659-8538-749C2340151A}" srcOrd="1" destOrd="0" presId="urn:microsoft.com/office/officeart/2005/8/layout/hierarchy6"/>
    <dgm:cxn modelId="{C97771DF-DB44-4AA9-BF0F-2AA4BBD60D1B}" type="presParOf" srcId="{090B8B72-5F03-4659-8538-749C2340151A}" destId="{643E4BFE-07B6-4505-BF6A-3DA1F54E8483}" srcOrd="0" destOrd="0" presId="urn:microsoft.com/office/officeart/2005/8/layout/hierarchy6"/>
    <dgm:cxn modelId="{67D5B343-1832-4828-AD12-F4DE41CC2E21}" type="presParOf" srcId="{090B8B72-5F03-4659-8538-749C2340151A}" destId="{E33734E2-9D6B-4BCE-91E1-E53938D14965}" srcOrd="1" destOrd="0" presId="urn:microsoft.com/office/officeart/2005/8/layout/hierarchy6"/>
    <dgm:cxn modelId="{E693E1F1-6F1E-4F4F-8A45-BCD097082838}" type="presParOf" srcId="{E33734E2-9D6B-4BCE-91E1-E53938D14965}" destId="{EB7BCD86-9A08-4E31-991B-A3099588598B}" srcOrd="0" destOrd="0" presId="urn:microsoft.com/office/officeart/2005/8/layout/hierarchy6"/>
    <dgm:cxn modelId="{E8AD114A-1A48-4C59-94B2-0B78824856AA}" type="presParOf" srcId="{E33734E2-9D6B-4BCE-91E1-E53938D14965}" destId="{E6774478-98CA-4EB2-81B5-071F0BEA724E}" srcOrd="1" destOrd="0" presId="urn:microsoft.com/office/officeart/2005/8/layout/hierarchy6"/>
    <dgm:cxn modelId="{355EB305-3359-4FA3-B308-18BF2350CA7B}" type="presParOf" srcId="{090B8B72-5F03-4659-8538-749C2340151A}" destId="{71D7F148-2DF5-4DFE-9D46-EB4184F4CC15}" srcOrd="2" destOrd="0" presId="urn:microsoft.com/office/officeart/2005/8/layout/hierarchy6"/>
    <dgm:cxn modelId="{4F117235-F3CD-4895-BC1A-96CE4B8F12D7}" type="presParOf" srcId="{090B8B72-5F03-4659-8538-749C2340151A}" destId="{BA2D680C-6A55-43A2-B2EE-FD737B8ABFFB}" srcOrd="3" destOrd="0" presId="urn:microsoft.com/office/officeart/2005/8/layout/hierarchy6"/>
    <dgm:cxn modelId="{BB2E51F9-4B3A-4C14-A982-4B820328EA60}" type="presParOf" srcId="{BA2D680C-6A55-43A2-B2EE-FD737B8ABFFB}" destId="{E30A56B0-A6CA-478F-94D1-B90AD0C281A6}" srcOrd="0" destOrd="0" presId="urn:microsoft.com/office/officeart/2005/8/layout/hierarchy6"/>
    <dgm:cxn modelId="{00E62889-C604-4730-AE24-504DFC75385A}" type="presParOf" srcId="{BA2D680C-6A55-43A2-B2EE-FD737B8ABFFB}" destId="{7B913821-6636-4B42-99B6-D056F205E641}" srcOrd="1" destOrd="0" presId="urn:microsoft.com/office/officeart/2005/8/layout/hierarchy6"/>
    <dgm:cxn modelId="{52B5DD5F-12C0-4C9A-92CF-A66D14366449}" type="presParOf" srcId="{7B913821-6636-4B42-99B6-D056F205E641}" destId="{F98C4740-254C-4170-97AB-BC398118C9E6}" srcOrd="0" destOrd="0" presId="urn:microsoft.com/office/officeart/2005/8/layout/hierarchy6"/>
    <dgm:cxn modelId="{B1A66694-A315-4FD1-BDEF-1D70003CDEFE}" type="presParOf" srcId="{7B913821-6636-4B42-99B6-D056F205E641}" destId="{B1157238-5CA1-4799-AC95-2F16EFE2F1B0}" srcOrd="1" destOrd="0" presId="urn:microsoft.com/office/officeart/2005/8/layout/hierarchy6"/>
    <dgm:cxn modelId="{922E7F54-A965-4F03-BA71-A794CB3509FE}" type="presParOf" srcId="{B1157238-5CA1-4799-AC95-2F16EFE2F1B0}" destId="{495BE17B-BBA2-4493-A9C8-4B046C357724}" srcOrd="0" destOrd="0" presId="urn:microsoft.com/office/officeart/2005/8/layout/hierarchy6"/>
    <dgm:cxn modelId="{3C67E2C7-E9B6-45EF-B881-87787DC2A7B4}" type="presParOf" srcId="{B1157238-5CA1-4799-AC95-2F16EFE2F1B0}" destId="{B2B857F5-EE43-4D7A-8304-3333CEAA885C}" srcOrd="1" destOrd="0" presId="urn:microsoft.com/office/officeart/2005/8/layout/hierarchy6"/>
    <dgm:cxn modelId="{36E16BA7-5A8C-4ABF-A902-DAAD610E0ED0}" type="presParOf" srcId="{7B913821-6636-4B42-99B6-D056F205E641}" destId="{4B9DC8E4-7E8D-46AD-BBD5-C06F6E0718D5}" srcOrd="2" destOrd="0" presId="urn:microsoft.com/office/officeart/2005/8/layout/hierarchy6"/>
    <dgm:cxn modelId="{5AB74EFC-20FC-4725-BC06-61436416B7D3}" type="presParOf" srcId="{7B913821-6636-4B42-99B6-D056F205E641}" destId="{430549E2-1A38-45A7-8DA2-2BFDF9B47022}" srcOrd="3" destOrd="0" presId="urn:microsoft.com/office/officeart/2005/8/layout/hierarchy6"/>
    <dgm:cxn modelId="{41EAB204-3986-45F1-9540-8503AE9611DE}" type="presParOf" srcId="{430549E2-1A38-45A7-8DA2-2BFDF9B47022}" destId="{274F56BA-C011-4892-9D14-BC6ABF6285D9}" srcOrd="0" destOrd="0" presId="urn:microsoft.com/office/officeart/2005/8/layout/hierarchy6"/>
    <dgm:cxn modelId="{F12EDA29-A826-4E68-A351-0CEF39196C55}" type="presParOf" srcId="{430549E2-1A38-45A7-8DA2-2BFDF9B47022}" destId="{ADC3CD0F-A3CC-412F-9031-69A3B47736E2}" srcOrd="1" destOrd="0" presId="urn:microsoft.com/office/officeart/2005/8/layout/hierarchy6"/>
    <dgm:cxn modelId="{85A8D118-E536-41A4-8740-B8E3233ED7B6}" type="presParOf" srcId="{7B913821-6636-4B42-99B6-D056F205E641}" destId="{1C2A5072-CAEA-4454-813F-7B949FCCC823}" srcOrd="4" destOrd="0" presId="urn:microsoft.com/office/officeart/2005/8/layout/hierarchy6"/>
    <dgm:cxn modelId="{0CD81DA5-108F-4A0B-9224-7D8345D1FEEF}" type="presParOf" srcId="{7B913821-6636-4B42-99B6-D056F205E641}" destId="{86074C93-E32F-4D19-BE23-4A7A35F13342}" srcOrd="5" destOrd="0" presId="urn:microsoft.com/office/officeart/2005/8/layout/hierarchy6"/>
    <dgm:cxn modelId="{3B996736-6FED-4AA4-90F7-8BA4E8CB20F9}" type="presParOf" srcId="{86074C93-E32F-4D19-BE23-4A7A35F13342}" destId="{FD4EC32A-1B87-4EC1-82C5-3BA260C511AA}" srcOrd="0" destOrd="0" presId="urn:microsoft.com/office/officeart/2005/8/layout/hierarchy6"/>
    <dgm:cxn modelId="{F7B965DA-9748-40A1-88CC-C0A4F56B8155}" type="presParOf" srcId="{86074C93-E32F-4D19-BE23-4A7A35F13342}" destId="{CF24CCD4-26AE-4D88-8DC6-7F8807306F27}" srcOrd="1" destOrd="0" presId="urn:microsoft.com/office/officeart/2005/8/layout/hierarchy6"/>
    <dgm:cxn modelId="{6C88FD49-7F12-444E-A879-16869E9A9F44}" type="presParOf" srcId="{DEFDDD03-159C-4BF4-81D5-F5B311899453}" destId="{AA6CF63F-979D-4AC3-AF90-D27A0733C424}" srcOrd="2" destOrd="0" presId="urn:microsoft.com/office/officeart/2005/8/layout/hierarchy6"/>
    <dgm:cxn modelId="{37E58617-F7D7-4061-A70D-75083F204347}" type="presParOf" srcId="{DEFDDD03-159C-4BF4-81D5-F5B311899453}" destId="{EB821BBC-DC48-4739-95D7-370F32BAE43F}" srcOrd="3" destOrd="0" presId="urn:microsoft.com/office/officeart/2005/8/layout/hierarchy6"/>
    <dgm:cxn modelId="{673A5C39-10F8-4BB8-9A83-128A5DE28A10}" type="presParOf" srcId="{EB821BBC-DC48-4739-95D7-370F32BAE43F}" destId="{024DF512-2C1F-49A8-B5DD-E04480F77466}" srcOrd="0" destOrd="0" presId="urn:microsoft.com/office/officeart/2005/8/layout/hierarchy6"/>
    <dgm:cxn modelId="{03ECA76E-455D-41A4-809C-EF4C5C6ABE4B}" type="presParOf" srcId="{EB821BBC-DC48-4739-95D7-370F32BAE43F}" destId="{B58D03E1-FF52-48DB-A12C-DA09E70FA8E4}" srcOrd="1" destOrd="0" presId="urn:microsoft.com/office/officeart/2005/8/layout/hierarchy6"/>
    <dgm:cxn modelId="{594A1EDA-6D72-4B43-849E-608A06A21EEB}" type="presParOf" srcId="{B58D03E1-FF52-48DB-A12C-DA09E70FA8E4}" destId="{32E3A200-0378-4CDB-A026-4F438C669513}" srcOrd="0" destOrd="0" presId="urn:microsoft.com/office/officeart/2005/8/layout/hierarchy6"/>
    <dgm:cxn modelId="{40080AA8-BDF3-44A8-AB4B-3D87D3F80090}" type="presParOf" srcId="{B58D03E1-FF52-48DB-A12C-DA09E70FA8E4}" destId="{A497EEBE-474E-4C89-94AD-89B2910A22C1}" srcOrd="1" destOrd="0" presId="urn:microsoft.com/office/officeart/2005/8/layout/hierarchy6"/>
    <dgm:cxn modelId="{5914EE24-EBA7-44A3-B45C-56D409A45D0A}" type="presParOf" srcId="{A497EEBE-474E-4C89-94AD-89B2910A22C1}" destId="{68EBD3C5-DC94-4DE2-99B4-886645029716}" srcOrd="0" destOrd="0" presId="urn:microsoft.com/office/officeart/2005/8/layout/hierarchy6"/>
    <dgm:cxn modelId="{E9A539C7-83C3-4061-BD01-95F56607DD84}" type="presParOf" srcId="{A497EEBE-474E-4C89-94AD-89B2910A22C1}" destId="{89922FBE-6AB4-4EC2-ADD9-F9283F530A40}" srcOrd="1" destOrd="0" presId="urn:microsoft.com/office/officeart/2005/8/layout/hierarchy6"/>
    <dgm:cxn modelId="{0BBE62AC-E419-4E6C-A711-B27C1F3CC7A2}" type="presParOf" srcId="{89922FBE-6AB4-4EC2-ADD9-F9283F530A40}" destId="{814964FF-FD60-457D-B1A6-1170BEB78F49}" srcOrd="0" destOrd="0" presId="urn:microsoft.com/office/officeart/2005/8/layout/hierarchy6"/>
    <dgm:cxn modelId="{CF1197B6-BB41-41AB-94AE-0D9F463C8FC8}" type="presParOf" srcId="{89922FBE-6AB4-4EC2-ADD9-F9283F530A40}" destId="{E97B0DAC-4424-4116-B95C-8C24171C9C53}" srcOrd="1" destOrd="0" presId="urn:microsoft.com/office/officeart/2005/8/layout/hierarchy6"/>
    <dgm:cxn modelId="{D6EF69D0-0C29-4E3B-96A3-2921EA8F0ECE}" type="presParOf" srcId="{E97B0DAC-4424-4116-B95C-8C24171C9C53}" destId="{B3830091-1947-4479-A07D-B8480F7D0095}" srcOrd="0" destOrd="0" presId="urn:microsoft.com/office/officeart/2005/8/layout/hierarchy6"/>
    <dgm:cxn modelId="{4F68172E-C16D-4F50-85BB-83DD88AFCC55}" type="presParOf" srcId="{E97B0DAC-4424-4116-B95C-8C24171C9C53}" destId="{84D34A97-1C17-4961-8DC8-D7D2C8523B6C}" srcOrd="1" destOrd="0" presId="urn:microsoft.com/office/officeart/2005/8/layout/hierarchy6"/>
    <dgm:cxn modelId="{ADFBEA01-9E28-48C5-B830-160704EA2FFF}" type="presParOf" srcId="{89922FBE-6AB4-4EC2-ADD9-F9283F530A40}" destId="{F93914FD-07B3-4346-A8B7-3B714A9D2639}" srcOrd="2" destOrd="0" presId="urn:microsoft.com/office/officeart/2005/8/layout/hierarchy6"/>
    <dgm:cxn modelId="{5CE3C6E3-9664-452C-89BA-0873DC2A19B6}" type="presParOf" srcId="{89922FBE-6AB4-4EC2-ADD9-F9283F530A40}" destId="{3B91E92F-D5F0-4C66-A9C7-1EAFDCB36A76}" srcOrd="3" destOrd="0" presId="urn:microsoft.com/office/officeart/2005/8/layout/hierarchy6"/>
    <dgm:cxn modelId="{CF426A98-76DD-47D3-BA4F-820592DFFD94}" type="presParOf" srcId="{3B91E92F-D5F0-4C66-A9C7-1EAFDCB36A76}" destId="{AAA73D6F-8AAA-4E75-8C9B-51C79BE28A81}" srcOrd="0" destOrd="0" presId="urn:microsoft.com/office/officeart/2005/8/layout/hierarchy6"/>
    <dgm:cxn modelId="{9E7E6CF3-F1E3-479B-B5A9-4BACCB47532C}" type="presParOf" srcId="{3B91E92F-D5F0-4C66-A9C7-1EAFDCB36A76}" destId="{891B38F2-42F9-4570-819B-4C33CA349976}" srcOrd="1" destOrd="0" presId="urn:microsoft.com/office/officeart/2005/8/layout/hierarchy6"/>
    <dgm:cxn modelId="{37EEDC7E-A6CE-4785-B725-9101FDC641EF}" type="presParOf" srcId="{B58D03E1-FF52-48DB-A12C-DA09E70FA8E4}" destId="{35EFF735-96B8-4533-BDDB-B41605648FA6}" srcOrd="2" destOrd="0" presId="urn:microsoft.com/office/officeart/2005/8/layout/hierarchy6"/>
    <dgm:cxn modelId="{252384AC-C645-4707-9E43-1CFDFE80CF89}" type="presParOf" srcId="{B58D03E1-FF52-48DB-A12C-DA09E70FA8E4}" destId="{5EFE621D-CEF2-48BC-A1E2-B9FA14EA35D4}" srcOrd="3" destOrd="0" presId="urn:microsoft.com/office/officeart/2005/8/layout/hierarchy6"/>
    <dgm:cxn modelId="{61FDDD05-3E45-44C9-ADBF-57BF8EF0A913}" type="presParOf" srcId="{5EFE621D-CEF2-48BC-A1E2-B9FA14EA35D4}" destId="{B065CC1E-57F8-4427-BE23-C06036C52A79}" srcOrd="0" destOrd="0" presId="urn:microsoft.com/office/officeart/2005/8/layout/hierarchy6"/>
    <dgm:cxn modelId="{CF151B90-EBCE-4DE1-ABBB-219B2F2684AB}" type="presParOf" srcId="{5EFE621D-CEF2-48BC-A1E2-B9FA14EA35D4}" destId="{EDD0D627-A977-4F5C-9416-45BFA2984E7F}" srcOrd="1" destOrd="0" presId="urn:microsoft.com/office/officeart/2005/8/layout/hierarchy6"/>
    <dgm:cxn modelId="{AFC43708-42FB-418A-95F6-DC5F7628524E}" type="presParOf" srcId="{EDD0D627-A977-4F5C-9416-45BFA2984E7F}" destId="{003C517E-6ADA-4256-806D-294F693D422C}" srcOrd="0" destOrd="0" presId="urn:microsoft.com/office/officeart/2005/8/layout/hierarchy6"/>
    <dgm:cxn modelId="{1D8DD3D7-CCE9-42F2-B690-D052F36DA9A6}" type="presParOf" srcId="{EDD0D627-A977-4F5C-9416-45BFA2984E7F}" destId="{4DFD8650-5AE4-4484-B2A3-D0F9713FEC01}" srcOrd="1" destOrd="0" presId="urn:microsoft.com/office/officeart/2005/8/layout/hierarchy6"/>
    <dgm:cxn modelId="{99A90259-4BC6-4FFF-A313-B961C83C946E}" type="presParOf" srcId="{4DFD8650-5AE4-4484-B2A3-D0F9713FEC01}" destId="{21E450B7-F851-4603-8D88-4EC4379DA5C5}" srcOrd="0" destOrd="0" presId="urn:microsoft.com/office/officeart/2005/8/layout/hierarchy6"/>
    <dgm:cxn modelId="{A23B1F32-9612-401C-B642-D8C0DE1771ED}" type="presParOf" srcId="{4DFD8650-5AE4-4484-B2A3-D0F9713FEC01}" destId="{DC7BDE44-669D-4C40-829B-C8AF2B97CD2D}" srcOrd="1" destOrd="0" presId="urn:microsoft.com/office/officeart/2005/8/layout/hierarchy6"/>
    <dgm:cxn modelId="{F19F2A02-6370-46CB-A4BA-4356C87743E3}" type="presParOf" srcId="{EDD0D627-A977-4F5C-9416-45BFA2984E7F}" destId="{B4126B51-0AFC-4251-AD6C-BB5EB0B37519}" srcOrd="2" destOrd="0" presId="urn:microsoft.com/office/officeart/2005/8/layout/hierarchy6"/>
    <dgm:cxn modelId="{68469746-DFE8-475A-93A9-9FE88AA04C9C}" type="presParOf" srcId="{EDD0D627-A977-4F5C-9416-45BFA2984E7F}" destId="{0B63374A-6714-4156-9248-EBB83566CF16}" srcOrd="3" destOrd="0" presId="urn:microsoft.com/office/officeart/2005/8/layout/hierarchy6"/>
    <dgm:cxn modelId="{DA8E6E71-0FFD-4C39-882C-80BC53A21451}" type="presParOf" srcId="{0B63374A-6714-4156-9248-EBB83566CF16}" destId="{55C5F9CD-4C04-4320-9191-69CB264B12A0}" srcOrd="0" destOrd="0" presId="urn:microsoft.com/office/officeart/2005/8/layout/hierarchy6"/>
    <dgm:cxn modelId="{43351291-D690-4702-8A20-3576D3235573}" type="presParOf" srcId="{0B63374A-6714-4156-9248-EBB83566CF16}" destId="{4ABEDE72-21D5-42A6-A03D-0E79F16A8B4D}" srcOrd="1" destOrd="0" presId="urn:microsoft.com/office/officeart/2005/8/layout/hierarchy6"/>
    <dgm:cxn modelId="{7A11D5BB-1A84-471D-BBA3-ACA99139D96A}" type="presParOf" srcId="{46CD8643-CB7E-4B71-8AAB-4FE9CEC35DD8}" destId="{3396070E-8102-4036-B80D-F331A2802FE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ADBCA2-BEF9-4BA1-89B5-C377C491CFCA}"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C05EB281-F06B-4D4D-A60A-C61E8C697EA2}">
      <dgm:prSet phldrT="[文本]" custT="1"/>
      <dgm:spPr>
        <a:solidFill>
          <a:srgbClr val="48A9C3"/>
        </a:solidFill>
      </dgm:spPr>
      <dgm:t>
        <a:bodyPr/>
        <a:lstStyle/>
        <a:p>
          <a:r>
            <a:rPr lang="zh-CN" altLang="en-US" sz="2400" dirty="0">
              <a:latin typeface="+mj-ea"/>
              <a:ea typeface="+mj-ea"/>
            </a:rPr>
            <a:t>有限制的线性表</a:t>
          </a:r>
        </a:p>
      </dgm:t>
    </dgm:pt>
    <dgm:pt modelId="{CA7CC7D8-72FF-449D-AC92-395E1F8A7644}" type="parTrans" cxnId="{D0A34CC5-2CE4-4F03-B115-9DF1FCFE95CE}">
      <dgm:prSet/>
      <dgm:spPr/>
      <dgm:t>
        <a:bodyPr/>
        <a:lstStyle/>
        <a:p>
          <a:endParaRPr lang="zh-CN" altLang="en-US" sz="2400">
            <a:latin typeface="+mj-ea"/>
            <a:ea typeface="+mj-ea"/>
          </a:endParaRPr>
        </a:p>
      </dgm:t>
    </dgm:pt>
    <dgm:pt modelId="{495171B6-AC9C-4BBB-A95E-E5B2EB55773F}" type="sibTrans" cxnId="{D0A34CC5-2CE4-4F03-B115-9DF1FCFE95CE}">
      <dgm:prSet/>
      <dgm:spPr/>
      <dgm:t>
        <a:bodyPr/>
        <a:lstStyle/>
        <a:p>
          <a:endParaRPr lang="zh-CN" altLang="en-US" sz="2400">
            <a:latin typeface="+mj-ea"/>
            <a:ea typeface="+mj-ea"/>
          </a:endParaRPr>
        </a:p>
      </dgm:t>
    </dgm:pt>
    <dgm:pt modelId="{621E514B-9748-49D8-A593-160B2AA34375}">
      <dgm:prSet phldrT="[文本]" custT="1"/>
      <dgm:spPr>
        <a:solidFill>
          <a:srgbClr val="6F6AA4"/>
        </a:solidFill>
      </dgm:spPr>
      <dgm:t>
        <a:bodyPr/>
        <a:lstStyle/>
        <a:p>
          <a:r>
            <a:rPr lang="zh-CN" altLang="en-US" sz="2400" dirty="0">
              <a:latin typeface="+mj-ea"/>
              <a:ea typeface="+mj-ea"/>
            </a:rPr>
            <a:t>栈</a:t>
          </a:r>
          <a:endParaRPr lang="en-US" altLang="zh-CN" sz="2400" dirty="0">
            <a:latin typeface="+mj-ea"/>
            <a:ea typeface="+mj-ea"/>
          </a:endParaRPr>
        </a:p>
      </dgm:t>
    </dgm:pt>
    <dgm:pt modelId="{ED1CD1C3-B6E1-4E27-A6AD-06751C13F6A5}" type="parTrans" cxnId="{B5E64746-C3A9-4DAA-AB6F-6F6F04F1C5CC}">
      <dgm:prSet custT="1"/>
      <dgm:spPr/>
      <dgm:t>
        <a:bodyPr/>
        <a:lstStyle/>
        <a:p>
          <a:endParaRPr lang="zh-CN" altLang="en-US" sz="2400">
            <a:latin typeface="+mj-ea"/>
            <a:ea typeface="+mj-ea"/>
          </a:endParaRPr>
        </a:p>
      </dgm:t>
    </dgm:pt>
    <dgm:pt modelId="{2A6DFA8B-A9C5-4179-B0E1-A6311A50C3E6}" type="sibTrans" cxnId="{B5E64746-C3A9-4DAA-AB6F-6F6F04F1C5CC}">
      <dgm:prSet/>
      <dgm:spPr/>
      <dgm:t>
        <a:bodyPr/>
        <a:lstStyle/>
        <a:p>
          <a:endParaRPr lang="zh-CN" altLang="en-US" sz="2400">
            <a:latin typeface="+mj-ea"/>
            <a:ea typeface="+mj-ea"/>
          </a:endParaRPr>
        </a:p>
      </dgm:t>
    </dgm:pt>
    <dgm:pt modelId="{684EE191-DACD-4C3F-BA1A-B5A50E4F9FA8}">
      <dgm:prSet custT="1"/>
      <dgm:spPr>
        <a:solidFill>
          <a:srgbClr val="6F6AA4"/>
        </a:solidFill>
      </dgm:spPr>
      <dgm:t>
        <a:bodyPr/>
        <a:lstStyle/>
        <a:p>
          <a:r>
            <a:rPr lang="zh-CN" altLang="en-US" sz="2400" dirty="0">
              <a:latin typeface="+mj-ea"/>
              <a:ea typeface="+mj-ea"/>
            </a:rPr>
            <a:t>队列</a:t>
          </a:r>
        </a:p>
      </dgm:t>
    </dgm:pt>
    <dgm:pt modelId="{ADEA4B95-4475-4CC0-B9E6-2C0C1193A575}" type="parTrans" cxnId="{9F0B9D6B-D340-4B75-99D5-8135C3B183E3}">
      <dgm:prSet custT="1"/>
      <dgm:spPr>
        <a:ln>
          <a:solidFill>
            <a:srgbClr val="6F6AA4"/>
          </a:solidFill>
        </a:ln>
      </dgm:spPr>
      <dgm:t>
        <a:bodyPr/>
        <a:lstStyle/>
        <a:p>
          <a:endParaRPr lang="zh-CN" altLang="en-US" sz="2400">
            <a:latin typeface="+mj-ea"/>
            <a:ea typeface="+mj-ea"/>
          </a:endParaRPr>
        </a:p>
      </dgm:t>
    </dgm:pt>
    <dgm:pt modelId="{80521E20-4E3A-45DA-8A23-59541E47D857}" type="sibTrans" cxnId="{9F0B9D6B-D340-4B75-99D5-8135C3B183E3}">
      <dgm:prSet/>
      <dgm:spPr/>
      <dgm:t>
        <a:bodyPr/>
        <a:lstStyle/>
        <a:p>
          <a:endParaRPr lang="zh-CN" altLang="en-US" sz="2400">
            <a:latin typeface="+mj-ea"/>
            <a:ea typeface="+mj-ea"/>
          </a:endParaRPr>
        </a:p>
      </dgm:t>
    </dgm:pt>
    <dgm:pt modelId="{8BA76E80-C9FB-4B68-927F-497593E6EB4F}">
      <dgm:prSet custT="1"/>
      <dgm:spPr>
        <a:solidFill>
          <a:srgbClr val="0A7DB6"/>
        </a:solidFill>
      </dgm:spPr>
      <dgm:t>
        <a:bodyPr/>
        <a:lstStyle/>
        <a:p>
          <a:r>
            <a:rPr lang="zh-CN" altLang="en-US" sz="2000" dirty="0">
              <a:latin typeface="+mj-ea"/>
              <a:ea typeface="+mj-ea"/>
            </a:rPr>
            <a:t>链队列</a:t>
          </a:r>
        </a:p>
      </dgm:t>
    </dgm:pt>
    <dgm:pt modelId="{EF7F4200-D09C-4B75-B3B0-EB5EB54CFA5E}" type="parTrans" cxnId="{A2BCA180-936F-4982-BEC0-9A949DF2F68F}">
      <dgm:prSet custT="1"/>
      <dgm:spPr/>
      <dgm:t>
        <a:bodyPr/>
        <a:lstStyle/>
        <a:p>
          <a:endParaRPr lang="zh-CN" altLang="en-US" sz="2400">
            <a:latin typeface="+mj-ea"/>
            <a:ea typeface="+mj-ea"/>
          </a:endParaRPr>
        </a:p>
      </dgm:t>
    </dgm:pt>
    <dgm:pt modelId="{437466D7-B3F2-4D6C-BF08-0B3055DEC998}" type="sibTrans" cxnId="{A2BCA180-936F-4982-BEC0-9A949DF2F68F}">
      <dgm:prSet/>
      <dgm:spPr/>
      <dgm:t>
        <a:bodyPr/>
        <a:lstStyle/>
        <a:p>
          <a:endParaRPr lang="zh-CN" altLang="en-US" sz="2400">
            <a:latin typeface="+mj-ea"/>
            <a:ea typeface="+mj-ea"/>
          </a:endParaRPr>
        </a:p>
      </dgm:t>
    </dgm:pt>
    <dgm:pt modelId="{9D98A171-CB62-4872-B538-BED5093640BB}">
      <dgm:prSet custT="1"/>
      <dgm:spPr>
        <a:solidFill>
          <a:srgbClr val="0A7DB6"/>
        </a:solidFill>
      </dgm:spPr>
      <dgm:t>
        <a:bodyPr/>
        <a:lstStyle/>
        <a:p>
          <a:r>
            <a:rPr lang="zh-CN" altLang="en-US" sz="2000" dirty="0">
              <a:latin typeface="+mj-ea"/>
              <a:ea typeface="+mj-ea"/>
            </a:rPr>
            <a:t>循环队列</a:t>
          </a:r>
        </a:p>
      </dgm:t>
    </dgm:pt>
    <dgm:pt modelId="{FF61D975-648D-4DC5-95BE-CA9C0897E268}" type="parTrans" cxnId="{113DB030-9F12-4F10-8D10-C952B99DD5CF}">
      <dgm:prSet custT="1"/>
      <dgm:spPr/>
      <dgm:t>
        <a:bodyPr/>
        <a:lstStyle/>
        <a:p>
          <a:endParaRPr lang="zh-CN" altLang="en-US" sz="2400">
            <a:latin typeface="+mj-ea"/>
            <a:ea typeface="+mj-ea"/>
          </a:endParaRPr>
        </a:p>
      </dgm:t>
    </dgm:pt>
    <dgm:pt modelId="{1EF9C1FC-725B-4E08-902D-F645293E4D9E}" type="sibTrans" cxnId="{113DB030-9F12-4F10-8D10-C952B99DD5CF}">
      <dgm:prSet/>
      <dgm:spPr/>
      <dgm:t>
        <a:bodyPr/>
        <a:lstStyle/>
        <a:p>
          <a:endParaRPr lang="zh-CN" altLang="en-US" sz="2400">
            <a:latin typeface="+mj-ea"/>
            <a:ea typeface="+mj-ea"/>
          </a:endParaRPr>
        </a:p>
      </dgm:t>
    </dgm:pt>
    <dgm:pt modelId="{0F63EC7F-22FC-468D-AE6E-C2BC7B8A6710}">
      <dgm:prSet custT="1"/>
      <dgm:spPr>
        <a:solidFill>
          <a:srgbClr val="0A7DB6"/>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zh-CN" altLang="en-US" sz="2000" kern="1200" dirty="0">
              <a:solidFill>
                <a:prstClr val="white"/>
              </a:solidFill>
              <a:latin typeface="黑体" panose="02010609060101010101" pitchFamily="49" charset="-122"/>
              <a:ea typeface="黑体" panose="02010609060101010101" pitchFamily="49" charset="-122"/>
              <a:cs typeface="+mn-cs"/>
            </a:rPr>
            <a:t>顺序栈</a:t>
          </a:r>
        </a:p>
      </dgm:t>
    </dgm:pt>
    <dgm:pt modelId="{C3179D1A-220B-43C7-85A3-D0EBA339BF7D}" type="parTrans" cxnId="{B6D1E130-8405-4287-AC45-C974E9975AA9}">
      <dgm:prSet/>
      <dgm:spPr/>
      <dgm:t>
        <a:bodyPr/>
        <a:lstStyle/>
        <a:p>
          <a:endParaRPr lang="zh-CN" altLang="en-US"/>
        </a:p>
      </dgm:t>
    </dgm:pt>
    <dgm:pt modelId="{4DB033E0-6C70-43CD-9A50-82C23A0A721C}" type="sibTrans" cxnId="{B6D1E130-8405-4287-AC45-C974E9975AA9}">
      <dgm:prSet/>
      <dgm:spPr/>
      <dgm:t>
        <a:bodyPr/>
        <a:lstStyle/>
        <a:p>
          <a:endParaRPr lang="zh-CN" altLang="en-US"/>
        </a:p>
      </dgm:t>
    </dgm:pt>
    <dgm:pt modelId="{D4B97D42-2A44-43B5-B1BB-B4AD164545B0}">
      <dgm:prSet custT="1"/>
      <dgm:spPr>
        <a:solidFill>
          <a:srgbClr val="0A7DB6"/>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zh-CN" altLang="en-US" sz="2000" kern="1200" dirty="0">
              <a:solidFill>
                <a:prstClr val="white"/>
              </a:solidFill>
              <a:latin typeface="黑体" panose="02010609060101010101" pitchFamily="49" charset="-122"/>
              <a:ea typeface="黑体" panose="02010609060101010101" pitchFamily="49" charset="-122"/>
              <a:cs typeface="+mn-cs"/>
            </a:rPr>
            <a:t>链栈</a:t>
          </a:r>
        </a:p>
      </dgm:t>
    </dgm:pt>
    <dgm:pt modelId="{DCBBFBBE-890E-493B-9C22-10A94CB83C91}" type="parTrans" cxnId="{2381368D-EA05-4740-BF6C-FE51DACDBB8F}">
      <dgm:prSet/>
      <dgm:spPr/>
      <dgm:t>
        <a:bodyPr/>
        <a:lstStyle/>
        <a:p>
          <a:endParaRPr lang="zh-CN" altLang="en-US"/>
        </a:p>
      </dgm:t>
    </dgm:pt>
    <dgm:pt modelId="{3325FD38-7A12-426C-811B-D1B0C81D4595}" type="sibTrans" cxnId="{2381368D-EA05-4740-BF6C-FE51DACDBB8F}">
      <dgm:prSet/>
      <dgm:spPr/>
      <dgm:t>
        <a:bodyPr/>
        <a:lstStyle/>
        <a:p>
          <a:endParaRPr lang="zh-CN" altLang="en-US"/>
        </a:p>
      </dgm:t>
    </dgm:pt>
    <dgm:pt modelId="{A985F52F-AD78-4B04-A7F1-728FE63ECB1D}">
      <dgm:prSet custT="1"/>
      <dgm:spPr>
        <a:solidFill>
          <a:srgbClr val="0A7DB6"/>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r>
            <a:rPr lang="zh-CN" altLang="en-US" sz="2000" dirty="0">
              <a:latin typeface="+mj-ea"/>
              <a:ea typeface="+mj-ea"/>
            </a:rPr>
            <a:t>栈的应用例</a:t>
          </a:r>
        </a:p>
      </dgm:t>
    </dgm:pt>
    <dgm:pt modelId="{0C7270DC-7D60-454B-9610-8B315D8BDA5B}" type="parTrans" cxnId="{D86E927C-9157-4F5D-9249-528780C1F718}">
      <dgm:prSet/>
      <dgm:spPr/>
      <dgm:t>
        <a:bodyPr/>
        <a:lstStyle/>
        <a:p>
          <a:endParaRPr lang="zh-CN" altLang="en-US"/>
        </a:p>
      </dgm:t>
    </dgm:pt>
    <dgm:pt modelId="{67AFFFDF-6BE4-42A2-AA46-7177487585C6}" type="sibTrans" cxnId="{D86E927C-9157-4F5D-9249-528780C1F718}">
      <dgm:prSet/>
      <dgm:spPr/>
      <dgm:t>
        <a:bodyPr/>
        <a:lstStyle/>
        <a:p>
          <a:endParaRPr lang="zh-CN" altLang="en-US"/>
        </a:p>
      </dgm:t>
    </dgm:pt>
    <dgm:pt modelId="{08ECC1CE-A676-4DD0-86E6-86264F7C96DD}">
      <dgm:prSet custT="1"/>
      <dgm:spPr>
        <a:solidFill>
          <a:prstClr val="white">
            <a:lumMod val="65000"/>
          </a:prstClr>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r>
            <a:rPr lang="zh-CN" altLang="en-US" sz="2000" dirty="0">
              <a:latin typeface="+mj-ea"/>
              <a:ea typeface="+mj-ea"/>
            </a:rPr>
            <a:t>括号匹配</a:t>
          </a:r>
        </a:p>
      </dgm:t>
    </dgm:pt>
    <dgm:pt modelId="{EEEE685E-FDC2-45D6-BF4F-23D31CD451BF}" type="parTrans" cxnId="{6CF8A828-B264-4527-BE84-C6F186FD2876}">
      <dgm:prSet/>
      <dgm:spPr/>
      <dgm:t>
        <a:bodyPr/>
        <a:lstStyle/>
        <a:p>
          <a:endParaRPr lang="zh-CN" altLang="en-US"/>
        </a:p>
      </dgm:t>
    </dgm:pt>
    <dgm:pt modelId="{40F3C9A0-826D-457B-8C6A-E5F650D16262}" type="sibTrans" cxnId="{6CF8A828-B264-4527-BE84-C6F186FD2876}">
      <dgm:prSet/>
      <dgm:spPr/>
      <dgm:t>
        <a:bodyPr/>
        <a:lstStyle/>
        <a:p>
          <a:endParaRPr lang="zh-CN" altLang="en-US"/>
        </a:p>
      </dgm:t>
    </dgm:pt>
    <dgm:pt modelId="{1EEBAAAE-74A5-48F5-BBAA-911E468C742B}">
      <dgm:prSet custT="1"/>
      <dgm:spPr>
        <a:solidFill>
          <a:prstClr val="white">
            <a:lumMod val="65000"/>
          </a:prstClr>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r>
            <a:rPr lang="zh-CN" altLang="en-US" sz="2000" kern="1200" dirty="0">
              <a:solidFill>
                <a:prstClr val="white"/>
              </a:solidFill>
              <a:latin typeface="黑体" panose="02010609060101010101" pitchFamily="49" charset="-122"/>
              <a:ea typeface="黑体" panose="02010609060101010101" pitchFamily="49" charset="-122"/>
              <a:cs typeface="+mn-cs"/>
            </a:rPr>
            <a:t>表达式</a:t>
          </a:r>
          <a:r>
            <a:rPr lang="zh-CN" altLang="en-US" sz="2000" kern="1200" dirty="0">
              <a:latin typeface="+mj-ea"/>
              <a:ea typeface="+mj-ea"/>
            </a:rPr>
            <a:t>求值</a:t>
          </a:r>
        </a:p>
      </dgm:t>
    </dgm:pt>
    <dgm:pt modelId="{B1D06AA6-EAB3-4F4D-B516-42C7C65E5DA0}" type="parTrans" cxnId="{4ADF65F0-924F-4B82-98CE-518F651BB892}">
      <dgm:prSet/>
      <dgm:spPr/>
      <dgm:t>
        <a:bodyPr/>
        <a:lstStyle/>
        <a:p>
          <a:endParaRPr lang="zh-CN" altLang="en-US"/>
        </a:p>
      </dgm:t>
    </dgm:pt>
    <dgm:pt modelId="{24C7131E-5430-488A-A7BF-C4E9C5B3FC7F}" type="sibTrans" cxnId="{4ADF65F0-924F-4B82-98CE-518F651BB892}">
      <dgm:prSet/>
      <dgm:spPr/>
      <dgm:t>
        <a:bodyPr/>
        <a:lstStyle/>
        <a:p>
          <a:endParaRPr lang="zh-CN" altLang="en-US"/>
        </a:p>
      </dgm:t>
    </dgm:pt>
    <dgm:pt modelId="{2DEE22CA-2458-4059-AF3B-A7E1582584C5}">
      <dgm:prSet custT="1"/>
      <dgm:spPr>
        <a:solidFill>
          <a:prstClr val="white">
            <a:lumMod val="65000"/>
          </a:prstClr>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r>
            <a:rPr lang="zh-CN" altLang="en-US" sz="2000" dirty="0">
              <a:latin typeface="+mj-ea"/>
              <a:ea typeface="+mj-ea"/>
            </a:rPr>
            <a:t>逆波兰式</a:t>
          </a:r>
        </a:p>
      </dgm:t>
    </dgm:pt>
    <dgm:pt modelId="{670D5D8A-246A-44A1-B5A2-97505D565F12}" type="parTrans" cxnId="{19F230FA-CF58-4517-9BF8-B5A76979FEAD}">
      <dgm:prSet/>
      <dgm:spPr/>
      <dgm:t>
        <a:bodyPr/>
        <a:lstStyle/>
        <a:p>
          <a:endParaRPr lang="zh-CN" altLang="en-US"/>
        </a:p>
      </dgm:t>
    </dgm:pt>
    <dgm:pt modelId="{C24F2BFC-36B1-4C08-BC1F-8E9F99CA9E2A}" type="sibTrans" cxnId="{19F230FA-CF58-4517-9BF8-B5A76979FEAD}">
      <dgm:prSet/>
      <dgm:spPr/>
      <dgm:t>
        <a:bodyPr/>
        <a:lstStyle/>
        <a:p>
          <a:endParaRPr lang="zh-CN" altLang="en-US"/>
        </a:p>
      </dgm:t>
    </dgm:pt>
    <dgm:pt modelId="{CF88C47B-4811-424A-82B7-BEB793917FD9}">
      <dgm:prSet custT="1"/>
      <dgm:spPr>
        <a:solidFill>
          <a:prstClr val="white">
            <a:lumMod val="65000"/>
          </a:prstClr>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r>
            <a:rPr lang="zh-CN" altLang="en-US" sz="2000" kern="1200" dirty="0">
              <a:latin typeface="+mj-ea"/>
              <a:ea typeface="+mj-ea"/>
            </a:rPr>
            <a:t>函数调用与递归</a:t>
          </a:r>
        </a:p>
      </dgm:t>
    </dgm:pt>
    <dgm:pt modelId="{EF2D4119-D853-4A3B-82CB-6B4EAB7F0015}" type="parTrans" cxnId="{01EDBABA-44C7-45F1-921B-F512E6E01F78}">
      <dgm:prSet/>
      <dgm:spPr/>
      <dgm:t>
        <a:bodyPr/>
        <a:lstStyle/>
        <a:p>
          <a:endParaRPr lang="zh-CN" altLang="en-US"/>
        </a:p>
      </dgm:t>
    </dgm:pt>
    <dgm:pt modelId="{876B058B-69A0-4A41-8F1B-EB87204FED55}" type="sibTrans" cxnId="{01EDBABA-44C7-45F1-921B-F512E6E01F78}">
      <dgm:prSet/>
      <dgm:spPr/>
      <dgm:t>
        <a:bodyPr/>
        <a:lstStyle/>
        <a:p>
          <a:endParaRPr lang="zh-CN" altLang="en-US"/>
        </a:p>
      </dgm:t>
    </dgm:pt>
    <dgm:pt modelId="{8FEF306F-B0AE-4DA5-8A53-6B8F6BD76876}" type="pres">
      <dgm:prSet presAssocID="{E6ADBCA2-BEF9-4BA1-89B5-C377C491CFCA}" presName="Name0" presStyleCnt="0">
        <dgm:presLayoutVars>
          <dgm:chPref val="1"/>
          <dgm:dir/>
          <dgm:animOne val="branch"/>
          <dgm:animLvl val="lvl"/>
          <dgm:resizeHandles val="exact"/>
        </dgm:presLayoutVars>
      </dgm:prSet>
      <dgm:spPr/>
      <dgm:t>
        <a:bodyPr/>
        <a:lstStyle/>
        <a:p>
          <a:endParaRPr lang="zh-CN" altLang="en-US"/>
        </a:p>
      </dgm:t>
    </dgm:pt>
    <dgm:pt modelId="{8A8C2D80-5667-4726-8858-F4C5C74FFB9D}" type="pres">
      <dgm:prSet presAssocID="{C05EB281-F06B-4D4D-A60A-C61E8C697EA2}" presName="root1" presStyleCnt="0"/>
      <dgm:spPr/>
    </dgm:pt>
    <dgm:pt modelId="{1A85A79C-7CB8-4596-A4A1-9723ED63F524}" type="pres">
      <dgm:prSet presAssocID="{C05EB281-F06B-4D4D-A60A-C61E8C697EA2}" presName="LevelOneTextNode" presStyleLbl="node0" presStyleIdx="0" presStyleCnt="1" custScaleY="78948" custLinFactNeighborX="4467" custLinFactNeighborY="1394">
        <dgm:presLayoutVars>
          <dgm:chPref val="3"/>
        </dgm:presLayoutVars>
      </dgm:prSet>
      <dgm:spPr/>
      <dgm:t>
        <a:bodyPr/>
        <a:lstStyle/>
        <a:p>
          <a:endParaRPr lang="zh-CN" altLang="en-US"/>
        </a:p>
      </dgm:t>
    </dgm:pt>
    <dgm:pt modelId="{A1267C24-A826-45F5-BC79-3BA6624972E5}" type="pres">
      <dgm:prSet presAssocID="{C05EB281-F06B-4D4D-A60A-C61E8C697EA2}" presName="level2hierChild" presStyleCnt="0"/>
      <dgm:spPr/>
    </dgm:pt>
    <dgm:pt modelId="{F7A740B3-DDA2-4F8F-9150-11EB79B1AC33}" type="pres">
      <dgm:prSet presAssocID="{ED1CD1C3-B6E1-4E27-A6AD-06751C13F6A5}" presName="conn2-1" presStyleLbl="parChTrans1D2" presStyleIdx="0" presStyleCnt="2"/>
      <dgm:spPr/>
      <dgm:t>
        <a:bodyPr/>
        <a:lstStyle/>
        <a:p>
          <a:endParaRPr lang="zh-CN" altLang="en-US"/>
        </a:p>
      </dgm:t>
    </dgm:pt>
    <dgm:pt modelId="{2A84C468-8D19-4B9F-9717-4D8FF10960A2}" type="pres">
      <dgm:prSet presAssocID="{ED1CD1C3-B6E1-4E27-A6AD-06751C13F6A5}" presName="connTx" presStyleLbl="parChTrans1D2" presStyleIdx="0" presStyleCnt="2"/>
      <dgm:spPr/>
      <dgm:t>
        <a:bodyPr/>
        <a:lstStyle/>
        <a:p>
          <a:endParaRPr lang="zh-CN" altLang="en-US"/>
        </a:p>
      </dgm:t>
    </dgm:pt>
    <dgm:pt modelId="{A8095451-C3AE-4BC4-A611-FE64C24BAD38}" type="pres">
      <dgm:prSet presAssocID="{621E514B-9748-49D8-A593-160B2AA34375}" presName="root2" presStyleCnt="0"/>
      <dgm:spPr/>
    </dgm:pt>
    <dgm:pt modelId="{4A5DC45F-E714-4E83-9F5A-19201F4EDD9C}" type="pres">
      <dgm:prSet presAssocID="{621E514B-9748-49D8-A593-160B2AA34375}" presName="LevelTwoTextNode" presStyleLbl="node2" presStyleIdx="0" presStyleCnt="2" custLinFactNeighborX="3869" custLinFactNeighborY="556">
        <dgm:presLayoutVars>
          <dgm:chPref val="3"/>
        </dgm:presLayoutVars>
      </dgm:prSet>
      <dgm:spPr/>
      <dgm:t>
        <a:bodyPr/>
        <a:lstStyle/>
        <a:p>
          <a:endParaRPr lang="zh-CN" altLang="en-US"/>
        </a:p>
      </dgm:t>
    </dgm:pt>
    <dgm:pt modelId="{03A79B9F-C132-49D1-9CD4-41FC5DD70A4E}" type="pres">
      <dgm:prSet presAssocID="{621E514B-9748-49D8-A593-160B2AA34375}" presName="level3hierChild" presStyleCnt="0"/>
      <dgm:spPr/>
    </dgm:pt>
    <dgm:pt modelId="{2ECF20E1-DDC5-4970-9100-DE1D46C95F65}" type="pres">
      <dgm:prSet presAssocID="{C3179D1A-220B-43C7-85A3-D0EBA339BF7D}" presName="conn2-1" presStyleLbl="parChTrans1D3" presStyleIdx="0" presStyleCnt="5"/>
      <dgm:spPr/>
      <dgm:t>
        <a:bodyPr/>
        <a:lstStyle/>
        <a:p>
          <a:endParaRPr lang="zh-CN" altLang="en-US"/>
        </a:p>
      </dgm:t>
    </dgm:pt>
    <dgm:pt modelId="{D1496859-AC98-4DC3-ADAC-C907BB5162A6}" type="pres">
      <dgm:prSet presAssocID="{C3179D1A-220B-43C7-85A3-D0EBA339BF7D}" presName="connTx" presStyleLbl="parChTrans1D3" presStyleIdx="0" presStyleCnt="5"/>
      <dgm:spPr/>
      <dgm:t>
        <a:bodyPr/>
        <a:lstStyle/>
        <a:p>
          <a:endParaRPr lang="zh-CN" altLang="en-US"/>
        </a:p>
      </dgm:t>
    </dgm:pt>
    <dgm:pt modelId="{B5C4A8C0-1F90-4261-878C-90B20E40EB1C}" type="pres">
      <dgm:prSet presAssocID="{0F63EC7F-22FC-468D-AE6E-C2BC7B8A6710}" presName="root2" presStyleCnt="0"/>
      <dgm:spPr/>
    </dgm:pt>
    <dgm:pt modelId="{B18941E1-B433-44E8-B8BD-ADE93BE13332}" type="pres">
      <dgm:prSet presAssocID="{0F63EC7F-22FC-468D-AE6E-C2BC7B8A6710}" presName="LevelTwoTextNode" presStyleLbl="node3" presStyleIdx="0" presStyleCnt="5">
        <dgm:presLayoutVars>
          <dgm:chPref val="3"/>
        </dgm:presLayoutVars>
      </dgm:prSet>
      <dgm:spPr>
        <a:xfrm>
          <a:off x="3246808" y="295644"/>
          <a:ext cx="1904067" cy="580508"/>
        </a:xfrm>
        <a:prstGeom prst="rect">
          <a:avLst/>
        </a:prstGeom>
      </dgm:spPr>
      <dgm:t>
        <a:bodyPr/>
        <a:lstStyle/>
        <a:p>
          <a:endParaRPr lang="zh-CN" altLang="en-US"/>
        </a:p>
      </dgm:t>
    </dgm:pt>
    <dgm:pt modelId="{0F3DBD5E-B98E-4067-BC34-62A81FA96E89}" type="pres">
      <dgm:prSet presAssocID="{0F63EC7F-22FC-468D-AE6E-C2BC7B8A6710}" presName="level3hierChild" presStyleCnt="0"/>
      <dgm:spPr/>
    </dgm:pt>
    <dgm:pt modelId="{8BEDB1B5-6FF9-47F1-8279-7FD2B31B0E7D}" type="pres">
      <dgm:prSet presAssocID="{DCBBFBBE-890E-493B-9C22-10A94CB83C91}" presName="conn2-1" presStyleLbl="parChTrans1D3" presStyleIdx="1" presStyleCnt="5"/>
      <dgm:spPr/>
      <dgm:t>
        <a:bodyPr/>
        <a:lstStyle/>
        <a:p>
          <a:endParaRPr lang="zh-CN" altLang="en-US"/>
        </a:p>
      </dgm:t>
    </dgm:pt>
    <dgm:pt modelId="{F6FE8718-1682-41D2-9AFC-B46414E8917A}" type="pres">
      <dgm:prSet presAssocID="{DCBBFBBE-890E-493B-9C22-10A94CB83C91}" presName="connTx" presStyleLbl="parChTrans1D3" presStyleIdx="1" presStyleCnt="5"/>
      <dgm:spPr/>
      <dgm:t>
        <a:bodyPr/>
        <a:lstStyle/>
        <a:p>
          <a:endParaRPr lang="zh-CN" altLang="en-US"/>
        </a:p>
      </dgm:t>
    </dgm:pt>
    <dgm:pt modelId="{BBAD524A-D95D-46A8-9778-FE1EBC3BC9DC}" type="pres">
      <dgm:prSet presAssocID="{D4B97D42-2A44-43B5-B1BB-B4AD164545B0}" presName="root2" presStyleCnt="0"/>
      <dgm:spPr/>
    </dgm:pt>
    <dgm:pt modelId="{EDFDE00A-0D0E-424A-A96E-2173A7379303}" type="pres">
      <dgm:prSet presAssocID="{D4B97D42-2A44-43B5-B1BB-B4AD164545B0}" presName="LevelTwoTextNode" presStyleLbl="node3" presStyleIdx="1" presStyleCnt="5" custLinFactNeighborY="0">
        <dgm:presLayoutVars>
          <dgm:chPref val="3"/>
        </dgm:presLayoutVars>
      </dgm:prSet>
      <dgm:spPr>
        <a:xfrm>
          <a:off x="3366547" y="682690"/>
          <a:ext cx="1776255" cy="541541"/>
        </a:xfrm>
        <a:prstGeom prst="rect">
          <a:avLst/>
        </a:prstGeom>
      </dgm:spPr>
      <dgm:t>
        <a:bodyPr/>
        <a:lstStyle/>
        <a:p>
          <a:endParaRPr lang="zh-CN" altLang="en-US"/>
        </a:p>
      </dgm:t>
    </dgm:pt>
    <dgm:pt modelId="{5E931644-F5E0-44CE-915C-F16F29F9E73D}" type="pres">
      <dgm:prSet presAssocID="{D4B97D42-2A44-43B5-B1BB-B4AD164545B0}" presName="level3hierChild" presStyleCnt="0"/>
      <dgm:spPr/>
    </dgm:pt>
    <dgm:pt modelId="{0BC5ACFF-D649-4154-9D3D-AE8DA3C41273}" type="pres">
      <dgm:prSet presAssocID="{0C7270DC-7D60-454B-9610-8B315D8BDA5B}" presName="conn2-1" presStyleLbl="parChTrans1D3" presStyleIdx="2" presStyleCnt="5"/>
      <dgm:spPr/>
      <dgm:t>
        <a:bodyPr/>
        <a:lstStyle/>
        <a:p>
          <a:endParaRPr lang="zh-CN" altLang="en-US"/>
        </a:p>
      </dgm:t>
    </dgm:pt>
    <dgm:pt modelId="{F16829F4-4788-435E-A699-AD2AAAA82645}" type="pres">
      <dgm:prSet presAssocID="{0C7270DC-7D60-454B-9610-8B315D8BDA5B}" presName="connTx" presStyleLbl="parChTrans1D3" presStyleIdx="2" presStyleCnt="5"/>
      <dgm:spPr/>
      <dgm:t>
        <a:bodyPr/>
        <a:lstStyle/>
        <a:p>
          <a:endParaRPr lang="zh-CN" altLang="en-US"/>
        </a:p>
      </dgm:t>
    </dgm:pt>
    <dgm:pt modelId="{F29E77CF-8005-4CB1-80ED-3B69473B6D17}" type="pres">
      <dgm:prSet presAssocID="{A985F52F-AD78-4B04-A7F1-728FE63ECB1D}" presName="root2" presStyleCnt="0"/>
      <dgm:spPr/>
    </dgm:pt>
    <dgm:pt modelId="{2FF832D1-F3D6-456D-B3A9-03AF3F734BB5}" type="pres">
      <dgm:prSet presAssocID="{A985F52F-AD78-4B04-A7F1-728FE63ECB1D}" presName="LevelTwoTextNode" presStyleLbl="node3" presStyleIdx="2" presStyleCnt="5">
        <dgm:presLayoutVars>
          <dgm:chPref val="3"/>
        </dgm:presLayoutVars>
      </dgm:prSet>
      <dgm:spPr>
        <a:xfrm>
          <a:off x="3554131" y="1205432"/>
          <a:ext cx="1576022" cy="480494"/>
        </a:xfrm>
        <a:prstGeom prst="rect">
          <a:avLst/>
        </a:prstGeom>
      </dgm:spPr>
      <dgm:t>
        <a:bodyPr/>
        <a:lstStyle/>
        <a:p>
          <a:endParaRPr lang="zh-CN" altLang="en-US"/>
        </a:p>
      </dgm:t>
    </dgm:pt>
    <dgm:pt modelId="{54CBB3D6-E96D-4A91-B662-7AEAFDED220F}" type="pres">
      <dgm:prSet presAssocID="{A985F52F-AD78-4B04-A7F1-728FE63ECB1D}" presName="level3hierChild" presStyleCnt="0"/>
      <dgm:spPr/>
    </dgm:pt>
    <dgm:pt modelId="{A0383D7E-8B74-46C0-8880-AF12A9A861FA}" type="pres">
      <dgm:prSet presAssocID="{EEEE685E-FDC2-45D6-BF4F-23D31CD451BF}" presName="conn2-1" presStyleLbl="parChTrans1D4" presStyleIdx="0" presStyleCnt="4"/>
      <dgm:spPr/>
      <dgm:t>
        <a:bodyPr/>
        <a:lstStyle/>
        <a:p>
          <a:endParaRPr lang="zh-CN" altLang="en-US"/>
        </a:p>
      </dgm:t>
    </dgm:pt>
    <dgm:pt modelId="{2769AD35-9EC3-4DC8-9DB1-29A610CC91CC}" type="pres">
      <dgm:prSet presAssocID="{EEEE685E-FDC2-45D6-BF4F-23D31CD451BF}" presName="connTx" presStyleLbl="parChTrans1D4" presStyleIdx="0" presStyleCnt="4"/>
      <dgm:spPr/>
      <dgm:t>
        <a:bodyPr/>
        <a:lstStyle/>
        <a:p>
          <a:endParaRPr lang="zh-CN" altLang="en-US"/>
        </a:p>
      </dgm:t>
    </dgm:pt>
    <dgm:pt modelId="{C4EA3C15-DB16-48A4-B6D6-0B11CF1DCF9B}" type="pres">
      <dgm:prSet presAssocID="{08ECC1CE-A676-4DD0-86E6-86264F7C96DD}" presName="root2" presStyleCnt="0"/>
      <dgm:spPr/>
    </dgm:pt>
    <dgm:pt modelId="{99F699BE-78B1-4429-AAB4-15EDF0182A2B}" type="pres">
      <dgm:prSet presAssocID="{08ECC1CE-A676-4DD0-86E6-86264F7C96DD}" presName="LevelTwoTextNode" presStyleLbl="node4" presStyleIdx="0" presStyleCnt="4">
        <dgm:presLayoutVars>
          <dgm:chPref val="3"/>
        </dgm:presLayoutVars>
      </dgm:prSet>
      <dgm:spPr>
        <a:xfrm>
          <a:off x="5403287" y="543015"/>
          <a:ext cx="1416159" cy="431756"/>
        </a:xfrm>
        <a:prstGeom prst="rect">
          <a:avLst/>
        </a:prstGeom>
      </dgm:spPr>
      <dgm:t>
        <a:bodyPr/>
        <a:lstStyle/>
        <a:p>
          <a:endParaRPr lang="zh-CN" altLang="en-US"/>
        </a:p>
      </dgm:t>
    </dgm:pt>
    <dgm:pt modelId="{4BCA2B42-A4D9-4855-A2D8-E8DDCA76788E}" type="pres">
      <dgm:prSet presAssocID="{08ECC1CE-A676-4DD0-86E6-86264F7C96DD}" presName="level3hierChild" presStyleCnt="0"/>
      <dgm:spPr/>
    </dgm:pt>
    <dgm:pt modelId="{D60F536E-EF7A-4125-8F56-E8967D350A4A}" type="pres">
      <dgm:prSet presAssocID="{670D5D8A-246A-44A1-B5A2-97505D565F12}" presName="conn2-1" presStyleLbl="parChTrans1D4" presStyleIdx="1" presStyleCnt="4"/>
      <dgm:spPr/>
      <dgm:t>
        <a:bodyPr/>
        <a:lstStyle/>
        <a:p>
          <a:endParaRPr lang="zh-CN" altLang="en-US"/>
        </a:p>
      </dgm:t>
    </dgm:pt>
    <dgm:pt modelId="{0F50B9DF-976A-4D81-AEAD-D84EFEBD56CF}" type="pres">
      <dgm:prSet presAssocID="{670D5D8A-246A-44A1-B5A2-97505D565F12}" presName="connTx" presStyleLbl="parChTrans1D4" presStyleIdx="1" presStyleCnt="4"/>
      <dgm:spPr/>
      <dgm:t>
        <a:bodyPr/>
        <a:lstStyle/>
        <a:p>
          <a:endParaRPr lang="zh-CN" altLang="en-US"/>
        </a:p>
      </dgm:t>
    </dgm:pt>
    <dgm:pt modelId="{F8222CD0-3BA6-460E-B38B-6E95423F5D15}" type="pres">
      <dgm:prSet presAssocID="{2DEE22CA-2458-4059-AF3B-A7E1582584C5}" presName="root2" presStyleCnt="0"/>
      <dgm:spPr/>
    </dgm:pt>
    <dgm:pt modelId="{C0D5F8B7-A778-4647-A62E-94E688165039}" type="pres">
      <dgm:prSet presAssocID="{2DEE22CA-2458-4059-AF3B-A7E1582584C5}" presName="LevelTwoTextNode" presStyleLbl="node4" presStyleIdx="1" presStyleCnt="4">
        <dgm:presLayoutVars>
          <dgm:chPref val="3"/>
        </dgm:presLayoutVars>
      </dgm:prSet>
      <dgm:spPr>
        <a:xfrm>
          <a:off x="5403287" y="1082711"/>
          <a:ext cx="1416159" cy="431756"/>
        </a:xfrm>
        <a:prstGeom prst="rect">
          <a:avLst/>
        </a:prstGeom>
      </dgm:spPr>
      <dgm:t>
        <a:bodyPr/>
        <a:lstStyle/>
        <a:p>
          <a:endParaRPr lang="zh-CN" altLang="en-US"/>
        </a:p>
      </dgm:t>
    </dgm:pt>
    <dgm:pt modelId="{F2E1DB26-884B-4DFF-8513-E7B1D4C15DDA}" type="pres">
      <dgm:prSet presAssocID="{2DEE22CA-2458-4059-AF3B-A7E1582584C5}" presName="level3hierChild" presStyleCnt="0"/>
      <dgm:spPr/>
    </dgm:pt>
    <dgm:pt modelId="{05998D88-F5B8-4C27-B0DA-2BBAC9E7904D}" type="pres">
      <dgm:prSet presAssocID="{B1D06AA6-EAB3-4F4D-B516-42C7C65E5DA0}" presName="conn2-1" presStyleLbl="parChTrans1D4" presStyleIdx="2" presStyleCnt="4"/>
      <dgm:spPr/>
      <dgm:t>
        <a:bodyPr/>
        <a:lstStyle/>
        <a:p>
          <a:endParaRPr lang="zh-CN" altLang="en-US"/>
        </a:p>
      </dgm:t>
    </dgm:pt>
    <dgm:pt modelId="{1ECE00AF-FAB9-48EF-8368-E5B5ACB0E9C0}" type="pres">
      <dgm:prSet presAssocID="{B1D06AA6-EAB3-4F4D-B516-42C7C65E5DA0}" presName="connTx" presStyleLbl="parChTrans1D4" presStyleIdx="2" presStyleCnt="4"/>
      <dgm:spPr/>
      <dgm:t>
        <a:bodyPr/>
        <a:lstStyle/>
        <a:p>
          <a:endParaRPr lang="zh-CN" altLang="en-US"/>
        </a:p>
      </dgm:t>
    </dgm:pt>
    <dgm:pt modelId="{279366D4-462D-4444-B002-145456E53D2E}" type="pres">
      <dgm:prSet presAssocID="{1EEBAAAE-74A5-48F5-BBAA-911E468C742B}" presName="root2" presStyleCnt="0"/>
      <dgm:spPr/>
    </dgm:pt>
    <dgm:pt modelId="{EA6BCBB9-4972-47B2-B9DC-2B0874069EA2}" type="pres">
      <dgm:prSet presAssocID="{1EEBAAAE-74A5-48F5-BBAA-911E468C742B}" presName="LevelTwoTextNode" presStyleLbl="node4" presStyleIdx="2" presStyleCnt="4">
        <dgm:presLayoutVars>
          <dgm:chPref val="3"/>
        </dgm:presLayoutVars>
      </dgm:prSet>
      <dgm:spPr>
        <a:xfrm>
          <a:off x="5403287" y="1622406"/>
          <a:ext cx="1416159" cy="431756"/>
        </a:xfrm>
        <a:prstGeom prst="rect">
          <a:avLst/>
        </a:prstGeom>
      </dgm:spPr>
      <dgm:t>
        <a:bodyPr/>
        <a:lstStyle/>
        <a:p>
          <a:endParaRPr lang="zh-CN" altLang="en-US"/>
        </a:p>
      </dgm:t>
    </dgm:pt>
    <dgm:pt modelId="{2791DDA2-894D-486A-9D1D-3BDB6144919A}" type="pres">
      <dgm:prSet presAssocID="{1EEBAAAE-74A5-48F5-BBAA-911E468C742B}" presName="level3hierChild" presStyleCnt="0"/>
      <dgm:spPr/>
    </dgm:pt>
    <dgm:pt modelId="{43F23DAC-6FF0-42A2-A111-643BF2E5EBFA}" type="pres">
      <dgm:prSet presAssocID="{EF2D4119-D853-4A3B-82CB-6B4EAB7F0015}" presName="conn2-1" presStyleLbl="parChTrans1D4" presStyleIdx="3" presStyleCnt="4"/>
      <dgm:spPr/>
      <dgm:t>
        <a:bodyPr/>
        <a:lstStyle/>
        <a:p>
          <a:endParaRPr lang="zh-CN" altLang="en-US"/>
        </a:p>
      </dgm:t>
    </dgm:pt>
    <dgm:pt modelId="{85C4B66E-E547-4954-B343-D850DC73EB7E}" type="pres">
      <dgm:prSet presAssocID="{EF2D4119-D853-4A3B-82CB-6B4EAB7F0015}" presName="connTx" presStyleLbl="parChTrans1D4" presStyleIdx="3" presStyleCnt="4"/>
      <dgm:spPr/>
      <dgm:t>
        <a:bodyPr/>
        <a:lstStyle/>
        <a:p>
          <a:endParaRPr lang="zh-CN" altLang="en-US"/>
        </a:p>
      </dgm:t>
    </dgm:pt>
    <dgm:pt modelId="{9B0B93C7-2DD9-4AD2-B5AC-5B8FC1ACE1AE}" type="pres">
      <dgm:prSet presAssocID="{CF88C47B-4811-424A-82B7-BEB793917FD9}" presName="root2" presStyleCnt="0"/>
      <dgm:spPr/>
    </dgm:pt>
    <dgm:pt modelId="{610FCFAD-B35F-430E-895B-C763A14AE61A}" type="pres">
      <dgm:prSet presAssocID="{CF88C47B-4811-424A-82B7-BEB793917FD9}" presName="LevelTwoTextNode" presStyleLbl="node4" presStyleIdx="3" presStyleCnt="4">
        <dgm:presLayoutVars>
          <dgm:chPref val="3"/>
        </dgm:presLayoutVars>
      </dgm:prSet>
      <dgm:spPr/>
      <dgm:t>
        <a:bodyPr/>
        <a:lstStyle/>
        <a:p>
          <a:endParaRPr lang="zh-CN" altLang="en-US"/>
        </a:p>
      </dgm:t>
    </dgm:pt>
    <dgm:pt modelId="{B8A8F749-AD87-4348-B59F-EB8A7E9FFAF3}" type="pres">
      <dgm:prSet presAssocID="{CF88C47B-4811-424A-82B7-BEB793917FD9}" presName="level3hierChild" presStyleCnt="0"/>
      <dgm:spPr/>
    </dgm:pt>
    <dgm:pt modelId="{5AA70C89-1655-4985-AC2B-5289AF3EB0E6}" type="pres">
      <dgm:prSet presAssocID="{ADEA4B95-4475-4CC0-B9E6-2C0C1193A575}" presName="conn2-1" presStyleLbl="parChTrans1D2" presStyleIdx="1" presStyleCnt="2"/>
      <dgm:spPr/>
      <dgm:t>
        <a:bodyPr/>
        <a:lstStyle/>
        <a:p>
          <a:endParaRPr lang="zh-CN" altLang="en-US"/>
        </a:p>
      </dgm:t>
    </dgm:pt>
    <dgm:pt modelId="{D0141F25-CA24-45A9-941A-6F0C90B7E6EC}" type="pres">
      <dgm:prSet presAssocID="{ADEA4B95-4475-4CC0-B9E6-2C0C1193A575}" presName="connTx" presStyleLbl="parChTrans1D2" presStyleIdx="1" presStyleCnt="2"/>
      <dgm:spPr/>
      <dgm:t>
        <a:bodyPr/>
        <a:lstStyle/>
        <a:p>
          <a:endParaRPr lang="zh-CN" altLang="en-US"/>
        </a:p>
      </dgm:t>
    </dgm:pt>
    <dgm:pt modelId="{1F9F9624-0897-4069-8812-39AFBC028E59}" type="pres">
      <dgm:prSet presAssocID="{684EE191-DACD-4C3F-BA1A-B5A50E4F9FA8}" presName="root2" presStyleCnt="0"/>
      <dgm:spPr/>
    </dgm:pt>
    <dgm:pt modelId="{7C37664B-43B4-4875-8243-85298F458D11}" type="pres">
      <dgm:prSet presAssocID="{684EE191-DACD-4C3F-BA1A-B5A50E4F9FA8}" presName="LevelTwoTextNode" presStyleLbl="node2" presStyleIdx="1" presStyleCnt="2" custLinFactNeighborX="4089" custLinFactNeighborY="8772">
        <dgm:presLayoutVars>
          <dgm:chPref val="3"/>
        </dgm:presLayoutVars>
      </dgm:prSet>
      <dgm:spPr/>
      <dgm:t>
        <a:bodyPr/>
        <a:lstStyle/>
        <a:p>
          <a:endParaRPr lang="zh-CN" altLang="en-US"/>
        </a:p>
      </dgm:t>
    </dgm:pt>
    <dgm:pt modelId="{C2FA94B5-BE36-4D80-AF88-299D59842AF5}" type="pres">
      <dgm:prSet presAssocID="{684EE191-DACD-4C3F-BA1A-B5A50E4F9FA8}" presName="level3hierChild" presStyleCnt="0"/>
      <dgm:spPr/>
    </dgm:pt>
    <dgm:pt modelId="{1CB505DB-3CD1-49D6-8F38-ACD7A5C7AC3B}" type="pres">
      <dgm:prSet presAssocID="{EF7F4200-D09C-4B75-B3B0-EB5EB54CFA5E}" presName="conn2-1" presStyleLbl="parChTrans1D3" presStyleIdx="3" presStyleCnt="5"/>
      <dgm:spPr/>
      <dgm:t>
        <a:bodyPr/>
        <a:lstStyle/>
        <a:p>
          <a:endParaRPr lang="zh-CN" altLang="en-US"/>
        </a:p>
      </dgm:t>
    </dgm:pt>
    <dgm:pt modelId="{BEFF443B-1CA1-4A69-BF56-A503B438B725}" type="pres">
      <dgm:prSet presAssocID="{EF7F4200-D09C-4B75-B3B0-EB5EB54CFA5E}" presName="connTx" presStyleLbl="parChTrans1D3" presStyleIdx="3" presStyleCnt="5"/>
      <dgm:spPr/>
      <dgm:t>
        <a:bodyPr/>
        <a:lstStyle/>
        <a:p>
          <a:endParaRPr lang="zh-CN" altLang="en-US"/>
        </a:p>
      </dgm:t>
    </dgm:pt>
    <dgm:pt modelId="{3FBDA144-B2DD-4A4B-B56D-249A0F7E621D}" type="pres">
      <dgm:prSet presAssocID="{8BA76E80-C9FB-4B68-927F-497593E6EB4F}" presName="root2" presStyleCnt="0"/>
      <dgm:spPr/>
    </dgm:pt>
    <dgm:pt modelId="{4C6DBED5-C51D-4BE5-B178-4DDCE491AC54}" type="pres">
      <dgm:prSet presAssocID="{8BA76E80-C9FB-4B68-927F-497593E6EB4F}" presName="LevelTwoTextNode" presStyleLbl="node3" presStyleIdx="3" presStyleCnt="5" custLinFactNeighborX="-1194" custLinFactNeighborY="5410">
        <dgm:presLayoutVars>
          <dgm:chPref val="3"/>
        </dgm:presLayoutVars>
      </dgm:prSet>
      <dgm:spPr/>
      <dgm:t>
        <a:bodyPr/>
        <a:lstStyle/>
        <a:p>
          <a:endParaRPr lang="zh-CN" altLang="en-US"/>
        </a:p>
      </dgm:t>
    </dgm:pt>
    <dgm:pt modelId="{DC926D80-9C91-469E-AE6D-DFAAE13D786E}" type="pres">
      <dgm:prSet presAssocID="{8BA76E80-C9FB-4B68-927F-497593E6EB4F}" presName="level3hierChild" presStyleCnt="0"/>
      <dgm:spPr/>
    </dgm:pt>
    <dgm:pt modelId="{F5B3C82F-DA45-4DB9-8031-F1812EF7943E}" type="pres">
      <dgm:prSet presAssocID="{FF61D975-648D-4DC5-95BE-CA9C0897E268}" presName="conn2-1" presStyleLbl="parChTrans1D3" presStyleIdx="4" presStyleCnt="5"/>
      <dgm:spPr/>
      <dgm:t>
        <a:bodyPr/>
        <a:lstStyle/>
        <a:p>
          <a:endParaRPr lang="zh-CN" altLang="en-US"/>
        </a:p>
      </dgm:t>
    </dgm:pt>
    <dgm:pt modelId="{936E091A-245B-4E89-A606-42E72C35432B}" type="pres">
      <dgm:prSet presAssocID="{FF61D975-648D-4DC5-95BE-CA9C0897E268}" presName="connTx" presStyleLbl="parChTrans1D3" presStyleIdx="4" presStyleCnt="5"/>
      <dgm:spPr/>
      <dgm:t>
        <a:bodyPr/>
        <a:lstStyle/>
        <a:p>
          <a:endParaRPr lang="zh-CN" altLang="en-US"/>
        </a:p>
      </dgm:t>
    </dgm:pt>
    <dgm:pt modelId="{9DF982D6-A111-4359-B94B-F4D04E0F7F01}" type="pres">
      <dgm:prSet presAssocID="{9D98A171-CB62-4872-B538-BED5093640BB}" presName="root2" presStyleCnt="0"/>
      <dgm:spPr/>
    </dgm:pt>
    <dgm:pt modelId="{28150AEA-7173-4E4F-A133-DAC14792B4DB}" type="pres">
      <dgm:prSet presAssocID="{9D98A171-CB62-4872-B538-BED5093640BB}" presName="LevelTwoTextNode" presStyleLbl="node3" presStyleIdx="4" presStyleCnt="5" custLinFactNeighborX="-1182" custLinFactNeighborY="23887">
        <dgm:presLayoutVars>
          <dgm:chPref val="3"/>
        </dgm:presLayoutVars>
      </dgm:prSet>
      <dgm:spPr/>
      <dgm:t>
        <a:bodyPr/>
        <a:lstStyle/>
        <a:p>
          <a:endParaRPr lang="zh-CN" altLang="en-US"/>
        </a:p>
      </dgm:t>
    </dgm:pt>
    <dgm:pt modelId="{88D3674C-729C-4CCD-BAB6-8EEBB0BC7595}" type="pres">
      <dgm:prSet presAssocID="{9D98A171-CB62-4872-B538-BED5093640BB}" presName="level3hierChild" presStyleCnt="0"/>
      <dgm:spPr/>
    </dgm:pt>
  </dgm:ptLst>
  <dgm:cxnLst>
    <dgm:cxn modelId="{F9E755E9-BCDF-4FD9-92D8-55855E03FF36}" type="presOf" srcId="{EEEE685E-FDC2-45D6-BF4F-23D31CD451BF}" destId="{2769AD35-9EC3-4DC8-9DB1-29A610CC91CC}" srcOrd="1" destOrd="0" presId="urn:microsoft.com/office/officeart/2008/layout/HorizontalMultiLevelHierarchy"/>
    <dgm:cxn modelId="{3ED25DC8-2FBD-4F27-8A57-FC9F49919537}" type="presOf" srcId="{670D5D8A-246A-44A1-B5A2-97505D565F12}" destId="{0F50B9DF-976A-4D81-AEAD-D84EFEBD56CF}" srcOrd="1" destOrd="0" presId="urn:microsoft.com/office/officeart/2008/layout/HorizontalMultiLevelHierarchy"/>
    <dgm:cxn modelId="{19F230FA-CF58-4517-9BF8-B5A76979FEAD}" srcId="{A985F52F-AD78-4B04-A7F1-728FE63ECB1D}" destId="{2DEE22CA-2458-4059-AF3B-A7E1582584C5}" srcOrd="1" destOrd="0" parTransId="{670D5D8A-246A-44A1-B5A2-97505D565F12}" sibTransId="{C24F2BFC-36B1-4C08-BC1F-8E9F99CA9E2A}"/>
    <dgm:cxn modelId="{E658CF06-F219-4CE9-A6F8-631E2E6DB43A}" type="presOf" srcId="{A985F52F-AD78-4B04-A7F1-728FE63ECB1D}" destId="{2FF832D1-F3D6-456D-B3A9-03AF3F734BB5}" srcOrd="0" destOrd="0" presId="urn:microsoft.com/office/officeart/2008/layout/HorizontalMultiLevelHierarchy"/>
    <dgm:cxn modelId="{AA370B21-AF91-4D65-BB73-70165F67300C}" type="presOf" srcId="{EF7F4200-D09C-4B75-B3B0-EB5EB54CFA5E}" destId="{1CB505DB-3CD1-49D6-8F38-ACD7A5C7AC3B}" srcOrd="0" destOrd="0" presId="urn:microsoft.com/office/officeart/2008/layout/HorizontalMultiLevelHierarchy"/>
    <dgm:cxn modelId="{82DE0EF2-79CF-46A3-A10E-783646220351}" type="presOf" srcId="{ED1CD1C3-B6E1-4E27-A6AD-06751C13F6A5}" destId="{F7A740B3-DDA2-4F8F-9150-11EB79B1AC33}" srcOrd="0" destOrd="0" presId="urn:microsoft.com/office/officeart/2008/layout/HorizontalMultiLevelHierarchy"/>
    <dgm:cxn modelId="{11907B97-55D1-4F8E-BB9A-8615A900CE33}" type="presOf" srcId="{EF2D4119-D853-4A3B-82CB-6B4EAB7F0015}" destId="{85C4B66E-E547-4954-B343-D850DC73EB7E}" srcOrd="1" destOrd="0" presId="urn:microsoft.com/office/officeart/2008/layout/HorizontalMultiLevelHierarchy"/>
    <dgm:cxn modelId="{01EDBABA-44C7-45F1-921B-F512E6E01F78}" srcId="{A985F52F-AD78-4B04-A7F1-728FE63ECB1D}" destId="{CF88C47B-4811-424A-82B7-BEB793917FD9}" srcOrd="3" destOrd="0" parTransId="{EF2D4119-D853-4A3B-82CB-6B4EAB7F0015}" sibTransId="{876B058B-69A0-4A41-8F1B-EB87204FED55}"/>
    <dgm:cxn modelId="{113DB030-9F12-4F10-8D10-C952B99DD5CF}" srcId="{684EE191-DACD-4C3F-BA1A-B5A50E4F9FA8}" destId="{9D98A171-CB62-4872-B538-BED5093640BB}" srcOrd="1" destOrd="0" parTransId="{FF61D975-648D-4DC5-95BE-CA9C0897E268}" sibTransId="{1EF9C1FC-725B-4E08-902D-F645293E4D9E}"/>
    <dgm:cxn modelId="{EE5D6B4F-59B4-4FB8-9AD2-2368AE21B451}" type="presOf" srcId="{684EE191-DACD-4C3F-BA1A-B5A50E4F9FA8}" destId="{7C37664B-43B4-4875-8243-85298F458D11}" srcOrd="0" destOrd="0" presId="urn:microsoft.com/office/officeart/2008/layout/HorizontalMultiLevelHierarchy"/>
    <dgm:cxn modelId="{9F0B9D6B-D340-4B75-99D5-8135C3B183E3}" srcId="{C05EB281-F06B-4D4D-A60A-C61E8C697EA2}" destId="{684EE191-DACD-4C3F-BA1A-B5A50E4F9FA8}" srcOrd="1" destOrd="0" parTransId="{ADEA4B95-4475-4CC0-B9E6-2C0C1193A575}" sibTransId="{80521E20-4E3A-45DA-8A23-59541E47D857}"/>
    <dgm:cxn modelId="{FE1423C7-6627-43B9-8140-C27DA5C2EB6E}" type="presOf" srcId="{DCBBFBBE-890E-493B-9C22-10A94CB83C91}" destId="{8BEDB1B5-6FF9-47F1-8279-7FD2B31B0E7D}" srcOrd="0" destOrd="0" presId="urn:microsoft.com/office/officeart/2008/layout/HorizontalMultiLevelHierarchy"/>
    <dgm:cxn modelId="{D86E927C-9157-4F5D-9249-528780C1F718}" srcId="{621E514B-9748-49D8-A593-160B2AA34375}" destId="{A985F52F-AD78-4B04-A7F1-728FE63ECB1D}" srcOrd="2" destOrd="0" parTransId="{0C7270DC-7D60-454B-9610-8B315D8BDA5B}" sibTransId="{67AFFFDF-6BE4-42A2-AA46-7177487585C6}"/>
    <dgm:cxn modelId="{4E2E53DC-0483-4AE1-AFAD-EC26016CE5CE}" type="presOf" srcId="{FF61D975-648D-4DC5-95BE-CA9C0897E268}" destId="{F5B3C82F-DA45-4DB9-8031-F1812EF7943E}" srcOrd="0" destOrd="0" presId="urn:microsoft.com/office/officeart/2008/layout/HorizontalMultiLevelHierarchy"/>
    <dgm:cxn modelId="{4AF669AD-076F-4321-95C4-622E4C4ACB97}" type="presOf" srcId="{C05EB281-F06B-4D4D-A60A-C61E8C697EA2}" destId="{1A85A79C-7CB8-4596-A4A1-9723ED63F524}" srcOrd="0" destOrd="0" presId="urn:microsoft.com/office/officeart/2008/layout/HorizontalMultiLevelHierarchy"/>
    <dgm:cxn modelId="{89E4D3A3-7E6A-451C-90B9-5ECC97B24E42}" type="presOf" srcId="{CF88C47B-4811-424A-82B7-BEB793917FD9}" destId="{610FCFAD-B35F-430E-895B-C763A14AE61A}" srcOrd="0" destOrd="0" presId="urn:microsoft.com/office/officeart/2008/layout/HorizontalMultiLevelHierarchy"/>
    <dgm:cxn modelId="{D6CBC92C-32B6-4FA7-9BC3-A1F85C1FA756}" type="presOf" srcId="{2DEE22CA-2458-4059-AF3B-A7E1582584C5}" destId="{C0D5F8B7-A778-4647-A62E-94E688165039}" srcOrd="0" destOrd="0" presId="urn:microsoft.com/office/officeart/2008/layout/HorizontalMultiLevelHierarchy"/>
    <dgm:cxn modelId="{6D113020-DF0D-40A7-9592-C1114BF22D8E}" type="presOf" srcId="{1EEBAAAE-74A5-48F5-BBAA-911E468C742B}" destId="{EA6BCBB9-4972-47B2-B9DC-2B0874069EA2}" srcOrd="0" destOrd="0" presId="urn:microsoft.com/office/officeart/2008/layout/HorizontalMultiLevelHierarchy"/>
    <dgm:cxn modelId="{B6BBB884-92CB-41A3-920D-72498C04309A}" type="presOf" srcId="{670D5D8A-246A-44A1-B5A2-97505D565F12}" destId="{D60F536E-EF7A-4125-8F56-E8967D350A4A}" srcOrd="0" destOrd="0" presId="urn:microsoft.com/office/officeart/2008/layout/HorizontalMultiLevelHierarchy"/>
    <dgm:cxn modelId="{EE7FE25E-C35F-48CF-A604-1D2E907859A8}" type="presOf" srcId="{0F63EC7F-22FC-468D-AE6E-C2BC7B8A6710}" destId="{B18941E1-B433-44E8-B8BD-ADE93BE13332}" srcOrd="0" destOrd="0" presId="urn:microsoft.com/office/officeart/2008/layout/HorizontalMultiLevelHierarchy"/>
    <dgm:cxn modelId="{5FDD0F07-83ED-40BF-9D3B-B717B468395D}" type="presOf" srcId="{EF2D4119-D853-4A3B-82CB-6B4EAB7F0015}" destId="{43F23DAC-6FF0-42A2-A111-643BF2E5EBFA}" srcOrd="0" destOrd="0" presId="urn:microsoft.com/office/officeart/2008/layout/HorizontalMultiLevelHierarchy"/>
    <dgm:cxn modelId="{8EDA5DE5-94AE-4122-83CA-1D7EA3507899}" type="presOf" srcId="{ADEA4B95-4475-4CC0-B9E6-2C0C1193A575}" destId="{5AA70C89-1655-4985-AC2B-5289AF3EB0E6}" srcOrd="0" destOrd="0" presId="urn:microsoft.com/office/officeart/2008/layout/HorizontalMultiLevelHierarchy"/>
    <dgm:cxn modelId="{C1841158-F3E9-4F89-8ABD-CC4E4D0CB2D7}" type="presOf" srcId="{0C7270DC-7D60-454B-9610-8B315D8BDA5B}" destId="{0BC5ACFF-D649-4154-9D3D-AE8DA3C41273}" srcOrd="0" destOrd="0" presId="urn:microsoft.com/office/officeart/2008/layout/HorizontalMultiLevelHierarchy"/>
    <dgm:cxn modelId="{6CF8A828-B264-4527-BE84-C6F186FD2876}" srcId="{A985F52F-AD78-4B04-A7F1-728FE63ECB1D}" destId="{08ECC1CE-A676-4DD0-86E6-86264F7C96DD}" srcOrd="0" destOrd="0" parTransId="{EEEE685E-FDC2-45D6-BF4F-23D31CD451BF}" sibTransId="{40F3C9A0-826D-457B-8C6A-E5F650D16262}"/>
    <dgm:cxn modelId="{94686A63-1933-4EC6-927C-F82F76F60CCE}" type="presOf" srcId="{B1D06AA6-EAB3-4F4D-B516-42C7C65E5DA0}" destId="{1ECE00AF-FAB9-48EF-8368-E5B5ACB0E9C0}" srcOrd="1" destOrd="0" presId="urn:microsoft.com/office/officeart/2008/layout/HorizontalMultiLevelHierarchy"/>
    <dgm:cxn modelId="{7D36C0E4-C6F7-4B5A-800A-977056401023}" type="presOf" srcId="{E6ADBCA2-BEF9-4BA1-89B5-C377C491CFCA}" destId="{8FEF306F-B0AE-4DA5-8A53-6B8F6BD76876}" srcOrd="0" destOrd="0" presId="urn:microsoft.com/office/officeart/2008/layout/HorizontalMultiLevelHierarchy"/>
    <dgm:cxn modelId="{D0A34CC5-2CE4-4F03-B115-9DF1FCFE95CE}" srcId="{E6ADBCA2-BEF9-4BA1-89B5-C377C491CFCA}" destId="{C05EB281-F06B-4D4D-A60A-C61E8C697EA2}" srcOrd="0" destOrd="0" parTransId="{CA7CC7D8-72FF-449D-AC92-395E1F8A7644}" sibTransId="{495171B6-AC9C-4BBB-A95E-E5B2EB55773F}"/>
    <dgm:cxn modelId="{A2BCA180-936F-4982-BEC0-9A949DF2F68F}" srcId="{684EE191-DACD-4C3F-BA1A-B5A50E4F9FA8}" destId="{8BA76E80-C9FB-4B68-927F-497593E6EB4F}" srcOrd="0" destOrd="0" parTransId="{EF7F4200-D09C-4B75-B3B0-EB5EB54CFA5E}" sibTransId="{437466D7-B3F2-4D6C-BF08-0B3055DEC998}"/>
    <dgm:cxn modelId="{476116C0-F9D4-44BF-95A3-588F4DE72654}" type="presOf" srcId="{C3179D1A-220B-43C7-85A3-D0EBA339BF7D}" destId="{D1496859-AC98-4DC3-ADAC-C907BB5162A6}" srcOrd="1" destOrd="0" presId="urn:microsoft.com/office/officeart/2008/layout/HorizontalMultiLevelHierarchy"/>
    <dgm:cxn modelId="{B5E64746-C3A9-4DAA-AB6F-6F6F04F1C5CC}" srcId="{C05EB281-F06B-4D4D-A60A-C61E8C697EA2}" destId="{621E514B-9748-49D8-A593-160B2AA34375}" srcOrd="0" destOrd="0" parTransId="{ED1CD1C3-B6E1-4E27-A6AD-06751C13F6A5}" sibTransId="{2A6DFA8B-A9C5-4179-B0E1-A6311A50C3E6}"/>
    <dgm:cxn modelId="{E6CCBE8B-6EC8-4A97-BF33-BEC99998E982}" type="presOf" srcId="{FF61D975-648D-4DC5-95BE-CA9C0897E268}" destId="{936E091A-245B-4E89-A606-42E72C35432B}" srcOrd="1" destOrd="0" presId="urn:microsoft.com/office/officeart/2008/layout/HorizontalMultiLevelHierarchy"/>
    <dgm:cxn modelId="{125FF628-F967-4337-81BA-4DAC6FDD7C0A}" type="presOf" srcId="{B1D06AA6-EAB3-4F4D-B516-42C7C65E5DA0}" destId="{05998D88-F5B8-4C27-B0DA-2BBAC9E7904D}" srcOrd="0" destOrd="0" presId="urn:microsoft.com/office/officeart/2008/layout/HorizontalMultiLevelHierarchy"/>
    <dgm:cxn modelId="{EA93C94C-A264-4773-A9ED-F6A2ABC41C43}" type="presOf" srcId="{EEEE685E-FDC2-45D6-BF4F-23D31CD451BF}" destId="{A0383D7E-8B74-46C0-8880-AF12A9A861FA}" srcOrd="0" destOrd="0" presId="urn:microsoft.com/office/officeart/2008/layout/HorizontalMultiLevelHierarchy"/>
    <dgm:cxn modelId="{B6D1E130-8405-4287-AC45-C974E9975AA9}" srcId="{621E514B-9748-49D8-A593-160B2AA34375}" destId="{0F63EC7F-22FC-468D-AE6E-C2BC7B8A6710}" srcOrd="0" destOrd="0" parTransId="{C3179D1A-220B-43C7-85A3-D0EBA339BF7D}" sibTransId="{4DB033E0-6C70-43CD-9A50-82C23A0A721C}"/>
    <dgm:cxn modelId="{F22C68B7-7E25-4295-ABD3-876D79AF3E25}" type="presOf" srcId="{ED1CD1C3-B6E1-4E27-A6AD-06751C13F6A5}" destId="{2A84C468-8D19-4B9F-9717-4D8FF10960A2}" srcOrd="1" destOrd="0" presId="urn:microsoft.com/office/officeart/2008/layout/HorizontalMultiLevelHierarchy"/>
    <dgm:cxn modelId="{4ADF65F0-924F-4B82-98CE-518F651BB892}" srcId="{A985F52F-AD78-4B04-A7F1-728FE63ECB1D}" destId="{1EEBAAAE-74A5-48F5-BBAA-911E468C742B}" srcOrd="2" destOrd="0" parTransId="{B1D06AA6-EAB3-4F4D-B516-42C7C65E5DA0}" sibTransId="{24C7131E-5430-488A-A7BF-C4E9C5B3FC7F}"/>
    <dgm:cxn modelId="{D7D44625-FBBA-4309-86E6-68B0E3107795}" type="presOf" srcId="{C3179D1A-220B-43C7-85A3-D0EBA339BF7D}" destId="{2ECF20E1-DDC5-4970-9100-DE1D46C95F65}" srcOrd="0" destOrd="0" presId="urn:microsoft.com/office/officeart/2008/layout/HorizontalMultiLevelHierarchy"/>
    <dgm:cxn modelId="{97A8F190-08DC-41C8-9AE2-9946C1D681E1}" type="presOf" srcId="{9D98A171-CB62-4872-B538-BED5093640BB}" destId="{28150AEA-7173-4E4F-A133-DAC14792B4DB}" srcOrd="0" destOrd="0" presId="urn:microsoft.com/office/officeart/2008/layout/HorizontalMultiLevelHierarchy"/>
    <dgm:cxn modelId="{D9D96749-3D38-4AB6-89A5-CA11AE991290}" type="presOf" srcId="{ADEA4B95-4475-4CC0-B9E6-2C0C1193A575}" destId="{D0141F25-CA24-45A9-941A-6F0C90B7E6EC}" srcOrd="1" destOrd="0" presId="urn:microsoft.com/office/officeart/2008/layout/HorizontalMultiLevelHierarchy"/>
    <dgm:cxn modelId="{2195DD26-E1E3-4960-B42E-F70054170DEA}" type="presOf" srcId="{621E514B-9748-49D8-A593-160B2AA34375}" destId="{4A5DC45F-E714-4E83-9F5A-19201F4EDD9C}" srcOrd="0" destOrd="0" presId="urn:microsoft.com/office/officeart/2008/layout/HorizontalMultiLevelHierarchy"/>
    <dgm:cxn modelId="{FBF4ECD1-9B57-4049-98A6-F82146DF579C}" type="presOf" srcId="{8BA76E80-C9FB-4B68-927F-497593E6EB4F}" destId="{4C6DBED5-C51D-4BE5-B178-4DDCE491AC54}" srcOrd="0" destOrd="0" presId="urn:microsoft.com/office/officeart/2008/layout/HorizontalMultiLevelHierarchy"/>
    <dgm:cxn modelId="{27E647B2-7C73-4F31-97B6-38100ADD6DE9}" type="presOf" srcId="{0C7270DC-7D60-454B-9610-8B315D8BDA5B}" destId="{F16829F4-4788-435E-A699-AD2AAAA82645}" srcOrd="1" destOrd="0" presId="urn:microsoft.com/office/officeart/2008/layout/HorizontalMultiLevelHierarchy"/>
    <dgm:cxn modelId="{97FCB984-A9CF-4103-87A6-29E5953B2CFA}" type="presOf" srcId="{DCBBFBBE-890E-493B-9C22-10A94CB83C91}" destId="{F6FE8718-1682-41D2-9AFC-B46414E8917A}" srcOrd="1" destOrd="0" presId="urn:microsoft.com/office/officeart/2008/layout/HorizontalMultiLevelHierarchy"/>
    <dgm:cxn modelId="{2381368D-EA05-4740-BF6C-FE51DACDBB8F}" srcId="{621E514B-9748-49D8-A593-160B2AA34375}" destId="{D4B97D42-2A44-43B5-B1BB-B4AD164545B0}" srcOrd="1" destOrd="0" parTransId="{DCBBFBBE-890E-493B-9C22-10A94CB83C91}" sibTransId="{3325FD38-7A12-426C-811B-D1B0C81D4595}"/>
    <dgm:cxn modelId="{83DAD150-6708-446B-B27D-6AA9650F3432}" type="presOf" srcId="{D4B97D42-2A44-43B5-B1BB-B4AD164545B0}" destId="{EDFDE00A-0D0E-424A-A96E-2173A7379303}" srcOrd="0" destOrd="0" presId="urn:microsoft.com/office/officeart/2008/layout/HorizontalMultiLevelHierarchy"/>
    <dgm:cxn modelId="{5DFB2D95-D42C-454D-A1CA-543F42BA1A64}" type="presOf" srcId="{EF7F4200-D09C-4B75-B3B0-EB5EB54CFA5E}" destId="{BEFF443B-1CA1-4A69-BF56-A503B438B725}" srcOrd="1" destOrd="0" presId="urn:microsoft.com/office/officeart/2008/layout/HorizontalMultiLevelHierarchy"/>
    <dgm:cxn modelId="{48214F48-E0F8-46A2-80DA-DF29C312668D}" type="presOf" srcId="{08ECC1CE-A676-4DD0-86E6-86264F7C96DD}" destId="{99F699BE-78B1-4429-AAB4-15EDF0182A2B}" srcOrd="0" destOrd="0" presId="urn:microsoft.com/office/officeart/2008/layout/HorizontalMultiLevelHierarchy"/>
    <dgm:cxn modelId="{0B5565E9-E6C4-49A3-8C3F-9DBB59975778}" type="presParOf" srcId="{8FEF306F-B0AE-4DA5-8A53-6B8F6BD76876}" destId="{8A8C2D80-5667-4726-8858-F4C5C74FFB9D}" srcOrd="0" destOrd="0" presId="urn:microsoft.com/office/officeart/2008/layout/HorizontalMultiLevelHierarchy"/>
    <dgm:cxn modelId="{7EE72D45-2A35-4A9E-B5DB-9407C3E710BB}" type="presParOf" srcId="{8A8C2D80-5667-4726-8858-F4C5C74FFB9D}" destId="{1A85A79C-7CB8-4596-A4A1-9723ED63F524}" srcOrd="0" destOrd="0" presId="urn:microsoft.com/office/officeart/2008/layout/HorizontalMultiLevelHierarchy"/>
    <dgm:cxn modelId="{74E92BC7-871A-4EA7-8320-2BFE6FA32DDA}" type="presParOf" srcId="{8A8C2D80-5667-4726-8858-F4C5C74FFB9D}" destId="{A1267C24-A826-45F5-BC79-3BA6624972E5}" srcOrd="1" destOrd="0" presId="urn:microsoft.com/office/officeart/2008/layout/HorizontalMultiLevelHierarchy"/>
    <dgm:cxn modelId="{05065E07-D70D-4A30-B246-050A62B7F604}" type="presParOf" srcId="{A1267C24-A826-45F5-BC79-3BA6624972E5}" destId="{F7A740B3-DDA2-4F8F-9150-11EB79B1AC33}" srcOrd="0" destOrd="0" presId="urn:microsoft.com/office/officeart/2008/layout/HorizontalMultiLevelHierarchy"/>
    <dgm:cxn modelId="{1FBB698D-E3D5-45E2-A1ED-852435605099}" type="presParOf" srcId="{F7A740B3-DDA2-4F8F-9150-11EB79B1AC33}" destId="{2A84C468-8D19-4B9F-9717-4D8FF10960A2}" srcOrd="0" destOrd="0" presId="urn:microsoft.com/office/officeart/2008/layout/HorizontalMultiLevelHierarchy"/>
    <dgm:cxn modelId="{DF0A8AB9-07A5-4EC1-9621-043F807E7F6B}" type="presParOf" srcId="{A1267C24-A826-45F5-BC79-3BA6624972E5}" destId="{A8095451-C3AE-4BC4-A611-FE64C24BAD38}" srcOrd="1" destOrd="0" presId="urn:microsoft.com/office/officeart/2008/layout/HorizontalMultiLevelHierarchy"/>
    <dgm:cxn modelId="{63E8F4AD-7D12-4C58-8454-E421CED0761B}" type="presParOf" srcId="{A8095451-C3AE-4BC4-A611-FE64C24BAD38}" destId="{4A5DC45F-E714-4E83-9F5A-19201F4EDD9C}" srcOrd="0" destOrd="0" presId="urn:microsoft.com/office/officeart/2008/layout/HorizontalMultiLevelHierarchy"/>
    <dgm:cxn modelId="{1A9A54EF-ADB8-4417-9247-0B1D3947D655}" type="presParOf" srcId="{A8095451-C3AE-4BC4-A611-FE64C24BAD38}" destId="{03A79B9F-C132-49D1-9CD4-41FC5DD70A4E}" srcOrd="1" destOrd="0" presId="urn:microsoft.com/office/officeart/2008/layout/HorizontalMultiLevelHierarchy"/>
    <dgm:cxn modelId="{60FF4B14-D744-4EAD-ABA8-25472593EF4C}" type="presParOf" srcId="{03A79B9F-C132-49D1-9CD4-41FC5DD70A4E}" destId="{2ECF20E1-DDC5-4970-9100-DE1D46C95F65}" srcOrd="0" destOrd="0" presId="urn:microsoft.com/office/officeart/2008/layout/HorizontalMultiLevelHierarchy"/>
    <dgm:cxn modelId="{3BBEE6EC-1982-488D-A038-DABABDB7F0A2}" type="presParOf" srcId="{2ECF20E1-DDC5-4970-9100-DE1D46C95F65}" destId="{D1496859-AC98-4DC3-ADAC-C907BB5162A6}" srcOrd="0" destOrd="0" presId="urn:microsoft.com/office/officeart/2008/layout/HorizontalMultiLevelHierarchy"/>
    <dgm:cxn modelId="{6628FE3C-0B83-49F3-9B0E-1B7CD612D477}" type="presParOf" srcId="{03A79B9F-C132-49D1-9CD4-41FC5DD70A4E}" destId="{B5C4A8C0-1F90-4261-878C-90B20E40EB1C}" srcOrd="1" destOrd="0" presId="urn:microsoft.com/office/officeart/2008/layout/HorizontalMultiLevelHierarchy"/>
    <dgm:cxn modelId="{F06FCC9C-C30E-46EA-8EC3-3507F6DF88C4}" type="presParOf" srcId="{B5C4A8C0-1F90-4261-878C-90B20E40EB1C}" destId="{B18941E1-B433-44E8-B8BD-ADE93BE13332}" srcOrd="0" destOrd="0" presId="urn:microsoft.com/office/officeart/2008/layout/HorizontalMultiLevelHierarchy"/>
    <dgm:cxn modelId="{01FA02BD-E7CB-4A83-9DE3-DE5B5A4F810D}" type="presParOf" srcId="{B5C4A8C0-1F90-4261-878C-90B20E40EB1C}" destId="{0F3DBD5E-B98E-4067-BC34-62A81FA96E89}" srcOrd="1" destOrd="0" presId="urn:microsoft.com/office/officeart/2008/layout/HorizontalMultiLevelHierarchy"/>
    <dgm:cxn modelId="{B8D99D0B-7E09-4D9C-97D8-A8FF1A53C9B8}" type="presParOf" srcId="{03A79B9F-C132-49D1-9CD4-41FC5DD70A4E}" destId="{8BEDB1B5-6FF9-47F1-8279-7FD2B31B0E7D}" srcOrd="2" destOrd="0" presId="urn:microsoft.com/office/officeart/2008/layout/HorizontalMultiLevelHierarchy"/>
    <dgm:cxn modelId="{1C5AB656-E5A2-48B5-B3B8-5ACEDEFA0AF4}" type="presParOf" srcId="{8BEDB1B5-6FF9-47F1-8279-7FD2B31B0E7D}" destId="{F6FE8718-1682-41D2-9AFC-B46414E8917A}" srcOrd="0" destOrd="0" presId="urn:microsoft.com/office/officeart/2008/layout/HorizontalMultiLevelHierarchy"/>
    <dgm:cxn modelId="{A249C921-3BC4-4DE1-8AEF-1880683588F0}" type="presParOf" srcId="{03A79B9F-C132-49D1-9CD4-41FC5DD70A4E}" destId="{BBAD524A-D95D-46A8-9778-FE1EBC3BC9DC}" srcOrd="3" destOrd="0" presId="urn:microsoft.com/office/officeart/2008/layout/HorizontalMultiLevelHierarchy"/>
    <dgm:cxn modelId="{1AAC013C-DF51-49F7-8AC8-06C60189B55E}" type="presParOf" srcId="{BBAD524A-D95D-46A8-9778-FE1EBC3BC9DC}" destId="{EDFDE00A-0D0E-424A-A96E-2173A7379303}" srcOrd="0" destOrd="0" presId="urn:microsoft.com/office/officeart/2008/layout/HorizontalMultiLevelHierarchy"/>
    <dgm:cxn modelId="{6B6691E4-19A2-4A1E-B681-34391B078077}" type="presParOf" srcId="{BBAD524A-D95D-46A8-9778-FE1EBC3BC9DC}" destId="{5E931644-F5E0-44CE-915C-F16F29F9E73D}" srcOrd="1" destOrd="0" presId="urn:microsoft.com/office/officeart/2008/layout/HorizontalMultiLevelHierarchy"/>
    <dgm:cxn modelId="{A430ECA5-D107-4C1F-91DC-0229B740D2FB}" type="presParOf" srcId="{03A79B9F-C132-49D1-9CD4-41FC5DD70A4E}" destId="{0BC5ACFF-D649-4154-9D3D-AE8DA3C41273}" srcOrd="4" destOrd="0" presId="urn:microsoft.com/office/officeart/2008/layout/HorizontalMultiLevelHierarchy"/>
    <dgm:cxn modelId="{797768EF-60CC-452A-B66A-4C2E490BE58A}" type="presParOf" srcId="{0BC5ACFF-D649-4154-9D3D-AE8DA3C41273}" destId="{F16829F4-4788-435E-A699-AD2AAAA82645}" srcOrd="0" destOrd="0" presId="urn:microsoft.com/office/officeart/2008/layout/HorizontalMultiLevelHierarchy"/>
    <dgm:cxn modelId="{A12A7D50-6E24-4F13-AFA1-BEB7C9E20860}" type="presParOf" srcId="{03A79B9F-C132-49D1-9CD4-41FC5DD70A4E}" destId="{F29E77CF-8005-4CB1-80ED-3B69473B6D17}" srcOrd="5" destOrd="0" presId="urn:microsoft.com/office/officeart/2008/layout/HorizontalMultiLevelHierarchy"/>
    <dgm:cxn modelId="{D78EB5C7-DE0F-4411-B371-4491B67E8C4F}" type="presParOf" srcId="{F29E77CF-8005-4CB1-80ED-3B69473B6D17}" destId="{2FF832D1-F3D6-456D-B3A9-03AF3F734BB5}" srcOrd="0" destOrd="0" presId="urn:microsoft.com/office/officeart/2008/layout/HorizontalMultiLevelHierarchy"/>
    <dgm:cxn modelId="{DB12C648-5959-4E4C-B2CB-C4B41767AC9D}" type="presParOf" srcId="{F29E77CF-8005-4CB1-80ED-3B69473B6D17}" destId="{54CBB3D6-E96D-4A91-B662-7AEAFDED220F}" srcOrd="1" destOrd="0" presId="urn:microsoft.com/office/officeart/2008/layout/HorizontalMultiLevelHierarchy"/>
    <dgm:cxn modelId="{728C8ECD-F5EA-4987-BF9D-9AFD77E4D979}" type="presParOf" srcId="{54CBB3D6-E96D-4A91-B662-7AEAFDED220F}" destId="{A0383D7E-8B74-46C0-8880-AF12A9A861FA}" srcOrd="0" destOrd="0" presId="urn:microsoft.com/office/officeart/2008/layout/HorizontalMultiLevelHierarchy"/>
    <dgm:cxn modelId="{B6D65A4B-45C1-415E-A773-637E9EF1118F}" type="presParOf" srcId="{A0383D7E-8B74-46C0-8880-AF12A9A861FA}" destId="{2769AD35-9EC3-4DC8-9DB1-29A610CC91CC}" srcOrd="0" destOrd="0" presId="urn:microsoft.com/office/officeart/2008/layout/HorizontalMultiLevelHierarchy"/>
    <dgm:cxn modelId="{6581BE28-7A3C-4E4A-B640-E6F5DFC4D61D}" type="presParOf" srcId="{54CBB3D6-E96D-4A91-B662-7AEAFDED220F}" destId="{C4EA3C15-DB16-48A4-B6D6-0B11CF1DCF9B}" srcOrd="1" destOrd="0" presId="urn:microsoft.com/office/officeart/2008/layout/HorizontalMultiLevelHierarchy"/>
    <dgm:cxn modelId="{08012F95-8263-430D-B94A-4D1192800DDF}" type="presParOf" srcId="{C4EA3C15-DB16-48A4-B6D6-0B11CF1DCF9B}" destId="{99F699BE-78B1-4429-AAB4-15EDF0182A2B}" srcOrd="0" destOrd="0" presId="urn:microsoft.com/office/officeart/2008/layout/HorizontalMultiLevelHierarchy"/>
    <dgm:cxn modelId="{4806ED81-E9CF-4088-957C-EEF9F31259F0}" type="presParOf" srcId="{C4EA3C15-DB16-48A4-B6D6-0B11CF1DCF9B}" destId="{4BCA2B42-A4D9-4855-A2D8-E8DDCA76788E}" srcOrd="1" destOrd="0" presId="urn:microsoft.com/office/officeart/2008/layout/HorizontalMultiLevelHierarchy"/>
    <dgm:cxn modelId="{6AA74CAB-F448-488E-A076-7CB392C0299C}" type="presParOf" srcId="{54CBB3D6-E96D-4A91-B662-7AEAFDED220F}" destId="{D60F536E-EF7A-4125-8F56-E8967D350A4A}" srcOrd="2" destOrd="0" presId="urn:microsoft.com/office/officeart/2008/layout/HorizontalMultiLevelHierarchy"/>
    <dgm:cxn modelId="{4875943B-FF85-45D2-BBA8-90C08FA81B14}" type="presParOf" srcId="{D60F536E-EF7A-4125-8F56-E8967D350A4A}" destId="{0F50B9DF-976A-4D81-AEAD-D84EFEBD56CF}" srcOrd="0" destOrd="0" presId="urn:microsoft.com/office/officeart/2008/layout/HorizontalMultiLevelHierarchy"/>
    <dgm:cxn modelId="{3D48B86B-6ADC-4ACF-8117-CD55F25A1B74}" type="presParOf" srcId="{54CBB3D6-E96D-4A91-B662-7AEAFDED220F}" destId="{F8222CD0-3BA6-460E-B38B-6E95423F5D15}" srcOrd="3" destOrd="0" presId="urn:microsoft.com/office/officeart/2008/layout/HorizontalMultiLevelHierarchy"/>
    <dgm:cxn modelId="{0D2417D0-EF86-4E39-9A67-BC0E71EA07F0}" type="presParOf" srcId="{F8222CD0-3BA6-460E-B38B-6E95423F5D15}" destId="{C0D5F8B7-A778-4647-A62E-94E688165039}" srcOrd="0" destOrd="0" presId="urn:microsoft.com/office/officeart/2008/layout/HorizontalMultiLevelHierarchy"/>
    <dgm:cxn modelId="{FD646F52-E097-431B-B0C5-AA6ED036EACF}" type="presParOf" srcId="{F8222CD0-3BA6-460E-B38B-6E95423F5D15}" destId="{F2E1DB26-884B-4DFF-8513-E7B1D4C15DDA}" srcOrd="1" destOrd="0" presId="urn:microsoft.com/office/officeart/2008/layout/HorizontalMultiLevelHierarchy"/>
    <dgm:cxn modelId="{530ED232-6433-46AC-8DD3-CC6139FC5D47}" type="presParOf" srcId="{54CBB3D6-E96D-4A91-B662-7AEAFDED220F}" destId="{05998D88-F5B8-4C27-B0DA-2BBAC9E7904D}" srcOrd="4" destOrd="0" presId="urn:microsoft.com/office/officeart/2008/layout/HorizontalMultiLevelHierarchy"/>
    <dgm:cxn modelId="{28CEF217-96D2-4952-95B8-069FB17A5A63}" type="presParOf" srcId="{05998D88-F5B8-4C27-B0DA-2BBAC9E7904D}" destId="{1ECE00AF-FAB9-48EF-8368-E5B5ACB0E9C0}" srcOrd="0" destOrd="0" presId="urn:microsoft.com/office/officeart/2008/layout/HorizontalMultiLevelHierarchy"/>
    <dgm:cxn modelId="{A53F114A-4559-4D88-91A9-8D307AF94670}" type="presParOf" srcId="{54CBB3D6-E96D-4A91-B662-7AEAFDED220F}" destId="{279366D4-462D-4444-B002-145456E53D2E}" srcOrd="5" destOrd="0" presId="urn:microsoft.com/office/officeart/2008/layout/HorizontalMultiLevelHierarchy"/>
    <dgm:cxn modelId="{58ABB482-6D4A-42DE-B63B-1B20AD7E91B8}" type="presParOf" srcId="{279366D4-462D-4444-B002-145456E53D2E}" destId="{EA6BCBB9-4972-47B2-B9DC-2B0874069EA2}" srcOrd="0" destOrd="0" presId="urn:microsoft.com/office/officeart/2008/layout/HorizontalMultiLevelHierarchy"/>
    <dgm:cxn modelId="{AF30FA1E-79E8-4A5E-8F7C-8DD94764EB05}" type="presParOf" srcId="{279366D4-462D-4444-B002-145456E53D2E}" destId="{2791DDA2-894D-486A-9D1D-3BDB6144919A}" srcOrd="1" destOrd="0" presId="urn:microsoft.com/office/officeart/2008/layout/HorizontalMultiLevelHierarchy"/>
    <dgm:cxn modelId="{48F46B28-5723-4383-BF0C-7FADD7880AC2}" type="presParOf" srcId="{54CBB3D6-E96D-4A91-B662-7AEAFDED220F}" destId="{43F23DAC-6FF0-42A2-A111-643BF2E5EBFA}" srcOrd="6" destOrd="0" presId="urn:microsoft.com/office/officeart/2008/layout/HorizontalMultiLevelHierarchy"/>
    <dgm:cxn modelId="{54A66A6A-483F-4A98-9CF4-967C601408A1}" type="presParOf" srcId="{43F23DAC-6FF0-42A2-A111-643BF2E5EBFA}" destId="{85C4B66E-E547-4954-B343-D850DC73EB7E}" srcOrd="0" destOrd="0" presId="urn:microsoft.com/office/officeart/2008/layout/HorizontalMultiLevelHierarchy"/>
    <dgm:cxn modelId="{B922EBD4-F484-4300-A7A5-79D884590A06}" type="presParOf" srcId="{54CBB3D6-E96D-4A91-B662-7AEAFDED220F}" destId="{9B0B93C7-2DD9-4AD2-B5AC-5B8FC1ACE1AE}" srcOrd="7" destOrd="0" presId="urn:microsoft.com/office/officeart/2008/layout/HorizontalMultiLevelHierarchy"/>
    <dgm:cxn modelId="{5182F812-1CD9-4D38-9DD4-5F6C06B5CDB0}" type="presParOf" srcId="{9B0B93C7-2DD9-4AD2-B5AC-5B8FC1ACE1AE}" destId="{610FCFAD-B35F-430E-895B-C763A14AE61A}" srcOrd="0" destOrd="0" presId="urn:microsoft.com/office/officeart/2008/layout/HorizontalMultiLevelHierarchy"/>
    <dgm:cxn modelId="{60436EB3-A2B9-4A0E-8EC5-A6AF1878C0DC}" type="presParOf" srcId="{9B0B93C7-2DD9-4AD2-B5AC-5B8FC1ACE1AE}" destId="{B8A8F749-AD87-4348-B59F-EB8A7E9FFAF3}" srcOrd="1" destOrd="0" presId="urn:microsoft.com/office/officeart/2008/layout/HorizontalMultiLevelHierarchy"/>
    <dgm:cxn modelId="{35530E6D-3E49-4938-8586-6AE7CE6DF28A}" type="presParOf" srcId="{A1267C24-A826-45F5-BC79-3BA6624972E5}" destId="{5AA70C89-1655-4985-AC2B-5289AF3EB0E6}" srcOrd="2" destOrd="0" presId="urn:microsoft.com/office/officeart/2008/layout/HorizontalMultiLevelHierarchy"/>
    <dgm:cxn modelId="{98D3024F-B8B3-4997-B3E3-C5D84A1F87DD}" type="presParOf" srcId="{5AA70C89-1655-4985-AC2B-5289AF3EB0E6}" destId="{D0141F25-CA24-45A9-941A-6F0C90B7E6EC}" srcOrd="0" destOrd="0" presId="urn:microsoft.com/office/officeart/2008/layout/HorizontalMultiLevelHierarchy"/>
    <dgm:cxn modelId="{C4D74E6D-E08D-4AF4-9D6B-25A19CE18D55}" type="presParOf" srcId="{A1267C24-A826-45F5-BC79-3BA6624972E5}" destId="{1F9F9624-0897-4069-8812-39AFBC028E59}" srcOrd="3" destOrd="0" presId="urn:microsoft.com/office/officeart/2008/layout/HorizontalMultiLevelHierarchy"/>
    <dgm:cxn modelId="{F0B3BF0B-42D9-4003-A064-59764CE36213}" type="presParOf" srcId="{1F9F9624-0897-4069-8812-39AFBC028E59}" destId="{7C37664B-43B4-4875-8243-85298F458D11}" srcOrd="0" destOrd="0" presId="urn:microsoft.com/office/officeart/2008/layout/HorizontalMultiLevelHierarchy"/>
    <dgm:cxn modelId="{410D006F-3BA4-4E5E-A7F9-D8DA0F823714}" type="presParOf" srcId="{1F9F9624-0897-4069-8812-39AFBC028E59}" destId="{C2FA94B5-BE36-4D80-AF88-299D59842AF5}" srcOrd="1" destOrd="0" presId="urn:microsoft.com/office/officeart/2008/layout/HorizontalMultiLevelHierarchy"/>
    <dgm:cxn modelId="{FDE2D997-7C2B-45FC-9F48-B64948274268}" type="presParOf" srcId="{C2FA94B5-BE36-4D80-AF88-299D59842AF5}" destId="{1CB505DB-3CD1-49D6-8F38-ACD7A5C7AC3B}" srcOrd="0" destOrd="0" presId="urn:microsoft.com/office/officeart/2008/layout/HorizontalMultiLevelHierarchy"/>
    <dgm:cxn modelId="{DC94FCCC-C6D8-478D-AAF7-2A4960DBEB66}" type="presParOf" srcId="{1CB505DB-3CD1-49D6-8F38-ACD7A5C7AC3B}" destId="{BEFF443B-1CA1-4A69-BF56-A503B438B725}" srcOrd="0" destOrd="0" presId="urn:microsoft.com/office/officeart/2008/layout/HorizontalMultiLevelHierarchy"/>
    <dgm:cxn modelId="{76A4AD66-D3D2-41B2-BD15-A791C26B79C3}" type="presParOf" srcId="{C2FA94B5-BE36-4D80-AF88-299D59842AF5}" destId="{3FBDA144-B2DD-4A4B-B56D-249A0F7E621D}" srcOrd="1" destOrd="0" presId="urn:microsoft.com/office/officeart/2008/layout/HorizontalMultiLevelHierarchy"/>
    <dgm:cxn modelId="{045F3D2F-2A1B-48C4-AD4B-59A9FCBCAE94}" type="presParOf" srcId="{3FBDA144-B2DD-4A4B-B56D-249A0F7E621D}" destId="{4C6DBED5-C51D-4BE5-B178-4DDCE491AC54}" srcOrd="0" destOrd="0" presId="urn:microsoft.com/office/officeart/2008/layout/HorizontalMultiLevelHierarchy"/>
    <dgm:cxn modelId="{0FF84C3E-F371-40FD-9C41-A1668B1F428A}" type="presParOf" srcId="{3FBDA144-B2DD-4A4B-B56D-249A0F7E621D}" destId="{DC926D80-9C91-469E-AE6D-DFAAE13D786E}" srcOrd="1" destOrd="0" presId="urn:microsoft.com/office/officeart/2008/layout/HorizontalMultiLevelHierarchy"/>
    <dgm:cxn modelId="{E051D6CD-BC61-452A-B313-FB85A05D08F2}" type="presParOf" srcId="{C2FA94B5-BE36-4D80-AF88-299D59842AF5}" destId="{F5B3C82F-DA45-4DB9-8031-F1812EF7943E}" srcOrd="2" destOrd="0" presId="urn:microsoft.com/office/officeart/2008/layout/HorizontalMultiLevelHierarchy"/>
    <dgm:cxn modelId="{E52346E6-E946-48A9-89EA-214FA1E864F3}" type="presParOf" srcId="{F5B3C82F-DA45-4DB9-8031-F1812EF7943E}" destId="{936E091A-245B-4E89-A606-42E72C35432B}" srcOrd="0" destOrd="0" presId="urn:microsoft.com/office/officeart/2008/layout/HorizontalMultiLevelHierarchy"/>
    <dgm:cxn modelId="{444BC5A5-5A4E-4734-AF79-27669E49A124}" type="presParOf" srcId="{C2FA94B5-BE36-4D80-AF88-299D59842AF5}" destId="{9DF982D6-A111-4359-B94B-F4D04E0F7F01}" srcOrd="3" destOrd="0" presId="urn:microsoft.com/office/officeart/2008/layout/HorizontalMultiLevelHierarchy"/>
    <dgm:cxn modelId="{F9614C18-9C6B-43B6-8D84-7FB471555C76}" type="presParOf" srcId="{9DF982D6-A111-4359-B94B-F4D04E0F7F01}" destId="{28150AEA-7173-4E4F-A133-DAC14792B4DB}" srcOrd="0" destOrd="0" presId="urn:microsoft.com/office/officeart/2008/layout/HorizontalMultiLevelHierarchy"/>
    <dgm:cxn modelId="{ACBF9979-6FA7-4E2B-B3BE-AB796F105343}" type="presParOf" srcId="{9DF982D6-A111-4359-B94B-F4D04E0F7F01}" destId="{88D3674C-729C-4CCD-BAB6-8EEBB0BC759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8A9267-EBF2-485B-B797-1EE4E987890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D6A3E14E-FFFB-40AF-A4F0-65759775C515}">
      <dgm:prSet custT="1"/>
      <dgm:spPr>
        <a:solidFill>
          <a:srgbClr val="48A9C3"/>
        </a:solidFill>
      </dgm:spPr>
      <dgm:t>
        <a:bodyPr/>
        <a:lstStyle/>
        <a:p>
          <a:r>
            <a:rPr lang="zh-CN" sz="2800" dirty="0">
              <a:latin typeface="Times New Roman" panose="02020603050405020304" pitchFamily="18" charset="0"/>
              <a:ea typeface="黑体" panose="02010609060101010101" pitchFamily="49" charset="-122"/>
              <a:cs typeface="Times New Roman" panose="02020603050405020304" pitchFamily="18" charset="0"/>
            </a:rPr>
            <a:t>任务</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：字符串反序</a:t>
          </a:r>
          <a:endParaRPr lang="zh-CN" sz="2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582823B4-79D0-4E32-AD84-980213DA8258}" type="parTrans" cxnId="{C783BDE6-B360-404B-B028-B8D40ACD9849}">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435D193-5AD7-4DE7-8ECE-A56A0416E403}" type="sibTrans" cxnId="{C783BDE6-B360-404B-B028-B8D40ACD9849}">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CC539D05-5F6B-437A-BC23-3F2E446A3114}">
      <dgm:prSet custT="1"/>
      <dgm:spPr/>
      <dgm:t>
        <a:bodyPr/>
        <a:lstStyle/>
        <a:p>
          <a:r>
            <a:rPr lang="zh-CN" sz="2400" kern="1200" dirty="0">
              <a:latin typeface="Times New Roman" panose="02020603050405020304" pitchFamily="18" charset="0"/>
              <a:ea typeface="黑体" panose="02010609060101010101" pitchFamily="49" charset="-122"/>
              <a:cs typeface="Times New Roman" panose="02020603050405020304" pitchFamily="18" charset="0"/>
            </a:rPr>
            <a:t>要求：</a:t>
          </a:r>
          <a:r>
            <a:rPr kumimoji="1" lang="zh-CN" altLang="en-US"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从键盘输入</a:t>
          </a:r>
          <a:r>
            <a:rPr kumimoji="1" lang="en-US" altLang="zh-CN"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个字符，以回车结束，然后将这</a:t>
          </a:r>
          <a:r>
            <a:rPr kumimoji="1" lang="en-US" altLang="zh-CN"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个字符按与输入相反的顺序输出</a:t>
          </a:r>
          <a:endParaRPr kumimoji="1" lang="zh-CN"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B05DB90B-6DBD-4BAA-B25F-8F2F8816418F}" type="parTrans" cxnId="{8D5C0A96-2079-4C3E-A717-330B65510DC6}">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7A6289FA-E004-47CE-9843-B5F4F763767D}" type="sibTrans" cxnId="{8D5C0A96-2079-4C3E-A717-330B65510DC6}">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C9F7592F-2C0A-40F1-8011-1574F3BDDA39}">
      <dgm:prSet custT="1"/>
      <dgm:spPr/>
      <dgm:t>
        <a:bodyPr/>
        <a:lstStyle/>
        <a:p>
          <a:r>
            <a:rPr kumimoji="1" lang="zh-CN" altLang="en-US"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rPr>
            <a:t>注意：只能使用一个链表</a:t>
          </a:r>
          <a:endParaRPr kumimoji="1" lang="zh-CN" sz="2400" kern="1200" dirty="0">
            <a:solidFill>
              <a:prstClr val="black">
                <a:hueOff val="0"/>
                <a:satOff val="0"/>
                <a:lumOff val="0"/>
                <a:alphaOff val="0"/>
              </a:prstClr>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FC802CD9-3D4D-4B05-B778-736BC4880445}" type="parTrans" cxnId="{E0AFA2E1-D40A-488D-88A7-BD1D957AEFE1}">
      <dgm:prSet/>
      <dgm:spPr/>
      <dgm:t>
        <a:bodyPr/>
        <a:lstStyle/>
        <a:p>
          <a:endParaRPr lang="zh-CN" altLang="en-US"/>
        </a:p>
      </dgm:t>
    </dgm:pt>
    <dgm:pt modelId="{E9F96124-58D5-4A69-B119-26FCBCC8940E}" type="sibTrans" cxnId="{E0AFA2E1-D40A-488D-88A7-BD1D957AEFE1}">
      <dgm:prSet/>
      <dgm:spPr/>
      <dgm:t>
        <a:bodyPr/>
        <a:lstStyle/>
        <a:p>
          <a:endParaRPr lang="zh-CN" altLang="en-US"/>
        </a:p>
      </dgm:t>
    </dgm:pt>
    <dgm:pt modelId="{134D4911-C6B5-48E6-B814-79486751D9E4}" type="pres">
      <dgm:prSet presAssocID="{708A9267-EBF2-485B-B797-1EE4E9878907}" presName="Name0" presStyleCnt="0">
        <dgm:presLayoutVars>
          <dgm:dir/>
          <dgm:animLvl val="lvl"/>
          <dgm:resizeHandles val="exact"/>
        </dgm:presLayoutVars>
      </dgm:prSet>
      <dgm:spPr/>
      <dgm:t>
        <a:bodyPr/>
        <a:lstStyle/>
        <a:p>
          <a:endParaRPr lang="zh-CN" altLang="en-US"/>
        </a:p>
      </dgm:t>
    </dgm:pt>
    <dgm:pt modelId="{D35319A2-323D-4F0C-8377-8EB7FFD84D13}" type="pres">
      <dgm:prSet presAssocID="{D6A3E14E-FFFB-40AF-A4F0-65759775C515}" presName="linNode" presStyleCnt="0"/>
      <dgm:spPr/>
    </dgm:pt>
    <dgm:pt modelId="{2A0B9986-9C0E-4B55-8382-8F4855A3394E}" type="pres">
      <dgm:prSet presAssocID="{D6A3E14E-FFFB-40AF-A4F0-65759775C515}" presName="parentText" presStyleLbl="node1" presStyleIdx="0" presStyleCnt="1" custScaleX="104369">
        <dgm:presLayoutVars>
          <dgm:chMax val="1"/>
          <dgm:bulletEnabled val="1"/>
        </dgm:presLayoutVars>
      </dgm:prSet>
      <dgm:spPr/>
      <dgm:t>
        <a:bodyPr/>
        <a:lstStyle/>
        <a:p>
          <a:endParaRPr lang="zh-CN" altLang="en-US"/>
        </a:p>
      </dgm:t>
    </dgm:pt>
    <dgm:pt modelId="{154BAB25-593F-48AE-BDB7-C9841AB616B2}" type="pres">
      <dgm:prSet presAssocID="{D6A3E14E-FFFB-40AF-A4F0-65759775C515}" presName="descendantText" presStyleLbl="alignAccFollowNode1" presStyleIdx="0" presStyleCnt="1" custScaleX="95869" custLinFactNeighborX="-1268">
        <dgm:presLayoutVars>
          <dgm:bulletEnabled val="1"/>
        </dgm:presLayoutVars>
      </dgm:prSet>
      <dgm:spPr/>
      <dgm:t>
        <a:bodyPr/>
        <a:lstStyle/>
        <a:p>
          <a:endParaRPr lang="zh-CN" altLang="en-US"/>
        </a:p>
      </dgm:t>
    </dgm:pt>
  </dgm:ptLst>
  <dgm:cxnLst>
    <dgm:cxn modelId="{4705E22C-B5D9-4D52-BD3F-34AD32484AF9}" type="presOf" srcId="{D6A3E14E-FFFB-40AF-A4F0-65759775C515}" destId="{2A0B9986-9C0E-4B55-8382-8F4855A3394E}" srcOrd="0" destOrd="0" presId="urn:microsoft.com/office/officeart/2005/8/layout/vList5"/>
    <dgm:cxn modelId="{B03EF92A-2198-49C9-87E2-B76AFB72EDAD}" type="presOf" srcId="{708A9267-EBF2-485B-B797-1EE4E9878907}" destId="{134D4911-C6B5-48E6-B814-79486751D9E4}" srcOrd="0" destOrd="0" presId="urn:microsoft.com/office/officeart/2005/8/layout/vList5"/>
    <dgm:cxn modelId="{7283715C-8E44-405C-8E5C-3710B67193E7}" type="presOf" srcId="{CC539D05-5F6B-437A-BC23-3F2E446A3114}" destId="{154BAB25-593F-48AE-BDB7-C9841AB616B2}" srcOrd="0" destOrd="0" presId="urn:microsoft.com/office/officeart/2005/8/layout/vList5"/>
    <dgm:cxn modelId="{8D5C0A96-2079-4C3E-A717-330B65510DC6}" srcId="{D6A3E14E-FFFB-40AF-A4F0-65759775C515}" destId="{CC539D05-5F6B-437A-BC23-3F2E446A3114}" srcOrd="0" destOrd="0" parTransId="{B05DB90B-6DBD-4BAA-B25F-8F2F8816418F}" sibTransId="{7A6289FA-E004-47CE-9843-B5F4F763767D}"/>
    <dgm:cxn modelId="{E0AFA2E1-D40A-488D-88A7-BD1D957AEFE1}" srcId="{D6A3E14E-FFFB-40AF-A4F0-65759775C515}" destId="{C9F7592F-2C0A-40F1-8011-1574F3BDDA39}" srcOrd="1" destOrd="0" parTransId="{FC802CD9-3D4D-4B05-B778-736BC4880445}" sibTransId="{E9F96124-58D5-4A69-B119-26FCBCC8940E}"/>
    <dgm:cxn modelId="{C783BDE6-B360-404B-B028-B8D40ACD9849}" srcId="{708A9267-EBF2-485B-B797-1EE4E9878907}" destId="{D6A3E14E-FFFB-40AF-A4F0-65759775C515}" srcOrd="0" destOrd="0" parTransId="{582823B4-79D0-4E32-AD84-980213DA8258}" sibTransId="{B435D193-5AD7-4DE7-8ECE-A56A0416E403}"/>
    <dgm:cxn modelId="{B02C243C-43C7-4CAE-A7BA-D4ABEAE65882}" type="presOf" srcId="{C9F7592F-2C0A-40F1-8011-1574F3BDDA39}" destId="{154BAB25-593F-48AE-BDB7-C9841AB616B2}" srcOrd="0" destOrd="1" presId="urn:microsoft.com/office/officeart/2005/8/layout/vList5"/>
    <dgm:cxn modelId="{2D73C4A4-A458-46AA-BB33-F172A015FD86}" type="presParOf" srcId="{134D4911-C6B5-48E6-B814-79486751D9E4}" destId="{D35319A2-323D-4F0C-8377-8EB7FFD84D13}" srcOrd="0" destOrd="0" presId="urn:microsoft.com/office/officeart/2005/8/layout/vList5"/>
    <dgm:cxn modelId="{FD123FB6-7D40-49F7-A088-12449AE4D36A}" type="presParOf" srcId="{D35319A2-323D-4F0C-8377-8EB7FFD84D13}" destId="{2A0B9986-9C0E-4B55-8382-8F4855A3394E}" srcOrd="0" destOrd="0" presId="urn:microsoft.com/office/officeart/2005/8/layout/vList5"/>
    <dgm:cxn modelId="{B8DB66E8-A9B6-4462-9FFF-7745516E56C3}" type="presParOf" srcId="{D35319A2-323D-4F0C-8377-8EB7FFD84D13}" destId="{154BAB25-593F-48AE-BDB7-C9841AB616B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2F5E47-AB98-4E2E-B0D1-7840AD67148E}"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zh-CN" altLang="en-US"/>
        </a:p>
      </dgm:t>
    </dgm:pt>
    <dgm:pt modelId="{A42FB901-5383-4C24-B36E-266E0684F839}">
      <dgm:prSet custT="1"/>
      <dgm:spPr>
        <a:effectLst>
          <a:reflection blurRad="6350" stA="52000" endA="300" endPos="35000" dir="5400000" sy="-100000" algn="bl" rotWithShape="0"/>
        </a:effectLst>
      </dgm:spPr>
      <dgm:t>
        <a:bodyPr/>
        <a:lstStyle/>
        <a:p>
          <a:r>
            <a:rPr lang="zh-CN" altLang="en-US" sz="2400" dirty="0">
              <a:latin typeface="+mj-ea"/>
              <a:ea typeface="+mj-ea"/>
            </a:rPr>
            <a:t>表达式</a:t>
          </a:r>
        </a:p>
      </dgm:t>
    </dgm:pt>
    <dgm:pt modelId="{5059C200-8AD0-4A35-9ED7-3FDA99096B46}" type="parTrans" cxnId="{F60206BC-F45C-4580-BB87-92507BCE2FBE}">
      <dgm:prSet/>
      <dgm:spPr/>
      <dgm:t>
        <a:bodyPr/>
        <a:lstStyle/>
        <a:p>
          <a:endParaRPr lang="zh-CN" altLang="en-US" sz="2400">
            <a:latin typeface="+mj-ea"/>
            <a:ea typeface="+mj-ea"/>
          </a:endParaRPr>
        </a:p>
      </dgm:t>
    </dgm:pt>
    <dgm:pt modelId="{F1251263-DE6E-4DC2-AF82-D9EDB850AF80}" type="sibTrans" cxnId="{F60206BC-F45C-4580-BB87-92507BCE2FBE}">
      <dgm:prSet/>
      <dgm:spPr/>
      <dgm:t>
        <a:bodyPr/>
        <a:lstStyle/>
        <a:p>
          <a:endParaRPr lang="zh-CN" altLang="en-US" sz="2400">
            <a:latin typeface="+mj-ea"/>
            <a:ea typeface="+mj-ea"/>
          </a:endParaRPr>
        </a:p>
      </dgm:t>
    </dgm:pt>
    <dgm:pt modelId="{62BC15FE-A784-47FB-A208-9D2D39EB475B}">
      <dgm:prSet custT="1"/>
      <dgm:spPr>
        <a:effectLst>
          <a:reflection blurRad="6350" stA="52000" endA="300" endPos="35000" dir="5400000" sy="-100000" algn="bl" rotWithShape="0"/>
        </a:effectLst>
      </dgm:spPr>
      <dgm:t>
        <a:bodyPr/>
        <a:lstStyle/>
        <a:p>
          <a:r>
            <a:rPr kumimoji="1" lang="zh-CN" sz="2400" dirty="0">
              <a:latin typeface="+mj-ea"/>
              <a:ea typeface="+mj-ea"/>
            </a:rPr>
            <a:t>操作数</a:t>
          </a:r>
          <a:r>
            <a:rPr kumimoji="1" lang="en-US" sz="2400" dirty="0">
              <a:latin typeface="+mj-ea"/>
              <a:ea typeface="+mj-ea"/>
            </a:rPr>
            <a:t>(operand)</a:t>
          </a:r>
          <a:endParaRPr lang="zh-CN" sz="2400" dirty="0">
            <a:latin typeface="+mj-ea"/>
            <a:ea typeface="+mj-ea"/>
          </a:endParaRPr>
        </a:p>
      </dgm:t>
    </dgm:pt>
    <dgm:pt modelId="{4813CD97-7E0A-48BA-9C53-CD389260EAF9}" type="parTrans" cxnId="{64C77DB7-C01C-4AC4-9FFA-D2CD5D94D5EC}">
      <dgm:prSet/>
      <dgm:spPr/>
      <dgm:t>
        <a:bodyPr/>
        <a:lstStyle/>
        <a:p>
          <a:endParaRPr lang="zh-CN" altLang="en-US" sz="2400">
            <a:latin typeface="+mj-ea"/>
            <a:ea typeface="+mj-ea"/>
          </a:endParaRPr>
        </a:p>
      </dgm:t>
    </dgm:pt>
    <dgm:pt modelId="{15828CD9-8A51-4416-81D3-ACC4DE790330}" type="sibTrans" cxnId="{64C77DB7-C01C-4AC4-9FFA-D2CD5D94D5EC}">
      <dgm:prSet/>
      <dgm:spPr/>
      <dgm:t>
        <a:bodyPr/>
        <a:lstStyle/>
        <a:p>
          <a:endParaRPr lang="zh-CN" altLang="en-US" sz="2400">
            <a:latin typeface="+mj-ea"/>
            <a:ea typeface="+mj-ea"/>
          </a:endParaRPr>
        </a:p>
      </dgm:t>
    </dgm:pt>
    <dgm:pt modelId="{21190AD3-47AC-4D18-9B36-78D35183C470}">
      <dgm:prSet custT="1"/>
      <dgm:spPr>
        <a:effectLst>
          <a:reflection blurRad="6350" stA="52000" endA="300" endPos="35000" dir="5400000" sy="-100000" algn="bl" rotWithShape="0"/>
        </a:effectLst>
      </dgm:spPr>
      <dgm:t>
        <a:bodyPr/>
        <a:lstStyle/>
        <a:p>
          <a:r>
            <a:rPr kumimoji="1" lang="zh-CN" altLang="en-US" sz="2400" dirty="0">
              <a:latin typeface="+mj-ea"/>
              <a:ea typeface="+mj-ea"/>
            </a:rPr>
            <a:t>变量</a:t>
          </a:r>
          <a:endParaRPr lang="zh-CN" altLang="en-US" sz="2400" dirty="0">
            <a:latin typeface="+mj-ea"/>
            <a:ea typeface="+mj-ea"/>
          </a:endParaRPr>
        </a:p>
      </dgm:t>
    </dgm:pt>
    <dgm:pt modelId="{1D10648A-C0AC-46FA-84B0-8A7227127E66}" type="parTrans" cxnId="{43DBC93C-4FBE-4FD3-A5CD-5AF135D0A9D5}">
      <dgm:prSet/>
      <dgm:spPr/>
      <dgm:t>
        <a:bodyPr/>
        <a:lstStyle/>
        <a:p>
          <a:endParaRPr lang="zh-CN" altLang="en-US" sz="2400">
            <a:latin typeface="+mj-ea"/>
            <a:ea typeface="+mj-ea"/>
          </a:endParaRPr>
        </a:p>
      </dgm:t>
    </dgm:pt>
    <dgm:pt modelId="{81837E28-4B61-419F-AFF5-26EFCE741DF6}" type="sibTrans" cxnId="{43DBC93C-4FBE-4FD3-A5CD-5AF135D0A9D5}">
      <dgm:prSet/>
      <dgm:spPr/>
      <dgm:t>
        <a:bodyPr/>
        <a:lstStyle/>
        <a:p>
          <a:endParaRPr lang="zh-CN" altLang="en-US" sz="2400">
            <a:latin typeface="+mj-ea"/>
            <a:ea typeface="+mj-ea"/>
          </a:endParaRPr>
        </a:p>
      </dgm:t>
    </dgm:pt>
    <dgm:pt modelId="{7F358D03-6A3D-4673-864D-B62C01A16C91}">
      <dgm:prSet custT="1"/>
      <dgm:spPr>
        <a:effectLst>
          <a:reflection blurRad="6350" stA="52000" endA="300" endPos="35000" dir="5400000" sy="-100000" algn="bl" rotWithShape="0"/>
        </a:effectLst>
      </dgm:spPr>
      <dgm:t>
        <a:bodyPr/>
        <a:lstStyle/>
        <a:p>
          <a:r>
            <a:rPr kumimoji="1" lang="zh-CN" altLang="en-US" sz="2400" dirty="0">
              <a:latin typeface="+mj-ea"/>
              <a:ea typeface="+mj-ea"/>
            </a:rPr>
            <a:t>常量</a:t>
          </a:r>
          <a:endParaRPr lang="zh-CN" altLang="en-US" sz="2400" dirty="0">
            <a:latin typeface="+mj-ea"/>
            <a:ea typeface="+mj-ea"/>
          </a:endParaRPr>
        </a:p>
      </dgm:t>
    </dgm:pt>
    <dgm:pt modelId="{8D4EC4C2-6028-495D-85B0-4F540A1FF679}" type="parTrans" cxnId="{4A732B5D-C035-4F73-8124-E8D7B55E343B}">
      <dgm:prSet/>
      <dgm:spPr/>
      <dgm:t>
        <a:bodyPr/>
        <a:lstStyle/>
        <a:p>
          <a:endParaRPr lang="zh-CN" altLang="en-US" sz="2400">
            <a:latin typeface="+mj-ea"/>
            <a:ea typeface="+mj-ea"/>
          </a:endParaRPr>
        </a:p>
      </dgm:t>
    </dgm:pt>
    <dgm:pt modelId="{F8DC30FC-9C67-4B0D-B49D-9F0562E31C23}" type="sibTrans" cxnId="{4A732B5D-C035-4F73-8124-E8D7B55E343B}">
      <dgm:prSet/>
      <dgm:spPr/>
      <dgm:t>
        <a:bodyPr/>
        <a:lstStyle/>
        <a:p>
          <a:endParaRPr lang="zh-CN" altLang="en-US" sz="2400">
            <a:latin typeface="+mj-ea"/>
            <a:ea typeface="+mj-ea"/>
          </a:endParaRPr>
        </a:p>
      </dgm:t>
    </dgm:pt>
    <dgm:pt modelId="{D0D6E987-5A88-42B6-BC4B-A9CCB848776B}">
      <dgm:prSet custT="1"/>
      <dgm:spPr>
        <a:effectLst>
          <a:reflection blurRad="6350" stA="52000" endA="300" endPos="35000" dir="5400000" sy="-100000" algn="bl" rotWithShape="0"/>
        </a:effectLst>
      </dgm:spPr>
      <dgm:t>
        <a:bodyPr/>
        <a:lstStyle/>
        <a:p>
          <a:r>
            <a:rPr kumimoji="1" lang="zh-CN" sz="2400" dirty="0">
              <a:latin typeface="+mj-ea"/>
              <a:ea typeface="+mj-ea"/>
            </a:rPr>
            <a:t>运算符</a:t>
          </a:r>
          <a:r>
            <a:rPr kumimoji="1" lang="en-US" sz="2400" dirty="0">
              <a:latin typeface="+mj-ea"/>
              <a:ea typeface="+mj-ea"/>
            </a:rPr>
            <a:t>(operator)</a:t>
          </a:r>
          <a:endParaRPr lang="zh-CN" sz="2400" dirty="0">
            <a:latin typeface="+mj-ea"/>
            <a:ea typeface="+mj-ea"/>
          </a:endParaRPr>
        </a:p>
      </dgm:t>
    </dgm:pt>
    <dgm:pt modelId="{ED7CA573-1FC4-4B4C-9127-089F1521215B}" type="parTrans" cxnId="{8FDD4FB4-D973-4E05-B817-226B1D6ED73D}">
      <dgm:prSet/>
      <dgm:spPr/>
      <dgm:t>
        <a:bodyPr/>
        <a:lstStyle/>
        <a:p>
          <a:endParaRPr lang="zh-CN" altLang="en-US" sz="2400">
            <a:latin typeface="+mj-ea"/>
            <a:ea typeface="+mj-ea"/>
          </a:endParaRPr>
        </a:p>
      </dgm:t>
    </dgm:pt>
    <dgm:pt modelId="{56244321-384F-4C18-B2F4-7844E817894B}" type="sibTrans" cxnId="{8FDD4FB4-D973-4E05-B817-226B1D6ED73D}">
      <dgm:prSet/>
      <dgm:spPr/>
      <dgm:t>
        <a:bodyPr/>
        <a:lstStyle/>
        <a:p>
          <a:endParaRPr lang="zh-CN" altLang="en-US" sz="2400">
            <a:latin typeface="+mj-ea"/>
            <a:ea typeface="+mj-ea"/>
          </a:endParaRPr>
        </a:p>
      </dgm:t>
    </dgm:pt>
    <dgm:pt modelId="{B18B87CE-0E35-4BCE-801A-C0C7DC4C62AA}">
      <dgm:prSet custT="1"/>
      <dgm:spPr>
        <a:effectLst>
          <a:reflection blurRad="6350" stA="52000" endA="300" endPos="35000" dir="5400000" sy="-100000" algn="bl" rotWithShape="0"/>
        </a:effectLst>
      </dgm:spPr>
      <dgm:t>
        <a:bodyPr/>
        <a:lstStyle/>
        <a:p>
          <a:pPr>
            <a:lnSpc>
              <a:spcPct val="100000"/>
            </a:lnSpc>
            <a:spcAft>
              <a:spcPts val="0"/>
            </a:spcAft>
          </a:pPr>
          <a:r>
            <a:rPr kumimoji="1" lang="zh-CN" altLang="en-US" sz="2400" dirty="0">
              <a:latin typeface="+mj-ea"/>
              <a:ea typeface="+mj-ea"/>
            </a:rPr>
            <a:t>算术</a:t>
          </a:r>
          <a:endParaRPr kumimoji="1" lang="en-US" altLang="zh-CN" sz="2400" dirty="0">
            <a:latin typeface="+mj-ea"/>
            <a:ea typeface="+mj-ea"/>
          </a:endParaRPr>
        </a:p>
        <a:p>
          <a:pPr>
            <a:lnSpc>
              <a:spcPct val="100000"/>
            </a:lnSpc>
            <a:spcAft>
              <a:spcPts val="0"/>
            </a:spcAft>
          </a:pPr>
          <a:r>
            <a:rPr kumimoji="1" lang="zh-CN" altLang="en-US" sz="2400" dirty="0">
              <a:latin typeface="+mj-ea"/>
              <a:ea typeface="+mj-ea"/>
            </a:rPr>
            <a:t>运算符</a:t>
          </a:r>
          <a:endParaRPr lang="zh-CN" altLang="en-US" sz="2400" dirty="0">
            <a:latin typeface="+mj-ea"/>
            <a:ea typeface="+mj-ea"/>
          </a:endParaRPr>
        </a:p>
      </dgm:t>
    </dgm:pt>
    <dgm:pt modelId="{E48E7614-4F11-4B4A-B5CA-33F9428353E7}" type="parTrans" cxnId="{567C0D91-555C-475E-97B0-A0541015E998}">
      <dgm:prSet/>
      <dgm:spPr/>
      <dgm:t>
        <a:bodyPr/>
        <a:lstStyle/>
        <a:p>
          <a:endParaRPr lang="zh-CN" altLang="en-US" sz="2400">
            <a:latin typeface="+mj-ea"/>
            <a:ea typeface="+mj-ea"/>
          </a:endParaRPr>
        </a:p>
      </dgm:t>
    </dgm:pt>
    <dgm:pt modelId="{F54B97A8-817F-4D29-AD6A-5E2015FCA37C}" type="sibTrans" cxnId="{567C0D91-555C-475E-97B0-A0541015E998}">
      <dgm:prSet/>
      <dgm:spPr/>
      <dgm:t>
        <a:bodyPr/>
        <a:lstStyle/>
        <a:p>
          <a:endParaRPr lang="zh-CN" altLang="en-US" sz="2400">
            <a:latin typeface="+mj-ea"/>
            <a:ea typeface="+mj-ea"/>
          </a:endParaRPr>
        </a:p>
      </dgm:t>
    </dgm:pt>
    <dgm:pt modelId="{A239C2E8-49FE-485D-B5E1-F7DADCE55A90}">
      <dgm:prSet custT="1"/>
      <dgm:spPr>
        <a:effectLst>
          <a:reflection blurRad="6350" stA="52000" endA="300" endPos="35000" dir="5400000" sy="-100000" algn="bl" rotWithShape="0"/>
        </a:effectLst>
      </dgm:spPr>
      <dgm:t>
        <a:bodyPr spcFirstLastPara="0" vert="horz" wrap="square" lIns="91440" tIns="91440" rIns="91440" bIns="91440" numCol="1" spcCol="1270" anchor="ctr" anchorCtr="0"/>
        <a:lstStyle/>
        <a:p>
          <a:pPr>
            <a:lnSpc>
              <a:spcPct val="100000"/>
            </a:lnSpc>
            <a:spcAft>
              <a:spcPts val="0"/>
            </a:spcAft>
          </a:pPr>
          <a:r>
            <a:rPr kumimoji="1" lang="zh-CN" altLang="en-US" sz="2400" dirty="0">
              <a:latin typeface="+mj-ea"/>
              <a:ea typeface="+mj-ea"/>
            </a:rPr>
            <a:t>关系</a:t>
          </a:r>
          <a:endParaRPr kumimoji="1" lang="en-US" altLang="zh-CN" sz="2400" dirty="0">
            <a:latin typeface="+mj-ea"/>
            <a:ea typeface="+mj-ea"/>
          </a:endParaRPr>
        </a:p>
        <a:p>
          <a:pPr>
            <a:lnSpc>
              <a:spcPct val="100000"/>
            </a:lnSpc>
            <a:spcAft>
              <a:spcPts val="0"/>
            </a:spcAft>
          </a:pPr>
          <a:r>
            <a:rPr kumimoji="1" lang="zh-CN" altLang="en-US" sz="2400" dirty="0">
              <a:latin typeface="+mj-ea"/>
              <a:ea typeface="+mj-ea"/>
            </a:rPr>
            <a:t>运算符</a:t>
          </a:r>
          <a:endParaRPr lang="zh-CN" altLang="en-US" sz="2400" dirty="0">
            <a:latin typeface="+mj-ea"/>
            <a:ea typeface="+mj-ea"/>
          </a:endParaRPr>
        </a:p>
      </dgm:t>
    </dgm:pt>
    <dgm:pt modelId="{908140E8-B967-4567-9FC1-27CA22913AA1}" type="parTrans" cxnId="{980017C5-AE63-4B49-BABF-BEE454E9FA28}">
      <dgm:prSet/>
      <dgm:spPr/>
      <dgm:t>
        <a:bodyPr/>
        <a:lstStyle/>
        <a:p>
          <a:endParaRPr lang="zh-CN" altLang="en-US" sz="2400">
            <a:latin typeface="+mj-ea"/>
            <a:ea typeface="+mj-ea"/>
          </a:endParaRPr>
        </a:p>
      </dgm:t>
    </dgm:pt>
    <dgm:pt modelId="{BE5D9FAA-BCE5-4505-92A3-7E20C655D9FC}" type="sibTrans" cxnId="{980017C5-AE63-4B49-BABF-BEE454E9FA28}">
      <dgm:prSet/>
      <dgm:spPr/>
      <dgm:t>
        <a:bodyPr/>
        <a:lstStyle/>
        <a:p>
          <a:endParaRPr lang="zh-CN" altLang="en-US" sz="2400">
            <a:latin typeface="+mj-ea"/>
            <a:ea typeface="+mj-ea"/>
          </a:endParaRPr>
        </a:p>
      </dgm:t>
    </dgm:pt>
    <dgm:pt modelId="{32444C53-88D0-4A20-B145-D807B2603C30}">
      <dgm:prSet custT="1"/>
      <dgm:spPr>
        <a:effectLst>
          <a:reflection blurRad="6350" stA="52000" endA="300" endPos="35000" dir="5400000" sy="-100000" algn="bl" rotWithShape="0"/>
        </a:effectLst>
      </dgm:spPr>
      <dgm:t>
        <a:bodyPr/>
        <a:lstStyle/>
        <a:p>
          <a:pPr>
            <a:lnSpc>
              <a:spcPct val="100000"/>
            </a:lnSpc>
            <a:spcAft>
              <a:spcPts val="0"/>
            </a:spcAft>
          </a:pPr>
          <a:r>
            <a:rPr kumimoji="1" lang="zh-CN" altLang="en-US" sz="2400" dirty="0">
              <a:latin typeface="+mj-ea"/>
              <a:ea typeface="+mj-ea"/>
            </a:rPr>
            <a:t>逻辑</a:t>
          </a:r>
          <a:endParaRPr kumimoji="1" lang="en-US" altLang="zh-CN" sz="2400" dirty="0">
            <a:latin typeface="+mj-ea"/>
            <a:ea typeface="+mj-ea"/>
          </a:endParaRPr>
        </a:p>
        <a:p>
          <a:pPr>
            <a:lnSpc>
              <a:spcPct val="100000"/>
            </a:lnSpc>
            <a:spcAft>
              <a:spcPts val="0"/>
            </a:spcAft>
          </a:pPr>
          <a:r>
            <a:rPr kumimoji="1" lang="zh-CN" altLang="en-US" sz="2400" dirty="0">
              <a:latin typeface="+mj-ea"/>
              <a:ea typeface="+mj-ea"/>
            </a:rPr>
            <a:t>运算符</a:t>
          </a:r>
          <a:endParaRPr lang="zh-CN" altLang="en-US" sz="2400" dirty="0">
            <a:latin typeface="+mj-ea"/>
            <a:ea typeface="+mj-ea"/>
          </a:endParaRPr>
        </a:p>
      </dgm:t>
    </dgm:pt>
    <dgm:pt modelId="{167A5373-36A5-4D23-83EE-825D26CAB43F}" type="parTrans" cxnId="{9361EF07-6967-47C0-97BD-3AC4A5D26BC5}">
      <dgm:prSet/>
      <dgm:spPr/>
      <dgm:t>
        <a:bodyPr/>
        <a:lstStyle/>
        <a:p>
          <a:endParaRPr lang="zh-CN" altLang="en-US" sz="2400">
            <a:latin typeface="+mj-ea"/>
            <a:ea typeface="+mj-ea"/>
          </a:endParaRPr>
        </a:p>
      </dgm:t>
    </dgm:pt>
    <dgm:pt modelId="{7C416F95-950D-41DE-A4C8-4131BF87414A}" type="sibTrans" cxnId="{9361EF07-6967-47C0-97BD-3AC4A5D26BC5}">
      <dgm:prSet/>
      <dgm:spPr/>
      <dgm:t>
        <a:bodyPr/>
        <a:lstStyle/>
        <a:p>
          <a:endParaRPr lang="zh-CN" altLang="en-US" sz="2400">
            <a:latin typeface="+mj-ea"/>
            <a:ea typeface="+mj-ea"/>
          </a:endParaRPr>
        </a:p>
      </dgm:t>
    </dgm:pt>
    <dgm:pt modelId="{3A43FBC0-EA3E-44A3-8DD5-75355137A8DE}">
      <dgm:prSet custT="1"/>
      <dgm:spPr>
        <a:effectLst>
          <a:reflection blurRad="6350" stA="52000" endA="300" endPos="35000" dir="5400000" sy="-100000" algn="bl" rotWithShape="0"/>
        </a:effectLst>
      </dgm:spPr>
      <dgm:t>
        <a:bodyPr/>
        <a:lstStyle/>
        <a:p>
          <a:r>
            <a:rPr kumimoji="1" lang="en-US" sz="2400" dirty="0">
              <a:latin typeface="+mj-ea"/>
              <a:ea typeface="+mj-ea"/>
            </a:rPr>
            <a:t>…</a:t>
          </a:r>
          <a:endParaRPr lang="zh-CN" sz="2400" dirty="0">
            <a:latin typeface="+mj-ea"/>
            <a:ea typeface="+mj-ea"/>
          </a:endParaRPr>
        </a:p>
      </dgm:t>
    </dgm:pt>
    <dgm:pt modelId="{EAB01EC3-BDCB-40B3-BE1F-2F1199900FC9}" type="parTrans" cxnId="{275B594D-41C8-4A2C-8845-0035A7C5BE91}">
      <dgm:prSet/>
      <dgm:spPr/>
      <dgm:t>
        <a:bodyPr/>
        <a:lstStyle/>
        <a:p>
          <a:endParaRPr lang="zh-CN" altLang="en-US" sz="2400">
            <a:latin typeface="+mj-ea"/>
            <a:ea typeface="+mj-ea"/>
          </a:endParaRPr>
        </a:p>
      </dgm:t>
    </dgm:pt>
    <dgm:pt modelId="{41910F7A-ECCD-4209-B2E6-550A9F1A522A}" type="sibTrans" cxnId="{275B594D-41C8-4A2C-8845-0035A7C5BE91}">
      <dgm:prSet/>
      <dgm:spPr/>
      <dgm:t>
        <a:bodyPr/>
        <a:lstStyle/>
        <a:p>
          <a:endParaRPr lang="zh-CN" altLang="en-US" sz="2400">
            <a:latin typeface="+mj-ea"/>
            <a:ea typeface="+mj-ea"/>
          </a:endParaRPr>
        </a:p>
      </dgm:t>
    </dgm:pt>
    <dgm:pt modelId="{5DDF0509-1B91-4F14-BAA7-7B97B9983535}">
      <dgm:prSet custT="1"/>
      <dgm:spPr>
        <a:effectLst>
          <a:reflection blurRad="6350" stA="52000" endA="300" endPos="35000" dir="5400000" sy="-100000" algn="bl" rotWithShape="0"/>
        </a:effectLst>
      </dgm:spPr>
      <dgm:t>
        <a:bodyPr/>
        <a:lstStyle/>
        <a:p>
          <a:r>
            <a:rPr kumimoji="1" lang="zh-CN" sz="2400" dirty="0">
              <a:latin typeface="+mj-ea"/>
              <a:ea typeface="+mj-ea"/>
            </a:rPr>
            <a:t>界限符</a:t>
          </a:r>
          <a:r>
            <a:rPr kumimoji="1" lang="en-US" sz="2400" dirty="0">
              <a:latin typeface="+mj-ea"/>
              <a:ea typeface="+mj-ea"/>
            </a:rPr>
            <a:t>(delimiter)</a:t>
          </a:r>
          <a:endParaRPr lang="zh-CN" sz="2400" dirty="0">
            <a:latin typeface="+mj-ea"/>
            <a:ea typeface="+mj-ea"/>
          </a:endParaRPr>
        </a:p>
      </dgm:t>
    </dgm:pt>
    <dgm:pt modelId="{A99B55F9-5428-4D24-BCD6-9B75D83BEA44}" type="parTrans" cxnId="{22A7C2B4-2001-437A-9AF7-B30B2A165719}">
      <dgm:prSet/>
      <dgm:spPr/>
      <dgm:t>
        <a:bodyPr/>
        <a:lstStyle/>
        <a:p>
          <a:endParaRPr lang="zh-CN" altLang="en-US" sz="2400">
            <a:latin typeface="+mj-ea"/>
            <a:ea typeface="+mj-ea"/>
          </a:endParaRPr>
        </a:p>
      </dgm:t>
    </dgm:pt>
    <dgm:pt modelId="{08CE3ECD-1679-406D-A1E4-6171F71C0ACF}" type="sibTrans" cxnId="{22A7C2B4-2001-437A-9AF7-B30B2A165719}">
      <dgm:prSet/>
      <dgm:spPr/>
      <dgm:t>
        <a:bodyPr/>
        <a:lstStyle/>
        <a:p>
          <a:endParaRPr lang="zh-CN" altLang="en-US" sz="2400">
            <a:latin typeface="+mj-ea"/>
            <a:ea typeface="+mj-ea"/>
          </a:endParaRPr>
        </a:p>
      </dgm:t>
    </dgm:pt>
    <dgm:pt modelId="{27D97D1B-CD46-4AB6-A8D1-E5285312A9F5}">
      <dgm:prSet custT="1"/>
      <dgm:spPr>
        <a:effectLst>
          <a:reflection blurRad="6350" stA="52000" endA="300" endPos="35000" dir="5400000" sy="-100000" algn="bl" rotWithShape="0"/>
        </a:effectLst>
      </dgm:spPr>
      <dgm:t>
        <a:bodyPr/>
        <a:lstStyle/>
        <a:p>
          <a:r>
            <a:rPr kumimoji="1" lang="zh-CN" altLang="en-US" sz="2400" dirty="0">
              <a:latin typeface="+mj-ea"/>
              <a:ea typeface="+mj-ea"/>
            </a:rPr>
            <a:t>括号</a:t>
          </a:r>
          <a:endParaRPr lang="zh-CN" altLang="en-US" sz="2400" dirty="0">
            <a:latin typeface="+mj-ea"/>
            <a:ea typeface="+mj-ea"/>
          </a:endParaRPr>
        </a:p>
      </dgm:t>
    </dgm:pt>
    <dgm:pt modelId="{072D4BF9-D694-4CBC-B0BE-2232A41FB545}" type="parTrans" cxnId="{E747C0FE-99E3-435C-ACD7-C7E66F505EE9}">
      <dgm:prSet/>
      <dgm:spPr/>
      <dgm:t>
        <a:bodyPr/>
        <a:lstStyle/>
        <a:p>
          <a:endParaRPr lang="zh-CN" altLang="en-US" sz="2400">
            <a:latin typeface="+mj-ea"/>
            <a:ea typeface="+mj-ea"/>
          </a:endParaRPr>
        </a:p>
      </dgm:t>
    </dgm:pt>
    <dgm:pt modelId="{A6DC46BE-72C6-4CCE-A34C-F4E01B07D740}" type="sibTrans" cxnId="{E747C0FE-99E3-435C-ACD7-C7E66F505EE9}">
      <dgm:prSet/>
      <dgm:spPr/>
      <dgm:t>
        <a:bodyPr/>
        <a:lstStyle/>
        <a:p>
          <a:endParaRPr lang="zh-CN" altLang="en-US" sz="2400">
            <a:latin typeface="+mj-ea"/>
            <a:ea typeface="+mj-ea"/>
          </a:endParaRPr>
        </a:p>
      </dgm:t>
    </dgm:pt>
    <dgm:pt modelId="{BADE434D-DCC1-4B59-B56C-8B425D4F5EFF}">
      <dgm:prSet custT="1"/>
      <dgm:spPr>
        <a:effectLst>
          <a:reflection blurRad="6350" stA="52000" endA="300" endPos="35000" dir="5400000" sy="-100000" algn="bl" rotWithShape="0"/>
        </a:effectLst>
      </dgm:spPr>
      <dgm:t>
        <a:bodyPr/>
        <a:lstStyle/>
        <a:p>
          <a:r>
            <a:rPr kumimoji="1" lang="zh-CN" altLang="en-US" sz="2400" dirty="0">
              <a:latin typeface="+mj-ea"/>
              <a:ea typeface="+mj-ea"/>
            </a:rPr>
            <a:t>结束符</a:t>
          </a:r>
          <a:endParaRPr lang="zh-CN" altLang="en-US" sz="2400" dirty="0">
            <a:latin typeface="+mj-ea"/>
            <a:ea typeface="+mj-ea"/>
          </a:endParaRPr>
        </a:p>
      </dgm:t>
    </dgm:pt>
    <dgm:pt modelId="{CCFBBE10-23C6-470C-AB26-B802DEB18F41}" type="parTrans" cxnId="{3A350E72-6C13-4032-AD65-6A41015AA352}">
      <dgm:prSet/>
      <dgm:spPr/>
      <dgm:t>
        <a:bodyPr/>
        <a:lstStyle/>
        <a:p>
          <a:endParaRPr lang="zh-CN" altLang="en-US" sz="2400">
            <a:latin typeface="+mj-ea"/>
            <a:ea typeface="+mj-ea"/>
          </a:endParaRPr>
        </a:p>
      </dgm:t>
    </dgm:pt>
    <dgm:pt modelId="{A25D61C7-1F4E-4A8C-B995-930B08744EDB}" type="sibTrans" cxnId="{3A350E72-6C13-4032-AD65-6A41015AA352}">
      <dgm:prSet/>
      <dgm:spPr/>
      <dgm:t>
        <a:bodyPr/>
        <a:lstStyle/>
        <a:p>
          <a:endParaRPr lang="zh-CN" altLang="en-US" sz="2400">
            <a:latin typeface="+mj-ea"/>
            <a:ea typeface="+mj-ea"/>
          </a:endParaRPr>
        </a:p>
      </dgm:t>
    </dgm:pt>
    <dgm:pt modelId="{CD6C9FA9-22F8-466C-9A21-16001AAF2A7E}">
      <dgm:prSet custT="1"/>
      <dgm:spPr>
        <a:effectLst>
          <a:reflection blurRad="6350" stA="52000" endA="300" endPos="35000" dir="5400000" sy="-100000" algn="bl" rotWithShape="0"/>
        </a:effectLst>
      </dgm:spPr>
      <dgm:t>
        <a:bodyPr/>
        <a:lstStyle/>
        <a:p>
          <a:r>
            <a:rPr kumimoji="1" lang="en-US" sz="2400">
              <a:latin typeface="+mj-ea"/>
              <a:ea typeface="+mj-ea"/>
            </a:rPr>
            <a:t>…</a:t>
          </a:r>
          <a:endParaRPr lang="zh-CN" sz="2400">
            <a:latin typeface="+mj-ea"/>
            <a:ea typeface="+mj-ea"/>
          </a:endParaRPr>
        </a:p>
      </dgm:t>
    </dgm:pt>
    <dgm:pt modelId="{7875DED8-7FAB-47D2-8D6A-6A58D9365D75}" type="parTrans" cxnId="{A9F22348-9C98-486B-87BA-9FCAD198ABF3}">
      <dgm:prSet/>
      <dgm:spPr/>
      <dgm:t>
        <a:bodyPr/>
        <a:lstStyle/>
        <a:p>
          <a:endParaRPr lang="zh-CN" altLang="en-US" sz="2400">
            <a:latin typeface="+mj-ea"/>
            <a:ea typeface="+mj-ea"/>
          </a:endParaRPr>
        </a:p>
      </dgm:t>
    </dgm:pt>
    <dgm:pt modelId="{23E214EE-E2A8-4259-A061-E45E21B4CFB1}" type="sibTrans" cxnId="{A9F22348-9C98-486B-87BA-9FCAD198ABF3}">
      <dgm:prSet/>
      <dgm:spPr/>
      <dgm:t>
        <a:bodyPr/>
        <a:lstStyle/>
        <a:p>
          <a:endParaRPr lang="zh-CN" altLang="en-US" sz="2400">
            <a:latin typeface="+mj-ea"/>
            <a:ea typeface="+mj-ea"/>
          </a:endParaRPr>
        </a:p>
      </dgm:t>
    </dgm:pt>
    <dgm:pt modelId="{3D4C17C4-439D-40FA-AD84-FF9A16E8CEF2}" type="pres">
      <dgm:prSet presAssocID="{D52F5E47-AB98-4E2E-B0D1-7840AD67148E}" presName="mainComposite" presStyleCnt="0">
        <dgm:presLayoutVars>
          <dgm:chPref val="1"/>
          <dgm:dir/>
          <dgm:animOne val="branch"/>
          <dgm:animLvl val="lvl"/>
          <dgm:resizeHandles val="exact"/>
        </dgm:presLayoutVars>
      </dgm:prSet>
      <dgm:spPr/>
      <dgm:t>
        <a:bodyPr/>
        <a:lstStyle/>
        <a:p>
          <a:endParaRPr lang="zh-CN" altLang="en-US"/>
        </a:p>
      </dgm:t>
    </dgm:pt>
    <dgm:pt modelId="{AC3E9E2F-0FE0-4E17-BA5E-B2EA84C08DD8}" type="pres">
      <dgm:prSet presAssocID="{D52F5E47-AB98-4E2E-B0D1-7840AD67148E}" presName="hierFlow" presStyleCnt="0"/>
      <dgm:spPr/>
    </dgm:pt>
    <dgm:pt modelId="{E8F6DF77-97FF-4335-B242-F8B7850F438C}" type="pres">
      <dgm:prSet presAssocID="{D52F5E47-AB98-4E2E-B0D1-7840AD67148E}" presName="hierChild1" presStyleCnt="0">
        <dgm:presLayoutVars>
          <dgm:chPref val="1"/>
          <dgm:animOne val="branch"/>
          <dgm:animLvl val="lvl"/>
        </dgm:presLayoutVars>
      </dgm:prSet>
      <dgm:spPr/>
    </dgm:pt>
    <dgm:pt modelId="{8A315502-3589-4E1E-A47A-02FFA3EF6D93}" type="pres">
      <dgm:prSet presAssocID="{A42FB901-5383-4C24-B36E-266E0684F839}" presName="Name14" presStyleCnt="0"/>
      <dgm:spPr/>
    </dgm:pt>
    <dgm:pt modelId="{B177413F-4B4E-4304-9C57-59710FA7859D}" type="pres">
      <dgm:prSet presAssocID="{A42FB901-5383-4C24-B36E-266E0684F839}" presName="level1Shape" presStyleLbl="node0" presStyleIdx="0" presStyleCnt="1" custScaleX="225761" custScaleY="132822" custLinFactNeighborX="-51577" custLinFactNeighborY="-69998">
        <dgm:presLayoutVars>
          <dgm:chPref val="3"/>
        </dgm:presLayoutVars>
      </dgm:prSet>
      <dgm:spPr>
        <a:prstGeom prst="round2SameRect">
          <a:avLst/>
        </a:prstGeom>
      </dgm:spPr>
      <dgm:t>
        <a:bodyPr/>
        <a:lstStyle/>
        <a:p>
          <a:endParaRPr lang="zh-CN" altLang="en-US"/>
        </a:p>
      </dgm:t>
    </dgm:pt>
    <dgm:pt modelId="{0CE4AAA9-21CC-4DA9-A878-943A8325A014}" type="pres">
      <dgm:prSet presAssocID="{A42FB901-5383-4C24-B36E-266E0684F839}" presName="hierChild2" presStyleCnt="0"/>
      <dgm:spPr/>
    </dgm:pt>
    <dgm:pt modelId="{79721F07-A7D8-4669-9D2E-E5BB580A38A5}" type="pres">
      <dgm:prSet presAssocID="{4813CD97-7E0A-48BA-9C53-CD389260EAF9}" presName="Name19" presStyleLbl="parChTrans1D2" presStyleIdx="0" presStyleCnt="3"/>
      <dgm:spPr/>
      <dgm:t>
        <a:bodyPr/>
        <a:lstStyle/>
        <a:p>
          <a:endParaRPr lang="zh-CN" altLang="en-US"/>
        </a:p>
      </dgm:t>
    </dgm:pt>
    <dgm:pt modelId="{FF17F0B9-A817-4EB4-B2A4-1FB606875FC1}" type="pres">
      <dgm:prSet presAssocID="{62BC15FE-A784-47FB-A208-9D2D39EB475B}" presName="Name21" presStyleCnt="0"/>
      <dgm:spPr/>
    </dgm:pt>
    <dgm:pt modelId="{058C9ED5-52D3-4E6E-A42D-1A85DC18BC19}" type="pres">
      <dgm:prSet presAssocID="{62BC15FE-A784-47FB-A208-9D2D39EB475B}" presName="level2Shape" presStyleLbl="node2" presStyleIdx="0" presStyleCnt="3" custScaleX="245098" custScaleY="174053"/>
      <dgm:spPr>
        <a:prstGeom prst="round2SameRect">
          <a:avLst/>
        </a:prstGeom>
      </dgm:spPr>
      <dgm:t>
        <a:bodyPr/>
        <a:lstStyle/>
        <a:p>
          <a:endParaRPr lang="zh-CN" altLang="en-US"/>
        </a:p>
      </dgm:t>
    </dgm:pt>
    <dgm:pt modelId="{1776ED6E-1158-4444-A90A-C5D42F07607B}" type="pres">
      <dgm:prSet presAssocID="{62BC15FE-A784-47FB-A208-9D2D39EB475B}" presName="hierChild3" presStyleCnt="0"/>
      <dgm:spPr/>
    </dgm:pt>
    <dgm:pt modelId="{4BDA1027-2838-476D-95D4-7EE63D0EEA70}" type="pres">
      <dgm:prSet presAssocID="{1D10648A-C0AC-46FA-84B0-8A7227127E66}" presName="Name19" presStyleLbl="parChTrans1D3" presStyleIdx="0" presStyleCnt="9"/>
      <dgm:spPr/>
      <dgm:t>
        <a:bodyPr/>
        <a:lstStyle/>
        <a:p>
          <a:endParaRPr lang="zh-CN" altLang="en-US"/>
        </a:p>
      </dgm:t>
    </dgm:pt>
    <dgm:pt modelId="{1F24AF4A-AA5D-41D9-B96D-4B460314F70E}" type="pres">
      <dgm:prSet presAssocID="{21190AD3-47AC-4D18-9B36-78D35183C470}" presName="Name21" presStyleCnt="0"/>
      <dgm:spPr/>
    </dgm:pt>
    <dgm:pt modelId="{0C432C99-C983-4168-A31C-EE320051D00E}" type="pres">
      <dgm:prSet presAssocID="{21190AD3-47AC-4D18-9B36-78D35183C470}" presName="level2Shape" presStyleLbl="node3" presStyleIdx="0" presStyleCnt="9" custScaleX="132122" custScaleY="225217" custLinFactNeighborY="18420"/>
      <dgm:spPr>
        <a:prstGeom prst="round2SameRect">
          <a:avLst/>
        </a:prstGeom>
      </dgm:spPr>
      <dgm:t>
        <a:bodyPr/>
        <a:lstStyle/>
        <a:p>
          <a:endParaRPr lang="zh-CN" altLang="en-US"/>
        </a:p>
      </dgm:t>
    </dgm:pt>
    <dgm:pt modelId="{B8D4AFC6-930B-4C60-961B-C21E75191176}" type="pres">
      <dgm:prSet presAssocID="{21190AD3-47AC-4D18-9B36-78D35183C470}" presName="hierChild3" presStyleCnt="0"/>
      <dgm:spPr/>
    </dgm:pt>
    <dgm:pt modelId="{EE253DA7-01E0-47D5-8C04-A84A04D24386}" type="pres">
      <dgm:prSet presAssocID="{8D4EC4C2-6028-495D-85B0-4F540A1FF679}" presName="Name19" presStyleLbl="parChTrans1D3" presStyleIdx="1" presStyleCnt="9"/>
      <dgm:spPr/>
      <dgm:t>
        <a:bodyPr/>
        <a:lstStyle/>
        <a:p>
          <a:endParaRPr lang="zh-CN" altLang="en-US"/>
        </a:p>
      </dgm:t>
    </dgm:pt>
    <dgm:pt modelId="{B9C4EA82-5AD9-44EE-92D8-1EA6BA40AD6B}" type="pres">
      <dgm:prSet presAssocID="{7F358D03-6A3D-4673-864D-B62C01A16C91}" presName="Name21" presStyleCnt="0"/>
      <dgm:spPr/>
    </dgm:pt>
    <dgm:pt modelId="{BFC8B995-4B21-42E2-990D-9B669551E7A7}" type="pres">
      <dgm:prSet presAssocID="{7F358D03-6A3D-4673-864D-B62C01A16C91}" presName="level2Shape" presStyleLbl="node3" presStyleIdx="1" presStyleCnt="9" custScaleX="143695" custScaleY="225217" custLinFactNeighborY="18420"/>
      <dgm:spPr>
        <a:prstGeom prst="round2SameRect">
          <a:avLst/>
        </a:prstGeom>
      </dgm:spPr>
      <dgm:t>
        <a:bodyPr/>
        <a:lstStyle/>
        <a:p>
          <a:endParaRPr lang="zh-CN" altLang="en-US"/>
        </a:p>
      </dgm:t>
    </dgm:pt>
    <dgm:pt modelId="{5C4DFB92-BC1A-4C53-B6A7-89F7F872CFDB}" type="pres">
      <dgm:prSet presAssocID="{7F358D03-6A3D-4673-864D-B62C01A16C91}" presName="hierChild3" presStyleCnt="0"/>
      <dgm:spPr/>
    </dgm:pt>
    <dgm:pt modelId="{DC7865BE-713B-4973-B49C-4EEFCD2EFDCE}" type="pres">
      <dgm:prSet presAssocID="{ED7CA573-1FC4-4B4C-9127-089F1521215B}" presName="Name19" presStyleLbl="parChTrans1D2" presStyleIdx="1" presStyleCnt="3"/>
      <dgm:spPr/>
      <dgm:t>
        <a:bodyPr/>
        <a:lstStyle/>
        <a:p>
          <a:endParaRPr lang="zh-CN" altLang="en-US"/>
        </a:p>
      </dgm:t>
    </dgm:pt>
    <dgm:pt modelId="{8111938E-D42E-4DF6-AA53-6F4E7744A4A9}" type="pres">
      <dgm:prSet presAssocID="{D0D6E987-5A88-42B6-BC4B-A9CCB848776B}" presName="Name21" presStyleCnt="0"/>
      <dgm:spPr/>
    </dgm:pt>
    <dgm:pt modelId="{CEF07ADA-5E2F-457D-8AC0-5E4544CA7D03}" type="pres">
      <dgm:prSet presAssocID="{D0D6E987-5A88-42B6-BC4B-A9CCB848776B}" presName="level2Shape" presStyleLbl="node2" presStyleIdx="1" presStyleCnt="3" custScaleX="262145" custScaleY="178883" custLinFactNeighborX="1228"/>
      <dgm:spPr>
        <a:prstGeom prst="round2SameRect">
          <a:avLst/>
        </a:prstGeom>
      </dgm:spPr>
      <dgm:t>
        <a:bodyPr/>
        <a:lstStyle/>
        <a:p>
          <a:endParaRPr lang="zh-CN" altLang="en-US"/>
        </a:p>
      </dgm:t>
    </dgm:pt>
    <dgm:pt modelId="{B8C445F3-130F-4F7D-868D-EDF1E21EBA5F}" type="pres">
      <dgm:prSet presAssocID="{D0D6E987-5A88-42B6-BC4B-A9CCB848776B}" presName="hierChild3" presStyleCnt="0"/>
      <dgm:spPr/>
    </dgm:pt>
    <dgm:pt modelId="{ED3DB974-F251-4B52-A107-B103B47BCA2E}" type="pres">
      <dgm:prSet presAssocID="{E48E7614-4F11-4B4A-B5CA-33F9428353E7}" presName="Name19" presStyleLbl="parChTrans1D3" presStyleIdx="2" presStyleCnt="9"/>
      <dgm:spPr/>
      <dgm:t>
        <a:bodyPr/>
        <a:lstStyle/>
        <a:p>
          <a:endParaRPr lang="zh-CN" altLang="en-US"/>
        </a:p>
      </dgm:t>
    </dgm:pt>
    <dgm:pt modelId="{54A28042-5EC3-46EF-8B2E-6B616E73D29C}" type="pres">
      <dgm:prSet presAssocID="{B18B87CE-0E35-4BCE-801A-C0C7DC4C62AA}" presName="Name21" presStyleCnt="0"/>
      <dgm:spPr/>
    </dgm:pt>
    <dgm:pt modelId="{A487DCB2-6E7C-433B-88F6-6E73CC121B9B}" type="pres">
      <dgm:prSet presAssocID="{B18B87CE-0E35-4BCE-801A-C0C7DC4C62AA}" presName="level2Shape" presStyleLbl="node3" presStyleIdx="2" presStyleCnt="9" custScaleX="206021" custScaleY="225217" custLinFactNeighborY="18420"/>
      <dgm:spPr>
        <a:prstGeom prst="round2SameRect">
          <a:avLst/>
        </a:prstGeom>
      </dgm:spPr>
      <dgm:t>
        <a:bodyPr/>
        <a:lstStyle/>
        <a:p>
          <a:endParaRPr lang="zh-CN" altLang="en-US"/>
        </a:p>
      </dgm:t>
    </dgm:pt>
    <dgm:pt modelId="{52E39C28-66CC-445A-93AB-31336483C27C}" type="pres">
      <dgm:prSet presAssocID="{B18B87CE-0E35-4BCE-801A-C0C7DC4C62AA}" presName="hierChild3" presStyleCnt="0"/>
      <dgm:spPr/>
    </dgm:pt>
    <dgm:pt modelId="{A1D0E894-2E0F-4F8B-BDFB-BD09F8298CD5}" type="pres">
      <dgm:prSet presAssocID="{908140E8-B967-4567-9FC1-27CA22913AA1}" presName="Name19" presStyleLbl="parChTrans1D3" presStyleIdx="3" presStyleCnt="9"/>
      <dgm:spPr/>
      <dgm:t>
        <a:bodyPr/>
        <a:lstStyle/>
        <a:p>
          <a:endParaRPr lang="zh-CN" altLang="en-US"/>
        </a:p>
      </dgm:t>
    </dgm:pt>
    <dgm:pt modelId="{C100F141-0ECC-4290-944A-3930E839A948}" type="pres">
      <dgm:prSet presAssocID="{A239C2E8-49FE-485D-B5E1-F7DADCE55A90}" presName="Name21" presStyleCnt="0"/>
      <dgm:spPr/>
    </dgm:pt>
    <dgm:pt modelId="{94F58C93-DEBB-4E33-882B-12F0C330DD5C}" type="pres">
      <dgm:prSet presAssocID="{A239C2E8-49FE-485D-B5E1-F7DADCE55A90}" presName="level2Shape" presStyleLbl="node3" presStyleIdx="3" presStyleCnt="9" custScaleX="183592" custScaleY="225217" custLinFactNeighborY="18420"/>
      <dgm:spPr>
        <a:xfrm>
          <a:off x="3906569" y="2691983"/>
          <a:ext cx="1254155" cy="1025669"/>
        </a:xfrm>
        <a:prstGeom prst="round2SameRect">
          <a:avLst/>
        </a:prstGeom>
      </dgm:spPr>
      <dgm:t>
        <a:bodyPr/>
        <a:lstStyle/>
        <a:p>
          <a:endParaRPr lang="zh-CN" altLang="en-US"/>
        </a:p>
      </dgm:t>
    </dgm:pt>
    <dgm:pt modelId="{D7F2333B-78DB-4B34-92AD-FBC6DF7FED80}" type="pres">
      <dgm:prSet presAssocID="{A239C2E8-49FE-485D-B5E1-F7DADCE55A90}" presName="hierChild3" presStyleCnt="0"/>
      <dgm:spPr/>
    </dgm:pt>
    <dgm:pt modelId="{EC1483E4-53F6-4317-BF64-441962BE6572}" type="pres">
      <dgm:prSet presAssocID="{167A5373-36A5-4D23-83EE-825D26CAB43F}" presName="Name19" presStyleLbl="parChTrans1D3" presStyleIdx="4" presStyleCnt="9"/>
      <dgm:spPr/>
      <dgm:t>
        <a:bodyPr/>
        <a:lstStyle/>
        <a:p>
          <a:endParaRPr lang="zh-CN" altLang="en-US"/>
        </a:p>
      </dgm:t>
    </dgm:pt>
    <dgm:pt modelId="{DC2FEECA-2E9C-4CC4-89B9-71E4A9503E5E}" type="pres">
      <dgm:prSet presAssocID="{32444C53-88D0-4A20-B145-D807B2603C30}" presName="Name21" presStyleCnt="0"/>
      <dgm:spPr/>
    </dgm:pt>
    <dgm:pt modelId="{04193765-DE8E-4AAE-AFAD-50DFB85FB298}" type="pres">
      <dgm:prSet presAssocID="{32444C53-88D0-4A20-B145-D807B2603C30}" presName="level2Shape" presStyleLbl="node3" presStyleIdx="4" presStyleCnt="9" custScaleX="190666" custScaleY="225217" custLinFactNeighborY="18420"/>
      <dgm:spPr>
        <a:prstGeom prst="round2SameRect">
          <a:avLst/>
        </a:prstGeom>
      </dgm:spPr>
      <dgm:t>
        <a:bodyPr/>
        <a:lstStyle/>
        <a:p>
          <a:endParaRPr lang="zh-CN" altLang="en-US"/>
        </a:p>
      </dgm:t>
    </dgm:pt>
    <dgm:pt modelId="{D6BC1783-F035-42A7-A668-FA50B0D26C0A}" type="pres">
      <dgm:prSet presAssocID="{32444C53-88D0-4A20-B145-D807B2603C30}" presName="hierChild3" presStyleCnt="0"/>
      <dgm:spPr/>
    </dgm:pt>
    <dgm:pt modelId="{D2BB5CB1-1A25-4ED3-A0FD-D64944B56497}" type="pres">
      <dgm:prSet presAssocID="{EAB01EC3-BDCB-40B3-BE1F-2F1199900FC9}" presName="Name19" presStyleLbl="parChTrans1D3" presStyleIdx="5" presStyleCnt="9"/>
      <dgm:spPr/>
      <dgm:t>
        <a:bodyPr/>
        <a:lstStyle/>
        <a:p>
          <a:endParaRPr lang="zh-CN" altLang="en-US"/>
        </a:p>
      </dgm:t>
    </dgm:pt>
    <dgm:pt modelId="{17612A2C-6DDE-41B3-BAFA-4FE037B45E2C}" type="pres">
      <dgm:prSet presAssocID="{3A43FBC0-EA3E-44A3-8DD5-75355137A8DE}" presName="Name21" presStyleCnt="0"/>
      <dgm:spPr/>
    </dgm:pt>
    <dgm:pt modelId="{ECB06AC7-6676-43C6-B1DD-ED876DCAEF67}" type="pres">
      <dgm:prSet presAssocID="{3A43FBC0-EA3E-44A3-8DD5-75355137A8DE}" presName="level2Shape" presStyleLbl="node3" presStyleIdx="5" presStyleCnt="9" custScaleY="225217" custLinFactNeighborY="18420"/>
      <dgm:spPr>
        <a:prstGeom prst="round2SameRect">
          <a:avLst/>
        </a:prstGeom>
      </dgm:spPr>
      <dgm:t>
        <a:bodyPr/>
        <a:lstStyle/>
        <a:p>
          <a:endParaRPr lang="zh-CN" altLang="en-US"/>
        </a:p>
      </dgm:t>
    </dgm:pt>
    <dgm:pt modelId="{F381577C-3C42-4AAE-A5B0-CBB754D02585}" type="pres">
      <dgm:prSet presAssocID="{3A43FBC0-EA3E-44A3-8DD5-75355137A8DE}" presName="hierChild3" presStyleCnt="0"/>
      <dgm:spPr/>
    </dgm:pt>
    <dgm:pt modelId="{3A7C0994-EA08-4701-B8B0-056AC1BE213C}" type="pres">
      <dgm:prSet presAssocID="{A99B55F9-5428-4D24-BCD6-9B75D83BEA44}" presName="Name19" presStyleLbl="parChTrans1D2" presStyleIdx="2" presStyleCnt="3"/>
      <dgm:spPr/>
      <dgm:t>
        <a:bodyPr/>
        <a:lstStyle/>
        <a:p>
          <a:endParaRPr lang="zh-CN" altLang="en-US"/>
        </a:p>
      </dgm:t>
    </dgm:pt>
    <dgm:pt modelId="{6E576917-7E0C-4F56-B914-0B6FB5395F50}" type="pres">
      <dgm:prSet presAssocID="{5DDF0509-1B91-4F14-BAA7-7B97B9983535}" presName="Name21" presStyleCnt="0"/>
      <dgm:spPr/>
    </dgm:pt>
    <dgm:pt modelId="{09700DBA-78C2-47C5-8899-98290208CA41}" type="pres">
      <dgm:prSet presAssocID="{5DDF0509-1B91-4F14-BAA7-7B97B9983535}" presName="level2Shape" presStyleLbl="node2" presStyleIdx="2" presStyleCnt="3" custScaleX="261657" custScaleY="193810"/>
      <dgm:spPr>
        <a:prstGeom prst="round2SameRect">
          <a:avLst/>
        </a:prstGeom>
      </dgm:spPr>
      <dgm:t>
        <a:bodyPr/>
        <a:lstStyle/>
        <a:p>
          <a:endParaRPr lang="zh-CN" altLang="en-US"/>
        </a:p>
      </dgm:t>
    </dgm:pt>
    <dgm:pt modelId="{CF9FBC54-7C5C-478E-9DFC-86E8A315BC57}" type="pres">
      <dgm:prSet presAssocID="{5DDF0509-1B91-4F14-BAA7-7B97B9983535}" presName="hierChild3" presStyleCnt="0"/>
      <dgm:spPr/>
    </dgm:pt>
    <dgm:pt modelId="{984CA6D2-0385-4F8F-B1F1-6F4FCB78023A}" type="pres">
      <dgm:prSet presAssocID="{072D4BF9-D694-4CBC-B0BE-2232A41FB545}" presName="Name19" presStyleLbl="parChTrans1D3" presStyleIdx="6" presStyleCnt="9"/>
      <dgm:spPr/>
      <dgm:t>
        <a:bodyPr/>
        <a:lstStyle/>
        <a:p>
          <a:endParaRPr lang="zh-CN" altLang="en-US"/>
        </a:p>
      </dgm:t>
    </dgm:pt>
    <dgm:pt modelId="{27741ECD-98E9-4E41-8099-46B097FEAB0F}" type="pres">
      <dgm:prSet presAssocID="{27D97D1B-CD46-4AB6-A8D1-E5285312A9F5}" presName="Name21" presStyleCnt="0"/>
      <dgm:spPr/>
    </dgm:pt>
    <dgm:pt modelId="{49F5DC6B-C124-4AEA-ABAE-846416DE088E}" type="pres">
      <dgm:prSet presAssocID="{27D97D1B-CD46-4AB6-A8D1-E5285312A9F5}" presName="level2Shape" presStyleLbl="node3" presStyleIdx="6" presStyleCnt="9" custScaleX="150209" custScaleY="225217"/>
      <dgm:spPr>
        <a:prstGeom prst="round2SameRect">
          <a:avLst/>
        </a:prstGeom>
      </dgm:spPr>
      <dgm:t>
        <a:bodyPr/>
        <a:lstStyle/>
        <a:p>
          <a:endParaRPr lang="zh-CN" altLang="en-US"/>
        </a:p>
      </dgm:t>
    </dgm:pt>
    <dgm:pt modelId="{61992892-B32D-4BD2-B41A-094BC2BD45DD}" type="pres">
      <dgm:prSet presAssocID="{27D97D1B-CD46-4AB6-A8D1-E5285312A9F5}" presName="hierChild3" presStyleCnt="0"/>
      <dgm:spPr/>
    </dgm:pt>
    <dgm:pt modelId="{958E86E5-1009-45CA-BF72-E198EEF7EA1A}" type="pres">
      <dgm:prSet presAssocID="{CCFBBE10-23C6-470C-AB26-B802DEB18F41}" presName="Name19" presStyleLbl="parChTrans1D3" presStyleIdx="7" presStyleCnt="9"/>
      <dgm:spPr/>
      <dgm:t>
        <a:bodyPr/>
        <a:lstStyle/>
        <a:p>
          <a:endParaRPr lang="zh-CN" altLang="en-US"/>
        </a:p>
      </dgm:t>
    </dgm:pt>
    <dgm:pt modelId="{6898FF2F-0684-401C-B83A-99DC51D5700A}" type="pres">
      <dgm:prSet presAssocID="{BADE434D-DCC1-4B59-B56C-8B425D4F5EFF}" presName="Name21" presStyleCnt="0"/>
      <dgm:spPr/>
    </dgm:pt>
    <dgm:pt modelId="{DF0CE009-A7C9-4728-BDBA-8BE2AC40A7E2}" type="pres">
      <dgm:prSet presAssocID="{BADE434D-DCC1-4B59-B56C-8B425D4F5EFF}" presName="level2Shape" presStyleLbl="node3" presStyleIdx="7" presStyleCnt="9" custScaleX="191733" custScaleY="225217"/>
      <dgm:spPr>
        <a:prstGeom prst="round2SameRect">
          <a:avLst/>
        </a:prstGeom>
      </dgm:spPr>
      <dgm:t>
        <a:bodyPr/>
        <a:lstStyle/>
        <a:p>
          <a:endParaRPr lang="zh-CN" altLang="en-US"/>
        </a:p>
      </dgm:t>
    </dgm:pt>
    <dgm:pt modelId="{BF91132B-DA65-4F72-96EB-566769643E91}" type="pres">
      <dgm:prSet presAssocID="{BADE434D-DCC1-4B59-B56C-8B425D4F5EFF}" presName="hierChild3" presStyleCnt="0"/>
      <dgm:spPr/>
    </dgm:pt>
    <dgm:pt modelId="{DA02CEFD-BB45-4186-B897-6317CD85D4A4}" type="pres">
      <dgm:prSet presAssocID="{7875DED8-7FAB-47D2-8D6A-6A58D9365D75}" presName="Name19" presStyleLbl="parChTrans1D3" presStyleIdx="8" presStyleCnt="9"/>
      <dgm:spPr/>
      <dgm:t>
        <a:bodyPr/>
        <a:lstStyle/>
        <a:p>
          <a:endParaRPr lang="zh-CN" altLang="en-US"/>
        </a:p>
      </dgm:t>
    </dgm:pt>
    <dgm:pt modelId="{B50EC8FA-70CE-413A-BA6A-98BD249B7A04}" type="pres">
      <dgm:prSet presAssocID="{CD6C9FA9-22F8-466C-9A21-16001AAF2A7E}" presName="Name21" presStyleCnt="0"/>
      <dgm:spPr/>
    </dgm:pt>
    <dgm:pt modelId="{1CA775D0-94EA-4505-A65E-C96B49E0686E}" type="pres">
      <dgm:prSet presAssocID="{CD6C9FA9-22F8-466C-9A21-16001AAF2A7E}" presName="level2Shape" presStyleLbl="node3" presStyleIdx="8" presStyleCnt="9" custScaleY="225217"/>
      <dgm:spPr>
        <a:prstGeom prst="round2SameRect">
          <a:avLst/>
        </a:prstGeom>
      </dgm:spPr>
      <dgm:t>
        <a:bodyPr/>
        <a:lstStyle/>
        <a:p>
          <a:endParaRPr lang="zh-CN" altLang="en-US"/>
        </a:p>
      </dgm:t>
    </dgm:pt>
    <dgm:pt modelId="{D01D9AD4-E56B-4A3E-9002-35BA1F4C8379}" type="pres">
      <dgm:prSet presAssocID="{CD6C9FA9-22F8-466C-9A21-16001AAF2A7E}" presName="hierChild3" presStyleCnt="0"/>
      <dgm:spPr/>
    </dgm:pt>
    <dgm:pt modelId="{287F7EA0-F97F-481F-A2F9-DAA7EDC6EAE7}" type="pres">
      <dgm:prSet presAssocID="{D52F5E47-AB98-4E2E-B0D1-7840AD67148E}" presName="bgShapesFlow" presStyleCnt="0"/>
      <dgm:spPr/>
    </dgm:pt>
  </dgm:ptLst>
  <dgm:cxnLst>
    <dgm:cxn modelId="{567C0D91-555C-475E-97B0-A0541015E998}" srcId="{D0D6E987-5A88-42B6-BC4B-A9CCB848776B}" destId="{B18B87CE-0E35-4BCE-801A-C0C7DC4C62AA}" srcOrd="0" destOrd="0" parTransId="{E48E7614-4F11-4B4A-B5CA-33F9428353E7}" sibTransId="{F54B97A8-817F-4D29-AD6A-5E2015FCA37C}"/>
    <dgm:cxn modelId="{D3028C74-2D52-4287-980E-91B235B383F9}" type="presOf" srcId="{1D10648A-C0AC-46FA-84B0-8A7227127E66}" destId="{4BDA1027-2838-476D-95D4-7EE63D0EEA70}" srcOrd="0" destOrd="0" presId="urn:microsoft.com/office/officeart/2005/8/layout/hierarchy6"/>
    <dgm:cxn modelId="{BA16C88F-EC95-4E88-949F-D21ABC38D4D0}" type="presOf" srcId="{A239C2E8-49FE-485D-B5E1-F7DADCE55A90}" destId="{94F58C93-DEBB-4E33-882B-12F0C330DD5C}" srcOrd="0" destOrd="0" presId="urn:microsoft.com/office/officeart/2005/8/layout/hierarchy6"/>
    <dgm:cxn modelId="{4D4F8D16-C7DE-464A-9CF7-942A1D657250}" type="presOf" srcId="{B18B87CE-0E35-4BCE-801A-C0C7DC4C62AA}" destId="{A487DCB2-6E7C-433B-88F6-6E73CC121B9B}" srcOrd="0" destOrd="0" presId="urn:microsoft.com/office/officeart/2005/8/layout/hierarchy6"/>
    <dgm:cxn modelId="{22A7C2B4-2001-437A-9AF7-B30B2A165719}" srcId="{A42FB901-5383-4C24-B36E-266E0684F839}" destId="{5DDF0509-1B91-4F14-BAA7-7B97B9983535}" srcOrd="2" destOrd="0" parTransId="{A99B55F9-5428-4D24-BCD6-9B75D83BEA44}" sibTransId="{08CE3ECD-1679-406D-A1E4-6171F71C0ACF}"/>
    <dgm:cxn modelId="{D530F093-D4A5-4E0E-828E-61B93909723F}" type="presOf" srcId="{072D4BF9-D694-4CBC-B0BE-2232A41FB545}" destId="{984CA6D2-0385-4F8F-B1F1-6F4FCB78023A}" srcOrd="0" destOrd="0" presId="urn:microsoft.com/office/officeart/2005/8/layout/hierarchy6"/>
    <dgm:cxn modelId="{33D52E4A-EB74-4CF5-B1C5-A73319898568}" type="presOf" srcId="{A42FB901-5383-4C24-B36E-266E0684F839}" destId="{B177413F-4B4E-4304-9C57-59710FA7859D}" srcOrd="0" destOrd="0" presId="urn:microsoft.com/office/officeart/2005/8/layout/hierarchy6"/>
    <dgm:cxn modelId="{EEBCAF81-B960-40B0-A65F-944C1930F246}" type="presOf" srcId="{4813CD97-7E0A-48BA-9C53-CD389260EAF9}" destId="{79721F07-A7D8-4669-9D2E-E5BB580A38A5}" srcOrd="0" destOrd="0" presId="urn:microsoft.com/office/officeart/2005/8/layout/hierarchy6"/>
    <dgm:cxn modelId="{3A350E72-6C13-4032-AD65-6A41015AA352}" srcId="{5DDF0509-1B91-4F14-BAA7-7B97B9983535}" destId="{BADE434D-DCC1-4B59-B56C-8B425D4F5EFF}" srcOrd="1" destOrd="0" parTransId="{CCFBBE10-23C6-470C-AB26-B802DEB18F41}" sibTransId="{A25D61C7-1F4E-4A8C-B995-930B08744EDB}"/>
    <dgm:cxn modelId="{FA9EE8C5-41C3-4473-AA84-DCB521FD4733}" type="presOf" srcId="{BADE434D-DCC1-4B59-B56C-8B425D4F5EFF}" destId="{DF0CE009-A7C9-4728-BDBA-8BE2AC40A7E2}" srcOrd="0" destOrd="0" presId="urn:microsoft.com/office/officeart/2005/8/layout/hierarchy6"/>
    <dgm:cxn modelId="{6C9D0A60-F1A6-46EC-B9D5-DDCBF8ED13A6}" type="presOf" srcId="{ED7CA573-1FC4-4B4C-9127-089F1521215B}" destId="{DC7865BE-713B-4973-B49C-4EEFCD2EFDCE}" srcOrd="0" destOrd="0" presId="urn:microsoft.com/office/officeart/2005/8/layout/hierarchy6"/>
    <dgm:cxn modelId="{F3AC0D6D-622B-43F5-8DAC-E54FE9D24E76}" type="presOf" srcId="{CCFBBE10-23C6-470C-AB26-B802DEB18F41}" destId="{958E86E5-1009-45CA-BF72-E198EEF7EA1A}" srcOrd="0" destOrd="0" presId="urn:microsoft.com/office/officeart/2005/8/layout/hierarchy6"/>
    <dgm:cxn modelId="{B7B68F0C-A9C5-4F38-A3FA-198B05B0E62B}" type="presOf" srcId="{21190AD3-47AC-4D18-9B36-78D35183C470}" destId="{0C432C99-C983-4168-A31C-EE320051D00E}" srcOrd="0" destOrd="0" presId="urn:microsoft.com/office/officeart/2005/8/layout/hierarchy6"/>
    <dgm:cxn modelId="{4A8FBABA-C589-4221-8A2B-D8352F22DDD2}" type="presOf" srcId="{D52F5E47-AB98-4E2E-B0D1-7840AD67148E}" destId="{3D4C17C4-439D-40FA-AD84-FF9A16E8CEF2}" srcOrd="0" destOrd="0" presId="urn:microsoft.com/office/officeart/2005/8/layout/hierarchy6"/>
    <dgm:cxn modelId="{5B31DC27-891C-4255-A732-9991FAE475A6}" type="presOf" srcId="{A99B55F9-5428-4D24-BCD6-9B75D83BEA44}" destId="{3A7C0994-EA08-4701-B8B0-056AC1BE213C}" srcOrd="0" destOrd="0" presId="urn:microsoft.com/office/officeart/2005/8/layout/hierarchy6"/>
    <dgm:cxn modelId="{E747C0FE-99E3-435C-ACD7-C7E66F505EE9}" srcId="{5DDF0509-1B91-4F14-BAA7-7B97B9983535}" destId="{27D97D1B-CD46-4AB6-A8D1-E5285312A9F5}" srcOrd="0" destOrd="0" parTransId="{072D4BF9-D694-4CBC-B0BE-2232A41FB545}" sibTransId="{A6DC46BE-72C6-4CCE-A34C-F4E01B07D740}"/>
    <dgm:cxn modelId="{E56828BA-19C0-42C9-A36A-DE0E4A3F2377}" type="presOf" srcId="{32444C53-88D0-4A20-B145-D807B2603C30}" destId="{04193765-DE8E-4AAE-AFAD-50DFB85FB298}" srcOrd="0" destOrd="0" presId="urn:microsoft.com/office/officeart/2005/8/layout/hierarchy6"/>
    <dgm:cxn modelId="{980017C5-AE63-4B49-BABF-BEE454E9FA28}" srcId="{D0D6E987-5A88-42B6-BC4B-A9CCB848776B}" destId="{A239C2E8-49FE-485D-B5E1-F7DADCE55A90}" srcOrd="1" destOrd="0" parTransId="{908140E8-B967-4567-9FC1-27CA22913AA1}" sibTransId="{BE5D9FAA-BCE5-4505-92A3-7E20C655D9FC}"/>
    <dgm:cxn modelId="{447A121D-340D-4963-8182-2A7F728A8F4B}" type="presOf" srcId="{62BC15FE-A784-47FB-A208-9D2D39EB475B}" destId="{058C9ED5-52D3-4E6E-A42D-1A85DC18BC19}" srcOrd="0" destOrd="0" presId="urn:microsoft.com/office/officeart/2005/8/layout/hierarchy6"/>
    <dgm:cxn modelId="{8EDD047D-3F73-4EB2-AE63-3BE907D38FDA}" type="presOf" srcId="{E48E7614-4F11-4B4A-B5CA-33F9428353E7}" destId="{ED3DB974-F251-4B52-A107-B103B47BCA2E}" srcOrd="0" destOrd="0" presId="urn:microsoft.com/office/officeart/2005/8/layout/hierarchy6"/>
    <dgm:cxn modelId="{A210F2D8-C40B-49E9-8C17-CF9122A20BE9}" type="presOf" srcId="{7875DED8-7FAB-47D2-8D6A-6A58D9365D75}" destId="{DA02CEFD-BB45-4186-B897-6317CD85D4A4}" srcOrd="0" destOrd="0" presId="urn:microsoft.com/office/officeart/2005/8/layout/hierarchy6"/>
    <dgm:cxn modelId="{64C77DB7-C01C-4AC4-9FFA-D2CD5D94D5EC}" srcId="{A42FB901-5383-4C24-B36E-266E0684F839}" destId="{62BC15FE-A784-47FB-A208-9D2D39EB475B}" srcOrd="0" destOrd="0" parTransId="{4813CD97-7E0A-48BA-9C53-CD389260EAF9}" sibTransId="{15828CD9-8A51-4416-81D3-ACC4DE790330}"/>
    <dgm:cxn modelId="{5F1907A9-2B39-459D-B620-6A02F87264CE}" type="presOf" srcId="{3A43FBC0-EA3E-44A3-8DD5-75355137A8DE}" destId="{ECB06AC7-6676-43C6-B1DD-ED876DCAEF67}" srcOrd="0" destOrd="0" presId="urn:microsoft.com/office/officeart/2005/8/layout/hierarchy6"/>
    <dgm:cxn modelId="{4A732B5D-C035-4F73-8124-E8D7B55E343B}" srcId="{62BC15FE-A784-47FB-A208-9D2D39EB475B}" destId="{7F358D03-6A3D-4673-864D-B62C01A16C91}" srcOrd="1" destOrd="0" parTransId="{8D4EC4C2-6028-495D-85B0-4F540A1FF679}" sibTransId="{F8DC30FC-9C67-4B0D-B49D-9F0562E31C23}"/>
    <dgm:cxn modelId="{CF3390E0-702E-4B3B-B10B-FD6643F599C7}" type="presOf" srcId="{167A5373-36A5-4D23-83EE-825D26CAB43F}" destId="{EC1483E4-53F6-4317-BF64-441962BE6572}" srcOrd="0" destOrd="0" presId="urn:microsoft.com/office/officeart/2005/8/layout/hierarchy6"/>
    <dgm:cxn modelId="{FAB26548-5FDB-458B-BAF7-B1F418F1C04B}" type="presOf" srcId="{908140E8-B967-4567-9FC1-27CA22913AA1}" destId="{A1D0E894-2E0F-4F8B-BDFB-BD09F8298CD5}" srcOrd="0" destOrd="0" presId="urn:microsoft.com/office/officeart/2005/8/layout/hierarchy6"/>
    <dgm:cxn modelId="{275B594D-41C8-4A2C-8845-0035A7C5BE91}" srcId="{D0D6E987-5A88-42B6-BC4B-A9CCB848776B}" destId="{3A43FBC0-EA3E-44A3-8DD5-75355137A8DE}" srcOrd="3" destOrd="0" parTransId="{EAB01EC3-BDCB-40B3-BE1F-2F1199900FC9}" sibTransId="{41910F7A-ECCD-4209-B2E6-550A9F1A522A}"/>
    <dgm:cxn modelId="{D866BA92-E1C6-4EEB-82DC-A83B8062D375}" type="presOf" srcId="{7F358D03-6A3D-4673-864D-B62C01A16C91}" destId="{BFC8B995-4B21-42E2-990D-9B669551E7A7}" srcOrd="0" destOrd="0" presId="urn:microsoft.com/office/officeart/2005/8/layout/hierarchy6"/>
    <dgm:cxn modelId="{3207D8BF-7EC7-42DA-827B-844791D13DFA}" type="presOf" srcId="{D0D6E987-5A88-42B6-BC4B-A9CCB848776B}" destId="{CEF07ADA-5E2F-457D-8AC0-5E4544CA7D03}" srcOrd="0" destOrd="0" presId="urn:microsoft.com/office/officeart/2005/8/layout/hierarchy6"/>
    <dgm:cxn modelId="{11133C37-B5AB-4712-BC40-9EADEC8B362B}" type="presOf" srcId="{27D97D1B-CD46-4AB6-A8D1-E5285312A9F5}" destId="{49F5DC6B-C124-4AEA-ABAE-846416DE088E}" srcOrd="0" destOrd="0" presId="urn:microsoft.com/office/officeart/2005/8/layout/hierarchy6"/>
    <dgm:cxn modelId="{4AAF8351-5D27-48C4-9C55-0724B39786D1}" type="presOf" srcId="{8D4EC4C2-6028-495D-85B0-4F540A1FF679}" destId="{EE253DA7-01E0-47D5-8C04-A84A04D24386}" srcOrd="0" destOrd="0" presId="urn:microsoft.com/office/officeart/2005/8/layout/hierarchy6"/>
    <dgm:cxn modelId="{07CBDB8B-8DA2-42EC-B704-38942938360C}" type="presOf" srcId="{CD6C9FA9-22F8-466C-9A21-16001AAF2A7E}" destId="{1CA775D0-94EA-4505-A65E-C96B49E0686E}" srcOrd="0" destOrd="0" presId="urn:microsoft.com/office/officeart/2005/8/layout/hierarchy6"/>
    <dgm:cxn modelId="{6B5F4AF7-9504-48BC-8795-E35C3AB6F8C4}" type="presOf" srcId="{EAB01EC3-BDCB-40B3-BE1F-2F1199900FC9}" destId="{D2BB5CB1-1A25-4ED3-A0FD-D64944B56497}" srcOrd="0" destOrd="0" presId="urn:microsoft.com/office/officeart/2005/8/layout/hierarchy6"/>
    <dgm:cxn modelId="{22F4CB4F-6EF9-480B-A816-1F140BC5208D}" type="presOf" srcId="{5DDF0509-1B91-4F14-BAA7-7B97B9983535}" destId="{09700DBA-78C2-47C5-8899-98290208CA41}" srcOrd="0" destOrd="0" presId="urn:microsoft.com/office/officeart/2005/8/layout/hierarchy6"/>
    <dgm:cxn modelId="{8FDD4FB4-D973-4E05-B817-226B1D6ED73D}" srcId="{A42FB901-5383-4C24-B36E-266E0684F839}" destId="{D0D6E987-5A88-42B6-BC4B-A9CCB848776B}" srcOrd="1" destOrd="0" parTransId="{ED7CA573-1FC4-4B4C-9127-089F1521215B}" sibTransId="{56244321-384F-4C18-B2F4-7844E817894B}"/>
    <dgm:cxn modelId="{A9F22348-9C98-486B-87BA-9FCAD198ABF3}" srcId="{5DDF0509-1B91-4F14-BAA7-7B97B9983535}" destId="{CD6C9FA9-22F8-466C-9A21-16001AAF2A7E}" srcOrd="2" destOrd="0" parTransId="{7875DED8-7FAB-47D2-8D6A-6A58D9365D75}" sibTransId="{23E214EE-E2A8-4259-A061-E45E21B4CFB1}"/>
    <dgm:cxn modelId="{F60206BC-F45C-4580-BB87-92507BCE2FBE}" srcId="{D52F5E47-AB98-4E2E-B0D1-7840AD67148E}" destId="{A42FB901-5383-4C24-B36E-266E0684F839}" srcOrd="0" destOrd="0" parTransId="{5059C200-8AD0-4A35-9ED7-3FDA99096B46}" sibTransId="{F1251263-DE6E-4DC2-AF82-D9EDB850AF80}"/>
    <dgm:cxn modelId="{9361EF07-6967-47C0-97BD-3AC4A5D26BC5}" srcId="{D0D6E987-5A88-42B6-BC4B-A9CCB848776B}" destId="{32444C53-88D0-4A20-B145-D807B2603C30}" srcOrd="2" destOrd="0" parTransId="{167A5373-36A5-4D23-83EE-825D26CAB43F}" sibTransId="{7C416F95-950D-41DE-A4C8-4131BF87414A}"/>
    <dgm:cxn modelId="{43DBC93C-4FBE-4FD3-A5CD-5AF135D0A9D5}" srcId="{62BC15FE-A784-47FB-A208-9D2D39EB475B}" destId="{21190AD3-47AC-4D18-9B36-78D35183C470}" srcOrd="0" destOrd="0" parTransId="{1D10648A-C0AC-46FA-84B0-8A7227127E66}" sibTransId="{81837E28-4B61-419F-AFF5-26EFCE741DF6}"/>
    <dgm:cxn modelId="{1DC4B7CD-B1F5-429A-8B76-BBCD098B5B36}" type="presParOf" srcId="{3D4C17C4-439D-40FA-AD84-FF9A16E8CEF2}" destId="{AC3E9E2F-0FE0-4E17-BA5E-B2EA84C08DD8}" srcOrd="0" destOrd="0" presId="urn:microsoft.com/office/officeart/2005/8/layout/hierarchy6"/>
    <dgm:cxn modelId="{BD45E320-D8C8-4F5C-AD1A-310D49316109}" type="presParOf" srcId="{AC3E9E2F-0FE0-4E17-BA5E-B2EA84C08DD8}" destId="{E8F6DF77-97FF-4335-B242-F8B7850F438C}" srcOrd="0" destOrd="0" presId="urn:microsoft.com/office/officeart/2005/8/layout/hierarchy6"/>
    <dgm:cxn modelId="{EC9CC2B7-6D39-4963-9C74-8DA3276892A6}" type="presParOf" srcId="{E8F6DF77-97FF-4335-B242-F8B7850F438C}" destId="{8A315502-3589-4E1E-A47A-02FFA3EF6D93}" srcOrd="0" destOrd="0" presId="urn:microsoft.com/office/officeart/2005/8/layout/hierarchy6"/>
    <dgm:cxn modelId="{3B845D12-F7FB-45AE-BF06-18C6363F4ADE}" type="presParOf" srcId="{8A315502-3589-4E1E-A47A-02FFA3EF6D93}" destId="{B177413F-4B4E-4304-9C57-59710FA7859D}" srcOrd="0" destOrd="0" presId="urn:microsoft.com/office/officeart/2005/8/layout/hierarchy6"/>
    <dgm:cxn modelId="{F06B7416-7683-4DF4-8FD8-5EA66ADCD15F}" type="presParOf" srcId="{8A315502-3589-4E1E-A47A-02FFA3EF6D93}" destId="{0CE4AAA9-21CC-4DA9-A878-943A8325A014}" srcOrd="1" destOrd="0" presId="urn:microsoft.com/office/officeart/2005/8/layout/hierarchy6"/>
    <dgm:cxn modelId="{D52EB724-C8CB-4032-AF7A-F1798CA0D969}" type="presParOf" srcId="{0CE4AAA9-21CC-4DA9-A878-943A8325A014}" destId="{79721F07-A7D8-4669-9D2E-E5BB580A38A5}" srcOrd="0" destOrd="0" presId="urn:microsoft.com/office/officeart/2005/8/layout/hierarchy6"/>
    <dgm:cxn modelId="{6AF94164-8B30-4775-9F1E-7176442B7552}" type="presParOf" srcId="{0CE4AAA9-21CC-4DA9-A878-943A8325A014}" destId="{FF17F0B9-A817-4EB4-B2A4-1FB606875FC1}" srcOrd="1" destOrd="0" presId="urn:microsoft.com/office/officeart/2005/8/layout/hierarchy6"/>
    <dgm:cxn modelId="{262BD495-566E-4F6A-8BF1-C51DF0FFF422}" type="presParOf" srcId="{FF17F0B9-A817-4EB4-B2A4-1FB606875FC1}" destId="{058C9ED5-52D3-4E6E-A42D-1A85DC18BC19}" srcOrd="0" destOrd="0" presId="urn:microsoft.com/office/officeart/2005/8/layout/hierarchy6"/>
    <dgm:cxn modelId="{E1070162-3207-4FF8-B9D1-E4565E5746A1}" type="presParOf" srcId="{FF17F0B9-A817-4EB4-B2A4-1FB606875FC1}" destId="{1776ED6E-1158-4444-A90A-C5D42F07607B}" srcOrd="1" destOrd="0" presId="urn:microsoft.com/office/officeart/2005/8/layout/hierarchy6"/>
    <dgm:cxn modelId="{C575FE50-A1E0-4A44-A888-5E8840721A36}" type="presParOf" srcId="{1776ED6E-1158-4444-A90A-C5D42F07607B}" destId="{4BDA1027-2838-476D-95D4-7EE63D0EEA70}" srcOrd="0" destOrd="0" presId="urn:microsoft.com/office/officeart/2005/8/layout/hierarchy6"/>
    <dgm:cxn modelId="{84672CAC-2011-42E2-A639-B6AB43D96E10}" type="presParOf" srcId="{1776ED6E-1158-4444-A90A-C5D42F07607B}" destId="{1F24AF4A-AA5D-41D9-B96D-4B460314F70E}" srcOrd="1" destOrd="0" presId="urn:microsoft.com/office/officeart/2005/8/layout/hierarchy6"/>
    <dgm:cxn modelId="{3CD1B253-73C2-4FAD-8F2E-63563F7163EE}" type="presParOf" srcId="{1F24AF4A-AA5D-41D9-B96D-4B460314F70E}" destId="{0C432C99-C983-4168-A31C-EE320051D00E}" srcOrd="0" destOrd="0" presId="urn:microsoft.com/office/officeart/2005/8/layout/hierarchy6"/>
    <dgm:cxn modelId="{00A42080-B40A-4107-9883-19E08CF977CF}" type="presParOf" srcId="{1F24AF4A-AA5D-41D9-B96D-4B460314F70E}" destId="{B8D4AFC6-930B-4C60-961B-C21E75191176}" srcOrd="1" destOrd="0" presId="urn:microsoft.com/office/officeart/2005/8/layout/hierarchy6"/>
    <dgm:cxn modelId="{B806753C-7B49-47C6-ACD2-5BFECBDBA13D}" type="presParOf" srcId="{1776ED6E-1158-4444-A90A-C5D42F07607B}" destId="{EE253DA7-01E0-47D5-8C04-A84A04D24386}" srcOrd="2" destOrd="0" presId="urn:microsoft.com/office/officeart/2005/8/layout/hierarchy6"/>
    <dgm:cxn modelId="{AD93FFB1-6678-4BB8-B2CB-89427496DF66}" type="presParOf" srcId="{1776ED6E-1158-4444-A90A-C5D42F07607B}" destId="{B9C4EA82-5AD9-44EE-92D8-1EA6BA40AD6B}" srcOrd="3" destOrd="0" presId="urn:microsoft.com/office/officeart/2005/8/layout/hierarchy6"/>
    <dgm:cxn modelId="{CE7BAC48-96E5-4260-A0EE-E9F9030C22FD}" type="presParOf" srcId="{B9C4EA82-5AD9-44EE-92D8-1EA6BA40AD6B}" destId="{BFC8B995-4B21-42E2-990D-9B669551E7A7}" srcOrd="0" destOrd="0" presId="urn:microsoft.com/office/officeart/2005/8/layout/hierarchy6"/>
    <dgm:cxn modelId="{14295471-BA8E-4001-89B3-47594A02B314}" type="presParOf" srcId="{B9C4EA82-5AD9-44EE-92D8-1EA6BA40AD6B}" destId="{5C4DFB92-BC1A-4C53-B6A7-89F7F872CFDB}" srcOrd="1" destOrd="0" presId="urn:microsoft.com/office/officeart/2005/8/layout/hierarchy6"/>
    <dgm:cxn modelId="{271E8836-8858-4B49-9EA6-9A0D01284346}" type="presParOf" srcId="{0CE4AAA9-21CC-4DA9-A878-943A8325A014}" destId="{DC7865BE-713B-4973-B49C-4EEFCD2EFDCE}" srcOrd="2" destOrd="0" presId="urn:microsoft.com/office/officeart/2005/8/layout/hierarchy6"/>
    <dgm:cxn modelId="{D4AA985C-891C-4938-BA70-63F9D7AA3101}" type="presParOf" srcId="{0CE4AAA9-21CC-4DA9-A878-943A8325A014}" destId="{8111938E-D42E-4DF6-AA53-6F4E7744A4A9}" srcOrd="3" destOrd="0" presId="urn:microsoft.com/office/officeart/2005/8/layout/hierarchy6"/>
    <dgm:cxn modelId="{1A17181A-1171-4B74-A32B-B9E4680FDDFF}" type="presParOf" srcId="{8111938E-D42E-4DF6-AA53-6F4E7744A4A9}" destId="{CEF07ADA-5E2F-457D-8AC0-5E4544CA7D03}" srcOrd="0" destOrd="0" presId="urn:microsoft.com/office/officeart/2005/8/layout/hierarchy6"/>
    <dgm:cxn modelId="{A65E238F-F733-4E3F-BBA1-B8444C7496F6}" type="presParOf" srcId="{8111938E-D42E-4DF6-AA53-6F4E7744A4A9}" destId="{B8C445F3-130F-4F7D-868D-EDF1E21EBA5F}" srcOrd="1" destOrd="0" presId="urn:microsoft.com/office/officeart/2005/8/layout/hierarchy6"/>
    <dgm:cxn modelId="{C0386992-C4DB-4770-8CAE-D1F379A0573E}" type="presParOf" srcId="{B8C445F3-130F-4F7D-868D-EDF1E21EBA5F}" destId="{ED3DB974-F251-4B52-A107-B103B47BCA2E}" srcOrd="0" destOrd="0" presId="urn:microsoft.com/office/officeart/2005/8/layout/hierarchy6"/>
    <dgm:cxn modelId="{65BB01A3-DC90-43F5-A0CE-3D0FAD99E79F}" type="presParOf" srcId="{B8C445F3-130F-4F7D-868D-EDF1E21EBA5F}" destId="{54A28042-5EC3-46EF-8B2E-6B616E73D29C}" srcOrd="1" destOrd="0" presId="urn:microsoft.com/office/officeart/2005/8/layout/hierarchy6"/>
    <dgm:cxn modelId="{899EC81A-AE31-44C2-B292-37C9A113AC50}" type="presParOf" srcId="{54A28042-5EC3-46EF-8B2E-6B616E73D29C}" destId="{A487DCB2-6E7C-433B-88F6-6E73CC121B9B}" srcOrd="0" destOrd="0" presId="urn:microsoft.com/office/officeart/2005/8/layout/hierarchy6"/>
    <dgm:cxn modelId="{BDAA26E6-54B7-4233-9DA7-7DDDF4696682}" type="presParOf" srcId="{54A28042-5EC3-46EF-8B2E-6B616E73D29C}" destId="{52E39C28-66CC-445A-93AB-31336483C27C}" srcOrd="1" destOrd="0" presId="urn:microsoft.com/office/officeart/2005/8/layout/hierarchy6"/>
    <dgm:cxn modelId="{C1732762-C8FC-4134-9841-49583846F2E8}" type="presParOf" srcId="{B8C445F3-130F-4F7D-868D-EDF1E21EBA5F}" destId="{A1D0E894-2E0F-4F8B-BDFB-BD09F8298CD5}" srcOrd="2" destOrd="0" presId="urn:microsoft.com/office/officeart/2005/8/layout/hierarchy6"/>
    <dgm:cxn modelId="{E24BF624-EF67-4ECF-B247-7DB8A5BA57C0}" type="presParOf" srcId="{B8C445F3-130F-4F7D-868D-EDF1E21EBA5F}" destId="{C100F141-0ECC-4290-944A-3930E839A948}" srcOrd="3" destOrd="0" presId="urn:microsoft.com/office/officeart/2005/8/layout/hierarchy6"/>
    <dgm:cxn modelId="{DB24136D-1B79-440A-BDBE-887876E244DF}" type="presParOf" srcId="{C100F141-0ECC-4290-944A-3930E839A948}" destId="{94F58C93-DEBB-4E33-882B-12F0C330DD5C}" srcOrd="0" destOrd="0" presId="urn:microsoft.com/office/officeart/2005/8/layout/hierarchy6"/>
    <dgm:cxn modelId="{2C376636-3221-4D65-B067-86A7185FB7BC}" type="presParOf" srcId="{C100F141-0ECC-4290-944A-3930E839A948}" destId="{D7F2333B-78DB-4B34-92AD-FBC6DF7FED80}" srcOrd="1" destOrd="0" presId="urn:microsoft.com/office/officeart/2005/8/layout/hierarchy6"/>
    <dgm:cxn modelId="{F9ADF399-8709-44F6-93C1-A45B5F787241}" type="presParOf" srcId="{B8C445F3-130F-4F7D-868D-EDF1E21EBA5F}" destId="{EC1483E4-53F6-4317-BF64-441962BE6572}" srcOrd="4" destOrd="0" presId="urn:microsoft.com/office/officeart/2005/8/layout/hierarchy6"/>
    <dgm:cxn modelId="{EE4B7809-2491-406A-918B-E5BBE00E055A}" type="presParOf" srcId="{B8C445F3-130F-4F7D-868D-EDF1E21EBA5F}" destId="{DC2FEECA-2E9C-4CC4-89B9-71E4A9503E5E}" srcOrd="5" destOrd="0" presId="urn:microsoft.com/office/officeart/2005/8/layout/hierarchy6"/>
    <dgm:cxn modelId="{14534C09-4198-4350-93F3-2D31A0439737}" type="presParOf" srcId="{DC2FEECA-2E9C-4CC4-89B9-71E4A9503E5E}" destId="{04193765-DE8E-4AAE-AFAD-50DFB85FB298}" srcOrd="0" destOrd="0" presId="urn:microsoft.com/office/officeart/2005/8/layout/hierarchy6"/>
    <dgm:cxn modelId="{E2C10523-E3E5-46AB-AA24-8D540540B1A0}" type="presParOf" srcId="{DC2FEECA-2E9C-4CC4-89B9-71E4A9503E5E}" destId="{D6BC1783-F035-42A7-A668-FA50B0D26C0A}" srcOrd="1" destOrd="0" presId="urn:microsoft.com/office/officeart/2005/8/layout/hierarchy6"/>
    <dgm:cxn modelId="{2E02EB67-217A-42CB-AFF8-13D2B257F3F8}" type="presParOf" srcId="{B8C445F3-130F-4F7D-868D-EDF1E21EBA5F}" destId="{D2BB5CB1-1A25-4ED3-A0FD-D64944B56497}" srcOrd="6" destOrd="0" presId="urn:microsoft.com/office/officeart/2005/8/layout/hierarchy6"/>
    <dgm:cxn modelId="{F4FFD931-4244-452E-AE5F-20414E472762}" type="presParOf" srcId="{B8C445F3-130F-4F7D-868D-EDF1E21EBA5F}" destId="{17612A2C-6DDE-41B3-BAFA-4FE037B45E2C}" srcOrd="7" destOrd="0" presId="urn:microsoft.com/office/officeart/2005/8/layout/hierarchy6"/>
    <dgm:cxn modelId="{C3EC322B-6D37-4E33-B87F-1804954E3418}" type="presParOf" srcId="{17612A2C-6DDE-41B3-BAFA-4FE037B45E2C}" destId="{ECB06AC7-6676-43C6-B1DD-ED876DCAEF67}" srcOrd="0" destOrd="0" presId="urn:microsoft.com/office/officeart/2005/8/layout/hierarchy6"/>
    <dgm:cxn modelId="{A084805E-A114-481F-95B8-0568905D1663}" type="presParOf" srcId="{17612A2C-6DDE-41B3-BAFA-4FE037B45E2C}" destId="{F381577C-3C42-4AAE-A5B0-CBB754D02585}" srcOrd="1" destOrd="0" presId="urn:microsoft.com/office/officeart/2005/8/layout/hierarchy6"/>
    <dgm:cxn modelId="{654C411C-4041-45B5-A9C1-4166E28EE15F}" type="presParOf" srcId="{0CE4AAA9-21CC-4DA9-A878-943A8325A014}" destId="{3A7C0994-EA08-4701-B8B0-056AC1BE213C}" srcOrd="4" destOrd="0" presId="urn:microsoft.com/office/officeart/2005/8/layout/hierarchy6"/>
    <dgm:cxn modelId="{5796C632-4FD1-43A5-851A-6EC428C444D8}" type="presParOf" srcId="{0CE4AAA9-21CC-4DA9-A878-943A8325A014}" destId="{6E576917-7E0C-4F56-B914-0B6FB5395F50}" srcOrd="5" destOrd="0" presId="urn:microsoft.com/office/officeart/2005/8/layout/hierarchy6"/>
    <dgm:cxn modelId="{A23E794A-BE60-47C8-9A1C-895B87563D2C}" type="presParOf" srcId="{6E576917-7E0C-4F56-B914-0B6FB5395F50}" destId="{09700DBA-78C2-47C5-8899-98290208CA41}" srcOrd="0" destOrd="0" presId="urn:microsoft.com/office/officeart/2005/8/layout/hierarchy6"/>
    <dgm:cxn modelId="{2C8DA3F2-8925-41A0-9289-CE67ECCBA110}" type="presParOf" srcId="{6E576917-7E0C-4F56-B914-0B6FB5395F50}" destId="{CF9FBC54-7C5C-478E-9DFC-86E8A315BC57}" srcOrd="1" destOrd="0" presId="urn:microsoft.com/office/officeart/2005/8/layout/hierarchy6"/>
    <dgm:cxn modelId="{F952B503-8C22-4AA9-A628-34F7E27122E6}" type="presParOf" srcId="{CF9FBC54-7C5C-478E-9DFC-86E8A315BC57}" destId="{984CA6D2-0385-4F8F-B1F1-6F4FCB78023A}" srcOrd="0" destOrd="0" presId="urn:microsoft.com/office/officeart/2005/8/layout/hierarchy6"/>
    <dgm:cxn modelId="{E8B545B4-B535-4C81-B8D4-7B1F41C68550}" type="presParOf" srcId="{CF9FBC54-7C5C-478E-9DFC-86E8A315BC57}" destId="{27741ECD-98E9-4E41-8099-46B097FEAB0F}" srcOrd="1" destOrd="0" presId="urn:microsoft.com/office/officeart/2005/8/layout/hierarchy6"/>
    <dgm:cxn modelId="{D9095A77-42DC-4376-BDD3-2C015EA5FBFE}" type="presParOf" srcId="{27741ECD-98E9-4E41-8099-46B097FEAB0F}" destId="{49F5DC6B-C124-4AEA-ABAE-846416DE088E}" srcOrd="0" destOrd="0" presId="urn:microsoft.com/office/officeart/2005/8/layout/hierarchy6"/>
    <dgm:cxn modelId="{BD911AA7-698C-438D-B574-4C3752221191}" type="presParOf" srcId="{27741ECD-98E9-4E41-8099-46B097FEAB0F}" destId="{61992892-B32D-4BD2-B41A-094BC2BD45DD}" srcOrd="1" destOrd="0" presId="urn:microsoft.com/office/officeart/2005/8/layout/hierarchy6"/>
    <dgm:cxn modelId="{29EDF936-D74B-47AC-9B5E-A7124BD4812D}" type="presParOf" srcId="{CF9FBC54-7C5C-478E-9DFC-86E8A315BC57}" destId="{958E86E5-1009-45CA-BF72-E198EEF7EA1A}" srcOrd="2" destOrd="0" presId="urn:microsoft.com/office/officeart/2005/8/layout/hierarchy6"/>
    <dgm:cxn modelId="{75DDB8FA-1C87-4238-8BF1-D146D4231A4E}" type="presParOf" srcId="{CF9FBC54-7C5C-478E-9DFC-86E8A315BC57}" destId="{6898FF2F-0684-401C-B83A-99DC51D5700A}" srcOrd="3" destOrd="0" presId="urn:microsoft.com/office/officeart/2005/8/layout/hierarchy6"/>
    <dgm:cxn modelId="{D5CEE4D2-C0D3-4C35-9B8F-A46A0498A99A}" type="presParOf" srcId="{6898FF2F-0684-401C-B83A-99DC51D5700A}" destId="{DF0CE009-A7C9-4728-BDBA-8BE2AC40A7E2}" srcOrd="0" destOrd="0" presId="urn:microsoft.com/office/officeart/2005/8/layout/hierarchy6"/>
    <dgm:cxn modelId="{590994AB-3C63-4FC2-AD20-0CB936619C29}" type="presParOf" srcId="{6898FF2F-0684-401C-B83A-99DC51D5700A}" destId="{BF91132B-DA65-4F72-96EB-566769643E91}" srcOrd="1" destOrd="0" presId="urn:microsoft.com/office/officeart/2005/8/layout/hierarchy6"/>
    <dgm:cxn modelId="{8D4DB7CE-6A25-4A43-9CF9-3D96893481D2}" type="presParOf" srcId="{CF9FBC54-7C5C-478E-9DFC-86E8A315BC57}" destId="{DA02CEFD-BB45-4186-B897-6317CD85D4A4}" srcOrd="4" destOrd="0" presId="urn:microsoft.com/office/officeart/2005/8/layout/hierarchy6"/>
    <dgm:cxn modelId="{EBADA234-3D92-4B60-8A70-93E5B2C55798}" type="presParOf" srcId="{CF9FBC54-7C5C-478E-9DFC-86E8A315BC57}" destId="{B50EC8FA-70CE-413A-BA6A-98BD249B7A04}" srcOrd="5" destOrd="0" presId="urn:microsoft.com/office/officeart/2005/8/layout/hierarchy6"/>
    <dgm:cxn modelId="{543A682B-A884-4F42-8CA7-070119111091}" type="presParOf" srcId="{B50EC8FA-70CE-413A-BA6A-98BD249B7A04}" destId="{1CA775D0-94EA-4505-A65E-C96B49E0686E}" srcOrd="0" destOrd="0" presId="urn:microsoft.com/office/officeart/2005/8/layout/hierarchy6"/>
    <dgm:cxn modelId="{1F7E6AC3-8D3F-4A6C-8B42-C1AAC903CB8B}" type="presParOf" srcId="{B50EC8FA-70CE-413A-BA6A-98BD249B7A04}" destId="{D01D9AD4-E56B-4A3E-9002-35BA1F4C8379}" srcOrd="1" destOrd="0" presId="urn:microsoft.com/office/officeart/2005/8/layout/hierarchy6"/>
    <dgm:cxn modelId="{01A7A8D9-D08B-48C6-AF0B-73F566E5D043}" type="presParOf" srcId="{3D4C17C4-439D-40FA-AD84-FF9A16E8CEF2}" destId="{287F7EA0-F97F-481F-A2F9-DAA7EDC6EAE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AB8792-6A34-475A-8389-A75032C7512B}"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zh-CN" altLang="en-US"/>
        </a:p>
      </dgm:t>
    </dgm:pt>
    <dgm:pt modelId="{E6D1654D-F314-4253-B88C-CAE03A5170BE}">
      <dgm:prSet custT="1"/>
      <dgm:spPr/>
      <dgm:t>
        <a:bodyPr/>
        <a:lstStyle/>
        <a:p>
          <a:pPr>
            <a:lnSpc>
              <a:spcPct val="100000"/>
            </a:lnSpc>
            <a:spcBef>
              <a:spcPts val="0"/>
            </a:spcBef>
            <a:spcAft>
              <a:spcPts val="0"/>
            </a:spcAft>
          </a:pPr>
          <a:r>
            <a:rPr kumimoji="1" lang="en-US" sz="2800" b="1">
              <a:latin typeface="+mn-lt"/>
              <a:ea typeface="+mj-ea"/>
            </a:rPr>
            <a:t>Exp</a:t>
          </a:r>
          <a:r>
            <a:rPr kumimoji="1" lang="en-US" sz="2800">
              <a:latin typeface="+mn-lt"/>
              <a:ea typeface="+mj-ea"/>
            </a:rPr>
            <a:t> = </a:t>
          </a:r>
          <a:r>
            <a:rPr kumimoji="1" lang="en-US" sz="2800" u="sng">
              <a:latin typeface="+mn-lt"/>
              <a:ea typeface="+mj-ea"/>
            </a:rPr>
            <a:t>a </a:t>
          </a:r>
          <a:r>
            <a:rPr kumimoji="1" lang="en-US" sz="2800" u="sng">
              <a:latin typeface="+mn-lt"/>
              <a:ea typeface="+mj-ea"/>
              <a:sym typeface="Symbol" panose="05050102010706020507" pitchFamily="18" charset="2"/>
            </a:rPr>
            <a:t></a:t>
          </a:r>
          <a:r>
            <a:rPr kumimoji="1" lang="en-US" sz="2800" u="sng">
              <a:latin typeface="+mn-lt"/>
              <a:ea typeface="+mj-ea"/>
            </a:rPr>
            <a:t> b</a:t>
          </a:r>
          <a:r>
            <a:rPr kumimoji="1" lang="en-US" sz="2800">
              <a:latin typeface="+mn-lt"/>
              <a:ea typeface="+mj-ea"/>
            </a:rPr>
            <a:t> </a:t>
          </a:r>
          <a:r>
            <a:rPr kumimoji="1" lang="en-US" sz="2800" b="1">
              <a:latin typeface="+mn-lt"/>
              <a:ea typeface="+mj-ea"/>
            </a:rPr>
            <a:t>+</a:t>
          </a:r>
          <a:r>
            <a:rPr kumimoji="1" lang="en-US" sz="2800">
              <a:latin typeface="+mn-lt"/>
              <a:ea typeface="+mj-ea"/>
            </a:rPr>
            <a:t> </a:t>
          </a:r>
          <a:r>
            <a:rPr kumimoji="1" lang="en-US" sz="2800" u="sng">
              <a:latin typeface="+mn-lt"/>
              <a:ea typeface="+mj-ea"/>
            </a:rPr>
            <a:t>(c </a:t>
          </a:r>
          <a:r>
            <a:rPr kumimoji="1" lang="en-US" sz="2800" u="sng">
              <a:latin typeface="+mn-lt"/>
              <a:ea typeface="+mj-ea"/>
              <a:sym typeface="Symbol" panose="05050102010706020507" pitchFamily="18" charset="2"/>
            </a:rPr>
            <a:t></a:t>
          </a:r>
          <a:r>
            <a:rPr kumimoji="1" lang="en-US" sz="2800" u="sng">
              <a:latin typeface="+mn-lt"/>
              <a:ea typeface="+mj-ea"/>
            </a:rPr>
            <a:t> d / e) </a:t>
          </a:r>
          <a:r>
            <a:rPr kumimoji="1" lang="en-US" sz="2800" u="sng">
              <a:latin typeface="+mn-lt"/>
              <a:ea typeface="+mj-ea"/>
              <a:sym typeface="Symbol" panose="05050102010706020507" pitchFamily="18" charset="2"/>
            </a:rPr>
            <a:t></a:t>
          </a:r>
          <a:r>
            <a:rPr kumimoji="1" lang="en-US" sz="2800" u="sng">
              <a:latin typeface="+mn-lt"/>
              <a:ea typeface="+mj-ea"/>
            </a:rPr>
            <a:t> f</a:t>
          </a:r>
          <a:endParaRPr lang="zh-CN" sz="2800">
            <a:latin typeface="+mn-lt"/>
            <a:ea typeface="+mj-ea"/>
          </a:endParaRPr>
        </a:p>
      </dgm:t>
    </dgm:pt>
    <dgm:pt modelId="{B63D64EA-D278-4CA0-9520-06AE8DC83F7C}" type="parTrans" cxnId="{E8B79542-42F3-4A47-8AE1-113D7058C00E}">
      <dgm:prSet/>
      <dgm:spPr/>
      <dgm:t>
        <a:bodyPr/>
        <a:lstStyle/>
        <a:p>
          <a:pPr>
            <a:lnSpc>
              <a:spcPct val="100000"/>
            </a:lnSpc>
            <a:spcBef>
              <a:spcPts val="0"/>
            </a:spcBef>
            <a:spcAft>
              <a:spcPts val="0"/>
            </a:spcAft>
          </a:pPr>
          <a:endParaRPr lang="zh-CN" altLang="en-US" sz="2800">
            <a:latin typeface="+mn-lt"/>
            <a:ea typeface="+mj-ea"/>
          </a:endParaRPr>
        </a:p>
      </dgm:t>
    </dgm:pt>
    <dgm:pt modelId="{5EE71543-9CCE-456B-A9B9-FA073C9C6727}" type="sibTrans" cxnId="{E8B79542-42F3-4A47-8AE1-113D7058C00E}">
      <dgm:prSet/>
      <dgm:spPr/>
      <dgm:t>
        <a:bodyPr/>
        <a:lstStyle/>
        <a:p>
          <a:pPr>
            <a:lnSpc>
              <a:spcPct val="100000"/>
            </a:lnSpc>
            <a:spcBef>
              <a:spcPts val="0"/>
            </a:spcBef>
            <a:spcAft>
              <a:spcPts val="0"/>
            </a:spcAft>
          </a:pPr>
          <a:endParaRPr lang="zh-CN" altLang="en-US" sz="2800">
            <a:latin typeface="+mn-lt"/>
            <a:ea typeface="+mj-ea"/>
          </a:endParaRPr>
        </a:p>
      </dgm:t>
    </dgm:pt>
    <dgm:pt modelId="{5605B42F-CF92-45B4-977F-90C7E5BC37BE}">
      <dgm:prSet custT="1"/>
      <dgm:spPr>
        <a:solidFill>
          <a:schemeClr val="accent5">
            <a:lumMod val="60000"/>
            <a:lumOff val="40000"/>
          </a:schemeClr>
        </a:solidFill>
      </dgm:spPr>
      <dgm:t>
        <a:bodyPr/>
        <a:lstStyle/>
        <a:p>
          <a:pPr>
            <a:lnSpc>
              <a:spcPct val="100000"/>
            </a:lnSpc>
            <a:spcBef>
              <a:spcPts val="0"/>
            </a:spcBef>
            <a:spcAft>
              <a:spcPts val="0"/>
            </a:spcAft>
          </a:pPr>
          <a:r>
            <a:rPr kumimoji="1" lang="zh-CN" sz="2800" b="1" dirty="0">
              <a:solidFill>
                <a:schemeClr val="tx1"/>
              </a:solidFill>
              <a:latin typeface="+mn-lt"/>
              <a:ea typeface="+mj-ea"/>
            </a:rPr>
            <a:t>前缀式</a:t>
          </a:r>
          <a:endParaRPr kumimoji="1" lang="en-US" sz="2800" b="1" dirty="0">
            <a:solidFill>
              <a:schemeClr val="tx1"/>
            </a:solidFill>
            <a:latin typeface="+mn-lt"/>
            <a:ea typeface="+mj-ea"/>
          </a:endParaRPr>
        </a:p>
        <a:p>
          <a:pPr>
            <a:lnSpc>
              <a:spcPct val="100000"/>
            </a:lnSpc>
            <a:spcBef>
              <a:spcPts val="0"/>
            </a:spcBef>
            <a:spcAft>
              <a:spcPts val="0"/>
            </a:spcAft>
          </a:pPr>
          <a:r>
            <a:rPr kumimoji="1" lang="en-US" sz="2800" dirty="0">
              <a:latin typeface="+mn-lt"/>
              <a:ea typeface="+mj-ea"/>
            </a:rPr>
            <a:t> </a:t>
          </a:r>
          <a:r>
            <a:rPr kumimoji="1" lang="en-US" sz="2800" b="1" dirty="0">
              <a:solidFill>
                <a:srgbClr val="FF0000"/>
              </a:solidFill>
              <a:latin typeface="+mn-lt"/>
              <a:ea typeface="+mj-ea"/>
            </a:rPr>
            <a:t>+</a:t>
          </a:r>
          <a:r>
            <a:rPr kumimoji="1" lang="en-US" sz="2800" dirty="0">
              <a:latin typeface="+mn-lt"/>
              <a:ea typeface="+mj-ea"/>
            </a:rPr>
            <a:t> </a:t>
          </a:r>
          <a:r>
            <a:rPr kumimoji="1" lang="en-US" sz="2800" u="sng" dirty="0">
              <a:solidFill>
                <a:srgbClr val="FFFF00"/>
              </a:solidFill>
              <a:latin typeface="+mn-lt"/>
              <a:ea typeface="+mj-ea"/>
              <a:sym typeface="Symbol" panose="05050102010706020507" pitchFamily="18" charset="2"/>
            </a:rPr>
            <a:t></a:t>
          </a:r>
          <a:r>
            <a:rPr kumimoji="1" lang="en-US" sz="2800" u="sng" dirty="0">
              <a:solidFill>
                <a:srgbClr val="FFFF00"/>
              </a:solidFill>
              <a:latin typeface="+mn-lt"/>
              <a:ea typeface="+mj-ea"/>
            </a:rPr>
            <a:t> a b</a:t>
          </a:r>
          <a:r>
            <a:rPr kumimoji="1" lang="en-US" sz="2800" dirty="0">
              <a:solidFill>
                <a:srgbClr val="FFFF00"/>
              </a:solidFill>
              <a:latin typeface="+mn-lt"/>
              <a:ea typeface="+mj-ea"/>
            </a:rPr>
            <a:t> </a:t>
          </a:r>
          <a:r>
            <a:rPr kumimoji="1" lang="en-US" sz="2800" u="sng" dirty="0">
              <a:solidFill>
                <a:srgbClr val="7030A0"/>
              </a:solidFill>
              <a:latin typeface="+mn-lt"/>
              <a:ea typeface="+mj-ea"/>
              <a:sym typeface="Symbol" panose="05050102010706020507" pitchFamily="18" charset="2"/>
            </a:rPr>
            <a:t></a:t>
          </a:r>
          <a:r>
            <a:rPr kumimoji="1" lang="en-US" sz="2800" u="sng" dirty="0">
              <a:solidFill>
                <a:srgbClr val="7030A0"/>
              </a:solidFill>
              <a:latin typeface="+mn-lt"/>
              <a:ea typeface="+mj-ea"/>
            </a:rPr>
            <a:t> </a:t>
          </a:r>
          <a:r>
            <a:rPr kumimoji="1" lang="en-US" sz="2800" u="sng" dirty="0">
              <a:solidFill>
                <a:srgbClr val="7030A0"/>
              </a:solidFill>
              <a:latin typeface="+mn-lt"/>
              <a:ea typeface="+mj-ea"/>
              <a:sym typeface="Symbol" panose="05050102010706020507" pitchFamily="18" charset="2"/>
            </a:rPr>
            <a:t></a:t>
          </a:r>
          <a:r>
            <a:rPr kumimoji="1" lang="en-US" sz="2800" u="sng" dirty="0">
              <a:solidFill>
                <a:srgbClr val="7030A0"/>
              </a:solidFill>
              <a:latin typeface="+mn-lt"/>
              <a:ea typeface="+mj-ea"/>
            </a:rPr>
            <a:t> c / d e f</a:t>
          </a:r>
          <a:endParaRPr lang="zh-CN" sz="2800" dirty="0">
            <a:solidFill>
              <a:srgbClr val="7030A0"/>
            </a:solidFill>
            <a:latin typeface="+mn-lt"/>
            <a:ea typeface="+mj-ea"/>
          </a:endParaRPr>
        </a:p>
      </dgm:t>
    </dgm:pt>
    <dgm:pt modelId="{DFE4E8B1-BCD3-4DC8-86E8-4DCC53D0CD13}" type="parTrans" cxnId="{08EFE745-9E9D-4348-AA73-A17E05119485}">
      <dgm:prSet/>
      <dgm:spPr/>
      <dgm:t>
        <a:bodyPr/>
        <a:lstStyle/>
        <a:p>
          <a:pPr>
            <a:lnSpc>
              <a:spcPct val="100000"/>
            </a:lnSpc>
            <a:spcBef>
              <a:spcPts val="0"/>
            </a:spcBef>
            <a:spcAft>
              <a:spcPts val="0"/>
            </a:spcAft>
          </a:pPr>
          <a:endParaRPr lang="zh-CN" altLang="en-US" sz="2800">
            <a:latin typeface="+mn-lt"/>
            <a:ea typeface="+mj-ea"/>
          </a:endParaRPr>
        </a:p>
      </dgm:t>
    </dgm:pt>
    <dgm:pt modelId="{9344AC86-D8DA-40C8-BA10-D1FA417A3E64}" type="sibTrans" cxnId="{08EFE745-9E9D-4348-AA73-A17E05119485}">
      <dgm:prSet/>
      <dgm:spPr/>
      <dgm:t>
        <a:bodyPr/>
        <a:lstStyle/>
        <a:p>
          <a:pPr>
            <a:lnSpc>
              <a:spcPct val="100000"/>
            </a:lnSpc>
            <a:spcBef>
              <a:spcPts val="0"/>
            </a:spcBef>
            <a:spcAft>
              <a:spcPts val="0"/>
            </a:spcAft>
          </a:pPr>
          <a:endParaRPr lang="zh-CN" altLang="en-US" sz="2800">
            <a:latin typeface="+mn-lt"/>
            <a:ea typeface="+mj-ea"/>
          </a:endParaRPr>
        </a:p>
      </dgm:t>
    </dgm:pt>
    <dgm:pt modelId="{665F6A44-002F-4384-9A03-04616390B854}">
      <dgm:prSet custT="1"/>
      <dgm:spPr>
        <a:solidFill>
          <a:schemeClr val="accent5">
            <a:lumMod val="60000"/>
            <a:lumOff val="40000"/>
          </a:schemeClr>
        </a:solidFill>
      </dgm:spPr>
      <dgm:t>
        <a:bodyPr/>
        <a:lstStyle/>
        <a:p>
          <a:pPr>
            <a:lnSpc>
              <a:spcPct val="100000"/>
            </a:lnSpc>
            <a:spcBef>
              <a:spcPts val="0"/>
            </a:spcBef>
            <a:spcAft>
              <a:spcPts val="0"/>
            </a:spcAft>
          </a:pPr>
          <a:r>
            <a:rPr kumimoji="1" lang="zh-CN" sz="2800" b="1" dirty="0">
              <a:solidFill>
                <a:schemeClr val="tx1"/>
              </a:solidFill>
              <a:latin typeface="+mn-lt"/>
              <a:ea typeface="+mj-ea"/>
            </a:rPr>
            <a:t>中缀式</a:t>
          </a:r>
          <a:endParaRPr kumimoji="1" lang="en-US" sz="2800" b="1" dirty="0">
            <a:solidFill>
              <a:schemeClr val="tx1"/>
            </a:solidFill>
            <a:latin typeface="+mn-lt"/>
            <a:ea typeface="+mj-ea"/>
          </a:endParaRPr>
        </a:p>
        <a:p>
          <a:pPr>
            <a:lnSpc>
              <a:spcPct val="100000"/>
            </a:lnSpc>
            <a:spcBef>
              <a:spcPts val="0"/>
            </a:spcBef>
            <a:spcAft>
              <a:spcPts val="0"/>
            </a:spcAft>
          </a:pPr>
          <a:r>
            <a:rPr kumimoji="1" lang="en-US" sz="2800" dirty="0">
              <a:latin typeface="+mn-lt"/>
              <a:ea typeface="+mj-ea"/>
            </a:rPr>
            <a:t>  </a:t>
          </a:r>
          <a:r>
            <a:rPr kumimoji="1" lang="en-US" sz="2800" u="sng" dirty="0">
              <a:solidFill>
                <a:srgbClr val="FFFF00"/>
              </a:solidFill>
              <a:latin typeface="+mn-lt"/>
              <a:ea typeface="+mj-ea"/>
            </a:rPr>
            <a:t>a </a:t>
          </a:r>
          <a:r>
            <a:rPr kumimoji="1" lang="en-US" sz="2800" u="sng" dirty="0">
              <a:solidFill>
                <a:srgbClr val="FFFF00"/>
              </a:solidFill>
              <a:latin typeface="+mn-lt"/>
              <a:ea typeface="+mj-ea"/>
              <a:sym typeface="Symbol" panose="05050102010706020507" pitchFamily="18" charset="2"/>
            </a:rPr>
            <a:t></a:t>
          </a:r>
          <a:r>
            <a:rPr kumimoji="1" lang="en-US" sz="2800" u="sng" dirty="0">
              <a:solidFill>
                <a:srgbClr val="FFFF00"/>
              </a:solidFill>
              <a:latin typeface="+mn-lt"/>
              <a:ea typeface="+mj-ea"/>
            </a:rPr>
            <a:t> b</a:t>
          </a:r>
          <a:r>
            <a:rPr kumimoji="1" lang="en-US" sz="2800" dirty="0">
              <a:solidFill>
                <a:srgbClr val="FFFF00"/>
              </a:solidFill>
              <a:latin typeface="+mn-lt"/>
              <a:ea typeface="+mj-ea"/>
            </a:rPr>
            <a:t> </a:t>
          </a:r>
          <a:r>
            <a:rPr kumimoji="1" lang="en-US" sz="2800" b="1" dirty="0">
              <a:solidFill>
                <a:srgbClr val="FF0000"/>
              </a:solidFill>
              <a:latin typeface="+mn-lt"/>
              <a:ea typeface="+mj-ea"/>
            </a:rPr>
            <a:t>+</a:t>
          </a:r>
          <a:r>
            <a:rPr kumimoji="1" lang="en-US" sz="2800" dirty="0">
              <a:latin typeface="+mn-lt"/>
              <a:ea typeface="+mj-ea"/>
            </a:rPr>
            <a:t> </a:t>
          </a:r>
          <a:r>
            <a:rPr kumimoji="1" lang="en-US" sz="2800" u="sng" dirty="0">
              <a:solidFill>
                <a:srgbClr val="7030A0"/>
              </a:solidFill>
              <a:latin typeface="+mn-lt"/>
              <a:ea typeface="+mj-ea"/>
            </a:rPr>
            <a:t>c </a:t>
          </a:r>
          <a:r>
            <a:rPr kumimoji="1" lang="en-US" sz="2800" u="sng" dirty="0">
              <a:solidFill>
                <a:srgbClr val="7030A0"/>
              </a:solidFill>
              <a:latin typeface="+mn-lt"/>
              <a:ea typeface="+mj-ea"/>
              <a:sym typeface="Symbol" panose="05050102010706020507" pitchFamily="18" charset="2"/>
            </a:rPr>
            <a:t></a:t>
          </a:r>
          <a:r>
            <a:rPr kumimoji="1" lang="en-US" sz="2800" u="sng" dirty="0">
              <a:solidFill>
                <a:srgbClr val="7030A0"/>
              </a:solidFill>
              <a:latin typeface="+mn-lt"/>
              <a:ea typeface="+mj-ea"/>
            </a:rPr>
            <a:t> d / e </a:t>
          </a:r>
          <a:r>
            <a:rPr kumimoji="1" lang="en-US" sz="2800" u="sng" dirty="0">
              <a:solidFill>
                <a:srgbClr val="7030A0"/>
              </a:solidFill>
              <a:latin typeface="+mn-lt"/>
              <a:ea typeface="+mj-ea"/>
              <a:sym typeface="Symbol" panose="05050102010706020507" pitchFamily="18" charset="2"/>
            </a:rPr>
            <a:t></a:t>
          </a:r>
          <a:r>
            <a:rPr kumimoji="1" lang="en-US" sz="2800" u="sng" dirty="0">
              <a:solidFill>
                <a:srgbClr val="7030A0"/>
              </a:solidFill>
              <a:latin typeface="+mn-lt"/>
              <a:ea typeface="+mj-ea"/>
            </a:rPr>
            <a:t> f</a:t>
          </a:r>
          <a:endParaRPr lang="zh-CN" sz="2800" dirty="0">
            <a:solidFill>
              <a:srgbClr val="7030A0"/>
            </a:solidFill>
            <a:latin typeface="+mn-lt"/>
            <a:ea typeface="+mj-ea"/>
          </a:endParaRPr>
        </a:p>
      </dgm:t>
    </dgm:pt>
    <dgm:pt modelId="{1DD97504-FE03-43F1-99D5-FBA35E985265}" type="parTrans" cxnId="{DCDCC513-450F-4C1A-A53B-14CC218609E5}">
      <dgm:prSet/>
      <dgm:spPr/>
      <dgm:t>
        <a:bodyPr/>
        <a:lstStyle/>
        <a:p>
          <a:pPr>
            <a:lnSpc>
              <a:spcPct val="100000"/>
            </a:lnSpc>
            <a:spcBef>
              <a:spcPts val="0"/>
            </a:spcBef>
            <a:spcAft>
              <a:spcPts val="0"/>
            </a:spcAft>
          </a:pPr>
          <a:endParaRPr lang="zh-CN" altLang="en-US" sz="2800">
            <a:latin typeface="+mn-lt"/>
            <a:ea typeface="+mj-ea"/>
          </a:endParaRPr>
        </a:p>
      </dgm:t>
    </dgm:pt>
    <dgm:pt modelId="{538457F2-C6B7-4B9B-B981-0C32245B2FB6}" type="sibTrans" cxnId="{DCDCC513-450F-4C1A-A53B-14CC218609E5}">
      <dgm:prSet/>
      <dgm:spPr/>
      <dgm:t>
        <a:bodyPr/>
        <a:lstStyle/>
        <a:p>
          <a:pPr>
            <a:lnSpc>
              <a:spcPct val="100000"/>
            </a:lnSpc>
            <a:spcBef>
              <a:spcPts val="0"/>
            </a:spcBef>
            <a:spcAft>
              <a:spcPts val="0"/>
            </a:spcAft>
          </a:pPr>
          <a:endParaRPr lang="zh-CN" altLang="en-US" sz="2800">
            <a:latin typeface="+mn-lt"/>
            <a:ea typeface="+mj-ea"/>
          </a:endParaRPr>
        </a:p>
      </dgm:t>
    </dgm:pt>
    <dgm:pt modelId="{9ED4B958-C52A-4BF7-B8DD-6F1DFB36301C}">
      <dgm:prSet custT="1"/>
      <dgm:spPr>
        <a:solidFill>
          <a:schemeClr val="accent5">
            <a:lumMod val="60000"/>
            <a:lumOff val="40000"/>
          </a:schemeClr>
        </a:solidFill>
      </dgm:spPr>
      <dgm:t>
        <a:bodyPr/>
        <a:lstStyle/>
        <a:p>
          <a:pPr>
            <a:lnSpc>
              <a:spcPct val="100000"/>
            </a:lnSpc>
            <a:spcBef>
              <a:spcPts val="0"/>
            </a:spcBef>
            <a:spcAft>
              <a:spcPts val="0"/>
            </a:spcAft>
          </a:pPr>
          <a:r>
            <a:rPr kumimoji="1" lang="zh-CN" sz="2800" b="1" dirty="0">
              <a:solidFill>
                <a:schemeClr val="tx1"/>
              </a:solidFill>
              <a:latin typeface="+mn-lt"/>
              <a:ea typeface="+mj-ea"/>
            </a:rPr>
            <a:t>后缀式</a:t>
          </a:r>
          <a:endParaRPr kumimoji="1" lang="en-US" sz="2800" b="1" dirty="0">
            <a:solidFill>
              <a:schemeClr val="tx1"/>
            </a:solidFill>
            <a:latin typeface="+mn-lt"/>
            <a:ea typeface="+mj-ea"/>
          </a:endParaRPr>
        </a:p>
        <a:p>
          <a:pPr>
            <a:lnSpc>
              <a:spcPct val="100000"/>
            </a:lnSpc>
            <a:spcBef>
              <a:spcPts val="0"/>
            </a:spcBef>
            <a:spcAft>
              <a:spcPts val="0"/>
            </a:spcAft>
          </a:pPr>
          <a:r>
            <a:rPr kumimoji="1" lang="en-US" sz="2800" dirty="0">
              <a:latin typeface="+mn-lt"/>
              <a:ea typeface="+mj-ea"/>
            </a:rPr>
            <a:t>  </a:t>
          </a:r>
          <a:r>
            <a:rPr kumimoji="1" lang="en-US" sz="2800" u="sng" dirty="0">
              <a:solidFill>
                <a:srgbClr val="FFFF00"/>
              </a:solidFill>
              <a:latin typeface="+mn-lt"/>
              <a:ea typeface="+mj-ea"/>
            </a:rPr>
            <a:t>a b </a:t>
          </a:r>
          <a:r>
            <a:rPr kumimoji="1" lang="en-US" sz="2800" u="sng" dirty="0">
              <a:solidFill>
                <a:srgbClr val="FFFF00"/>
              </a:solidFill>
              <a:latin typeface="+mn-lt"/>
              <a:ea typeface="+mj-ea"/>
              <a:sym typeface="Symbol" panose="05050102010706020507" pitchFamily="18" charset="2"/>
            </a:rPr>
            <a:t></a:t>
          </a:r>
          <a:r>
            <a:rPr kumimoji="1" lang="en-US" sz="2800" dirty="0">
              <a:solidFill>
                <a:srgbClr val="FFFF00"/>
              </a:solidFill>
              <a:latin typeface="+mn-lt"/>
              <a:ea typeface="+mj-ea"/>
            </a:rPr>
            <a:t> </a:t>
          </a:r>
          <a:r>
            <a:rPr kumimoji="1" lang="en-US" sz="2800" u="sng" dirty="0">
              <a:solidFill>
                <a:srgbClr val="7030A0"/>
              </a:solidFill>
              <a:latin typeface="+mn-lt"/>
              <a:ea typeface="+mj-ea"/>
            </a:rPr>
            <a:t>c d e / </a:t>
          </a:r>
          <a:r>
            <a:rPr kumimoji="1" lang="en-US" sz="2800" u="sng" dirty="0">
              <a:solidFill>
                <a:srgbClr val="7030A0"/>
              </a:solidFill>
              <a:latin typeface="+mn-lt"/>
              <a:ea typeface="+mj-ea"/>
              <a:sym typeface="Symbol" panose="05050102010706020507" pitchFamily="18" charset="2"/>
            </a:rPr>
            <a:t></a:t>
          </a:r>
          <a:r>
            <a:rPr kumimoji="1" lang="en-US" sz="2800" u="sng" dirty="0">
              <a:solidFill>
                <a:srgbClr val="7030A0"/>
              </a:solidFill>
              <a:latin typeface="+mn-lt"/>
              <a:ea typeface="+mj-ea"/>
            </a:rPr>
            <a:t> f </a:t>
          </a:r>
          <a:r>
            <a:rPr kumimoji="1" lang="en-US" sz="2800" u="sng" dirty="0">
              <a:solidFill>
                <a:srgbClr val="7030A0"/>
              </a:solidFill>
              <a:latin typeface="+mn-lt"/>
              <a:ea typeface="+mj-ea"/>
              <a:sym typeface="Symbol" panose="05050102010706020507" pitchFamily="18" charset="2"/>
            </a:rPr>
            <a:t></a:t>
          </a:r>
          <a:r>
            <a:rPr kumimoji="1" lang="en-US" sz="2800" dirty="0">
              <a:solidFill>
                <a:srgbClr val="7030A0"/>
              </a:solidFill>
              <a:latin typeface="+mn-lt"/>
              <a:ea typeface="+mj-ea"/>
            </a:rPr>
            <a:t> </a:t>
          </a:r>
          <a:r>
            <a:rPr kumimoji="1" lang="en-US" sz="2800" b="1" dirty="0">
              <a:solidFill>
                <a:srgbClr val="FF0000"/>
              </a:solidFill>
              <a:latin typeface="+mn-lt"/>
              <a:ea typeface="+mj-ea"/>
            </a:rPr>
            <a:t>+</a:t>
          </a:r>
          <a:r>
            <a:rPr kumimoji="1" lang="en-US" sz="2800" b="1" dirty="0">
              <a:latin typeface="+mn-lt"/>
              <a:ea typeface="+mj-ea"/>
            </a:rPr>
            <a:t> </a:t>
          </a:r>
          <a:endParaRPr lang="zh-CN" sz="2800" dirty="0">
            <a:latin typeface="+mn-lt"/>
            <a:ea typeface="+mj-ea"/>
          </a:endParaRPr>
        </a:p>
      </dgm:t>
    </dgm:pt>
    <dgm:pt modelId="{1DC3469D-F9B9-496E-A0B9-4A0FDDC83211}" type="parTrans" cxnId="{D0412670-14A6-4030-BDDE-555D59707BB6}">
      <dgm:prSet/>
      <dgm:spPr/>
      <dgm:t>
        <a:bodyPr/>
        <a:lstStyle/>
        <a:p>
          <a:pPr>
            <a:lnSpc>
              <a:spcPct val="100000"/>
            </a:lnSpc>
            <a:spcBef>
              <a:spcPts val="0"/>
            </a:spcBef>
            <a:spcAft>
              <a:spcPts val="0"/>
            </a:spcAft>
          </a:pPr>
          <a:endParaRPr lang="zh-CN" altLang="en-US" sz="2800">
            <a:latin typeface="+mn-lt"/>
            <a:ea typeface="+mj-ea"/>
          </a:endParaRPr>
        </a:p>
      </dgm:t>
    </dgm:pt>
    <dgm:pt modelId="{117694D9-FF32-408B-8581-104B773D4A3C}" type="sibTrans" cxnId="{D0412670-14A6-4030-BDDE-555D59707BB6}">
      <dgm:prSet/>
      <dgm:spPr/>
      <dgm:t>
        <a:bodyPr/>
        <a:lstStyle/>
        <a:p>
          <a:pPr>
            <a:lnSpc>
              <a:spcPct val="100000"/>
            </a:lnSpc>
            <a:spcBef>
              <a:spcPts val="0"/>
            </a:spcBef>
            <a:spcAft>
              <a:spcPts val="0"/>
            </a:spcAft>
          </a:pPr>
          <a:endParaRPr lang="zh-CN" altLang="en-US" sz="2800">
            <a:latin typeface="+mn-lt"/>
            <a:ea typeface="+mj-ea"/>
          </a:endParaRPr>
        </a:p>
      </dgm:t>
    </dgm:pt>
    <dgm:pt modelId="{82EA08ED-F6E0-400B-B2FB-B5DE34AC8853}" type="pres">
      <dgm:prSet presAssocID="{51AB8792-6A34-475A-8389-A75032C7512B}" presName="Name0" presStyleCnt="0">
        <dgm:presLayoutVars>
          <dgm:chPref val="1"/>
          <dgm:dir/>
          <dgm:animOne val="branch"/>
          <dgm:animLvl val="lvl"/>
          <dgm:resizeHandles/>
        </dgm:presLayoutVars>
      </dgm:prSet>
      <dgm:spPr/>
      <dgm:t>
        <a:bodyPr/>
        <a:lstStyle/>
        <a:p>
          <a:endParaRPr lang="zh-CN" altLang="en-US"/>
        </a:p>
      </dgm:t>
    </dgm:pt>
    <dgm:pt modelId="{3628F6DD-B43D-4B54-9FB9-DC88B741E9A0}" type="pres">
      <dgm:prSet presAssocID="{E6D1654D-F314-4253-B88C-CAE03A5170BE}" presName="vertOne" presStyleCnt="0"/>
      <dgm:spPr/>
    </dgm:pt>
    <dgm:pt modelId="{B5CEDF7F-528C-4FB0-852F-AF8871B28A28}" type="pres">
      <dgm:prSet presAssocID="{E6D1654D-F314-4253-B88C-CAE03A5170BE}" presName="txOne" presStyleLbl="node0" presStyleIdx="0" presStyleCnt="1" custLinFactNeighborX="217" custLinFactNeighborY="-99290">
        <dgm:presLayoutVars>
          <dgm:chPref val="3"/>
        </dgm:presLayoutVars>
      </dgm:prSet>
      <dgm:spPr/>
      <dgm:t>
        <a:bodyPr/>
        <a:lstStyle/>
        <a:p>
          <a:endParaRPr lang="zh-CN" altLang="en-US"/>
        </a:p>
      </dgm:t>
    </dgm:pt>
    <dgm:pt modelId="{EAEF2653-2382-4602-BB33-409303ADEDFA}" type="pres">
      <dgm:prSet presAssocID="{E6D1654D-F314-4253-B88C-CAE03A5170BE}" presName="parTransOne" presStyleCnt="0"/>
      <dgm:spPr/>
    </dgm:pt>
    <dgm:pt modelId="{221DBEE9-C37D-4496-8D24-CCDD44DEC7A4}" type="pres">
      <dgm:prSet presAssocID="{E6D1654D-F314-4253-B88C-CAE03A5170BE}" presName="horzOne" presStyleCnt="0"/>
      <dgm:spPr/>
    </dgm:pt>
    <dgm:pt modelId="{FC6708BE-490F-43C3-9579-EDEA8C67A1C1}" type="pres">
      <dgm:prSet presAssocID="{5605B42F-CF92-45B4-977F-90C7E5BC37BE}" presName="vertTwo" presStyleCnt="0"/>
      <dgm:spPr/>
    </dgm:pt>
    <dgm:pt modelId="{42705B79-2BC9-4ED8-87CB-C089EE1D9026}" type="pres">
      <dgm:prSet presAssocID="{5605B42F-CF92-45B4-977F-90C7E5BC37BE}" presName="txTwo" presStyleLbl="node2" presStyleIdx="0" presStyleCnt="3" custLinFactNeighborY="-14638">
        <dgm:presLayoutVars>
          <dgm:chPref val="3"/>
        </dgm:presLayoutVars>
      </dgm:prSet>
      <dgm:spPr/>
      <dgm:t>
        <a:bodyPr/>
        <a:lstStyle/>
        <a:p>
          <a:endParaRPr lang="zh-CN" altLang="en-US"/>
        </a:p>
      </dgm:t>
    </dgm:pt>
    <dgm:pt modelId="{B5C22EDB-AB73-4586-BB7E-0B869129AE7C}" type="pres">
      <dgm:prSet presAssocID="{5605B42F-CF92-45B4-977F-90C7E5BC37BE}" presName="horzTwo" presStyleCnt="0"/>
      <dgm:spPr/>
    </dgm:pt>
    <dgm:pt modelId="{AE6AB67B-CFDC-40C6-8449-A38A5AB3860E}" type="pres">
      <dgm:prSet presAssocID="{9344AC86-D8DA-40C8-BA10-D1FA417A3E64}" presName="sibSpaceTwo" presStyleCnt="0"/>
      <dgm:spPr/>
    </dgm:pt>
    <dgm:pt modelId="{03E943A1-0CA3-4DD4-AD2F-E515C3FCAA3F}" type="pres">
      <dgm:prSet presAssocID="{665F6A44-002F-4384-9A03-04616390B854}" presName="vertTwo" presStyleCnt="0"/>
      <dgm:spPr/>
    </dgm:pt>
    <dgm:pt modelId="{A04DE84A-B2BB-4F6C-834E-71CE7FA47055}" type="pres">
      <dgm:prSet presAssocID="{665F6A44-002F-4384-9A03-04616390B854}" presName="txTwo" presStyleLbl="node2" presStyleIdx="1" presStyleCnt="3" custLinFactNeighborY="-14638">
        <dgm:presLayoutVars>
          <dgm:chPref val="3"/>
        </dgm:presLayoutVars>
      </dgm:prSet>
      <dgm:spPr/>
      <dgm:t>
        <a:bodyPr/>
        <a:lstStyle/>
        <a:p>
          <a:endParaRPr lang="zh-CN" altLang="en-US"/>
        </a:p>
      </dgm:t>
    </dgm:pt>
    <dgm:pt modelId="{1C689CFA-E845-41B8-B65C-3C27479DB8EF}" type="pres">
      <dgm:prSet presAssocID="{665F6A44-002F-4384-9A03-04616390B854}" presName="horzTwo" presStyleCnt="0"/>
      <dgm:spPr/>
    </dgm:pt>
    <dgm:pt modelId="{4CBA1E3A-5E5D-497F-AE63-85DC9F51041C}" type="pres">
      <dgm:prSet presAssocID="{538457F2-C6B7-4B9B-B981-0C32245B2FB6}" presName="sibSpaceTwo" presStyleCnt="0"/>
      <dgm:spPr/>
    </dgm:pt>
    <dgm:pt modelId="{9093DC9E-CA97-4BB8-94DC-CF8E0D99017C}" type="pres">
      <dgm:prSet presAssocID="{9ED4B958-C52A-4BF7-B8DD-6F1DFB36301C}" presName="vertTwo" presStyleCnt="0"/>
      <dgm:spPr/>
    </dgm:pt>
    <dgm:pt modelId="{D24275A4-9A2B-43A7-B7B8-B87808934046}" type="pres">
      <dgm:prSet presAssocID="{9ED4B958-C52A-4BF7-B8DD-6F1DFB36301C}" presName="txTwo" presStyleLbl="node2" presStyleIdx="2" presStyleCnt="3" custLinFactNeighborY="-14638">
        <dgm:presLayoutVars>
          <dgm:chPref val="3"/>
        </dgm:presLayoutVars>
      </dgm:prSet>
      <dgm:spPr/>
      <dgm:t>
        <a:bodyPr/>
        <a:lstStyle/>
        <a:p>
          <a:endParaRPr lang="zh-CN" altLang="en-US"/>
        </a:p>
      </dgm:t>
    </dgm:pt>
    <dgm:pt modelId="{ABFB266A-C660-4AAA-8E9A-3F5A3FB93357}" type="pres">
      <dgm:prSet presAssocID="{9ED4B958-C52A-4BF7-B8DD-6F1DFB36301C}" presName="horzTwo" presStyleCnt="0"/>
      <dgm:spPr/>
    </dgm:pt>
  </dgm:ptLst>
  <dgm:cxnLst>
    <dgm:cxn modelId="{B5F9B1A2-E85A-49F5-8B42-BB5E3F9A96DE}" type="presOf" srcId="{9ED4B958-C52A-4BF7-B8DD-6F1DFB36301C}" destId="{D24275A4-9A2B-43A7-B7B8-B87808934046}" srcOrd="0" destOrd="0" presId="urn:microsoft.com/office/officeart/2005/8/layout/hierarchy4"/>
    <dgm:cxn modelId="{D0412670-14A6-4030-BDDE-555D59707BB6}" srcId="{E6D1654D-F314-4253-B88C-CAE03A5170BE}" destId="{9ED4B958-C52A-4BF7-B8DD-6F1DFB36301C}" srcOrd="2" destOrd="0" parTransId="{1DC3469D-F9B9-496E-A0B9-4A0FDDC83211}" sibTransId="{117694D9-FF32-408B-8581-104B773D4A3C}"/>
    <dgm:cxn modelId="{E8B79542-42F3-4A47-8AE1-113D7058C00E}" srcId="{51AB8792-6A34-475A-8389-A75032C7512B}" destId="{E6D1654D-F314-4253-B88C-CAE03A5170BE}" srcOrd="0" destOrd="0" parTransId="{B63D64EA-D278-4CA0-9520-06AE8DC83F7C}" sibTransId="{5EE71543-9CCE-456B-A9B9-FA073C9C6727}"/>
    <dgm:cxn modelId="{08EFE745-9E9D-4348-AA73-A17E05119485}" srcId="{E6D1654D-F314-4253-B88C-CAE03A5170BE}" destId="{5605B42F-CF92-45B4-977F-90C7E5BC37BE}" srcOrd="0" destOrd="0" parTransId="{DFE4E8B1-BCD3-4DC8-86E8-4DCC53D0CD13}" sibTransId="{9344AC86-D8DA-40C8-BA10-D1FA417A3E64}"/>
    <dgm:cxn modelId="{A8BB6E9A-0B0B-4A47-959A-47F7A7521C08}" type="presOf" srcId="{51AB8792-6A34-475A-8389-A75032C7512B}" destId="{82EA08ED-F6E0-400B-B2FB-B5DE34AC8853}" srcOrd="0" destOrd="0" presId="urn:microsoft.com/office/officeart/2005/8/layout/hierarchy4"/>
    <dgm:cxn modelId="{DCDCC513-450F-4C1A-A53B-14CC218609E5}" srcId="{E6D1654D-F314-4253-B88C-CAE03A5170BE}" destId="{665F6A44-002F-4384-9A03-04616390B854}" srcOrd="1" destOrd="0" parTransId="{1DD97504-FE03-43F1-99D5-FBA35E985265}" sibTransId="{538457F2-C6B7-4B9B-B981-0C32245B2FB6}"/>
    <dgm:cxn modelId="{6426557B-6FFF-4A82-BA4B-EEE84E1415D3}" type="presOf" srcId="{665F6A44-002F-4384-9A03-04616390B854}" destId="{A04DE84A-B2BB-4F6C-834E-71CE7FA47055}" srcOrd="0" destOrd="0" presId="urn:microsoft.com/office/officeart/2005/8/layout/hierarchy4"/>
    <dgm:cxn modelId="{FFEECCF4-F965-4A2C-AF6F-3ADD1FA99176}" type="presOf" srcId="{5605B42F-CF92-45B4-977F-90C7E5BC37BE}" destId="{42705B79-2BC9-4ED8-87CB-C089EE1D9026}" srcOrd="0" destOrd="0" presId="urn:microsoft.com/office/officeart/2005/8/layout/hierarchy4"/>
    <dgm:cxn modelId="{CCDF3F2E-204D-4507-9E81-5A08F9A8EE3F}" type="presOf" srcId="{E6D1654D-F314-4253-B88C-CAE03A5170BE}" destId="{B5CEDF7F-528C-4FB0-852F-AF8871B28A28}" srcOrd="0" destOrd="0" presId="urn:microsoft.com/office/officeart/2005/8/layout/hierarchy4"/>
    <dgm:cxn modelId="{4CE72536-DE75-4F24-811E-D265FC91CEAF}" type="presParOf" srcId="{82EA08ED-F6E0-400B-B2FB-B5DE34AC8853}" destId="{3628F6DD-B43D-4B54-9FB9-DC88B741E9A0}" srcOrd="0" destOrd="0" presId="urn:microsoft.com/office/officeart/2005/8/layout/hierarchy4"/>
    <dgm:cxn modelId="{3462F77A-3D01-4CAE-B07F-13D083951317}" type="presParOf" srcId="{3628F6DD-B43D-4B54-9FB9-DC88B741E9A0}" destId="{B5CEDF7F-528C-4FB0-852F-AF8871B28A28}" srcOrd="0" destOrd="0" presId="urn:microsoft.com/office/officeart/2005/8/layout/hierarchy4"/>
    <dgm:cxn modelId="{5CDDD97E-13AF-41BE-8060-98D6916F97FA}" type="presParOf" srcId="{3628F6DD-B43D-4B54-9FB9-DC88B741E9A0}" destId="{EAEF2653-2382-4602-BB33-409303ADEDFA}" srcOrd="1" destOrd="0" presId="urn:microsoft.com/office/officeart/2005/8/layout/hierarchy4"/>
    <dgm:cxn modelId="{DDFD7349-E076-406F-B707-D8D5CA293539}" type="presParOf" srcId="{3628F6DD-B43D-4B54-9FB9-DC88B741E9A0}" destId="{221DBEE9-C37D-4496-8D24-CCDD44DEC7A4}" srcOrd="2" destOrd="0" presId="urn:microsoft.com/office/officeart/2005/8/layout/hierarchy4"/>
    <dgm:cxn modelId="{C6AA9960-0902-41FE-B111-CF03236F86AB}" type="presParOf" srcId="{221DBEE9-C37D-4496-8D24-CCDD44DEC7A4}" destId="{FC6708BE-490F-43C3-9579-EDEA8C67A1C1}" srcOrd="0" destOrd="0" presId="urn:microsoft.com/office/officeart/2005/8/layout/hierarchy4"/>
    <dgm:cxn modelId="{2B0EA67C-BB17-4717-B319-E3AD4B9DF72D}" type="presParOf" srcId="{FC6708BE-490F-43C3-9579-EDEA8C67A1C1}" destId="{42705B79-2BC9-4ED8-87CB-C089EE1D9026}" srcOrd="0" destOrd="0" presId="urn:microsoft.com/office/officeart/2005/8/layout/hierarchy4"/>
    <dgm:cxn modelId="{2FD7B23A-1B28-47DD-A428-D623F2DA2D0D}" type="presParOf" srcId="{FC6708BE-490F-43C3-9579-EDEA8C67A1C1}" destId="{B5C22EDB-AB73-4586-BB7E-0B869129AE7C}" srcOrd="1" destOrd="0" presId="urn:microsoft.com/office/officeart/2005/8/layout/hierarchy4"/>
    <dgm:cxn modelId="{71101AD9-CADB-46E2-9AED-4AE45B72F299}" type="presParOf" srcId="{221DBEE9-C37D-4496-8D24-CCDD44DEC7A4}" destId="{AE6AB67B-CFDC-40C6-8449-A38A5AB3860E}" srcOrd="1" destOrd="0" presId="urn:microsoft.com/office/officeart/2005/8/layout/hierarchy4"/>
    <dgm:cxn modelId="{EE507019-BACC-43EB-86D8-09103B862DDE}" type="presParOf" srcId="{221DBEE9-C37D-4496-8D24-CCDD44DEC7A4}" destId="{03E943A1-0CA3-4DD4-AD2F-E515C3FCAA3F}" srcOrd="2" destOrd="0" presId="urn:microsoft.com/office/officeart/2005/8/layout/hierarchy4"/>
    <dgm:cxn modelId="{60F8C26C-829A-44A9-9340-0EC866BCB5B1}" type="presParOf" srcId="{03E943A1-0CA3-4DD4-AD2F-E515C3FCAA3F}" destId="{A04DE84A-B2BB-4F6C-834E-71CE7FA47055}" srcOrd="0" destOrd="0" presId="urn:microsoft.com/office/officeart/2005/8/layout/hierarchy4"/>
    <dgm:cxn modelId="{F3D94020-DB00-4201-938B-EABFEAE234D5}" type="presParOf" srcId="{03E943A1-0CA3-4DD4-AD2F-E515C3FCAA3F}" destId="{1C689CFA-E845-41B8-B65C-3C27479DB8EF}" srcOrd="1" destOrd="0" presId="urn:microsoft.com/office/officeart/2005/8/layout/hierarchy4"/>
    <dgm:cxn modelId="{C62B0610-14F2-4A02-A27D-28E84E65515F}" type="presParOf" srcId="{221DBEE9-C37D-4496-8D24-CCDD44DEC7A4}" destId="{4CBA1E3A-5E5D-497F-AE63-85DC9F51041C}" srcOrd="3" destOrd="0" presId="urn:microsoft.com/office/officeart/2005/8/layout/hierarchy4"/>
    <dgm:cxn modelId="{90D3DBF7-513A-40C0-B912-44D285B5646E}" type="presParOf" srcId="{221DBEE9-C37D-4496-8D24-CCDD44DEC7A4}" destId="{9093DC9E-CA97-4BB8-94DC-CF8E0D99017C}" srcOrd="4" destOrd="0" presId="urn:microsoft.com/office/officeart/2005/8/layout/hierarchy4"/>
    <dgm:cxn modelId="{B942F0BC-DBD9-4138-B8B8-EE35B5018F47}" type="presParOf" srcId="{9093DC9E-CA97-4BB8-94DC-CF8E0D99017C}" destId="{D24275A4-9A2B-43A7-B7B8-B87808934046}" srcOrd="0" destOrd="0" presId="urn:microsoft.com/office/officeart/2005/8/layout/hierarchy4"/>
    <dgm:cxn modelId="{FB3B3BF8-ABA2-4FF9-81AA-87184F10966D}" type="presParOf" srcId="{9093DC9E-CA97-4BB8-94DC-CF8E0D99017C}" destId="{ABFB266A-C660-4AAA-8E9A-3F5A3FB9335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F0F6B9-4310-4636-8457-35A3D329C085}" type="doc">
      <dgm:prSet loTypeId="urn:microsoft.com/office/officeart/2005/8/layout/process1" loCatId="process" qsTypeId="urn:microsoft.com/office/officeart/2005/8/quickstyle/simple1" qsCatId="simple" csTypeId="urn:microsoft.com/office/officeart/2005/8/colors/colorful4" csCatId="colorful" phldr="1"/>
      <dgm:spPr/>
    </dgm:pt>
    <dgm:pt modelId="{5CA01594-8803-49C2-B017-480AA8202DE4}">
      <dgm:prSet phldrT="[文本]" custT="1"/>
      <dgm:spPr/>
      <dgm:t>
        <a:bodyPr/>
        <a:lstStyle/>
        <a:p>
          <a:r>
            <a:rPr kumimoji="1" lang="zh-CN" altLang="en-US" sz="2400" b="1" dirty="0">
              <a:latin typeface="+mn-lt"/>
              <a:ea typeface="+mj-ea"/>
            </a:rPr>
            <a:t>原表达式</a:t>
          </a:r>
          <a:endParaRPr kumimoji="1" lang="en-US" altLang="zh-CN" sz="2400" b="1" dirty="0">
            <a:latin typeface="+mn-lt"/>
            <a:ea typeface="+mj-ea"/>
          </a:endParaRPr>
        </a:p>
        <a:p>
          <a:r>
            <a:rPr kumimoji="1" lang="en-US" altLang="zh-CN" sz="3200" b="1" dirty="0">
              <a:latin typeface="+mn-lt"/>
              <a:ea typeface="+mj-ea"/>
            </a:rPr>
            <a:t>a + b </a:t>
          </a:r>
          <a:r>
            <a:rPr kumimoji="1" lang="en-US" altLang="zh-CN" sz="3200" b="1" dirty="0">
              <a:latin typeface="+mn-lt"/>
              <a:ea typeface="+mj-ea"/>
              <a:sym typeface="Symbol" panose="05050102010706020507" pitchFamily="18" charset="2"/>
            </a:rPr>
            <a:t></a:t>
          </a:r>
          <a:r>
            <a:rPr kumimoji="1" lang="en-US" altLang="zh-CN" sz="3200" b="1" dirty="0">
              <a:latin typeface="+mn-lt"/>
              <a:ea typeface="+mj-ea"/>
            </a:rPr>
            <a:t> c </a:t>
          </a:r>
          <a:r>
            <a:rPr kumimoji="1" lang="en-US" altLang="zh-CN" sz="3200" b="1" dirty="0">
              <a:latin typeface="+mn-lt"/>
              <a:ea typeface="+mj-ea"/>
              <a:sym typeface="Symbol" panose="05050102010706020507" pitchFamily="18" charset="2"/>
            </a:rPr>
            <a:t></a:t>
          </a:r>
          <a:r>
            <a:rPr kumimoji="1" lang="en-US" altLang="zh-CN" sz="3200" b="1" dirty="0">
              <a:latin typeface="+mn-lt"/>
              <a:ea typeface="+mj-ea"/>
            </a:rPr>
            <a:t> d / e </a:t>
          </a:r>
          <a:r>
            <a:rPr kumimoji="1" lang="en-US" altLang="zh-CN" sz="3200" b="1" dirty="0">
              <a:latin typeface="+mn-lt"/>
              <a:ea typeface="+mj-ea"/>
              <a:sym typeface="Symbol" panose="05050102010706020507" pitchFamily="18" charset="2"/>
            </a:rPr>
            <a:t></a:t>
          </a:r>
          <a:r>
            <a:rPr kumimoji="1" lang="en-US" altLang="zh-CN" sz="3200" b="1" dirty="0">
              <a:latin typeface="+mn-lt"/>
              <a:ea typeface="+mj-ea"/>
            </a:rPr>
            <a:t> f</a:t>
          </a:r>
        </a:p>
      </dgm:t>
    </dgm:pt>
    <dgm:pt modelId="{F67CF8BA-F617-4D42-A598-0F145A80233B}" type="parTrans" cxnId="{09D8E3E8-8925-4DC0-89C4-6562B75ACF4E}">
      <dgm:prSet/>
      <dgm:spPr/>
      <dgm:t>
        <a:bodyPr/>
        <a:lstStyle/>
        <a:p>
          <a:endParaRPr lang="zh-CN" altLang="en-US" sz="2400">
            <a:latin typeface="+mn-lt"/>
            <a:ea typeface="+mj-ea"/>
          </a:endParaRPr>
        </a:p>
      </dgm:t>
    </dgm:pt>
    <dgm:pt modelId="{C3DD94E7-C861-44EF-B878-3D70692182D4}" type="sibTrans" cxnId="{09D8E3E8-8925-4DC0-89C4-6562B75ACF4E}">
      <dgm:prSet custT="1"/>
      <dgm:spPr/>
      <dgm:t>
        <a:bodyPr/>
        <a:lstStyle/>
        <a:p>
          <a:endParaRPr lang="zh-CN" altLang="en-US" sz="2400">
            <a:latin typeface="+mn-lt"/>
            <a:ea typeface="+mj-ea"/>
          </a:endParaRPr>
        </a:p>
      </dgm:t>
    </dgm:pt>
    <dgm:pt modelId="{93C3A571-EE13-47B1-BA71-62027539FB87}">
      <dgm:prSet phldrT="[文本]" custT="1"/>
      <dgm:spPr/>
      <dgm:t>
        <a:bodyPr/>
        <a:lstStyle/>
        <a:p>
          <a:r>
            <a:rPr kumimoji="1" lang="zh-CN" altLang="en-US" sz="2400" b="1" dirty="0">
              <a:latin typeface="+mn-lt"/>
              <a:ea typeface="+mj-ea"/>
            </a:rPr>
            <a:t>后缀式</a:t>
          </a:r>
          <a:endParaRPr kumimoji="1" lang="en-US" altLang="zh-CN" sz="2400" b="1" dirty="0">
            <a:latin typeface="+mn-lt"/>
            <a:ea typeface="+mj-ea"/>
          </a:endParaRPr>
        </a:p>
        <a:p>
          <a:r>
            <a:rPr kumimoji="1" lang="en-US" altLang="zh-CN" sz="3200" b="1" dirty="0">
              <a:latin typeface="+mn-lt"/>
              <a:ea typeface="+mj-ea"/>
            </a:rPr>
            <a:t> a b c </a:t>
          </a:r>
          <a:r>
            <a:rPr kumimoji="1" lang="en-US" altLang="zh-CN" sz="3200" b="1" dirty="0">
              <a:latin typeface="+mn-lt"/>
              <a:ea typeface="+mj-ea"/>
              <a:sym typeface="Symbol" panose="05050102010706020507" pitchFamily="18" charset="2"/>
            </a:rPr>
            <a:t></a:t>
          </a:r>
          <a:r>
            <a:rPr kumimoji="1" lang="en-US" altLang="zh-CN" sz="3200" b="1" dirty="0">
              <a:latin typeface="+mn-lt"/>
              <a:ea typeface="+mj-ea"/>
            </a:rPr>
            <a:t> + d e / f </a:t>
          </a:r>
          <a:r>
            <a:rPr kumimoji="1" lang="en-US" altLang="zh-CN" sz="3200" b="1" dirty="0">
              <a:latin typeface="+mn-lt"/>
              <a:ea typeface="+mj-ea"/>
              <a:sym typeface="Symbol" panose="05050102010706020507" pitchFamily="18" charset="2"/>
            </a:rPr>
            <a:t></a:t>
          </a:r>
          <a:r>
            <a:rPr kumimoji="1" lang="en-US" altLang="zh-CN" sz="3200" b="1" dirty="0">
              <a:latin typeface="+mn-lt"/>
              <a:ea typeface="+mj-ea"/>
            </a:rPr>
            <a:t> </a:t>
          </a:r>
          <a:r>
            <a:rPr kumimoji="1" lang="en-US" altLang="zh-CN" sz="3200" b="1" dirty="0">
              <a:latin typeface="+mn-lt"/>
              <a:ea typeface="+mj-ea"/>
              <a:sym typeface="Symbol" panose="05050102010706020507" pitchFamily="18" charset="2"/>
            </a:rPr>
            <a:t></a:t>
          </a:r>
          <a:endParaRPr lang="zh-CN" altLang="en-US" sz="3200" dirty="0">
            <a:latin typeface="+mn-lt"/>
            <a:ea typeface="+mj-ea"/>
          </a:endParaRPr>
        </a:p>
      </dgm:t>
    </dgm:pt>
    <dgm:pt modelId="{C89F7287-049F-4082-A19D-AF3D02520AC7}" type="parTrans" cxnId="{A214174E-7D23-42E5-9A15-F87E5CFCE2EC}">
      <dgm:prSet/>
      <dgm:spPr/>
      <dgm:t>
        <a:bodyPr/>
        <a:lstStyle/>
        <a:p>
          <a:endParaRPr lang="zh-CN" altLang="en-US" sz="2400">
            <a:latin typeface="+mn-lt"/>
            <a:ea typeface="+mj-ea"/>
          </a:endParaRPr>
        </a:p>
      </dgm:t>
    </dgm:pt>
    <dgm:pt modelId="{06C4FFEA-BB51-46C5-A717-3BC6FDE9F8E3}" type="sibTrans" cxnId="{A214174E-7D23-42E5-9A15-F87E5CFCE2EC}">
      <dgm:prSet/>
      <dgm:spPr/>
      <dgm:t>
        <a:bodyPr/>
        <a:lstStyle/>
        <a:p>
          <a:endParaRPr lang="zh-CN" altLang="en-US" sz="2400">
            <a:latin typeface="+mn-lt"/>
            <a:ea typeface="+mj-ea"/>
          </a:endParaRPr>
        </a:p>
      </dgm:t>
    </dgm:pt>
    <dgm:pt modelId="{E0AC44BF-C8C3-4EB1-9B7B-D2113B11B6C1}" type="pres">
      <dgm:prSet presAssocID="{24F0F6B9-4310-4636-8457-35A3D329C085}" presName="Name0" presStyleCnt="0">
        <dgm:presLayoutVars>
          <dgm:dir/>
          <dgm:resizeHandles val="exact"/>
        </dgm:presLayoutVars>
      </dgm:prSet>
      <dgm:spPr/>
    </dgm:pt>
    <dgm:pt modelId="{08E879B4-62E3-431D-B531-70EF541E305B}" type="pres">
      <dgm:prSet presAssocID="{5CA01594-8803-49C2-B017-480AA8202DE4}" presName="node" presStyleLbl="node1" presStyleIdx="0" presStyleCnt="2">
        <dgm:presLayoutVars>
          <dgm:bulletEnabled val="1"/>
        </dgm:presLayoutVars>
      </dgm:prSet>
      <dgm:spPr/>
      <dgm:t>
        <a:bodyPr/>
        <a:lstStyle/>
        <a:p>
          <a:endParaRPr lang="zh-CN" altLang="en-US"/>
        </a:p>
      </dgm:t>
    </dgm:pt>
    <dgm:pt modelId="{6E5AF707-0583-494F-94F9-A27224597A22}" type="pres">
      <dgm:prSet presAssocID="{C3DD94E7-C861-44EF-B878-3D70692182D4}" presName="sibTrans" presStyleLbl="sibTrans2D1" presStyleIdx="0" presStyleCnt="1"/>
      <dgm:spPr/>
      <dgm:t>
        <a:bodyPr/>
        <a:lstStyle/>
        <a:p>
          <a:endParaRPr lang="zh-CN" altLang="en-US"/>
        </a:p>
      </dgm:t>
    </dgm:pt>
    <dgm:pt modelId="{65C2836C-4612-45CE-AB45-7398EE76D4D0}" type="pres">
      <dgm:prSet presAssocID="{C3DD94E7-C861-44EF-B878-3D70692182D4}" presName="connectorText" presStyleLbl="sibTrans2D1" presStyleIdx="0" presStyleCnt="1"/>
      <dgm:spPr/>
      <dgm:t>
        <a:bodyPr/>
        <a:lstStyle/>
        <a:p>
          <a:endParaRPr lang="zh-CN" altLang="en-US"/>
        </a:p>
      </dgm:t>
    </dgm:pt>
    <dgm:pt modelId="{46558E1F-40E2-466F-AD03-4E8D49E30A03}" type="pres">
      <dgm:prSet presAssocID="{93C3A571-EE13-47B1-BA71-62027539FB87}" presName="node" presStyleLbl="node1" presStyleIdx="1" presStyleCnt="2">
        <dgm:presLayoutVars>
          <dgm:bulletEnabled val="1"/>
        </dgm:presLayoutVars>
      </dgm:prSet>
      <dgm:spPr/>
      <dgm:t>
        <a:bodyPr/>
        <a:lstStyle/>
        <a:p>
          <a:endParaRPr lang="zh-CN" altLang="en-US"/>
        </a:p>
      </dgm:t>
    </dgm:pt>
  </dgm:ptLst>
  <dgm:cxnLst>
    <dgm:cxn modelId="{02BF53F2-870F-42D5-9703-972EBA8B3DBA}" type="presOf" srcId="{C3DD94E7-C861-44EF-B878-3D70692182D4}" destId="{65C2836C-4612-45CE-AB45-7398EE76D4D0}" srcOrd="1" destOrd="0" presId="urn:microsoft.com/office/officeart/2005/8/layout/process1"/>
    <dgm:cxn modelId="{A6C4A887-11EB-4C9B-8509-8ADBC826C2B0}" type="presOf" srcId="{24F0F6B9-4310-4636-8457-35A3D329C085}" destId="{E0AC44BF-C8C3-4EB1-9B7B-D2113B11B6C1}" srcOrd="0" destOrd="0" presId="urn:microsoft.com/office/officeart/2005/8/layout/process1"/>
    <dgm:cxn modelId="{4D6889B0-ABF6-45B9-8407-D60C6C632E31}" type="presOf" srcId="{93C3A571-EE13-47B1-BA71-62027539FB87}" destId="{46558E1F-40E2-466F-AD03-4E8D49E30A03}" srcOrd="0" destOrd="0" presId="urn:microsoft.com/office/officeart/2005/8/layout/process1"/>
    <dgm:cxn modelId="{09D8E3E8-8925-4DC0-89C4-6562B75ACF4E}" srcId="{24F0F6B9-4310-4636-8457-35A3D329C085}" destId="{5CA01594-8803-49C2-B017-480AA8202DE4}" srcOrd="0" destOrd="0" parTransId="{F67CF8BA-F617-4D42-A598-0F145A80233B}" sibTransId="{C3DD94E7-C861-44EF-B878-3D70692182D4}"/>
    <dgm:cxn modelId="{A214174E-7D23-42E5-9A15-F87E5CFCE2EC}" srcId="{24F0F6B9-4310-4636-8457-35A3D329C085}" destId="{93C3A571-EE13-47B1-BA71-62027539FB87}" srcOrd="1" destOrd="0" parTransId="{C89F7287-049F-4082-A19D-AF3D02520AC7}" sibTransId="{06C4FFEA-BB51-46C5-A717-3BC6FDE9F8E3}"/>
    <dgm:cxn modelId="{955A50ED-FB22-4ECE-831C-883B44513138}" type="presOf" srcId="{5CA01594-8803-49C2-B017-480AA8202DE4}" destId="{08E879B4-62E3-431D-B531-70EF541E305B}" srcOrd="0" destOrd="0" presId="urn:microsoft.com/office/officeart/2005/8/layout/process1"/>
    <dgm:cxn modelId="{A0D10027-0921-4853-8EBB-E306CA98ADE7}" type="presOf" srcId="{C3DD94E7-C861-44EF-B878-3D70692182D4}" destId="{6E5AF707-0583-494F-94F9-A27224597A22}" srcOrd="0" destOrd="0" presId="urn:microsoft.com/office/officeart/2005/8/layout/process1"/>
    <dgm:cxn modelId="{32D0139E-082E-4391-BDFA-EBDF97ABB525}" type="presParOf" srcId="{E0AC44BF-C8C3-4EB1-9B7B-D2113B11B6C1}" destId="{08E879B4-62E3-431D-B531-70EF541E305B}" srcOrd="0" destOrd="0" presId="urn:microsoft.com/office/officeart/2005/8/layout/process1"/>
    <dgm:cxn modelId="{E51320BB-67A3-4732-B3C3-D56258C4A235}" type="presParOf" srcId="{E0AC44BF-C8C3-4EB1-9B7B-D2113B11B6C1}" destId="{6E5AF707-0583-494F-94F9-A27224597A22}" srcOrd="1" destOrd="0" presId="urn:microsoft.com/office/officeart/2005/8/layout/process1"/>
    <dgm:cxn modelId="{7FBE4068-E2CF-4160-89C5-95EA74A1FB20}" type="presParOf" srcId="{6E5AF707-0583-494F-94F9-A27224597A22}" destId="{65C2836C-4612-45CE-AB45-7398EE76D4D0}" srcOrd="0" destOrd="0" presId="urn:microsoft.com/office/officeart/2005/8/layout/process1"/>
    <dgm:cxn modelId="{4BB32445-655B-4228-94B0-45F6370F12B3}" type="presParOf" srcId="{E0AC44BF-C8C3-4EB1-9B7B-D2113B11B6C1}" destId="{46558E1F-40E2-466F-AD03-4E8D49E30A0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E65263-C17E-4903-9850-556E94AF2A14}"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zh-CN" altLang="en-US"/>
        </a:p>
      </dgm:t>
    </dgm:pt>
    <dgm:pt modelId="{103E56DA-7296-4F6E-ACC1-E0441DFEC6CC}">
      <dgm:prSet custT="1"/>
      <dgm:spPr/>
      <dgm:t>
        <a:bodyPr/>
        <a:lstStyle/>
        <a:p>
          <a:r>
            <a:rPr kumimoji="1" lang="zh-CN" altLang="en-US" sz="2400" dirty="0">
              <a:latin typeface="+mn-lt"/>
              <a:ea typeface="+mj-ea"/>
            </a:rPr>
            <a:t>初始化运算符</a:t>
          </a:r>
          <a:r>
            <a:rPr kumimoji="1" lang="zh-CN" altLang="en-US" sz="2400" b="1" dirty="0">
              <a:latin typeface="+mn-lt"/>
              <a:ea typeface="+mj-ea"/>
            </a:rPr>
            <a:t>栈</a:t>
          </a:r>
          <a:endParaRPr lang="zh-CN" altLang="en-US" sz="2400" dirty="0">
            <a:latin typeface="+mn-lt"/>
            <a:ea typeface="+mj-ea"/>
          </a:endParaRPr>
        </a:p>
      </dgm:t>
    </dgm:pt>
    <dgm:pt modelId="{E396C4CB-2F10-42AB-B44C-FD8A746E2E01}" type="parTrans" cxnId="{CD3B9D13-BA33-483D-86FD-5B06A9D65676}">
      <dgm:prSet/>
      <dgm:spPr/>
      <dgm:t>
        <a:bodyPr/>
        <a:lstStyle/>
        <a:p>
          <a:endParaRPr lang="zh-CN" altLang="en-US" sz="2400">
            <a:latin typeface="+mn-lt"/>
            <a:ea typeface="+mj-ea"/>
          </a:endParaRPr>
        </a:p>
      </dgm:t>
    </dgm:pt>
    <dgm:pt modelId="{683650C7-BC82-46D8-82FB-E2F2A42D42A4}" type="sibTrans" cxnId="{CD3B9D13-BA33-483D-86FD-5B06A9D65676}">
      <dgm:prSet custT="1"/>
      <dgm:spPr/>
      <dgm:t>
        <a:bodyPr/>
        <a:lstStyle/>
        <a:p>
          <a:endParaRPr lang="zh-CN" altLang="en-US" sz="2400">
            <a:latin typeface="+mn-lt"/>
            <a:ea typeface="+mj-ea"/>
          </a:endParaRPr>
        </a:p>
      </dgm:t>
    </dgm:pt>
    <dgm:pt modelId="{B27AA428-AC51-4093-85FF-36806C180DE5}">
      <dgm:prSet custT="1"/>
      <dgm:spPr/>
      <dgm:t>
        <a:bodyPr/>
        <a:lstStyle/>
        <a:p>
          <a:r>
            <a:rPr kumimoji="1" lang="zh-CN" altLang="en-US" sz="2400" b="1" dirty="0">
              <a:latin typeface="+mn-lt"/>
              <a:ea typeface="+mj-ea"/>
            </a:rPr>
            <a:t>栈底元素赋值为表达式结束符</a:t>
          </a:r>
          <a:r>
            <a:rPr kumimoji="1" lang="zh-CN" sz="2400" dirty="0">
              <a:latin typeface="+mn-lt"/>
              <a:ea typeface="+mj-ea"/>
            </a:rPr>
            <a:t>“</a:t>
          </a:r>
          <a:r>
            <a:rPr kumimoji="1" lang="en-US" sz="2400" dirty="0">
              <a:latin typeface="+mn-lt"/>
              <a:ea typeface="+mj-ea"/>
            </a:rPr>
            <a:t>#”</a:t>
          </a:r>
          <a:endParaRPr lang="zh-CN" sz="2400" dirty="0">
            <a:latin typeface="+mn-lt"/>
            <a:ea typeface="+mj-ea"/>
          </a:endParaRPr>
        </a:p>
      </dgm:t>
    </dgm:pt>
    <dgm:pt modelId="{3AA6BFEB-129A-41F8-91B4-BF19803314B0}" type="parTrans" cxnId="{8B1470BD-3608-491A-92B5-08711089FB37}">
      <dgm:prSet/>
      <dgm:spPr/>
      <dgm:t>
        <a:bodyPr/>
        <a:lstStyle/>
        <a:p>
          <a:endParaRPr lang="zh-CN" altLang="en-US" sz="2400">
            <a:latin typeface="+mn-lt"/>
            <a:ea typeface="+mj-ea"/>
          </a:endParaRPr>
        </a:p>
      </dgm:t>
    </dgm:pt>
    <dgm:pt modelId="{B3B48C97-1821-43E3-8117-B778A16EBE69}" type="sibTrans" cxnId="{8B1470BD-3608-491A-92B5-08711089FB37}">
      <dgm:prSet custT="1"/>
      <dgm:spPr/>
      <dgm:t>
        <a:bodyPr/>
        <a:lstStyle/>
        <a:p>
          <a:endParaRPr lang="zh-CN" altLang="en-US" sz="2400">
            <a:latin typeface="+mn-lt"/>
            <a:ea typeface="+mj-ea"/>
          </a:endParaRPr>
        </a:p>
      </dgm:t>
    </dgm:pt>
    <dgm:pt modelId="{169AE0E0-54E7-4940-9EA0-4C4B22BD07F1}">
      <dgm:prSet custT="1"/>
      <dgm:spPr/>
      <dgm:t>
        <a:bodyPr/>
        <a:lstStyle/>
        <a:p>
          <a:r>
            <a:rPr kumimoji="1" lang="zh-CN" altLang="en-US" sz="2400" dirty="0">
              <a:latin typeface="+mn-lt"/>
              <a:ea typeface="+mj-ea"/>
            </a:rPr>
            <a:t>若当前字符是操作数，直接发送给后缀式</a:t>
          </a:r>
          <a:endParaRPr lang="zh-CN" altLang="en-US" sz="2400" dirty="0">
            <a:latin typeface="+mn-lt"/>
            <a:ea typeface="+mj-ea"/>
          </a:endParaRPr>
        </a:p>
      </dgm:t>
    </dgm:pt>
    <dgm:pt modelId="{A254AC33-681C-47E4-838E-E21428CA34B3}" type="parTrans" cxnId="{2F4BDBF6-77D1-45A2-BD83-0039D515DAB3}">
      <dgm:prSet/>
      <dgm:spPr/>
      <dgm:t>
        <a:bodyPr/>
        <a:lstStyle/>
        <a:p>
          <a:endParaRPr lang="zh-CN" altLang="en-US" sz="2400">
            <a:latin typeface="+mn-lt"/>
            <a:ea typeface="+mj-ea"/>
          </a:endParaRPr>
        </a:p>
      </dgm:t>
    </dgm:pt>
    <dgm:pt modelId="{7B37F9D6-608A-4B32-9AAB-CE5A935E876B}" type="sibTrans" cxnId="{2F4BDBF6-77D1-45A2-BD83-0039D515DAB3}">
      <dgm:prSet custT="1"/>
      <dgm:spPr/>
      <dgm:t>
        <a:bodyPr/>
        <a:lstStyle/>
        <a:p>
          <a:endParaRPr lang="zh-CN" altLang="en-US" sz="2400">
            <a:latin typeface="+mn-lt"/>
            <a:ea typeface="+mj-ea"/>
          </a:endParaRPr>
        </a:p>
      </dgm:t>
    </dgm:pt>
    <dgm:pt modelId="{736E4326-0952-4B1F-ABC4-C15E9EE007A5}">
      <dgm:prSet custT="1"/>
      <dgm:spPr/>
      <dgm:t>
        <a:bodyPr/>
        <a:lstStyle/>
        <a:p>
          <a:r>
            <a:rPr kumimoji="1" lang="zh-CN" altLang="en-US" sz="2400" dirty="0">
              <a:latin typeface="+mn-lt"/>
              <a:ea typeface="+mj-ea"/>
            </a:rPr>
            <a:t>若当前运算符的优先数高于栈顶运算符，进栈</a:t>
          </a:r>
          <a:endParaRPr lang="zh-CN" altLang="en-US" sz="2400" dirty="0">
            <a:latin typeface="+mn-lt"/>
            <a:ea typeface="+mj-ea"/>
          </a:endParaRPr>
        </a:p>
      </dgm:t>
    </dgm:pt>
    <dgm:pt modelId="{C5A2F146-7D05-4865-9A05-57F127DC5535}" type="parTrans" cxnId="{765A7B19-14AC-4133-BDE8-5B6A457DFFCE}">
      <dgm:prSet/>
      <dgm:spPr/>
      <dgm:t>
        <a:bodyPr/>
        <a:lstStyle/>
        <a:p>
          <a:endParaRPr lang="zh-CN" altLang="en-US" sz="2400">
            <a:latin typeface="+mn-lt"/>
            <a:ea typeface="+mj-ea"/>
          </a:endParaRPr>
        </a:p>
      </dgm:t>
    </dgm:pt>
    <dgm:pt modelId="{202388C2-4792-4526-A4A4-FC3DC30B2396}" type="sibTrans" cxnId="{765A7B19-14AC-4133-BDE8-5B6A457DFFCE}">
      <dgm:prSet custT="1"/>
      <dgm:spPr/>
      <dgm:t>
        <a:bodyPr/>
        <a:lstStyle/>
        <a:p>
          <a:endParaRPr lang="zh-CN" altLang="en-US" sz="2400">
            <a:latin typeface="+mn-lt"/>
            <a:ea typeface="+mj-ea"/>
          </a:endParaRPr>
        </a:p>
      </dgm:t>
    </dgm:pt>
    <dgm:pt modelId="{026CC27F-C8C1-4810-A534-42EDF129B5BD}">
      <dgm:prSet custT="1"/>
      <dgm:spPr/>
      <dgm:t>
        <a:bodyPr/>
        <a:lstStyle/>
        <a:p>
          <a:r>
            <a:rPr kumimoji="1" lang="zh-CN" altLang="en-US" sz="2400" dirty="0">
              <a:latin typeface="+mn-lt"/>
              <a:ea typeface="+mj-ea"/>
            </a:rPr>
            <a:t>否则，栈顶运算符出栈发送给后缀式</a:t>
          </a:r>
          <a:endParaRPr lang="zh-CN" altLang="en-US" sz="2400" dirty="0">
            <a:latin typeface="+mn-lt"/>
            <a:ea typeface="+mj-ea"/>
          </a:endParaRPr>
        </a:p>
      </dgm:t>
    </dgm:pt>
    <dgm:pt modelId="{971CE6BB-AD01-471A-8617-36B53CE87704}" type="parTrans" cxnId="{873C9958-8D64-4DA6-87E2-0F9CBFEEC88F}">
      <dgm:prSet/>
      <dgm:spPr/>
      <dgm:t>
        <a:bodyPr/>
        <a:lstStyle/>
        <a:p>
          <a:endParaRPr lang="zh-CN" altLang="en-US" sz="2400">
            <a:latin typeface="+mn-lt"/>
            <a:ea typeface="+mj-ea"/>
          </a:endParaRPr>
        </a:p>
      </dgm:t>
    </dgm:pt>
    <dgm:pt modelId="{5BC82C12-2532-4F0F-8770-CD5E45650F37}" type="sibTrans" cxnId="{873C9958-8D64-4DA6-87E2-0F9CBFEEC88F}">
      <dgm:prSet/>
      <dgm:spPr/>
      <dgm:t>
        <a:bodyPr/>
        <a:lstStyle/>
        <a:p>
          <a:endParaRPr lang="zh-CN" altLang="en-US" sz="2400">
            <a:latin typeface="+mn-lt"/>
            <a:ea typeface="+mj-ea"/>
          </a:endParaRPr>
        </a:p>
      </dgm:t>
    </dgm:pt>
    <dgm:pt modelId="{E9F04736-879D-47AC-A969-BA9A7D11FEFB}" type="pres">
      <dgm:prSet presAssocID="{2EE65263-C17E-4903-9850-556E94AF2A14}" presName="Name0" presStyleCnt="0">
        <dgm:presLayoutVars>
          <dgm:dir/>
          <dgm:resizeHandles/>
        </dgm:presLayoutVars>
      </dgm:prSet>
      <dgm:spPr/>
      <dgm:t>
        <a:bodyPr/>
        <a:lstStyle/>
        <a:p>
          <a:endParaRPr lang="zh-CN" altLang="en-US"/>
        </a:p>
      </dgm:t>
    </dgm:pt>
    <dgm:pt modelId="{DA795F69-9F8A-43A6-990B-E0168BBB1B7A}" type="pres">
      <dgm:prSet presAssocID="{103E56DA-7296-4F6E-ACC1-E0441DFEC6CC}" presName="compNode" presStyleCnt="0"/>
      <dgm:spPr/>
    </dgm:pt>
    <dgm:pt modelId="{62D8ABEF-731B-4063-8BF6-F2A04C49CFBD}" type="pres">
      <dgm:prSet presAssocID="{103E56DA-7296-4F6E-ACC1-E0441DFEC6CC}" presName="dummyConnPt" presStyleCnt="0"/>
      <dgm:spPr/>
    </dgm:pt>
    <dgm:pt modelId="{910FD249-D044-4CDE-977B-F3FAE2190D60}" type="pres">
      <dgm:prSet presAssocID="{103E56DA-7296-4F6E-ACC1-E0441DFEC6CC}" presName="node" presStyleLbl="node1" presStyleIdx="0" presStyleCnt="5" custScaleX="188540">
        <dgm:presLayoutVars>
          <dgm:bulletEnabled val="1"/>
        </dgm:presLayoutVars>
      </dgm:prSet>
      <dgm:spPr/>
      <dgm:t>
        <a:bodyPr/>
        <a:lstStyle/>
        <a:p>
          <a:endParaRPr lang="zh-CN" altLang="en-US"/>
        </a:p>
      </dgm:t>
    </dgm:pt>
    <dgm:pt modelId="{E44A996C-FB54-4604-A535-0FBB13583800}" type="pres">
      <dgm:prSet presAssocID="{683650C7-BC82-46D8-82FB-E2F2A42D42A4}" presName="sibTrans" presStyleLbl="bgSibTrans2D1" presStyleIdx="0" presStyleCnt="4" custScaleX="20746" custScaleY="99976" custLinFactY="58006" custLinFactNeighborX="-1361" custLinFactNeighborY="100000"/>
      <dgm:spPr/>
      <dgm:t>
        <a:bodyPr/>
        <a:lstStyle/>
        <a:p>
          <a:endParaRPr lang="zh-CN" altLang="en-US"/>
        </a:p>
      </dgm:t>
    </dgm:pt>
    <dgm:pt modelId="{A24BF996-579D-415E-95E1-D1FA19A68E47}" type="pres">
      <dgm:prSet presAssocID="{B27AA428-AC51-4093-85FF-36806C180DE5}" presName="compNode" presStyleCnt="0"/>
      <dgm:spPr/>
    </dgm:pt>
    <dgm:pt modelId="{DC698DAA-5681-4C7D-88E5-18146899B337}" type="pres">
      <dgm:prSet presAssocID="{B27AA428-AC51-4093-85FF-36806C180DE5}" presName="dummyConnPt" presStyleCnt="0"/>
      <dgm:spPr/>
    </dgm:pt>
    <dgm:pt modelId="{F81B558E-61CD-48A2-8F47-EED8ACA82E06}" type="pres">
      <dgm:prSet presAssocID="{B27AA428-AC51-4093-85FF-36806C180DE5}" presName="node" presStyleLbl="node1" presStyleIdx="1" presStyleCnt="5" custScaleX="188540">
        <dgm:presLayoutVars>
          <dgm:bulletEnabled val="1"/>
        </dgm:presLayoutVars>
      </dgm:prSet>
      <dgm:spPr/>
      <dgm:t>
        <a:bodyPr/>
        <a:lstStyle/>
        <a:p>
          <a:endParaRPr lang="zh-CN" altLang="en-US"/>
        </a:p>
      </dgm:t>
    </dgm:pt>
    <dgm:pt modelId="{F51ABE4A-41DA-4AE7-BFB1-7E7BCB752F02}" type="pres">
      <dgm:prSet presAssocID="{B3B48C97-1821-43E3-8117-B778A16EBE69}" presName="sibTrans" presStyleLbl="bgSibTrans2D1" presStyleIdx="1" presStyleCnt="4" custScaleX="20734" custLinFactY="74933" custLinFactNeighborY="100000"/>
      <dgm:spPr/>
      <dgm:t>
        <a:bodyPr/>
        <a:lstStyle/>
        <a:p>
          <a:endParaRPr lang="zh-CN" altLang="en-US"/>
        </a:p>
      </dgm:t>
    </dgm:pt>
    <dgm:pt modelId="{8F8E6255-B752-4E86-9645-5E69172DDE09}" type="pres">
      <dgm:prSet presAssocID="{169AE0E0-54E7-4940-9EA0-4C4B22BD07F1}" presName="compNode" presStyleCnt="0"/>
      <dgm:spPr/>
    </dgm:pt>
    <dgm:pt modelId="{C7160B9A-2C53-4494-9136-4213E803E6A7}" type="pres">
      <dgm:prSet presAssocID="{169AE0E0-54E7-4940-9EA0-4C4B22BD07F1}" presName="dummyConnPt" presStyleCnt="0"/>
      <dgm:spPr/>
    </dgm:pt>
    <dgm:pt modelId="{63761BCB-EAA6-481F-AE3F-FA8A9EAA0073}" type="pres">
      <dgm:prSet presAssocID="{169AE0E0-54E7-4940-9EA0-4C4B22BD07F1}" presName="node" presStyleLbl="node1" presStyleIdx="2" presStyleCnt="5" custScaleX="188540">
        <dgm:presLayoutVars>
          <dgm:bulletEnabled val="1"/>
        </dgm:presLayoutVars>
      </dgm:prSet>
      <dgm:spPr/>
      <dgm:t>
        <a:bodyPr/>
        <a:lstStyle/>
        <a:p>
          <a:endParaRPr lang="zh-CN" altLang="en-US"/>
        </a:p>
      </dgm:t>
    </dgm:pt>
    <dgm:pt modelId="{F4690C9D-EC52-4999-94A9-09773B9425F1}" type="pres">
      <dgm:prSet presAssocID="{7B37F9D6-608A-4B32-9AAB-CE5A935E876B}" presName="sibTrans" presStyleLbl="bgSibTrans2D1" presStyleIdx="2" presStyleCnt="4" custScaleX="19187" custScaleY="99976" custLinFactY="12861" custLinFactNeighborX="11037" custLinFactNeighborY="100000"/>
      <dgm:spPr/>
      <dgm:t>
        <a:bodyPr/>
        <a:lstStyle/>
        <a:p>
          <a:endParaRPr lang="zh-CN" altLang="en-US"/>
        </a:p>
      </dgm:t>
    </dgm:pt>
    <dgm:pt modelId="{72814723-B219-4477-95A2-3D3DCC3DC687}" type="pres">
      <dgm:prSet presAssocID="{736E4326-0952-4B1F-ABC4-C15E9EE007A5}" presName="compNode" presStyleCnt="0"/>
      <dgm:spPr/>
    </dgm:pt>
    <dgm:pt modelId="{DEC429D8-670B-469A-AD00-4EDC366F3E2F}" type="pres">
      <dgm:prSet presAssocID="{736E4326-0952-4B1F-ABC4-C15E9EE007A5}" presName="dummyConnPt" presStyleCnt="0"/>
      <dgm:spPr/>
    </dgm:pt>
    <dgm:pt modelId="{454E3686-4A51-48B8-90E1-4B009A9AD9F6}" type="pres">
      <dgm:prSet presAssocID="{736E4326-0952-4B1F-ABC4-C15E9EE007A5}" presName="node" presStyleLbl="node1" presStyleIdx="3" presStyleCnt="5" custScaleX="188540">
        <dgm:presLayoutVars>
          <dgm:bulletEnabled val="1"/>
        </dgm:presLayoutVars>
      </dgm:prSet>
      <dgm:spPr/>
      <dgm:t>
        <a:bodyPr/>
        <a:lstStyle/>
        <a:p>
          <a:endParaRPr lang="zh-CN" altLang="en-US"/>
        </a:p>
      </dgm:t>
    </dgm:pt>
    <dgm:pt modelId="{80CBD148-C1CB-4D92-B94C-0D779E6FBD23}" type="pres">
      <dgm:prSet presAssocID="{202388C2-4792-4526-A4A4-FC3DC30B2396}" presName="sibTrans" presStyleLbl="bgSibTrans2D1" presStyleIdx="3" presStyleCnt="4" custScaleX="20734" custLinFactY="74941" custLinFactNeighborY="100000"/>
      <dgm:spPr/>
      <dgm:t>
        <a:bodyPr/>
        <a:lstStyle/>
        <a:p>
          <a:endParaRPr lang="zh-CN" altLang="en-US"/>
        </a:p>
      </dgm:t>
    </dgm:pt>
    <dgm:pt modelId="{CD5FA385-3456-4C79-A151-0D24921EB485}" type="pres">
      <dgm:prSet presAssocID="{026CC27F-C8C1-4810-A534-42EDF129B5BD}" presName="compNode" presStyleCnt="0"/>
      <dgm:spPr/>
    </dgm:pt>
    <dgm:pt modelId="{85249678-724F-4A3B-8EA8-11E9189511FD}" type="pres">
      <dgm:prSet presAssocID="{026CC27F-C8C1-4810-A534-42EDF129B5BD}" presName="dummyConnPt" presStyleCnt="0"/>
      <dgm:spPr/>
    </dgm:pt>
    <dgm:pt modelId="{87C36B43-DEE9-4218-BE56-29E61FD20DC6}" type="pres">
      <dgm:prSet presAssocID="{026CC27F-C8C1-4810-A534-42EDF129B5BD}" presName="node" presStyleLbl="node1" presStyleIdx="4" presStyleCnt="5" custScaleX="188540">
        <dgm:presLayoutVars>
          <dgm:bulletEnabled val="1"/>
        </dgm:presLayoutVars>
      </dgm:prSet>
      <dgm:spPr/>
      <dgm:t>
        <a:bodyPr/>
        <a:lstStyle/>
        <a:p>
          <a:endParaRPr lang="zh-CN" altLang="en-US"/>
        </a:p>
      </dgm:t>
    </dgm:pt>
  </dgm:ptLst>
  <dgm:cxnLst>
    <dgm:cxn modelId="{D4DD702F-1B02-4777-962D-23C7EBA9B8AD}" type="presOf" srcId="{736E4326-0952-4B1F-ABC4-C15E9EE007A5}" destId="{454E3686-4A51-48B8-90E1-4B009A9AD9F6}" srcOrd="0" destOrd="0" presId="urn:microsoft.com/office/officeart/2005/8/layout/bProcess4"/>
    <dgm:cxn modelId="{E7F36432-553A-4581-B159-A8453B037499}" type="presOf" srcId="{026CC27F-C8C1-4810-A534-42EDF129B5BD}" destId="{87C36B43-DEE9-4218-BE56-29E61FD20DC6}" srcOrd="0" destOrd="0" presId="urn:microsoft.com/office/officeart/2005/8/layout/bProcess4"/>
    <dgm:cxn modelId="{8B1470BD-3608-491A-92B5-08711089FB37}" srcId="{2EE65263-C17E-4903-9850-556E94AF2A14}" destId="{B27AA428-AC51-4093-85FF-36806C180DE5}" srcOrd="1" destOrd="0" parTransId="{3AA6BFEB-129A-41F8-91B4-BF19803314B0}" sibTransId="{B3B48C97-1821-43E3-8117-B778A16EBE69}"/>
    <dgm:cxn modelId="{0C65B2BC-314F-4105-A8F9-B81A185298F5}" type="presOf" srcId="{2EE65263-C17E-4903-9850-556E94AF2A14}" destId="{E9F04736-879D-47AC-A969-BA9A7D11FEFB}" srcOrd="0" destOrd="0" presId="urn:microsoft.com/office/officeart/2005/8/layout/bProcess4"/>
    <dgm:cxn modelId="{765A7B19-14AC-4133-BDE8-5B6A457DFFCE}" srcId="{2EE65263-C17E-4903-9850-556E94AF2A14}" destId="{736E4326-0952-4B1F-ABC4-C15E9EE007A5}" srcOrd="3" destOrd="0" parTransId="{C5A2F146-7D05-4865-9A05-57F127DC5535}" sibTransId="{202388C2-4792-4526-A4A4-FC3DC30B2396}"/>
    <dgm:cxn modelId="{A4AD8BE2-9496-4F59-B57D-3E366403D75A}" type="presOf" srcId="{B3B48C97-1821-43E3-8117-B778A16EBE69}" destId="{F51ABE4A-41DA-4AE7-BFB1-7E7BCB752F02}" srcOrd="0" destOrd="0" presId="urn:microsoft.com/office/officeart/2005/8/layout/bProcess4"/>
    <dgm:cxn modelId="{873C9958-8D64-4DA6-87E2-0F9CBFEEC88F}" srcId="{2EE65263-C17E-4903-9850-556E94AF2A14}" destId="{026CC27F-C8C1-4810-A534-42EDF129B5BD}" srcOrd="4" destOrd="0" parTransId="{971CE6BB-AD01-471A-8617-36B53CE87704}" sibTransId="{5BC82C12-2532-4F0F-8770-CD5E45650F37}"/>
    <dgm:cxn modelId="{A453A3D0-B180-4115-91D9-A09DC7C5A9F1}" type="presOf" srcId="{169AE0E0-54E7-4940-9EA0-4C4B22BD07F1}" destId="{63761BCB-EAA6-481F-AE3F-FA8A9EAA0073}" srcOrd="0" destOrd="0" presId="urn:microsoft.com/office/officeart/2005/8/layout/bProcess4"/>
    <dgm:cxn modelId="{CD3B9D13-BA33-483D-86FD-5B06A9D65676}" srcId="{2EE65263-C17E-4903-9850-556E94AF2A14}" destId="{103E56DA-7296-4F6E-ACC1-E0441DFEC6CC}" srcOrd="0" destOrd="0" parTransId="{E396C4CB-2F10-42AB-B44C-FD8A746E2E01}" sibTransId="{683650C7-BC82-46D8-82FB-E2F2A42D42A4}"/>
    <dgm:cxn modelId="{7DE71CC5-DA07-4DFF-B21E-CB9862737BEA}" type="presOf" srcId="{683650C7-BC82-46D8-82FB-E2F2A42D42A4}" destId="{E44A996C-FB54-4604-A535-0FBB13583800}" srcOrd="0" destOrd="0" presId="urn:microsoft.com/office/officeart/2005/8/layout/bProcess4"/>
    <dgm:cxn modelId="{6D3ED120-737C-4933-9D86-E8EB08A1B5D9}" type="presOf" srcId="{7B37F9D6-608A-4B32-9AAB-CE5A935E876B}" destId="{F4690C9D-EC52-4999-94A9-09773B9425F1}" srcOrd="0" destOrd="0" presId="urn:microsoft.com/office/officeart/2005/8/layout/bProcess4"/>
    <dgm:cxn modelId="{0E7AE877-AC89-4AB6-B5EB-FAAE19E3E600}" type="presOf" srcId="{202388C2-4792-4526-A4A4-FC3DC30B2396}" destId="{80CBD148-C1CB-4D92-B94C-0D779E6FBD23}" srcOrd="0" destOrd="0" presId="urn:microsoft.com/office/officeart/2005/8/layout/bProcess4"/>
    <dgm:cxn modelId="{2F4BDBF6-77D1-45A2-BD83-0039D515DAB3}" srcId="{2EE65263-C17E-4903-9850-556E94AF2A14}" destId="{169AE0E0-54E7-4940-9EA0-4C4B22BD07F1}" srcOrd="2" destOrd="0" parTransId="{A254AC33-681C-47E4-838E-E21428CA34B3}" sibTransId="{7B37F9D6-608A-4B32-9AAB-CE5A935E876B}"/>
    <dgm:cxn modelId="{B10A702F-7126-4FDB-AB58-0247C33C9A4C}" type="presOf" srcId="{103E56DA-7296-4F6E-ACC1-E0441DFEC6CC}" destId="{910FD249-D044-4CDE-977B-F3FAE2190D60}" srcOrd="0" destOrd="0" presId="urn:microsoft.com/office/officeart/2005/8/layout/bProcess4"/>
    <dgm:cxn modelId="{100EC7FA-1C10-4164-B673-AB7DD57C6350}" type="presOf" srcId="{B27AA428-AC51-4093-85FF-36806C180DE5}" destId="{F81B558E-61CD-48A2-8F47-EED8ACA82E06}" srcOrd="0" destOrd="0" presId="urn:microsoft.com/office/officeart/2005/8/layout/bProcess4"/>
    <dgm:cxn modelId="{7BA08531-FCE7-4DDB-B4D8-3113B275048C}" type="presParOf" srcId="{E9F04736-879D-47AC-A969-BA9A7D11FEFB}" destId="{DA795F69-9F8A-43A6-990B-E0168BBB1B7A}" srcOrd="0" destOrd="0" presId="urn:microsoft.com/office/officeart/2005/8/layout/bProcess4"/>
    <dgm:cxn modelId="{6B6C5991-C534-4666-80C2-C6D411114A33}" type="presParOf" srcId="{DA795F69-9F8A-43A6-990B-E0168BBB1B7A}" destId="{62D8ABEF-731B-4063-8BF6-F2A04C49CFBD}" srcOrd="0" destOrd="0" presId="urn:microsoft.com/office/officeart/2005/8/layout/bProcess4"/>
    <dgm:cxn modelId="{A0AB7FE7-E469-4CB0-BF6F-BC5FC394C224}" type="presParOf" srcId="{DA795F69-9F8A-43A6-990B-E0168BBB1B7A}" destId="{910FD249-D044-4CDE-977B-F3FAE2190D60}" srcOrd="1" destOrd="0" presId="urn:microsoft.com/office/officeart/2005/8/layout/bProcess4"/>
    <dgm:cxn modelId="{A2A80C0F-52D8-4115-B910-DAB31EDB1241}" type="presParOf" srcId="{E9F04736-879D-47AC-A969-BA9A7D11FEFB}" destId="{E44A996C-FB54-4604-A535-0FBB13583800}" srcOrd="1" destOrd="0" presId="urn:microsoft.com/office/officeart/2005/8/layout/bProcess4"/>
    <dgm:cxn modelId="{05B6EF81-3FFD-4F59-9104-B55FC7BDED4B}" type="presParOf" srcId="{E9F04736-879D-47AC-A969-BA9A7D11FEFB}" destId="{A24BF996-579D-415E-95E1-D1FA19A68E47}" srcOrd="2" destOrd="0" presId="urn:microsoft.com/office/officeart/2005/8/layout/bProcess4"/>
    <dgm:cxn modelId="{DB83175D-5E67-45A3-97B6-198863CFE24F}" type="presParOf" srcId="{A24BF996-579D-415E-95E1-D1FA19A68E47}" destId="{DC698DAA-5681-4C7D-88E5-18146899B337}" srcOrd="0" destOrd="0" presId="urn:microsoft.com/office/officeart/2005/8/layout/bProcess4"/>
    <dgm:cxn modelId="{B8767CFB-B88A-41ED-9689-8F1DB2100B8D}" type="presParOf" srcId="{A24BF996-579D-415E-95E1-D1FA19A68E47}" destId="{F81B558E-61CD-48A2-8F47-EED8ACA82E06}" srcOrd="1" destOrd="0" presId="urn:microsoft.com/office/officeart/2005/8/layout/bProcess4"/>
    <dgm:cxn modelId="{D32AEA4F-F74D-4D12-9F7C-C91D02EE47B1}" type="presParOf" srcId="{E9F04736-879D-47AC-A969-BA9A7D11FEFB}" destId="{F51ABE4A-41DA-4AE7-BFB1-7E7BCB752F02}" srcOrd="3" destOrd="0" presId="urn:microsoft.com/office/officeart/2005/8/layout/bProcess4"/>
    <dgm:cxn modelId="{00A139CB-AA74-4C67-8B0B-8D9E2C81E796}" type="presParOf" srcId="{E9F04736-879D-47AC-A969-BA9A7D11FEFB}" destId="{8F8E6255-B752-4E86-9645-5E69172DDE09}" srcOrd="4" destOrd="0" presId="urn:microsoft.com/office/officeart/2005/8/layout/bProcess4"/>
    <dgm:cxn modelId="{74CEA8EE-AB35-4428-8CAF-961ED3110017}" type="presParOf" srcId="{8F8E6255-B752-4E86-9645-5E69172DDE09}" destId="{C7160B9A-2C53-4494-9136-4213E803E6A7}" srcOrd="0" destOrd="0" presId="urn:microsoft.com/office/officeart/2005/8/layout/bProcess4"/>
    <dgm:cxn modelId="{78AA3302-15EE-4203-82CB-F1BAE091EC73}" type="presParOf" srcId="{8F8E6255-B752-4E86-9645-5E69172DDE09}" destId="{63761BCB-EAA6-481F-AE3F-FA8A9EAA0073}" srcOrd="1" destOrd="0" presId="urn:microsoft.com/office/officeart/2005/8/layout/bProcess4"/>
    <dgm:cxn modelId="{7493B9AF-3370-4E37-8902-9708C979C4B8}" type="presParOf" srcId="{E9F04736-879D-47AC-A969-BA9A7D11FEFB}" destId="{F4690C9D-EC52-4999-94A9-09773B9425F1}" srcOrd="5" destOrd="0" presId="urn:microsoft.com/office/officeart/2005/8/layout/bProcess4"/>
    <dgm:cxn modelId="{B48AD781-C70F-4B31-8F1C-6828AE92D13F}" type="presParOf" srcId="{E9F04736-879D-47AC-A969-BA9A7D11FEFB}" destId="{72814723-B219-4477-95A2-3D3DCC3DC687}" srcOrd="6" destOrd="0" presId="urn:microsoft.com/office/officeart/2005/8/layout/bProcess4"/>
    <dgm:cxn modelId="{F1A7B408-77D2-436E-A69C-AFD1CC14CC3D}" type="presParOf" srcId="{72814723-B219-4477-95A2-3D3DCC3DC687}" destId="{DEC429D8-670B-469A-AD00-4EDC366F3E2F}" srcOrd="0" destOrd="0" presId="urn:microsoft.com/office/officeart/2005/8/layout/bProcess4"/>
    <dgm:cxn modelId="{D3F77E4B-4269-40A3-814C-D020F2143545}" type="presParOf" srcId="{72814723-B219-4477-95A2-3D3DCC3DC687}" destId="{454E3686-4A51-48B8-90E1-4B009A9AD9F6}" srcOrd="1" destOrd="0" presId="urn:microsoft.com/office/officeart/2005/8/layout/bProcess4"/>
    <dgm:cxn modelId="{8AA41B51-FAB6-4D40-A960-7886C4332337}" type="presParOf" srcId="{E9F04736-879D-47AC-A969-BA9A7D11FEFB}" destId="{80CBD148-C1CB-4D92-B94C-0D779E6FBD23}" srcOrd="7" destOrd="0" presId="urn:microsoft.com/office/officeart/2005/8/layout/bProcess4"/>
    <dgm:cxn modelId="{EBFED08D-3F4C-48D9-AC79-3DA39E2CE3EB}" type="presParOf" srcId="{E9F04736-879D-47AC-A969-BA9A7D11FEFB}" destId="{CD5FA385-3456-4C79-A151-0D24921EB485}" srcOrd="8" destOrd="0" presId="urn:microsoft.com/office/officeart/2005/8/layout/bProcess4"/>
    <dgm:cxn modelId="{F8FDEEA0-BFE1-4C19-A0AF-CD683E1741C0}" type="presParOf" srcId="{CD5FA385-3456-4C79-A151-0D24921EB485}" destId="{85249678-724F-4A3B-8EA8-11E9189511FD}" srcOrd="0" destOrd="0" presId="urn:microsoft.com/office/officeart/2005/8/layout/bProcess4"/>
    <dgm:cxn modelId="{1DBAD664-C9A4-4145-A371-3C9E7B3B90B2}" type="presParOf" srcId="{CD5FA385-3456-4C79-A151-0D24921EB485}" destId="{87C36B43-DEE9-4218-BE56-29E61FD20DC6}" srcOrd="1" destOrd="0" presId="urn:microsoft.com/office/officeart/2005/8/layout/bProcess4"/>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F0F6B9-4310-4636-8457-35A3D329C085}" type="doc">
      <dgm:prSet loTypeId="urn:microsoft.com/office/officeart/2005/8/layout/process1" loCatId="process" qsTypeId="urn:microsoft.com/office/officeart/2005/8/quickstyle/simple1" qsCatId="simple" csTypeId="urn:microsoft.com/office/officeart/2005/8/colors/colorful4" csCatId="colorful" phldr="1"/>
      <dgm:spPr/>
    </dgm:pt>
    <dgm:pt modelId="{5CA01594-8803-49C2-B017-480AA8202DE4}">
      <dgm:prSet phldrT="[文本]" custT="1"/>
      <dgm:spPr/>
      <dgm:t>
        <a:bodyPr/>
        <a:lstStyle/>
        <a:p>
          <a:r>
            <a:rPr kumimoji="1" lang="en-US" altLang="zh-CN" sz="2800" b="1" dirty="0">
              <a:latin typeface="+mn-lt"/>
              <a:ea typeface="+mj-ea"/>
            </a:rPr>
            <a:t>A + B </a:t>
          </a:r>
          <a:r>
            <a:rPr kumimoji="1" lang="zh-CN" altLang="en-US" sz="2800" b="1" dirty="0">
              <a:latin typeface="+mn-lt"/>
              <a:ea typeface="+mj-ea"/>
              <a:sym typeface="Symbol" panose="05050102010706020507" pitchFamily="18" charset="2"/>
            </a:rPr>
            <a:t>*</a:t>
          </a:r>
          <a:r>
            <a:rPr kumimoji="1" lang="en-US" altLang="zh-CN" sz="2800" b="1" dirty="0">
              <a:latin typeface="+mn-lt"/>
              <a:ea typeface="+mj-ea"/>
            </a:rPr>
            <a:t> C </a:t>
          </a:r>
          <a:r>
            <a:rPr kumimoji="1" lang="en-US" altLang="zh-CN" sz="2800" b="1" dirty="0">
              <a:latin typeface="+mn-lt"/>
              <a:ea typeface="+mj-ea"/>
              <a:sym typeface="Symbol" panose="05050102010706020507" pitchFamily="18" charset="2"/>
            </a:rPr>
            <a:t></a:t>
          </a:r>
          <a:r>
            <a:rPr kumimoji="1" lang="en-US" altLang="zh-CN" sz="2800" b="1" dirty="0">
              <a:latin typeface="+mn-lt"/>
              <a:ea typeface="+mj-ea"/>
            </a:rPr>
            <a:t> D / E </a:t>
          </a:r>
        </a:p>
      </dgm:t>
    </dgm:pt>
    <dgm:pt modelId="{F67CF8BA-F617-4D42-A598-0F145A80233B}" type="parTrans" cxnId="{09D8E3E8-8925-4DC0-89C4-6562B75ACF4E}">
      <dgm:prSet/>
      <dgm:spPr/>
      <dgm:t>
        <a:bodyPr/>
        <a:lstStyle/>
        <a:p>
          <a:endParaRPr lang="zh-CN" altLang="en-US" sz="2800">
            <a:latin typeface="+mn-lt"/>
            <a:ea typeface="+mj-ea"/>
          </a:endParaRPr>
        </a:p>
      </dgm:t>
    </dgm:pt>
    <dgm:pt modelId="{C3DD94E7-C861-44EF-B878-3D70692182D4}" type="sibTrans" cxnId="{09D8E3E8-8925-4DC0-89C4-6562B75ACF4E}">
      <dgm:prSet custT="1"/>
      <dgm:spPr/>
      <dgm:t>
        <a:bodyPr/>
        <a:lstStyle/>
        <a:p>
          <a:endParaRPr lang="zh-CN" altLang="en-US" sz="2800">
            <a:latin typeface="+mn-lt"/>
            <a:ea typeface="+mj-ea"/>
          </a:endParaRPr>
        </a:p>
      </dgm:t>
    </dgm:pt>
    <dgm:pt modelId="{93C3A571-EE13-47B1-BA71-62027539FB87}">
      <dgm:prSet phldrT="[文本]" custT="1"/>
      <dgm:spPr/>
      <dgm:t>
        <a:bodyPr/>
        <a:lstStyle/>
        <a:p>
          <a:r>
            <a:rPr kumimoji="1" lang="en-US" altLang="zh-CN" sz="2800" b="1" dirty="0">
              <a:latin typeface="+mn-lt"/>
              <a:ea typeface="+mj-ea"/>
            </a:rPr>
            <a:t>ABC</a:t>
          </a:r>
          <a:r>
            <a:rPr kumimoji="1" lang="zh-CN" altLang="en-US" sz="2800" b="1" dirty="0">
              <a:latin typeface="+mn-lt"/>
              <a:ea typeface="+mj-ea"/>
              <a:sym typeface="Symbol" panose="05050102010706020507" pitchFamily="18" charset="2"/>
            </a:rPr>
            <a:t>*</a:t>
          </a:r>
          <a:r>
            <a:rPr kumimoji="1" lang="en-US" altLang="zh-CN" sz="2800" b="1" dirty="0">
              <a:latin typeface="+mn-lt"/>
              <a:ea typeface="+mj-ea"/>
            </a:rPr>
            <a:t> + DE /  </a:t>
          </a:r>
          <a:r>
            <a:rPr kumimoji="1" lang="en-US" altLang="zh-CN" sz="2800" b="1" dirty="0">
              <a:latin typeface="+mn-lt"/>
              <a:ea typeface="+mj-ea"/>
              <a:sym typeface="Symbol" panose="05050102010706020507" pitchFamily="18" charset="2"/>
            </a:rPr>
            <a:t></a:t>
          </a:r>
          <a:endParaRPr lang="zh-CN" altLang="en-US" sz="2800" dirty="0">
            <a:latin typeface="+mn-lt"/>
            <a:ea typeface="+mj-ea"/>
          </a:endParaRPr>
        </a:p>
      </dgm:t>
    </dgm:pt>
    <dgm:pt modelId="{C89F7287-049F-4082-A19D-AF3D02520AC7}" type="parTrans" cxnId="{A214174E-7D23-42E5-9A15-F87E5CFCE2EC}">
      <dgm:prSet/>
      <dgm:spPr/>
      <dgm:t>
        <a:bodyPr/>
        <a:lstStyle/>
        <a:p>
          <a:endParaRPr lang="zh-CN" altLang="en-US" sz="2800">
            <a:latin typeface="+mn-lt"/>
            <a:ea typeface="+mj-ea"/>
          </a:endParaRPr>
        </a:p>
      </dgm:t>
    </dgm:pt>
    <dgm:pt modelId="{06C4FFEA-BB51-46C5-A717-3BC6FDE9F8E3}" type="sibTrans" cxnId="{A214174E-7D23-42E5-9A15-F87E5CFCE2EC}">
      <dgm:prSet/>
      <dgm:spPr/>
      <dgm:t>
        <a:bodyPr/>
        <a:lstStyle/>
        <a:p>
          <a:endParaRPr lang="zh-CN" altLang="en-US" sz="2800">
            <a:latin typeface="+mn-lt"/>
            <a:ea typeface="+mj-ea"/>
          </a:endParaRPr>
        </a:p>
      </dgm:t>
    </dgm:pt>
    <dgm:pt modelId="{E0AC44BF-C8C3-4EB1-9B7B-D2113B11B6C1}" type="pres">
      <dgm:prSet presAssocID="{24F0F6B9-4310-4636-8457-35A3D329C085}" presName="Name0" presStyleCnt="0">
        <dgm:presLayoutVars>
          <dgm:dir/>
          <dgm:resizeHandles val="exact"/>
        </dgm:presLayoutVars>
      </dgm:prSet>
      <dgm:spPr/>
    </dgm:pt>
    <dgm:pt modelId="{08E879B4-62E3-431D-B531-70EF541E305B}" type="pres">
      <dgm:prSet presAssocID="{5CA01594-8803-49C2-B017-480AA8202DE4}" presName="node" presStyleLbl="node1" presStyleIdx="0" presStyleCnt="2">
        <dgm:presLayoutVars>
          <dgm:bulletEnabled val="1"/>
        </dgm:presLayoutVars>
      </dgm:prSet>
      <dgm:spPr/>
      <dgm:t>
        <a:bodyPr/>
        <a:lstStyle/>
        <a:p>
          <a:endParaRPr lang="zh-CN" altLang="en-US"/>
        </a:p>
      </dgm:t>
    </dgm:pt>
    <dgm:pt modelId="{6E5AF707-0583-494F-94F9-A27224597A22}" type="pres">
      <dgm:prSet presAssocID="{C3DD94E7-C861-44EF-B878-3D70692182D4}" presName="sibTrans" presStyleLbl="sibTrans2D1" presStyleIdx="0" presStyleCnt="1"/>
      <dgm:spPr/>
      <dgm:t>
        <a:bodyPr/>
        <a:lstStyle/>
        <a:p>
          <a:endParaRPr lang="zh-CN" altLang="en-US"/>
        </a:p>
      </dgm:t>
    </dgm:pt>
    <dgm:pt modelId="{65C2836C-4612-45CE-AB45-7398EE76D4D0}" type="pres">
      <dgm:prSet presAssocID="{C3DD94E7-C861-44EF-B878-3D70692182D4}" presName="connectorText" presStyleLbl="sibTrans2D1" presStyleIdx="0" presStyleCnt="1"/>
      <dgm:spPr/>
      <dgm:t>
        <a:bodyPr/>
        <a:lstStyle/>
        <a:p>
          <a:endParaRPr lang="zh-CN" altLang="en-US"/>
        </a:p>
      </dgm:t>
    </dgm:pt>
    <dgm:pt modelId="{46558E1F-40E2-466F-AD03-4E8D49E30A03}" type="pres">
      <dgm:prSet presAssocID="{93C3A571-EE13-47B1-BA71-62027539FB87}" presName="node" presStyleLbl="node1" presStyleIdx="1" presStyleCnt="2">
        <dgm:presLayoutVars>
          <dgm:bulletEnabled val="1"/>
        </dgm:presLayoutVars>
      </dgm:prSet>
      <dgm:spPr/>
      <dgm:t>
        <a:bodyPr/>
        <a:lstStyle/>
        <a:p>
          <a:endParaRPr lang="zh-CN" altLang="en-US"/>
        </a:p>
      </dgm:t>
    </dgm:pt>
  </dgm:ptLst>
  <dgm:cxnLst>
    <dgm:cxn modelId="{02BF53F2-870F-42D5-9703-972EBA8B3DBA}" type="presOf" srcId="{C3DD94E7-C861-44EF-B878-3D70692182D4}" destId="{65C2836C-4612-45CE-AB45-7398EE76D4D0}" srcOrd="1" destOrd="0" presId="urn:microsoft.com/office/officeart/2005/8/layout/process1"/>
    <dgm:cxn modelId="{A6C4A887-11EB-4C9B-8509-8ADBC826C2B0}" type="presOf" srcId="{24F0F6B9-4310-4636-8457-35A3D329C085}" destId="{E0AC44BF-C8C3-4EB1-9B7B-D2113B11B6C1}" srcOrd="0" destOrd="0" presId="urn:microsoft.com/office/officeart/2005/8/layout/process1"/>
    <dgm:cxn modelId="{4D6889B0-ABF6-45B9-8407-D60C6C632E31}" type="presOf" srcId="{93C3A571-EE13-47B1-BA71-62027539FB87}" destId="{46558E1F-40E2-466F-AD03-4E8D49E30A03}" srcOrd="0" destOrd="0" presId="urn:microsoft.com/office/officeart/2005/8/layout/process1"/>
    <dgm:cxn modelId="{09D8E3E8-8925-4DC0-89C4-6562B75ACF4E}" srcId="{24F0F6B9-4310-4636-8457-35A3D329C085}" destId="{5CA01594-8803-49C2-B017-480AA8202DE4}" srcOrd="0" destOrd="0" parTransId="{F67CF8BA-F617-4D42-A598-0F145A80233B}" sibTransId="{C3DD94E7-C861-44EF-B878-3D70692182D4}"/>
    <dgm:cxn modelId="{A214174E-7D23-42E5-9A15-F87E5CFCE2EC}" srcId="{24F0F6B9-4310-4636-8457-35A3D329C085}" destId="{93C3A571-EE13-47B1-BA71-62027539FB87}" srcOrd="1" destOrd="0" parTransId="{C89F7287-049F-4082-A19D-AF3D02520AC7}" sibTransId="{06C4FFEA-BB51-46C5-A717-3BC6FDE9F8E3}"/>
    <dgm:cxn modelId="{955A50ED-FB22-4ECE-831C-883B44513138}" type="presOf" srcId="{5CA01594-8803-49C2-B017-480AA8202DE4}" destId="{08E879B4-62E3-431D-B531-70EF541E305B}" srcOrd="0" destOrd="0" presId="urn:microsoft.com/office/officeart/2005/8/layout/process1"/>
    <dgm:cxn modelId="{A0D10027-0921-4853-8EBB-E306CA98ADE7}" type="presOf" srcId="{C3DD94E7-C861-44EF-B878-3D70692182D4}" destId="{6E5AF707-0583-494F-94F9-A27224597A22}" srcOrd="0" destOrd="0" presId="urn:microsoft.com/office/officeart/2005/8/layout/process1"/>
    <dgm:cxn modelId="{32D0139E-082E-4391-BDFA-EBDF97ABB525}" type="presParOf" srcId="{E0AC44BF-C8C3-4EB1-9B7B-D2113B11B6C1}" destId="{08E879B4-62E3-431D-B531-70EF541E305B}" srcOrd="0" destOrd="0" presId="urn:microsoft.com/office/officeart/2005/8/layout/process1"/>
    <dgm:cxn modelId="{E51320BB-67A3-4732-B3C3-D56258C4A235}" type="presParOf" srcId="{E0AC44BF-C8C3-4EB1-9B7B-D2113B11B6C1}" destId="{6E5AF707-0583-494F-94F9-A27224597A22}" srcOrd="1" destOrd="0" presId="urn:microsoft.com/office/officeart/2005/8/layout/process1"/>
    <dgm:cxn modelId="{7FBE4068-E2CF-4160-89C5-95EA74A1FB20}" type="presParOf" srcId="{6E5AF707-0583-494F-94F9-A27224597A22}" destId="{65C2836C-4612-45CE-AB45-7398EE76D4D0}" srcOrd="0" destOrd="0" presId="urn:microsoft.com/office/officeart/2005/8/layout/process1"/>
    <dgm:cxn modelId="{4BB32445-655B-4228-94B0-45F6370F12B3}" type="presParOf" srcId="{E0AC44BF-C8C3-4EB1-9B7B-D2113B11B6C1}" destId="{46558E1F-40E2-466F-AD03-4E8D49E30A0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F0F6B9-4310-4636-8457-35A3D329C085}" type="doc">
      <dgm:prSet loTypeId="urn:microsoft.com/office/officeart/2005/8/layout/process1" loCatId="process" qsTypeId="urn:microsoft.com/office/officeart/2005/8/quickstyle/simple1" qsCatId="simple" csTypeId="urn:microsoft.com/office/officeart/2005/8/colors/colorful4" csCatId="colorful" phldr="1"/>
      <dgm:spPr/>
    </dgm:pt>
    <dgm:pt modelId="{5CA01594-8803-49C2-B017-480AA8202DE4}">
      <dgm:prSet phldrT="[文本]" custT="1"/>
      <dgm:spPr/>
      <dgm:t>
        <a:bodyPr/>
        <a:lstStyle/>
        <a:p>
          <a:r>
            <a:rPr kumimoji="1" lang="en-US" altLang="zh-CN" sz="2800" b="1" dirty="0">
              <a:solidFill>
                <a:schemeClr val="bg1"/>
              </a:solidFill>
              <a:latin typeface="+mn-lt"/>
            </a:rPr>
            <a:t>A*(B+C/D)-E</a:t>
          </a:r>
          <a:endParaRPr kumimoji="1" lang="en-US" altLang="zh-CN" sz="2800" b="1" dirty="0">
            <a:solidFill>
              <a:schemeClr val="bg1"/>
            </a:solidFill>
            <a:latin typeface="+mn-lt"/>
            <a:ea typeface="+mj-ea"/>
          </a:endParaRPr>
        </a:p>
      </dgm:t>
    </dgm:pt>
    <dgm:pt modelId="{F67CF8BA-F617-4D42-A598-0F145A80233B}" type="parTrans" cxnId="{09D8E3E8-8925-4DC0-89C4-6562B75ACF4E}">
      <dgm:prSet/>
      <dgm:spPr/>
      <dgm:t>
        <a:bodyPr/>
        <a:lstStyle/>
        <a:p>
          <a:endParaRPr lang="zh-CN" altLang="en-US" sz="2800" b="1">
            <a:latin typeface="+mn-lt"/>
            <a:ea typeface="+mj-ea"/>
          </a:endParaRPr>
        </a:p>
      </dgm:t>
    </dgm:pt>
    <dgm:pt modelId="{C3DD94E7-C861-44EF-B878-3D70692182D4}" type="sibTrans" cxnId="{09D8E3E8-8925-4DC0-89C4-6562B75ACF4E}">
      <dgm:prSet custT="1"/>
      <dgm:spPr/>
      <dgm:t>
        <a:bodyPr/>
        <a:lstStyle/>
        <a:p>
          <a:endParaRPr lang="zh-CN" altLang="en-US" sz="2800" b="1">
            <a:latin typeface="+mn-lt"/>
            <a:ea typeface="+mj-ea"/>
          </a:endParaRPr>
        </a:p>
      </dgm:t>
    </dgm:pt>
    <dgm:pt modelId="{93C3A571-EE13-47B1-BA71-62027539FB87}">
      <dgm:prSet phldrT="[文本]" custT="1"/>
      <dgm:spPr/>
      <dgm:t>
        <a:bodyPr/>
        <a:lstStyle/>
        <a:p>
          <a:r>
            <a:rPr kumimoji="1" lang="en-US" altLang="zh-CN" sz="2800" b="1" dirty="0">
              <a:solidFill>
                <a:schemeClr val="bg1"/>
              </a:solidFill>
              <a:latin typeface="+mn-lt"/>
            </a:rPr>
            <a:t>ABCD/+*E-</a:t>
          </a:r>
          <a:endParaRPr lang="zh-CN" altLang="en-US" sz="2800" b="1" dirty="0">
            <a:solidFill>
              <a:schemeClr val="bg1"/>
            </a:solidFill>
            <a:latin typeface="+mn-lt"/>
            <a:ea typeface="+mj-ea"/>
          </a:endParaRPr>
        </a:p>
      </dgm:t>
    </dgm:pt>
    <dgm:pt modelId="{C89F7287-049F-4082-A19D-AF3D02520AC7}" type="parTrans" cxnId="{A214174E-7D23-42E5-9A15-F87E5CFCE2EC}">
      <dgm:prSet/>
      <dgm:spPr/>
      <dgm:t>
        <a:bodyPr/>
        <a:lstStyle/>
        <a:p>
          <a:endParaRPr lang="zh-CN" altLang="en-US" sz="2800" b="1">
            <a:latin typeface="+mn-lt"/>
            <a:ea typeface="+mj-ea"/>
          </a:endParaRPr>
        </a:p>
      </dgm:t>
    </dgm:pt>
    <dgm:pt modelId="{06C4FFEA-BB51-46C5-A717-3BC6FDE9F8E3}" type="sibTrans" cxnId="{A214174E-7D23-42E5-9A15-F87E5CFCE2EC}">
      <dgm:prSet/>
      <dgm:spPr/>
      <dgm:t>
        <a:bodyPr/>
        <a:lstStyle/>
        <a:p>
          <a:endParaRPr lang="zh-CN" altLang="en-US" sz="2800" b="1">
            <a:latin typeface="+mn-lt"/>
            <a:ea typeface="+mj-ea"/>
          </a:endParaRPr>
        </a:p>
      </dgm:t>
    </dgm:pt>
    <dgm:pt modelId="{E0AC44BF-C8C3-4EB1-9B7B-D2113B11B6C1}" type="pres">
      <dgm:prSet presAssocID="{24F0F6B9-4310-4636-8457-35A3D329C085}" presName="Name0" presStyleCnt="0">
        <dgm:presLayoutVars>
          <dgm:dir/>
          <dgm:resizeHandles val="exact"/>
        </dgm:presLayoutVars>
      </dgm:prSet>
      <dgm:spPr/>
    </dgm:pt>
    <dgm:pt modelId="{08E879B4-62E3-431D-B531-70EF541E305B}" type="pres">
      <dgm:prSet presAssocID="{5CA01594-8803-49C2-B017-480AA8202DE4}" presName="node" presStyleLbl="node1" presStyleIdx="0" presStyleCnt="2">
        <dgm:presLayoutVars>
          <dgm:bulletEnabled val="1"/>
        </dgm:presLayoutVars>
      </dgm:prSet>
      <dgm:spPr/>
      <dgm:t>
        <a:bodyPr/>
        <a:lstStyle/>
        <a:p>
          <a:endParaRPr lang="zh-CN" altLang="en-US"/>
        </a:p>
      </dgm:t>
    </dgm:pt>
    <dgm:pt modelId="{6E5AF707-0583-494F-94F9-A27224597A22}" type="pres">
      <dgm:prSet presAssocID="{C3DD94E7-C861-44EF-B878-3D70692182D4}" presName="sibTrans" presStyleLbl="sibTrans2D1" presStyleIdx="0" presStyleCnt="1"/>
      <dgm:spPr/>
      <dgm:t>
        <a:bodyPr/>
        <a:lstStyle/>
        <a:p>
          <a:endParaRPr lang="zh-CN" altLang="en-US"/>
        </a:p>
      </dgm:t>
    </dgm:pt>
    <dgm:pt modelId="{65C2836C-4612-45CE-AB45-7398EE76D4D0}" type="pres">
      <dgm:prSet presAssocID="{C3DD94E7-C861-44EF-B878-3D70692182D4}" presName="connectorText" presStyleLbl="sibTrans2D1" presStyleIdx="0" presStyleCnt="1"/>
      <dgm:spPr/>
      <dgm:t>
        <a:bodyPr/>
        <a:lstStyle/>
        <a:p>
          <a:endParaRPr lang="zh-CN" altLang="en-US"/>
        </a:p>
      </dgm:t>
    </dgm:pt>
    <dgm:pt modelId="{46558E1F-40E2-466F-AD03-4E8D49E30A03}" type="pres">
      <dgm:prSet presAssocID="{93C3A571-EE13-47B1-BA71-62027539FB87}" presName="node" presStyleLbl="node1" presStyleIdx="1" presStyleCnt="2">
        <dgm:presLayoutVars>
          <dgm:bulletEnabled val="1"/>
        </dgm:presLayoutVars>
      </dgm:prSet>
      <dgm:spPr/>
      <dgm:t>
        <a:bodyPr/>
        <a:lstStyle/>
        <a:p>
          <a:endParaRPr lang="zh-CN" altLang="en-US"/>
        </a:p>
      </dgm:t>
    </dgm:pt>
  </dgm:ptLst>
  <dgm:cxnLst>
    <dgm:cxn modelId="{02BF53F2-870F-42D5-9703-972EBA8B3DBA}" type="presOf" srcId="{C3DD94E7-C861-44EF-B878-3D70692182D4}" destId="{65C2836C-4612-45CE-AB45-7398EE76D4D0}" srcOrd="1" destOrd="0" presId="urn:microsoft.com/office/officeart/2005/8/layout/process1"/>
    <dgm:cxn modelId="{A6C4A887-11EB-4C9B-8509-8ADBC826C2B0}" type="presOf" srcId="{24F0F6B9-4310-4636-8457-35A3D329C085}" destId="{E0AC44BF-C8C3-4EB1-9B7B-D2113B11B6C1}" srcOrd="0" destOrd="0" presId="urn:microsoft.com/office/officeart/2005/8/layout/process1"/>
    <dgm:cxn modelId="{4D6889B0-ABF6-45B9-8407-D60C6C632E31}" type="presOf" srcId="{93C3A571-EE13-47B1-BA71-62027539FB87}" destId="{46558E1F-40E2-466F-AD03-4E8D49E30A03}" srcOrd="0" destOrd="0" presId="urn:microsoft.com/office/officeart/2005/8/layout/process1"/>
    <dgm:cxn modelId="{09D8E3E8-8925-4DC0-89C4-6562B75ACF4E}" srcId="{24F0F6B9-4310-4636-8457-35A3D329C085}" destId="{5CA01594-8803-49C2-B017-480AA8202DE4}" srcOrd="0" destOrd="0" parTransId="{F67CF8BA-F617-4D42-A598-0F145A80233B}" sibTransId="{C3DD94E7-C861-44EF-B878-3D70692182D4}"/>
    <dgm:cxn modelId="{A214174E-7D23-42E5-9A15-F87E5CFCE2EC}" srcId="{24F0F6B9-4310-4636-8457-35A3D329C085}" destId="{93C3A571-EE13-47B1-BA71-62027539FB87}" srcOrd="1" destOrd="0" parTransId="{C89F7287-049F-4082-A19D-AF3D02520AC7}" sibTransId="{06C4FFEA-BB51-46C5-A717-3BC6FDE9F8E3}"/>
    <dgm:cxn modelId="{955A50ED-FB22-4ECE-831C-883B44513138}" type="presOf" srcId="{5CA01594-8803-49C2-B017-480AA8202DE4}" destId="{08E879B4-62E3-431D-B531-70EF541E305B}" srcOrd="0" destOrd="0" presId="urn:microsoft.com/office/officeart/2005/8/layout/process1"/>
    <dgm:cxn modelId="{A0D10027-0921-4853-8EBB-E306CA98ADE7}" type="presOf" srcId="{C3DD94E7-C861-44EF-B878-3D70692182D4}" destId="{6E5AF707-0583-494F-94F9-A27224597A22}" srcOrd="0" destOrd="0" presId="urn:microsoft.com/office/officeart/2005/8/layout/process1"/>
    <dgm:cxn modelId="{32D0139E-082E-4391-BDFA-EBDF97ABB525}" type="presParOf" srcId="{E0AC44BF-C8C3-4EB1-9B7B-D2113B11B6C1}" destId="{08E879B4-62E3-431D-B531-70EF541E305B}" srcOrd="0" destOrd="0" presId="urn:microsoft.com/office/officeart/2005/8/layout/process1"/>
    <dgm:cxn modelId="{E51320BB-67A3-4732-B3C3-D56258C4A235}" type="presParOf" srcId="{E0AC44BF-C8C3-4EB1-9B7B-D2113B11B6C1}" destId="{6E5AF707-0583-494F-94F9-A27224597A22}" srcOrd="1" destOrd="0" presId="urn:microsoft.com/office/officeart/2005/8/layout/process1"/>
    <dgm:cxn modelId="{7FBE4068-E2CF-4160-89C5-95EA74A1FB20}" type="presParOf" srcId="{6E5AF707-0583-494F-94F9-A27224597A22}" destId="{65C2836C-4612-45CE-AB45-7398EE76D4D0}" srcOrd="0" destOrd="0" presId="urn:microsoft.com/office/officeart/2005/8/layout/process1"/>
    <dgm:cxn modelId="{4BB32445-655B-4228-94B0-45F6370F12B3}" type="presParOf" srcId="{E0AC44BF-C8C3-4EB1-9B7B-D2113B11B6C1}" destId="{46558E1F-40E2-466F-AD03-4E8D49E30A0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F0F6B9-4310-4636-8457-35A3D329C085}" type="doc">
      <dgm:prSet loTypeId="urn:microsoft.com/office/officeart/2005/8/layout/process1" loCatId="process" qsTypeId="urn:microsoft.com/office/officeart/2005/8/quickstyle/simple1" qsCatId="simple" csTypeId="urn:microsoft.com/office/officeart/2005/8/colors/colorful4" csCatId="colorful" phldr="1"/>
      <dgm:spPr/>
    </dgm:pt>
    <dgm:pt modelId="{5CA01594-8803-49C2-B017-480AA8202DE4}">
      <dgm:prSet phldrT="[文本]" custT="1"/>
      <dgm:spPr/>
      <dgm:t>
        <a:bodyPr/>
        <a:lstStyle/>
        <a:p>
          <a:r>
            <a:rPr kumimoji="1" lang="zh-CN" altLang="zh-CN" sz="2400">
              <a:latin typeface="Tahoma" panose="020B0604030504040204" pitchFamily="34" charset="0"/>
            </a:rPr>
            <a:t>2*(4+6)</a:t>
          </a:r>
          <a:endParaRPr kumimoji="1" lang="en-US" altLang="zh-CN" sz="2400" b="1" dirty="0">
            <a:solidFill>
              <a:schemeClr val="bg1"/>
            </a:solidFill>
            <a:latin typeface="+mn-lt"/>
            <a:ea typeface="+mj-ea"/>
          </a:endParaRPr>
        </a:p>
      </dgm:t>
    </dgm:pt>
    <dgm:pt modelId="{F67CF8BA-F617-4D42-A598-0F145A80233B}" type="parTrans" cxnId="{09D8E3E8-8925-4DC0-89C4-6562B75ACF4E}">
      <dgm:prSet/>
      <dgm:spPr/>
      <dgm:t>
        <a:bodyPr/>
        <a:lstStyle/>
        <a:p>
          <a:endParaRPr lang="zh-CN" altLang="en-US" sz="2400" b="1">
            <a:latin typeface="+mn-lt"/>
            <a:ea typeface="+mj-ea"/>
          </a:endParaRPr>
        </a:p>
      </dgm:t>
    </dgm:pt>
    <dgm:pt modelId="{C3DD94E7-C861-44EF-B878-3D70692182D4}" type="sibTrans" cxnId="{09D8E3E8-8925-4DC0-89C4-6562B75ACF4E}">
      <dgm:prSet custT="1"/>
      <dgm:spPr/>
      <dgm:t>
        <a:bodyPr/>
        <a:lstStyle/>
        <a:p>
          <a:endParaRPr lang="zh-CN" altLang="en-US" sz="2400" b="1">
            <a:latin typeface="+mn-lt"/>
            <a:ea typeface="+mj-ea"/>
          </a:endParaRPr>
        </a:p>
      </dgm:t>
    </dgm:pt>
    <dgm:pt modelId="{93C3A571-EE13-47B1-BA71-62027539FB87}">
      <dgm:prSet phldrT="[文本]" custT="1"/>
      <dgm:spPr/>
      <dgm:t>
        <a:bodyPr/>
        <a:lstStyle/>
        <a:p>
          <a:r>
            <a:rPr kumimoji="1" lang="zh-CN" altLang="zh-CN" sz="2400" dirty="0">
              <a:latin typeface="Tahoma" panose="020B0604030504040204" pitchFamily="34" charset="0"/>
            </a:rPr>
            <a:t>246+*</a:t>
          </a:r>
          <a:endParaRPr lang="zh-CN" altLang="en-US" sz="2400" b="1" dirty="0">
            <a:solidFill>
              <a:schemeClr val="bg1"/>
            </a:solidFill>
            <a:latin typeface="+mn-lt"/>
            <a:ea typeface="+mj-ea"/>
          </a:endParaRPr>
        </a:p>
      </dgm:t>
    </dgm:pt>
    <dgm:pt modelId="{C89F7287-049F-4082-A19D-AF3D02520AC7}" type="parTrans" cxnId="{A214174E-7D23-42E5-9A15-F87E5CFCE2EC}">
      <dgm:prSet/>
      <dgm:spPr/>
      <dgm:t>
        <a:bodyPr/>
        <a:lstStyle/>
        <a:p>
          <a:endParaRPr lang="zh-CN" altLang="en-US" sz="2400" b="1">
            <a:latin typeface="+mn-lt"/>
            <a:ea typeface="+mj-ea"/>
          </a:endParaRPr>
        </a:p>
      </dgm:t>
    </dgm:pt>
    <dgm:pt modelId="{06C4FFEA-BB51-46C5-A717-3BC6FDE9F8E3}" type="sibTrans" cxnId="{A214174E-7D23-42E5-9A15-F87E5CFCE2EC}">
      <dgm:prSet custT="1"/>
      <dgm:spPr/>
      <dgm:t>
        <a:bodyPr/>
        <a:lstStyle/>
        <a:p>
          <a:endParaRPr lang="zh-CN" altLang="en-US" sz="2400" b="1">
            <a:latin typeface="+mn-lt"/>
            <a:ea typeface="+mj-ea"/>
          </a:endParaRPr>
        </a:p>
      </dgm:t>
    </dgm:pt>
    <dgm:pt modelId="{F582327E-4B58-40A6-BDC2-747112849B46}">
      <dgm:prSet phldrT="[文本]" custT="1"/>
      <dgm:spPr/>
      <dgm:t>
        <a:bodyPr/>
        <a:lstStyle/>
        <a:p>
          <a:r>
            <a:rPr kumimoji="1" lang="zh-CN" altLang="zh-CN" sz="2400">
              <a:latin typeface="Tahoma" panose="020B0604030504040204" pitchFamily="34" charset="0"/>
            </a:rPr>
            <a:t>20</a:t>
          </a:r>
          <a:endParaRPr lang="zh-CN" altLang="en-US" sz="2400" b="1" dirty="0">
            <a:solidFill>
              <a:schemeClr val="bg1"/>
            </a:solidFill>
            <a:latin typeface="+mn-lt"/>
            <a:ea typeface="+mj-ea"/>
          </a:endParaRPr>
        </a:p>
      </dgm:t>
    </dgm:pt>
    <dgm:pt modelId="{14E9DF91-88D4-450D-B92D-5C7D147FF86B}" type="parTrans" cxnId="{9F89FCF0-F242-453C-A6C4-03CDC8253CB8}">
      <dgm:prSet/>
      <dgm:spPr/>
      <dgm:t>
        <a:bodyPr/>
        <a:lstStyle/>
        <a:p>
          <a:endParaRPr lang="zh-CN" altLang="en-US" sz="2400"/>
        </a:p>
      </dgm:t>
    </dgm:pt>
    <dgm:pt modelId="{384EB729-DC97-4738-8559-9AC2D70C5B0E}" type="sibTrans" cxnId="{9F89FCF0-F242-453C-A6C4-03CDC8253CB8}">
      <dgm:prSet/>
      <dgm:spPr/>
      <dgm:t>
        <a:bodyPr/>
        <a:lstStyle/>
        <a:p>
          <a:endParaRPr lang="zh-CN" altLang="en-US" sz="2400"/>
        </a:p>
      </dgm:t>
    </dgm:pt>
    <dgm:pt modelId="{E0AC44BF-C8C3-4EB1-9B7B-D2113B11B6C1}" type="pres">
      <dgm:prSet presAssocID="{24F0F6B9-4310-4636-8457-35A3D329C085}" presName="Name0" presStyleCnt="0">
        <dgm:presLayoutVars>
          <dgm:dir/>
          <dgm:resizeHandles val="exact"/>
        </dgm:presLayoutVars>
      </dgm:prSet>
      <dgm:spPr/>
    </dgm:pt>
    <dgm:pt modelId="{08E879B4-62E3-431D-B531-70EF541E305B}" type="pres">
      <dgm:prSet presAssocID="{5CA01594-8803-49C2-B017-480AA8202DE4}" presName="node" presStyleLbl="node1" presStyleIdx="0" presStyleCnt="3">
        <dgm:presLayoutVars>
          <dgm:bulletEnabled val="1"/>
        </dgm:presLayoutVars>
      </dgm:prSet>
      <dgm:spPr/>
      <dgm:t>
        <a:bodyPr/>
        <a:lstStyle/>
        <a:p>
          <a:endParaRPr lang="zh-CN" altLang="en-US"/>
        </a:p>
      </dgm:t>
    </dgm:pt>
    <dgm:pt modelId="{6E5AF707-0583-494F-94F9-A27224597A22}" type="pres">
      <dgm:prSet presAssocID="{C3DD94E7-C861-44EF-B878-3D70692182D4}" presName="sibTrans" presStyleLbl="sibTrans2D1" presStyleIdx="0" presStyleCnt="2"/>
      <dgm:spPr/>
      <dgm:t>
        <a:bodyPr/>
        <a:lstStyle/>
        <a:p>
          <a:endParaRPr lang="zh-CN" altLang="en-US"/>
        </a:p>
      </dgm:t>
    </dgm:pt>
    <dgm:pt modelId="{65C2836C-4612-45CE-AB45-7398EE76D4D0}" type="pres">
      <dgm:prSet presAssocID="{C3DD94E7-C861-44EF-B878-3D70692182D4}" presName="connectorText" presStyleLbl="sibTrans2D1" presStyleIdx="0" presStyleCnt="2"/>
      <dgm:spPr/>
      <dgm:t>
        <a:bodyPr/>
        <a:lstStyle/>
        <a:p>
          <a:endParaRPr lang="zh-CN" altLang="en-US"/>
        </a:p>
      </dgm:t>
    </dgm:pt>
    <dgm:pt modelId="{46558E1F-40E2-466F-AD03-4E8D49E30A03}" type="pres">
      <dgm:prSet presAssocID="{93C3A571-EE13-47B1-BA71-62027539FB87}" presName="node" presStyleLbl="node1" presStyleIdx="1" presStyleCnt="3">
        <dgm:presLayoutVars>
          <dgm:bulletEnabled val="1"/>
        </dgm:presLayoutVars>
      </dgm:prSet>
      <dgm:spPr/>
      <dgm:t>
        <a:bodyPr/>
        <a:lstStyle/>
        <a:p>
          <a:endParaRPr lang="zh-CN" altLang="en-US"/>
        </a:p>
      </dgm:t>
    </dgm:pt>
    <dgm:pt modelId="{F8D1A9F3-85C6-48FF-9736-B2112A126E2E}" type="pres">
      <dgm:prSet presAssocID="{06C4FFEA-BB51-46C5-A717-3BC6FDE9F8E3}" presName="sibTrans" presStyleLbl="sibTrans2D1" presStyleIdx="1" presStyleCnt="2"/>
      <dgm:spPr/>
      <dgm:t>
        <a:bodyPr/>
        <a:lstStyle/>
        <a:p>
          <a:endParaRPr lang="zh-CN" altLang="en-US"/>
        </a:p>
      </dgm:t>
    </dgm:pt>
    <dgm:pt modelId="{110A689D-CC3F-4CE3-A2A7-CD2463F51791}" type="pres">
      <dgm:prSet presAssocID="{06C4FFEA-BB51-46C5-A717-3BC6FDE9F8E3}" presName="connectorText" presStyleLbl="sibTrans2D1" presStyleIdx="1" presStyleCnt="2"/>
      <dgm:spPr/>
      <dgm:t>
        <a:bodyPr/>
        <a:lstStyle/>
        <a:p>
          <a:endParaRPr lang="zh-CN" altLang="en-US"/>
        </a:p>
      </dgm:t>
    </dgm:pt>
    <dgm:pt modelId="{FBC948C8-B87D-4084-A2B4-B661BE9BDC6A}" type="pres">
      <dgm:prSet presAssocID="{F582327E-4B58-40A6-BDC2-747112849B46}" presName="node" presStyleLbl="node1" presStyleIdx="2" presStyleCnt="3">
        <dgm:presLayoutVars>
          <dgm:bulletEnabled val="1"/>
        </dgm:presLayoutVars>
      </dgm:prSet>
      <dgm:spPr/>
      <dgm:t>
        <a:bodyPr/>
        <a:lstStyle/>
        <a:p>
          <a:endParaRPr lang="zh-CN" altLang="en-US"/>
        </a:p>
      </dgm:t>
    </dgm:pt>
  </dgm:ptLst>
  <dgm:cxnLst>
    <dgm:cxn modelId="{9F89FCF0-F242-453C-A6C4-03CDC8253CB8}" srcId="{24F0F6B9-4310-4636-8457-35A3D329C085}" destId="{F582327E-4B58-40A6-BDC2-747112849B46}" srcOrd="2" destOrd="0" parTransId="{14E9DF91-88D4-450D-B92D-5C7D147FF86B}" sibTransId="{384EB729-DC97-4738-8559-9AC2D70C5B0E}"/>
    <dgm:cxn modelId="{4D6889B0-ABF6-45B9-8407-D60C6C632E31}" type="presOf" srcId="{93C3A571-EE13-47B1-BA71-62027539FB87}" destId="{46558E1F-40E2-466F-AD03-4E8D49E30A03}" srcOrd="0" destOrd="0" presId="urn:microsoft.com/office/officeart/2005/8/layout/process1"/>
    <dgm:cxn modelId="{02BF53F2-870F-42D5-9703-972EBA8B3DBA}" type="presOf" srcId="{C3DD94E7-C861-44EF-B878-3D70692182D4}" destId="{65C2836C-4612-45CE-AB45-7398EE76D4D0}" srcOrd="1" destOrd="0" presId="urn:microsoft.com/office/officeart/2005/8/layout/process1"/>
    <dgm:cxn modelId="{09D8E3E8-8925-4DC0-89C4-6562B75ACF4E}" srcId="{24F0F6B9-4310-4636-8457-35A3D329C085}" destId="{5CA01594-8803-49C2-B017-480AA8202DE4}" srcOrd="0" destOrd="0" parTransId="{F67CF8BA-F617-4D42-A598-0F145A80233B}" sibTransId="{C3DD94E7-C861-44EF-B878-3D70692182D4}"/>
    <dgm:cxn modelId="{5BBA0435-7305-445D-822B-450D0A6BCB43}" type="presOf" srcId="{06C4FFEA-BB51-46C5-A717-3BC6FDE9F8E3}" destId="{F8D1A9F3-85C6-48FF-9736-B2112A126E2E}" srcOrd="0" destOrd="0" presId="urn:microsoft.com/office/officeart/2005/8/layout/process1"/>
    <dgm:cxn modelId="{955A50ED-FB22-4ECE-831C-883B44513138}" type="presOf" srcId="{5CA01594-8803-49C2-B017-480AA8202DE4}" destId="{08E879B4-62E3-431D-B531-70EF541E305B}" srcOrd="0" destOrd="0" presId="urn:microsoft.com/office/officeart/2005/8/layout/process1"/>
    <dgm:cxn modelId="{A214174E-7D23-42E5-9A15-F87E5CFCE2EC}" srcId="{24F0F6B9-4310-4636-8457-35A3D329C085}" destId="{93C3A571-EE13-47B1-BA71-62027539FB87}" srcOrd="1" destOrd="0" parTransId="{C89F7287-049F-4082-A19D-AF3D02520AC7}" sibTransId="{06C4FFEA-BB51-46C5-A717-3BC6FDE9F8E3}"/>
    <dgm:cxn modelId="{4E37AB50-BC4D-4F17-B42D-91A221BFE6BE}" type="presOf" srcId="{06C4FFEA-BB51-46C5-A717-3BC6FDE9F8E3}" destId="{110A689D-CC3F-4CE3-A2A7-CD2463F51791}" srcOrd="1" destOrd="0" presId="urn:microsoft.com/office/officeart/2005/8/layout/process1"/>
    <dgm:cxn modelId="{A0D10027-0921-4853-8EBB-E306CA98ADE7}" type="presOf" srcId="{C3DD94E7-C861-44EF-B878-3D70692182D4}" destId="{6E5AF707-0583-494F-94F9-A27224597A22}" srcOrd="0" destOrd="0" presId="urn:microsoft.com/office/officeart/2005/8/layout/process1"/>
    <dgm:cxn modelId="{A6C4A887-11EB-4C9B-8509-8ADBC826C2B0}" type="presOf" srcId="{24F0F6B9-4310-4636-8457-35A3D329C085}" destId="{E0AC44BF-C8C3-4EB1-9B7B-D2113B11B6C1}" srcOrd="0" destOrd="0" presId="urn:microsoft.com/office/officeart/2005/8/layout/process1"/>
    <dgm:cxn modelId="{74A5626F-D0A7-4878-B623-D53AB3C8E571}" type="presOf" srcId="{F582327E-4B58-40A6-BDC2-747112849B46}" destId="{FBC948C8-B87D-4084-A2B4-B661BE9BDC6A}" srcOrd="0" destOrd="0" presId="urn:microsoft.com/office/officeart/2005/8/layout/process1"/>
    <dgm:cxn modelId="{32D0139E-082E-4391-BDFA-EBDF97ABB525}" type="presParOf" srcId="{E0AC44BF-C8C3-4EB1-9B7B-D2113B11B6C1}" destId="{08E879B4-62E3-431D-B531-70EF541E305B}" srcOrd="0" destOrd="0" presId="urn:microsoft.com/office/officeart/2005/8/layout/process1"/>
    <dgm:cxn modelId="{E51320BB-67A3-4732-B3C3-D56258C4A235}" type="presParOf" srcId="{E0AC44BF-C8C3-4EB1-9B7B-D2113B11B6C1}" destId="{6E5AF707-0583-494F-94F9-A27224597A22}" srcOrd="1" destOrd="0" presId="urn:microsoft.com/office/officeart/2005/8/layout/process1"/>
    <dgm:cxn modelId="{7FBE4068-E2CF-4160-89C5-95EA74A1FB20}" type="presParOf" srcId="{6E5AF707-0583-494F-94F9-A27224597A22}" destId="{65C2836C-4612-45CE-AB45-7398EE76D4D0}" srcOrd="0" destOrd="0" presId="urn:microsoft.com/office/officeart/2005/8/layout/process1"/>
    <dgm:cxn modelId="{4BB32445-655B-4228-94B0-45F6370F12B3}" type="presParOf" srcId="{E0AC44BF-C8C3-4EB1-9B7B-D2113B11B6C1}" destId="{46558E1F-40E2-466F-AD03-4E8D49E30A03}" srcOrd="2" destOrd="0" presId="urn:microsoft.com/office/officeart/2005/8/layout/process1"/>
    <dgm:cxn modelId="{07067512-1038-402A-A710-508A02F282E3}" type="presParOf" srcId="{E0AC44BF-C8C3-4EB1-9B7B-D2113B11B6C1}" destId="{F8D1A9F3-85C6-48FF-9736-B2112A126E2E}" srcOrd="3" destOrd="0" presId="urn:microsoft.com/office/officeart/2005/8/layout/process1"/>
    <dgm:cxn modelId="{8ACD7369-8C0A-4791-8123-F69FAA04C54C}" type="presParOf" srcId="{F8D1A9F3-85C6-48FF-9736-B2112A126E2E}" destId="{110A689D-CC3F-4CE3-A2A7-CD2463F51791}" srcOrd="0" destOrd="0" presId="urn:microsoft.com/office/officeart/2005/8/layout/process1"/>
    <dgm:cxn modelId="{49932D36-659C-4E38-945F-5724C086BAA0}" type="presParOf" srcId="{E0AC44BF-C8C3-4EB1-9B7B-D2113B11B6C1}" destId="{FBC948C8-B87D-4084-A2B4-B661BE9BDC6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A9266-C971-49E5-9D42-992415AC1356}">
      <dsp:nvSpPr>
        <dsp:cNvPr id="0" name=""/>
        <dsp:cNvSpPr/>
      </dsp:nvSpPr>
      <dsp:spPr>
        <a:xfrm>
          <a:off x="2793992" y="250075"/>
          <a:ext cx="2261089" cy="643230"/>
        </a:xfrm>
        <a:prstGeom prst="round2SameRect">
          <a:avLst/>
        </a:prstGeom>
        <a:solidFill>
          <a:srgbClr val="48A9C3"/>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线性表</a:t>
          </a:r>
        </a:p>
      </dsp:txBody>
      <dsp:txXfrm>
        <a:off x="2825392" y="281475"/>
        <a:ext cx="2198289" cy="611830"/>
      </dsp:txXfrm>
    </dsp:sp>
    <dsp:sp modelId="{3857CDAD-87CD-433C-A237-8937CFB1BC46}">
      <dsp:nvSpPr>
        <dsp:cNvPr id="0" name=""/>
        <dsp:cNvSpPr/>
      </dsp:nvSpPr>
      <dsp:spPr>
        <a:xfrm>
          <a:off x="1758782" y="893305"/>
          <a:ext cx="2165755" cy="447228"/>
        </a:xfrm>
        <a:custGeom>
          <a:avLst/>
          <a:gdLst/>
          <a:ahLst/>
          <a:cxnLst/>
          <a:rect l="0" t="0" r="0" b="0"/>
          <a:pathLst>
            <a:path>
              <a:moveTo>
                <a:pt x="2165755" y="0"/>
              </a:moveTo>
              <a:lnTo>
                <a:pt x="2165755" y="223614"/>
              </a:lnTo>
              <a:lnTo>
                <a:pt x="0" y="223614"/>
              </a:lnTo>
              <a:lnTo>
                <a:pt x="0" y="447228"/>
              </a:lnTo>
            </a:path>
          </a:pathLst>
        </a:custGeom>
        <a:noFill/>
        <a:ln w="25400" cap="flat" cmpd="sng" algn="ctr">
          <a:solidFill>
            <a:srgbClr val="48A9C3"/>
          </a:solidFill>
          <a:prstDash val="solid"/>
        </a:ln>
        <a:effectLst/>
      </dsp:spPr>
      <dsp:style>
        <a:lnRef idx="2">
          <a:scrgbClr r="0" g="0" b="0"/>
        </a:lnRef>
        <a:fillRef idx="0">
          <a:scrgbClr r="0" g="0" b="0"/>
        </a:fillRef>
        <a:effectRef idx="0">
          <a:scrgbClr r="0" g="0" b="0"/>
        </a:effectRef>
        <a:fontRef idx="minor"/>
      </dsp:style>
    </dsp:sp>
    <dsp:sp modelId="{F173F9E8-139B-4393-ADAD-13926424705E}">
      <dsp:nvSpPr>
        <dsp:cNvPr id="0" name=""/>
        <dsp:cNvSpPr/>
      </dsp:nvSpPr>
      <dsp:spPr>
        <a:xfrm>
          <a:off x="1151228" y="1340533"/>
          <a:ext cx="1215107" cy="575285"/>
        </a:xfrm>
        <a:prstGeom prst="round2SameRect">
          <a:avLst/>
        </a:prstGeom>
        <a:solidFill>
          <a:srgbClr val="0A7DB6"/>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一般</a:t>
          </a:r>
        </a:p>
      </dsp:txBody>
      <dsp:txXfrm>
        <a:off x="1179311" y="1368616"/>
        <a:ext cx="1158941" cy="547202"/>
      </dsp:txXfrm>
    </dsp:sp>
    <dsp:sp modelId="{643E4BFE-07B6-4505-BF6A-3DA1F54E8483}">
      <dsp:nvSpPr>
        <dsp:cNvPr id="0" name=""/>
        <dsp:cNvSpPr/>
      </dsp:nvSpPr>
      <dsp:spPr>
        <a:xfrm>
          <a:off x="838884" y="1915819"/>
          <a:ext cx="919897" cy="422914"/>
        </a:xfrm>
        <a:custGeom>
          <a:avLst/>
          <a:gdLst/>
          <a:ahLst/>
          <a:cxnLst/>
          <a:rect l="0" t="0" r="0" b="0"/>
          <a:pathLst>
            <a:path>
              <a:moveTo>
                <a:pt x="919897" y="0"/>
              </a:moveTo>
              <a:lnTo>
                <a:pt x="919897" y="211457"/>
              </a:lnTo>
              <a:lnTo>
                <a:pt x="0" y="211457"/>
              </a:lnTo>
              <a:lnTo>
                <a:pt x="0" y="422914"/>
              </a:lnTo>
            </a:path>
          </a:pathLst>
        </a:custGeom>
        <a:noFill/>
        <a:ln w="25400" cap="flat" cmpd="sng" algn="ctr">
          <a:solidFill>
            <a:srgbClr val="0A7DB6"/>
          </a:solidFill>
          <a:prstDash val="solid"/>
        </a:ln>
        <a:effectLst/>
      </dsp:spPr>
      <dsp:style>
        <a:lnRef idx="2">
          <a:scrgbClr r="0" g="0" b="0"/>
        </a:lnRef>
        <a:fillRef idx="0">
          <a:scrgbClr r="0" g="0" b="0"/>
        </a:fillRef>
        <a:effectRef idx="0">
          <a:scrgbClr r="0" g="0" b="0"/>
        </a:effectRef>
        <a:fontRef idx="minor"/>
      </dsp:style>
    </dsp:sp>
    <dsp:sp modelId="{EB7BCD86-9A08-4E31-991B-A3099588598B}">
      <dsp:nvSpPr>
        <dsp:cNvPr id="0" name=""/>
        <dsp:cNvSpPr/>
      </dsp:nvSpPr>
      <dsp:spPr>
        <a:xfrm>
          <a:off x="60490" y="2338734"/>
          <a:ext cx="1556786" cy="862544"/>
        </a:xfrm>
        <a:prstGeom prst="round2SameRect">
          <a:avLst/>
        </a:prstGeom>
        <a:solidFill>
          <a:srgbClr val="6F6AA4"/>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顺序映象（数组）</a:t>
          </a:r>
        </a:p>
      </dsp:txBody>
      <dsp:txXfrm>
        <a:off x="102596" y="2380840"/>
        <a:ext cx="1472574" cy="820438"/>
      </dsp:txXfrm>
    </dsp:sp>
    <dsp:sp modelId="{71D7F148-2DF5-4DFE-9D46-EB4184F4CC15}">
      <dsp:nvSpPr>
        <dsp:cNvPr id="0" name=""/>
        <dsp:cNvSpPr/>
      </dsp:nvSpPr>
      <dsp:spPr>
        <a:xfrm>
          <a:off x="1758782" y="1915819"/>
          <a:ext cx="804666" cy="422914"/>
        </a:xfrm>
        <a:custGeom>
          <a:avLst/>
          <a:gdLst/>
          <a:ahLst/>
          <a:cxnLst/>
          <a:rect l="0" t="0" r="0" b="0"/>
          <a:pathLst>
            <a:path>
              <a:moveTo>
                <a:pt x="0" y="0"/>
              </a:moveTo>
              <a:lnTo>
                <a:pt x="0" y="211457"/>
              </a:lnTo>
              <a:lnTo>
                <a:pt x="804666" y="211457"/>
              </a:lnTo>
              <a:lnTo>
                <a:pt x="804666" y="422914"/>
              </a:lnTo>
            </a:path>
          </a:pathLst>
        </a:custGeom>
        <a:noFill/>
        <a:ln w="25400" cap="flat" cmpd="sng" algn="ctr">
          <a:solidFill>
            <a:srgbClr val="0A7DB6"/>
          </a:solidFill>
          <a:prstDash val="solid"/>
        </a:ln>
        <a:effectLst/>
      </dsp:spPr>
      <dsp:style>
        <a:lnRef idx="2">
          <a:scrgbClr r="0" g="0" b="0"/>
        </a:lnRef>
        <a:fillRef idx="0">
          <a:scrgbClr r="0" g="0" b="0"/>
        </a:fillRef>
        <a:effectRef idx="0">
          <a:scrgbClr r="0" g="0" b="0"/>
        </a:effectRef>
        <a:fontRef idx="minor"/>
      </dsp:style>
    </dsp:sp>
    <dsp:sp modelId="{E30A56B0-A6CA-478F-94D1-B90AD0C281A6}">
      <dsp:nvSpPr>
        <dsp:cNvPr id="0" name=""/>
        <dsp:cNvSpPr/>
      </dsp:nvSpPr>
      <dsp:spPr>
        <a:xfrm>
          <a:off x="1729254" y="2338734"/>
          <a:ext cx="1668386" cy="862544"/>
        </a:xfrm>
        <a:prstGeom prst="round2SameRect">
          <a:avLst/>
        </a:prstGeom>
        <a:solidFill>
          <a:srgbClr val="6F6AA4"/>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链式映象（链表）</a:t>
          </a:r>
        </a:p>
      </dsp:txBody>
      <dsp:txXfrm>
        <a:off x="1771360" y="2380840"/>
        <a:ext cx="1584174" cy="820438"/>
      </dsp:txXfrm>
    </dsp:sp>
    <dsp:sp modelId="{F98C4740-254C-4170-97AB-BC398118C9E6}">
      <dsp:nvSpPr>
        <dsp:cNvPr id="0" name=""/>
        <dsp:cNvSpPr/>
      </dsp:nvSpPr>
      <dsp:spPr>
        <a:xfrm>
          <a:off x="657901" y="3201278"/>
          <a:ext cx="1905546" cy="526465"/>
        </a:xfrm>
        <a:custGeom>
          <a:avLst/>
          <a:gdLst/>
          <a:ahLst/>
          <a:cxnLst/>
          <a:rect l="0" t="0" r="0" b="0"/>
          <a:pathLst>
            <a:path>
              <a:moveTo>
                <a:pt x="1905546" y="0"/>
              </a:moveTo>
              <a:lnTo>
                <a:pt x="1905546" y="263232"/>
              </a:lnTo>
              <a:lnTo>
                <a:pt x="0" y="263232"/>
              </a:lnTo>
              <a:lnTo>
                <a:pt x="0" y="526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495BE17B-BBA2-4493-A9C8-4B046C357724}">
      <dsp:nvSpPr>
        <dsp:cNvPr id="0" name=""/>
        <dsp:cNvSpPr/>
      </dsp:nvSpPr>
      <dsp:spPr>
        <a:xfrm>
          <a:off x="79905" y="3727744"/>
          <a:ext cx="1155991"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单链表</a:t>
          </a:r>
        </a:p>
      </dsp:txBody>
      <dsp:txXfrm>
        <a:off x="102224" y="3750063"/>
        <a:ext cx="1111353" cy="434881"/>
      </dsp:txXfrm>
    </dsp:sp>
    <dsp:sp modelId="{4B9DC8E4-7E8D-46AD-BBD5-C06F6E0718D5}">
      <dsp:nvSpPr>
        <dsp:cNvPr id="0" name=""/>
        <dsp:cNvSpPr/>
      </dsp:nvSpPr>
      <dsp:spPr>
        <a:xfrm>
          <a:off x="2505870" y="3201278"/>
          <a:ext cx="91440" cy="533465"/>
        </a:xfrm>
        <a:custGeom>
          <a:avLst/>
          <a:gdLst/>
          <a:ahLst/>
          <a:cxnLst/>
          <a:rect l="0" t="0" r="0" b="0"/>
          <a:pathLst>
            <a:path>
              <a:moveTo>
                <a:pt x="57577" y="0"/>
              </a:moveTo>
              <a:lnTo>
                <a:pt x="57577" y="266732"/>
              </a:lnTo>
              <a:lnTo>
                <a:pt x="45720" y="266732"/>
              </a:lnTo>
              <a:lnTo>
                <a:pt x="45720" y="533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274F56BA-C011-4892-9D14-BC6ABF6285D9}">
      <dsp:nvSpPr>
        <dsp:cNvPr id="0" name=""/>
        <dsp:cNvSpPr/>
      </dsp:nvSpPr>
      <dsp:spPr>
        <a:xfrm>
          <a:off x="1693298" y="3734744"/>
          <a:ext cx="1716584"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双向链表</a:t>
          </a:r>
        </a:p>
      </dsp:txBody>
      <dsp:txXfrm>
        <a:off x="1715617" y="3757063"/>
        <a:ext cx="1671946" cy="434881"/>
      </dsp:txXfrm>
    </dsp:sp>
    <dsp:sp modelId="{1C2A5072-CAEA-4454-813F-7B949FCCC823}">
      <dsp:nvSpPr>
        <dsp:cNvPr id="0" name=""/>
        <dsp:cNvSpPr/>
      </dsp:nvSpPr>
      <dsp:spPr>
        <a:xfrm>
          <a:off x="2563448" y="3201278"/>
          <a:ext cx="1743403" cy="533465"/>
        </a:xfrm>
        <a:custGeom>
          <a:avLst/>
          <a:gdLst/>
          <a:ahLst/>
          <a:cxnLst/>
          <a:rect l="0" t="0" r="0" b="0"/>
          <a:pathLst>
            <a:path>
              <a:moveTo>
                <a:pt x="0" y="0"/>
              </a:moveTo>
              <a:lnTo>
                <a:pt x="0" y="266732"/>
              </a:lnTo>
              <a:lnTo>
                <a:pt x="1743403" y="266732"/>
              </a:lnTo>
              <a:lnTo>
                <a:pt x="1743403" y="533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FD4EC32A-1B87-4EC1-82C5-3BA260C511AA}">
      <dsp:nvSpPr>
        <dsp:cNvPr id="0" name=""/>
        <dsp:cNvSpPr/>
      </dsp:nvSpPr>
      <dsp:spPr>
        <a:xfrm>
          <a:off x="3573954" y="3734744"/>
          <a:ext cx="1465794"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循环链表</a:t>
          </a:r>
        </a:p>
      </dsp:txBody>
      <dsp:txXfrm>
        <a:off x="3596273" y="3757063"/>
        <a:ext cx="1421156" cy="434881"/>
      </dsp:txXfrm>
    </dsp:sp>
    <dsp:sp modelId="{AA6CF63F-979D-4AC3-AF90-D27A0733C424}">
      <dsp:nvSpPr>
        <dsp:cNvPr id="0" name=""/>
        <dsp:cNvSpPr/>
      </dsp:nvSpPr>
      <dsp:spPr>
        <a:xfrm>
          <a:off x="3924537" y="893305"/>
          <a:ext cx="4393916" cy="447228"/>
        </a:xfrm>
        <a:custGeom>
          <a:avLst/>
          <a:gdLst/>
          <a:ahLst/>
          <a:cxnLst/>
          <a:rect l="0" t="0" r="0" b="0"/>
          <a:pathLst>
            <a:path>
              <a:moveTo>
                <a:pt x="0" y="0"/>
              </a:moveTo>
              <a:lnTo>
                <a:pt x="0" y="223614"/>
              </a:lnTo>
              <a:lnTo>
                <a:pt x="4393916" y="223614"/>
              </a:lnTo>
              <a:lnTo>
                <a:pt x="4393916" y="447228"/>
              </a:lnTo>
            </a:path>
          </a:pathLst>
        </a:custGeom>
        <a:noFill/>
        <a:ln w="25400" cap="flat" cmpd="sng" algn="ctr">
          <a:solidFill>
            <a:srgbClr val="48A9C3"/>
          </a:solidFill>
          <a:prstDash val="solid"/>
        </a:ln>
        <a:effectLst/>
      </dsp:spPr>
      <dsp:style>
        <a:lnRef idx="2">
          <a:scrgbClr r="0" g="0" b="0"/>
        </a:lnRef>
        <a:fillRef idx="0">
          <a:scrgbClr r="0" g="0" b="0"/>
        </a:fillRef>
        <a:effectRef idx="0">
          <a:scrgbClr r="0" g="0" b="0"/>
        </a:effectRef>
        <a:fontRef idx="minor"/>
      </dsp:style>
    </dsp:sp>
    <dsp:sp modelId="{024DF512-2C1F-49A8-B5DD-E04480F77466}">
      <dsp:nvSpPr>
        <dsp:cNvPr id="0" name=""/>
        <dsp:cNvSpPr/>
      </dsp:nvSpPr>
      <dsp:spPr>
        <a:xfrm>
          <a:off x="7590408" y="1340533"/>
          <a:ext cx="1456090" cy="575285"/>
        </a:xfrm>
        <a:prstGeom prst="round2SameRect">
          <a:avLst/>
        </a:prstGeom>
        <a:solidFill>
          <a:srgbClr val="0A7DB6"/>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有约束</a:t>
          </a:r>
        </a:p>
      </dsp:txBody>
      <dsp:txXfrm>
        <a:off x="7618491" y="1368616"/>
        <a:ext cx="1399924" cy="547202"/>
      </dsp:txXfrm>
    </dsp:sp>
    <dsp:sp modelId="{32E3A200-0378-4CDB-A026-4F438C669513}">
      <dsp:nvSpPr>
        <dsp:cNvPr id="0" name=""/>
        <dsp:cNvSpPr/>
      </dsp:nvSpPr>
      <dsp:spPr>
        <a:xfrm>
          <a:off x="6856840" y="1915819"/>
          <a:ext cx="1461612" cy="422914"/>
        </a:xfrm>
        <a:custGeom>
          <a:avLst/>
          <a:gdLst/>
          <a:ahLst/>
          <a:cxnLst/>
          <a:rect l="0" t="0" r="0" b="0"/>
          <a:pathLst>
            <a:path>
              <a:moveTo>
                <a:pt x="1461612" y="0"/>
              </a:moveTo>
              <a:lnTo>
                <a:pt x="1461612" y="211457"/>
              </a:lnTo>
              <a:lnTo>
                <a:pt x="0" y="211457"/>
              </a:lnTo>
              <a:lnTo>
                <a:pt x="0" y="422914"/>
              </a:lnTo>
            </a:path>
          </a:pathLst>
        </a:custGeom>
        <a:noFill/>
        <a:ln w="25400" cap="flat" cmpd="sng" algn="ctr">
          <a:solidFill>
            <a:srgbClr val="0A7DB6"/>
          </a:solidFill>
          <a:prstDash val="solid"/>
        </a:ln>
        <a:effectLst/>
      </dsp:spPr>
      <dsp:style>
        <a:lnRef idx="2">
          <a:scrgbClr r="0" g="0" b="0"/>
        </a:lnRef>
        <a:fillRef idx="0">
          <a:scrgbClr r="0" g="0" b="0"/>
        </a:fillRef>
        <a:effectRef idx="0">
          <a:scrgbClr r="0" g="0" b="0"/>
        </a:effectRef>
        <a:fontRef idx="minor"/>
      </dsp:style>
    </dsp:sp>
    <dsp:sp modelId="{68EBD3C5-DC94-4DE2-99B4-886645029716}">
      <dsp:nvSpPr>
        <dsp:cNvPr id="0" name=""/>
        <dsp:cNvSpPr/>
      </dsp:nvSpPr>
      <dsp:spPr>
        <a:xfrm>
          <a:off x="6298856" y="2338734"/>
          <a:ext cx="1115968" cy="862544"/>
        </a:xfrm>
        <a:prstGeom prst="round2SameRect">
          <a:avLst/>
        </a:prstGeom>
        <a:solidFill>
          <a:srgbClr val="6F6AA4"/>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队列</a:t>
          </a:r>
        </a:p>
      </dsp:txBody>
      <dsp:txXfrm>
        <a:off x="6340962" y="2380840"/>
        <a:ext cx="1031756" cy="820438"/>
      </dsp:txXfrm>
    </dsp:sp>
    <dsp:sp modelId="{814964FF-FD60-457D-B1A6-1170BEB78F49}">
      <dsp:nvSpPr>
        <dsp:cNvPr id="0" name=""/>
        <dsp:cNvSpPr/>
      </dsp:nvSpPr>
      <dsp:spPr>
        <a:xfrm>
          <a:off x="6012055" y="3201278"/>
          <a:ext cx="844785" cy="533465"/>
        </a:xfrm>
        <a:custGeom>
          <a:avLst/>
          <a:gdLst/>
          <a:ahLst/>
          <a:cxnLst/>
          <a:rect l="0" t="0" r="0" b="0"/>
          <a:pathLst>
            <a:path>
              <a:moveTo>
                <a:pt x="844785" y="0"/>
              </a:moveTo>
              <a:lnTo>
                <a:pt x="844785" y="266732"/>
              </a:lnTo>
              <a:lnTo>
                <a:pt x="0" y="266732"/>
              </a:lnTo>
              <a:lnTo>
                <a:pt x="0" y="533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B3830091-1947-4479-A07D-B8480F7D0095}">
      <dsp:nvSpPr>
        <dsp:cNvPr id="0" name=""/>
        <dsp:cNvSpPr/>
      </dsp:nvSpPr>
      <dsp:spPr>
        <a:xfrm>
          <a:off x="5245488" y="3734744"/>
          <a:ext cx="1533133"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普通队列</a:t>
          </a:r>
        </a:p>
      </dsp:txBody>
      <dsp:txXfrm>
        <a:off x="5267807" y="3757063"/>
        <a:ext cx="1488495" cy="434881"/>
      </dsp:txXfrm>
    </dsp:sp>
    <dsp:sp modelId="{F93914FD-07B3-4346-A8B7-3B714A9D2639}">
      <dsp:nvSpPr>
        <dsp:cNvPr id="0" name=""/>
        <dsp:cNvSpPr/>
      </dsp:nvSpPr>
      <dsp:spPr>
        <a:xfrm>
          <a:off x="6856840" y="3201278"/>
          <a:ext cx="877049" cy="533465"/>
        </a:xfrm>
        <a:custGeom>
          <a:avLst/>
          <a:gdLst/>
          <a:ahLst/>
          <a:cxnLst/>
          <a:rect l="0" t="0" r="0" b="0"/>
          <a:pathLst>
            <a:path>
              <a:moveTo>
                <a:pt x="0" y="0"/>
              </a:moveTo>
              <a:lnTo>
                <a:pt x="0" y="266732"/>
              </a:lnTo>
              <a:lnTo>
                <a:pt x="877049" y="266732"/>
              </a:lnTo>
              <a:lnTo>
                <a:pt x="877049" y="533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AAA73D6F-8AAA-4E75-8C9B-51C79BE28A81}">
      <dsp:nvSpPr>
        <dsp:cNvPr id="0" name=""/>
        <dsp:cNvSpPr/>
      </dsp:nvSpPr>
      <dsp:spPr>
        <a:xfrm>
          <a:off x="6984362" y="3734744"/>
          <a:ext cx="1499055"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循环队列</a:t>
          </a:r>
        </a:p>
      </dsp:txBody>
      <dsp:txXfrm>
        <a:off x="7006681" y="3757063"/>
        <a:ext cx="1454417" cy="434881"/>
      </dsp:txXfrm>
    </dsp:sp>
    <dsp:sp modelId="{35EFF735-96B8-4533-BDDB-B41605648FA6}">
      <dsp:nvSpPr>
        <dsp:cNvPr id="0" name=""/>
        <dsp:cNvSpPr/>
      </dsp:nvSpPr>
      <dsp:spPr>
        <a:xfrm>
          <a:off x="8318453" y="1915819"/>
          <a:ext cx="1534674" cy="422914"/>
        </a:xfrm>
        <a:custGeom>
          <a:avLst/>
          <a:gdLst/>
          <a:ahLst/>
          <a:cxnLst/>
          <a:rect l="0" t="0" r="0" b="0"/>
          <a:pathLst>
            <a:path>
              <a:moveTo>
                <a:pt x="0" y="0"/>
              </a:moveTo>
              <a:lnTo>
                <a:pt x="0" y="211457"/>
              </a:lnTo>
              <a:lnTo>
                <a:pt x="1534674" y="211457"/>
              </a:lnTo>
              <a:lnTo>
                <a:pt x="1534674" y="422914"/>
              </a:lnTo>
            </a:path>
          </a:pathLst>
        </a:custGeom>
        <a:noFill/>
        <a:ln w="25400" cap="flat" cmpd="sng" algn="ctr">
          <a:solidFill>
            <a:srgbClr val="0A7DB6"/>
          </a:solidFill>
          <a:prstDash val="solid"/>
        </a:ln>
        <a:effectLst/>
      </dsp:spPr>
      <dsp:style>
        <a:lnRef idx="2">
          <a:scrgbClr r="0" g="0" b="0"/>
        </a:lnRef>
        <a:fillRef idx="0">
          <a:scrgbClr r="0" g="0" b="0"/>
        </a:fillRef>
        <a:effectRef idx="0">
          <a:scrgbClr r="0" g="0" b="0"/>
        </a:effectRef>
        <a:fontRef idx="minor"/>
      </dsp:style>
    </dsp:sp>
    <dsp:sp modelId="{B065CC1E-57F8-4427-BE23-C06036C52A79}">
      <dsp:nvSpPr>
        <dsp:cNvPr id="0" name=""/>
        <dsp:cNvSpPr/>
      </dsp:nvSpPr>
      <dsp:spPr>
        <a:xfrm>
          <a:off x="9326537" y="2338734"/>
          <a:ext cx="1053183" cy="862544"/>
        </a:xfrm>
        <a:prstGeom prst="round2SameRect">
          <a:avLst/>
        </a:prstGeom>
        <a:solidFill>
          <a:srgbClr val="6F6AA4"/>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栈</a:t>
          </a:r>
        </a:p>
      </dsp:txBody>
      <dsp:txXfrm>
        <a:off x="9368643" y="2380840"/>
        <a:ext cx="968971" cy="820438"/>
      </dsp:txXfrm>
    </dsp:sp>
    <dsp:sp modelId="{003C517E-6ADA-4256-806D-294F693D422C}">
      <dsp:nvSpPr>
        <dsp:cNvPr id="0" name=""/>
        <dsp:cNvSpPr/>
      </dsp:nvSpPr>
      <dsp:spPr>
        <a:xfrm>
          <a:off x="9239104" y="3201278"/>
          <a:ext cx="614024" cy="533465"/>
        </a:xfrm>
        <a:custGeom>
          <a:avLst/>
          <a:gdLst/>
          <a:ahLst/>
          <a:cxnLst/>
          <a:rect l="0" t="0" r="0" b="0"/>
          <a:pathLst>
            <a:path>
              <a:moveTo>
                <a:pt x="614024" y="0"/>
              </a:moveTo>
              <a:lnTo>
                <a:pt x="614024" y="266732"/>
              </a:lnTo>
              <a:lnTo>
                <a:pt x="0" y="266732"/>
              </a:lnTo>
              <a:lnTo>
                <a:pt x="0" y="533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21E450B7-F851-4603-8D88-4EC4379DA5C5}">
      <dsp:nvSpPr>
        <dsp:cNvPr id="0" name=""/>
        <dsp:cNvSpPr/>
      </dsp:nvSpPr>
      <dsp:spPr>
        <a:xfrm>
          <a:off x="8632956" y="3734744"/>
          <a:ext cx="1212295"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顺序栈</a:t>
          </a:r>
        </a:p>
      </dsp:txBody>
      <dsp:txXfrm>
        <a:off x="8655275" y="3757063"/>
        <a:ext cx="1167657" cy="434881"/>
      </dsp:txXfrm>
    </dsp:sp>
    <dsp:sp modelId="{B4126B51-0AFC-4251-AD6C-BB5EB0B37519}">
      <dsp:nvSpPr>
        <dsp:cNvPr id="0" name=""/>
        <dsp:cNvSpPr/>
      </dsp:nvSpPr>
      <dsp:spPr>
        <a:xfrm>
          <a:off x="9853128" y="3201278"/>
          <a:ext cx="657106" cy="533465"/>
        </a:xfrm>
        <a:custGeom>
          <a:avLst/>
          <a:gdLst/>
          <a:ahLst/>
          <a:cxnLst/>
          <a:rect l="0" t="0" r="0" b="0"/>
          <a:pathLst>
            <a:path>
              <a:moveTo>
                <a:pt x="0" y="0"/>
              </a:moveTo>
              <a:lnTo>
                <a:pt x="0" y="266732"/>
              </a:lnTo>
              <a:lnTo>
                <a:pt x="657106" y="266732"/>
              </a:lnTo>
              <a:lnTo>
                <a:pt x="657106" y="533465"/>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55C5F9CD-4C04-4320-9191-69CB264B12A0}">
      <dsp:nvSpPr>
        <dsp:cNvPr id="0" name=""/>
        <dsp:cNvSpPr/>
      </dsp:nvSpPr>
      <dsp:spPr>
        <a:xfrm>
          <a:off x="10047669" y="3734744"/>
          <a:ext cx="925130" cy="457200"/>
        </a:xfrm>
        <a:prstGeom prst="round2SameRect">
          <a:avLst/>
        </a:prstGeom>
        <a:solidFill>
          <a:srgbClr val="5DCAB3"/>
        </a:solidFill>
        <a:ln w="25400" cap="flat" cmpd="sng" algn="ctr">
          <a:solidFill>
            <a:schemeClr val="lt1">
              <a:hueOff val="0"/>
              <a:satOff val="0"/>
              <a:lumOff val="0"/>
              <a:alphaOff val="0"/>
            </a:schemeClr>
          </a:solidFill>
          <a:prstDash val="solid"/>
        </a:ln>
        <a:effectLst>
          <a:reflection blurRad="6350" stA="50000" endA="300" endPos="90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黑体" panose="02010609060101010101" pitchFamily="49" charset="-122"/>
              <a:ea typeface="黑体" panose="02010609060101010101" pitchFamily="49" charset="-122"/>
              <a:cs typeface="Times New Roman" panose="02020603050405020304" pitchFamily="18" charset="0"/>
            </a:rPr>
            <a:t>链栈</a:t>
          </a:r>
        </a:p>
      </dsp:txBody>
      <dsp:txXfrm>
        <a:off x="10069988" y="3757063"/>
        <a:ext cx="880492" cy="4348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7413F-4B4E-4304-9C57-59710FA7859D}">
      <dsp:nvSpPr>
        <dsp:cNvPr id="0" name=""/>
        <dsp:cNvSpPr/>
      </dsp:nvSpPr>
      <dsp:spPr>
        <a:xfrm>
          <a:off x="4084334" y="539897"/>
          <a:ext cx="1511981" cy="593029"/>
        </a:xfrm>
        <a:prstGeom prst="round2Same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mj-ea"/>
              <a:ea typeface="+mj-ea"/>
            </a:rPr>
            <a:t>表达式</a:t>
          </a:r>
        </a:p>
      </dsp:txBody>
      <dsp:txXfrm>
        <a:off x="4113283" y="568846"/>
        <a:ext cx="1454083" cy="564080"/>
      </dsp:txXfrm>
    </dsp:sp>
    <dsp:sp modelId="{79721F07-A7D8-4669-9D2E-E5BB580A38A5}">
      <dsp:nvSpPr>
        <dsp:cNvPr id="0" name=""/>
        <dsp:cNvSpPr/>
      </dsp:nvSpPr>
      <dsp:spPr>
        <a:xfrm>
          <a:off x="1025281" y="1132927"/>
          <a:ext cx="3815043" cy="491123"/>
        </a:xfrm>
        <a:custGeom>
          <a:avLst/>
          <a:gdLst/>
          <a:ahLst/>
          <a:cxnLst/>
          <a:rect l="0" t="0" r="0" b="0"/>
          <a:pathLst>
            <a:path>
              <a:moveTo>
                <a:pt x="3815043" y="0"/>
              </a:moveTo>
              <a:lnTo>
                <a:pt x="3815043" y="245561"/>
              </a:lnTo>
              <a:lnTo>
                <a:pt x="0" y="245561"/>
              </a:lnTo>
              <a:lnTo>
                <a:pt x="0" y="49112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C9ED5-52D3-4E6E-A42D-1A85DC18BC19}">
      <dsp:nvSpPr>
        <dsp:cNvPr id="0" name=""/>
        <dsp:cNvSpPr/>
      </dsp:nvSpPr>
      <dsp:spPr>
        <a:xfrm>
          <a:off x="204537" y="1624051"/>
          <a:ext cx="1641486" cy="777119"/>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sz="2400" kern="1200" dirty="0">
              <a:latin typeface="+mj-ea"/>
              <a:ea typeface="+mj-ea"/>
            </a:rPr>
            <a:t>操作数</a:t>
          </a:r>
          <a:r>
            <a:rPr kumimoji="1" lang="en-US" sz="2400" kern="1200" dirty="0">
              <a:latin typeface="+mj-ea"/>
              <a:ea typeface="+mj-ea"/>
            </a:rPr>
            <a:t>(operand)</a:t>
          </a:r>
          <a:endParaRPr lang="zh-CN" sz="2400" kern="1200" dirty="0">
            <a:latin typeface="+mj-ea"/>
            <a:ea typeface="+mj-ea"/>
          </a:endParaRPr>
        </a:p>
      </dsp:txBody>
      <dsp:txXfrm>
        <a:off x="242473" y="1661987"/>
        <a:ext cx="1565614" cy="739183"/>
      </dsp:txXfrm>
    </dsp:sp>
    <dsp:sp modelId="{4BDA1027-2838-476D-95D4-7EE63D0EEA70}">
      <dsp:nvSpPr>
        <dsp:cNvPr id="0" name=""/>
        <dsp:cNvSpPr/>
      </dsp:nvSpPr>
      <dsp:spPr>
        <a:xfrm>
          <a:off x="443640" y="2401170"/>
          <a:ext cx="581640" cy="260836"/>
        </a:xfrm>
        <a:custGeom>
          <a:avLst/>
          <a:gdLst/>
          <a:ahLst/>
          <a:cxnLst/>
          <a:rect l="0" t="0" r="0" b="0"/>
          <a:pathLst>
            <a:path>
              <a:moveTo>
                <a:pt x="581640" y="0"/>
              </a:moveTo>
              <a:lnTo>
                <a:pt x="581640" y="130418"/>
              </a:lnTo>
              <a:lnTo>
                <a:pt x="0" y="130418"/>
              </a:lnTo>
              <a:lnTo>
                <a:pt x="0" y="26083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32C99-C983-4168-A31C-EE320051D00E}">
      <dsp:nvSpPr>
        <dsp:cNvPr id="0" name=""/>
        <dsp:cNvSpPr/>
      </dsp:nvSpPr>
      <dsp:spPr>
        <a:xfrm>
          <a:off x="1212" y="2662006"/>
          <a:ext cx="884856"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rPr>
            <a:t>变量</a:t>
          </a:r>
          <a:endParaRPr lang="zh-CN" altLang="en-US" sz="2400" kern="1200" dirty="0">
            <a:latin typeface="+mj-ea"/>
            <a:ea typeface="+mj-ea"/>
          </a:endParaRPr>
        </a:p>
      </dsp:txBody>
      <dsp:txXfrm>
        <a:off x="44407" y="2705201"/>
        <a:ext cx="798466" cy="962363"/>
      </dsp:txXfrm>
    </dsp:sp>
    <dsp:sp modelId="{EE253DA7-01E0-47D5-8C04-A84A04D24386}">
      <dsp:nvSpPr>
        <dsp:cNvPr id="0" name=""/>
        <dsp:cNvSpPr/>
      </dsp:nvSpPr>
      <dsp:spPr>
        <a:xfrm>
          <a:off x="1025281" y="2401170"/>
          <a:ext cx="542887" cy="260836"/>
        </a:xfrm>
        <a:custGeom>
          <a:avLst/>
          <a:gdLst/>
          <a:ahLst/>
          <a:cxnLst/>
          <a:rect l="0" t="0" r="0" b="0"/>
          <a:pathLst>
            <a:path>
              <a:moveTo>
                <a:pt x="0" y="0"/>
              </a:moveTo>
              <a:lnTo>
                <a:pt x="0" y="130418"/>
              </a:lnTo>
              <a:lnTo>
                <a:pt x="542887" y="130418"/>
              </a:lnTo>
              <a:lnTo>
                <a:pt x="542887" y="26083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8B995-4B21-42E2-990D-9B669551E7A7}">
      <dsp:nvSpPr>
        <dsp:cNvPr id="0" name=""/>
        <dsp:cNvSpPr/>
      </dsp:nvSpPr>
      <dsp:spPr>
        <a:xfrm>
          <a:off x="1086986" y="2662006"/>
          <a:ext cx="962363"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rPr>
            <a:t>常量</a:t>
          </a:r>
          <a:endParaRPr lang="zh-CN" altLang="en-US" sz="2400" kern="1200" dirty="0">
            <a:latin typeface="+mj-ea"/>
            <a:ea typeface="+mj-ea"/>
          </a:endParaRPr>
        </a:p>
      </dsp:txBody>
      <dsp:txXfrm>
        <a:off x="1133965" y="2708985"/>
        <a:ext cx="868405" cy="958579"/>
      </dsp:txXfrm>
    </dsp:sp>
    <dsp:sp modelId="{DC7865BE-713B-4973-B49C-4EEFCD2EFDCE}">
      <dsp:nvSpPr>
        <dsp:cNvPr id="0" name=""/>
        <dsp:cNvSpPr/>
      </dsp:nvSpPr>
      <dsp:spPr>
        <a:xfrm>
          <a:off x="4792153" y="1132927"/>
          <a:ext cx="91440" cy="491123"/>
        </a:xfrm>
        <a:custGeom>
          <a:avLst/>
          <a:gdLst/>
          <a:ahLst/>
          <a:cxnLst/>
          <a:rect l="0" t="0" r="0" b="0"/>
          <a:pathLst>
            <a:path>
              <a:moveTo>
                <a:pt x="48171" y="0"/>
              </a:moveTo>
              <a:lnTo>
                <a:pt x="48171" y="245561"/>
              </a:lnTo>
              <a:lnTo>
                <a:pt x="45720" y="245561"/>
              </a:lnTo>
              <a:lnTo>
                <a:pt x="45720" y="49112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F07ADA-5E2F-457D-8AC0-5E4544CA7D03}">
      <dsp:nvSpPr>
        <dsp:cNvPr id="0" name=""/>
        <dsp:cNvSpPr/>
      </dsp:nvSpPr>
      <dsp:spPr>
        <a:xfrm>
          <a:off x="3960046" y="1624051"/>
          <a:ext cx="1755654" cy="798684"/>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sz="2400" kern="1200" dirty="0">
              <a:latin typeface="+mj-ea"/>
              <a:ea typeface="+mj-ea"/>
            </a:rPr>
            <a:t>运算符</a:t>
          </a:r>
          <a:r>
            <a:rPr kumimoji="1" lang="en-US" sz="2400" kern="1200" dirty="0">
              <a:latin typeface="+mj-ea"/>
              <a:ea typeface="+mj-ea"/>
            </a:rPr>
            <a:t>(operator)</a:t>
          </a:r>
          <a:endParaRPr lang="zh-CN" sz="2400" kern="1200" dirty="0">
            <a:latin typeface="+mj-ea"/>
            <a:ea typeface="+mj-ea"/>
          </a:endParaRPr>
        </a:p>
      </dsp:txBody>
      <dsp:txXfrm>
        <a:off x="3999035" y="1663040"/>
        <a:ext cx="1677676" cy="759695"/>
      </dsp:txXfrm>
    </dsp:sp>
    <dsp:sp modelId="{ED3DB974-F251-4B52-A107-B103B47BCA2E}">
      <dsp:nvSpPr>
        <dsp:cNvPr id="0" name=""/>
        <dsp:cNvSpPr/>
      </dsp:nvSpPr>
      <dsp:spPr>
        <a:xfrm>
          <a:off x="2940156" y="2422735"/>
          <a:ext cx="1897717" cy="260836"/>
        </a:xfrm>
        <a:custGeom>
          <a:avLst/>
          <a:gdLst/>
          <a:ahLst/>
          <a:cxnLst/>
          <a:rect l="0" t="0" r="0" b="0"/>
          <a:pathLst>
            <a:path>
              <a:moveTo>
                <a:pt x="1897717" y="0"/>
              </a:moveTo>
              <a:lnTo>
                <a:pt x="1897717" y="130418"/>
              </a:lnTo>
              <a:lnTo>
                <a:pt x="0" y="130418"/>
              </a:lnTo>
              <a:lnTo>
                <a:pt x="0" y="26083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87DCB2-6E7C-433B-88F6-6E73CC121B9B}">
      <dsp:nvSpPr>
        <dsp:cNvPr id="0" name=""/>
        <dsp:cNvSpPr/>
      </dsp:nvSpPr>
      <dsp:spPr>
        <a:xfrm>
          <a:off x="2250267" y="2683572"/>
          <a:ext cx="1379777"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ts val="0"/>
            </a:spcAft>
          </a:pPr>
          <a:r>
            <a:rPr kumimoji="1" lang="zh-CN" altLang="en-US" sz="2400" kern="1200" dirty="0">
              <a:latin typeface="+mj-ea"/>
              <a:ea typeface="+mj-ea"/>
            </a:rPr>
            <a:t>算术</a:t>
          </a:r>
          <a:endParaRPr kumimoji="1" lang="en-US" altLang="zh-CN" sz="2400" kern="1200" dirty="0">
            <a:latin typeface="+mj-ea"/>
            <a:ea typeface="+mj-ea"/>
          </a:endParaRPr>
        </a:p>
        <a:p>
          <a:pPr lvl="0" algn="ctr" defTabSz="1066800">
            <a:lnSpc>
              <a:spcPct val="100000"/>
            </a:lnSpc>
            <a:spcBef>
              <a:spcPct val="0"/>
            </a:spcBef>
            <a:spcAft>
              <a:spcPts val="0"/>
            </a:spcAft>
          </a:pPr>
          <a:r>
            <a:rPr kumimoji="1" lang="zh-CN" altLang="en-US" sz="2400" kern="1200" dirty="0">
              <a:latin typeface="+mj-ea"/>
              <a:ea typeface="+mj-ea"/>
            </a:rPr>
            <a:t>运算符</a:t>
          </a:r>
          <a:endParaRPr lang="zh-CN" altLang="en-US" sz="2400" kern="1200" dirty="0">
            <a:latin typeface="+mj-ea"/>
            <a:ea typeface="+mj-ea"/>
          </a:endParaRPr>
        </a:p>
      </dsp:txBody>
      <dsp:txXfrm>
        <a:off x="2299354" y="2732659"/>
        <a:ext cx="1281603" cy="956471"/>
      </dsp:txXfrm>
    </dsp:sp>
    <dsp:sp modelId="{A1D0E894-2E0F-4F8B-BDFB-BD09F8298CD5}">
      <dsp:nvSpPr>
        <dsp:cNvPr id="0" name=""/>
        <dsp:cNvSpPr/>
      </dsp:nvSpPr>
      <dsp:spPr>
        <a:xfrm>
          <a:off x="4445745" y="2422735"/>
          <a:ext cx="392128" cy="260836"/>
        </a:xfrm>
        <a:custGeom>
          <a:avLst/>
          <a:gdLst/>
          <a:ahLst/>
          <a:cxnLst/>
          <a:rect l="0" t="0" r="0" b="0"/>
          <a:pathLst>
            <a:path>
              <a:moveTo>
                <a:pt x="392128" y="0"/>
              </a:moveTo>
              <a:lnTo>
                <a:pt x="392128" y="130418"/>
              </a:lnTo>
              <a:lnTo>
                <a:pt x="0" y="130418"/>
              </a:lnTo>
              <a:lnTo>
                <a:pt x="0" y="26083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F58C93-DEBB-4E33-882B-12F0C330DD5C}">
      <dsp:nvSpPr>
        <dsp:cNvPr id="0" name=""/>
        <dsp:cNvSpPr/>
      </dsp:nvSpPr>
      <dsp:spPr>
        <a:xfrm>
          <a:off x="3830963" y="2683572"/>
          <a:ext cx="1229564"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ts val="0"/>
            </a:spcAft>
          </a:pPr>
          <a:r>
            <a:rPr kumimoji="1" lang="zh-CN" altLang="en-US" sz="2400" kern="1200" dirty="0">
              <a:latin typeface="+mj-ea"/>
              <a:ea typeface="+mj-ea"/>
            </a:rPr>
            <a:t>关系</a:t>
          </a:r>
          <a:endParaRPr kumimoji="1" lang="en-US" altLang="zh-CN" sz="2400" kern="1200" dirty="0">
            <a:latin typeface="+mj-ea"/>
            <a:ea typeface="+mj-ea"/>
          </a:endParaRPr>
        </a:p>
        <a:p>
          <a:pPr lvl="0" algn="ctr" defTabSz="1066800">
            <a:lnSpc>
              <a:spcPct val="100000"/>
            </a:lnSpc>
            <a:spcBef>
              <a:spcPct val="0"/>
            </a:spcBef>
            <a:spcAft>
              <a:spcPts val="0"/>
            </a:spcAft>
          </a:pPr>
          <a:r>
            <a:rPr kumimoji="1" lang="zh-CN" altLang="en-US" sz="2400" kern="1200" dirty="0">
              <a:latin typeface="+mj-ea"/>
              <a:ea typeface="+mj-ea"/>
            </a:rPr>
            <a:t>运算符</a:t>
          </a:r>
          <a:endParaRPr lang="zh-CN" altLang="en-US" sz="2400" kern="1200" dirty="0">
            <a:latin typeface="+mj-ea"/>
            <a:ea typeface="+mj-ea"/>
          </a:endParaRPr>
        </a:p>
      </dsp:txBody>
      <dsp:txXfrm>
        <a:off x="3880050" y="2732659"/>
        <a:ext cx="1131390" cy="956471"/>
      </dsp:txXfrm>
    </dsp:sp>
    <dsp:sp modelId="{EC1483E4-53F6-4317-BF64-441962BE6572}">
      <dsp:nvSpPr>
        <dsp:cNvPr id="0" name=""/>
        <dsp:cNvSpPr/>
      </dsp:nvSpPr>
      <dsp:spPr>
        <a:xfrm>
          <a:off x="4837873" y="2422735"/>
          <a:ext cx="1062042" cy="260836"/>
        </a:xfrm>
        <a:custGeom>
          <a:avLst/>
          <a:gdLst/>
          <a:ahLst/>
          <a:cxnLst/>
          <a:rect l="0" t="0" r="0" b="0"/>
          <a:pathLst>
            <a:path>
              <a:moveTo>
                <a:pt x="0" y="0"/>
              </a:moveTo>
              <a:lnTo>
                <a:pt x="0" y="130418"/>
              </a:lnTo>
              <a:lnTo>
                <a:pt x="1062042" y="130418"/>
              </a:lnTo>
              <a:lnTo>
                <a:pt x="1062042" y="26083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93765-DE8E-4AAE-AFAD-50DFB85FB298}">
      <dsp:nvSpPr>
        <dsp:cNvPr id="0" name=""/>
        <dsp:cNvSpPr/>
      </dsp:nvSpPr>
      <dsp:spPr>
        <a:xfrm>
          <a:off x="5261445" y="2683572"/>
          <a:ext cx="1276940"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ts val="0"/>
            </a:spcAft>
          </a:pPr>
          <a:r>
            <a:rPr kumimoji="1" lang="zh-CN" altLang="en-US" sz="2400" kern="1200" dirty="0">
              <a:latin typeface="+mj-ea"/>
              <a:ea typeface="+mj-ea"/>
            </a:rPr>
            <a:t>逻辑</a:t>
          </a:r>
          <a:endParaRPr kumimoji="1" lang="en-US" altLang="zh-CN" sz="2400" kern="1200" dirty="0">
            <a:latin typeface="+mj-ea"/>
            <a:ea typeface="+mj-ea"/>
          </a:endParaRPr>
        </a:p>
        <a:p>
          <a:pPr lvl="0" algn="ctr" defTabSz="1066800">
            <a:lnSpc>
              <a:spcPct val="100000"/>
            </a:lnSpc>
            <a:spcBef>
              <a:spcPct val="0"/>
            </a:spcBef>
            <a:spcAft>
              <a:spcPts val="0"/>
            </a:spcAft>
          </a:pPr>
          <a:r>
            <a:rPr kumimoji="1" lang="zh-CN" altLang="en-US" sz="2400" kern="1200" dirty="0">
              <a:latin typeface="+mj-ea"/>
              <a:ea typeface="+mj-ea"/>
            </a:rPr>
            <a:t>运算符</a:t>
          </a:r>
          <a:endParaRPr lang="zh-CN" altLang="en-US" sz="2400" kern="1200" dirty="0">
            <a:latin typeface="+mj-ea"/>
            <a:ea typeface="+mj-ea"/>
          </a:endParaRPr>
        </a:p>
      </dsp:txBody>
      <dsp:txXfrm>
        <a:off x="5310532" y="2732659"/>
        <a:ext cx="1178766" cy="956471"/>
      </dsp:txXfrm>
    </dsp:sp>
    <dsp:sp modelId="{D2BB5CB1-1A25-4ED3-A0FD-D64944B56497}">
      <dsp:nvSpPr>
        <dsp:cNvPr id="0" name=""/>
        <dsp:cNvSpPr/>
      </dsp:nvSpPr>
      <dsp:spPr>
        <a:xfrm>
          <a:off x="4837873" y="2422735"/>
          <a:ext cx="2236294" cy="260836"/>
        </a:xfrm>
        <a:custGeom>
          <a:avLst/>
          <a:gdLst/>
          <a:ahLst/>
          <a:cxnLst/>
          <a:rect l="0" t="0" r="0" b="0"/>
          <a:pathLst>
            <a:path>
              <a:moveTo>
                <a:pt x="0" y="0"/>
              </a:moveTo>
              <a:lnTo>
                <a:pt x="0" y="130418"/>
              </a:lnTo>
              <a:lnTo>
                <a:pt x="2236294" y="130418"/>
              </a:lnTo>
              <a:lnTo>
                <a:pt x="2236294" y="26083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B06AC7-6676-43C6-B1DD-ED876DCAEF67}">
      <dsp:nvSpPr>
        <dsp:cNvPr id="0" name=""/>
        <dsp:cNvSpPr/>
      </dsp:nvSpPr>
      <dsp:spPr>
        <a:xfrm>
          <a:off x="6739304" y="2683572"/>
          <a:ext cx="669726"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en-US" sz="2400" kern="1200" dirty="0">
              <a:latin typeface="+mj-ea"/>
              <a:ea typeface="+mj-ea"/>
            </a:rPr>
            <a:t>…</a:t>
          </a:r>
          <a:endParaRPr lang="zh-CN" sz="2400" kern="1200" dirty="0">
            <a:latin typeface="+mj-ea"/>
            <a:ea typeface="+mj-ea"/>
          </a:endParaRPr>
        </a:p>
      </dsp:txBody>
      <dsp:txXfrm>
        <a:off x="6771997" y="2716265"/>
        <a:ext cx="604340" cy="972865"/>
      </dsp:txXfrm>
    </dsp:sp>
    <dsp:sp modelId="{3A7C0994-EA08-4701-B8B0-056AC1BE213C}">
      <dsp:nvSpPr>
        <dsp:cNvPr id="0" name=""/>
        <dsp:cNvSpPr/>
      </dsp:nvSpPr>
      <dsp:spPr>
        <a:xfrm>
          <a:off x="4840324" y="1132927"/>
          <a:ext cx="4450443" cy="491123"/>
        </a:xfrm>
        <a:custGeom>
          <a:avLst/>
          <a:gdLst/>
          <a:ahLst/>
          <a:cxnLst/>
          <a:rect l="0" t="0" r="0" b="0"/>
          <a:pathLst>
            <a:path>
              <a:moveTo>
                <a:pt x="0" y="0"/>
              </a:moveTo>
              <a:lnTo>
                <a:pt x="0" y="245561"/>
              </a:lnTo>
              <a:lnTo>
                <a:pt x="4450443" y="245561"/>
              </a:lnTo>
              <a:lnTo>
                <a:pt x="4450443" y="49112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00DBA-78C2-47C5-8899-98290208CA41}">
      <dsp:nvSpPr>
        <dsp:cNvPr id="0" name=""/>
        <dsp:cNvSpPr/>
      </dsp:nvSpPr>
      <dsp:spPr>
        <a:xfrm>
          <a:off x="8414575" y="1624051"/>
          <a:ext cx="1752386" cy="865331"/>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sz="2400" kern="1200" dirty="0">
              <a:latin typeface="+mj-ea"/>
              <a:ea typeface="+mj-ea"/>
            </a:rPr>
            <a:t>界限符</a:t>
          </a:r>
          <a:r>
            <a:rPr kumimoji="1" lang="en-US" sz="2400" kern="1200" dirty="0">
              <a:latin typeface="+mj-ea"/>
              <a:ea typeface="+mj-ea"/>
            </a:rPr>
            <a:t>(delimiter)</a:t>
          </a:r>
          <a:endParaRPr lang="zh-CN" sz="2400" kern="1200" dirty="0">
            <a:latin typeface="+mj-ea"/>
            <a:ea typeface="+mj-ea"/>
          </a:endParaRPr>
        </a:p>
      </dsp:txBody>
      <dsp:txXfrm>
        <a:off x="8456817" y="1666293"/>
        <a:ext cx="1667902" cy="823089"/>
      </dsp:txXfrm>
    </dsp:sp>
    <dsp:sp modelId="{984CA6D2-0385-4F8F-B1F1-6F4FCB78023A}">
      <dsp:nvSpPr>
        <dsp:cNvPr id="0" name=""/>
        <dsp:cNvSpPr/>
      </dsp:nvSpPr>
      <dsp:spPr>
        <a:xfrm>
          <a:off x="8112943" y="2489382"/>
          <a:ext cx="1177824" cy="178593"/>
        </a:xfrm>
        <a:custGeom>
          <a:avLst/>
          <a:gdLst/>
          <a:ahLst/>
          <a:cxnLst/>
          <a:rect l="0" t="0" r="0" b="0"/>
          <a:pathLst>
            <a:path>
              <a:moveTo>
                <a:pt x="1177824" y="0"/>
              </a:moveTo>
              <a:lnTo>
                <a:pt x="1177824" y="89296"/>
              </a:lnTo>
              <a:lnTo>
                <a:pt x="0" y="89296"/>
              </a:lnTo>
              <a:lnTo>
                <a:pt x="0" y="17859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5DC6B-C124-4AEA-ABAE-846416DE088E}">
      <dsp:nvSpPr>
        <dsp:cNvPr id="0" name=""/>
        <dsp:cNvSpPr/>
      </dsp:nvSpPr>
      <dsp:spPr>
        <a:xfrm>
          <a:off x="7609948" y="2667976"/>
          <a:ext cx="1005989"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rPr>
            <a:t>括号</a:t>
          </a:r>
          <a:endParaRPr lang="zh-CN" altLang="en-US" sz="2400" kern="1200" dirty="0">
            <a:latin typeface="+mj-ea"/>
            <a:ea typeface="+mj-ea"/>
          </a:endParaRPr>
        </a:p>
      </dsp:txBody>
      <dsp:txXfrm>
        <a:off x="7659035" y="2717063"/>
        <a:ext cx="907815" cy="956471"/>
      </dsp:txXfrm>
    </dsp:sp>
    <dsp:sp modelId="{958E86E5-1009-45CA-BF72-E198EEF7EA1A}">
      <dsp:nvSpPr>
        <dsp:cNvPr id="0" name=""/>
        <dsp:cNvSpPr/>
      </dsp:nvSpPr>
      <dsp:spPr>
        <a:xfrm>
          <a:off x="9290768" y="2489382"/>
          <a:ext cx="168131" cy="178593"/>
        </a:xfrm>
        <a:custGeom>
          <a:avLst/>
          <a:gdLst/>
          <a:ahLst/>
          <a:cxnLst/>
          <a:rect l="0" t="0" r="0" b="0"/>
          <a:pathLst>
            <a:path>
              <a:moveTo>
                <a:pt x="0" y="0"/>
              </a:moveTo>
              <a:lnTo>
                <a:pt x="0" y="89296"/>
              </a:lnTo>
              <a:lnTo>
                <a:pt x="168131" y="89296"/>
              </a:lnTo>
              <a:lnTo>
                <a:pt x="168131" y="17859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CE009-A7C9-4728-BDBA-8BE2AC40A7E2}">
      <dsp:nvSpPr>
        <dsp:cNvPr id="0" name=""/>
        <dsp:cNvSpPr/>
      </dsp:nvSpPr>
      <dsp:spPr>
        <a:xfrm>
          <a:off x="8816856" y="2667976"/>
          <a:ext cx="1284086"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rPr>
            <a:t>结束符</a:t>
          </a:r>
          <a:endParaRPr lang="zh-CN" altLang="en-US" sz="2400" kern="1200" dirty="0">
            <a:latin typeface="+mj-ea"/>
            <a:ea typeface="+mj-ea"/>
          </a:endParaRPr>
        </a:p>
      </dsp:txBody>
      <dsp:txXfrm>
        <a:off x="8865943" y="2717063"/>
        <a:ext cx="1185912" cy="956471"/>
      </dsp:txXfrm>
    </dsp:sp>
    <dsp:sp modelId="{DA02CEFD-BB45-4186-B897-6317CD85D4A4}">
      <dsp:nvSpPr>
        <dsp:cNvPr id="0" name=""/>
        <dsp:cNvSpPr/>
      </dsp:nvSpPr>
      <dsp:spPr>
        <a:xfrm>
          <a:off x="9290768" y="2489382"/>
          <a:ext cx="1345956" cy="178593"/>
        </a:xfrm>
        <a:custGeom>
          <a:avLst/>
          <a:gdLst/>
          <a:ahLst/>
          <a:cxnLst/>
          <a:rect l="0" t="0" r="0" b="0"/>
          <a:pathLst>
            <a:path>
              <a:moveTo>
                <a:pt x="0" y="0"/>
              </a:moveTo>
              <a:lnTo>
                <a:pt x="0" y="89296"/>
              </a:lnTo>
              <a:lnTo>
                <a:pt x="1345956" y="89296"/>
              </a:lnTo>
              <a:lnTo>
                <a:pt x="1345956" y="17859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A775D0-94EA-4505-A65E-C96B49E0686E}">
      <dsp:nvSpPr>
        <dsp:cNvPr id="0" name=""/>
        <dsp:cNvSpPr/>
      </dsp:nvSpPr>
      <dsp:spPr>
        <a:xfrm>
          <a:off x="10301861" y="2667976"/>
          <a:ext cx="669726" cy="1005558"/>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kumimoji="1" lang="en-US" sz="2400" kern="1200">
              <a:latin typeface="+mj-ea"/>
              <a:ea typeface="+mj-ea"/>
            </a:rPr>
            <a:t>…</a:t>
          </a:r>
          <a:endParaRPr lang="zh-CN" sz="2400" kern="1200">
            <a:latin typeface="+mj-ea"/>
            <a:ea typeface="+mj-ea"/>
          </a:endParaRPr>
        </a:p>
      </dsp:txBody>
      <dsp:txXfrm>
        <a:off x="10334554" y="2700669"/>
        <a:ext cx="604340" cy="972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EDF7F-528C-4FB0-852F-AF8871B28A28}">
      <dsp:nvSpPr>
        <dsp:cNvPr id="0" name=""/>
        <dsp:cNvSpPr/>
      </dsp:nvSpPr>
      <dsp:spPr>
        <a:xfrm>
          <a:off x="7733" y="0"/>
          <a:ext cx="10751706" cy="90242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kumimoji="1" lang="en-US" sz="2800" b="1" kern="1200">
              <a:latin typeface="+mn-lt"/>
              <a:ea typeface="+mj-ea"/>
            </a:rPr>
            <a:t>Exp</a:t>
          </a:r>
          <a:r>
            <a:rPr kumimoji="1" lang="en-US" sz="2800" kern="1200">
              <a:latin typeface="+mn-lt"/>
              <a:ea typeface="+mj-ea"/>
            </a:rPr>
            <a:t> = </a:t>
          </a:r>
          <a:r>
            <a:rPr kumimoji="1" lang="en-US" sz="2800" u="sng" kern="1200">
              <a:latin typeface="+mn-lt"/>
              <a:ea typeface="+mj-ea"/>
            </a:rPr>
            <a:t>a </a:t>
          </a:r>
          <a:r>
            <a:rPr kumimoji="1" lang="en-US" sz="2800" u="sng" kern="1200">
              <a:latin typeface="+mn-lt"/>
              <a:ea typeface="+mj-ea"/>
              <a:sym typeface="Symbol" panose="05050102010706020507" pitchFamily="18" charset="2"/>
            </a:rPr>
            <a:t></a:t>
          </a:r>
          <a:r>
            <a:rPr kumimoji="1" lang="en-US" sz="2800" u="sng" kern="1200">
              <a:latin typeface="+mn-lt"/>
              <a:ea typeface="+mj-ea"/>
            </a:rPr>
            <a:t> b</a:t>
          </a:r>
          <a:r>
            <a:rPr kumimoji="1" lang="en-US" sz="2800" kern="1200">
              <a:latin typeface="+mn-lt"/>
              <a:ea typeface="+mj-ea"/>
            </a:rPr>
            <a:t> </a:t>
          </a:r>
          <a:r>
            <a:rPr kumimoji="1" lang="en-US" sz="2800" b="1" kern="1200">
              <a:latin typeface="+mn-lt"/>
              <a:ea typeface="+mj-ea"/>
            </a:rPr>
            <a:t>+</a:t>
          </a:r>
          <a:r>
            <a:rPr kumimoji="1" lang="en-US" sz="2800" kern="1200">
              <a:latin typeface="+mn-lt"/>
              <a:ea typeface="+mj-ea"/>
            </a:rPr>
            <a:t> </a:t>
          </a:r>
          <a:r>
            <a:rPr kumimoji="1" lang="en-US" sz="2800" u="sng" kern="1200">
              <a:latin typeface="+mn-lt"/>
              <a:ea typeface="+mj-ea"/>
            </a:rPr>
            <a:t>(c </a:t>
          </a:r>
          <a:r>
            <a:rPr kumimoji="1" lang="en-US" sz="2800" u="sng" kern="1200">
              <a:latin typeface="+mn-lt"/>
              <a:ea typeface="+mj-ea"/>
              <a:sym typeface="Symbol" panose="05050102010706020507" pitchFamily="18" charset="2"/>
            </a:rPr>
            <a:t></a:t>
          </a:r>
          <a:r>
            <a:rPr kumimoji="1" lang="en-US" sz="2800" u="sng" kern="1200">
              <a:latin typeface="+mn-lt"/>
              <a:ea typeface="+mj-ea"/>
            </a:rPr>
            <a:t> d / e) </a:t>
          </a:r>
          <a:r>
            <a:rPr kumimoji="1" lang="en-US" sz="2800" u="sng" kern="1200">
              <a:latin typeface="+mn-lt"/>
              <a:ea typeface="+mj-ea"/>
              <a:sym typeface="Symbol" panose="05050102010706020507" pitchFamily="18" charset="2"/>
            </a:rPr>
            <a:t></a:t>
          </a:r>
          <a:r>
            <a:rPr kumimoji="1" lang="en-US" sz="2800" u="sng" kern="1200">
              <a:latin typeface="+mn-lt"/>
              <a:ea typeface="+mj-ea"/>
            </a:rPr>
            <a:t> f</a:t>
          </a:r>
          <a:endParaRPr lang="zh-CN" sz="2800" kern="1200">
            <a:latin typeface="+mn-lt"/>
            <a:ea typeface="+mj-ea"/>
          </a:endParaRPr>
        </a:p>
      </dsp:txBody>
      <dsp:txXfrm>
        <a:off x="34164" y="26431"/>
        <a:ext cx="10698844" cy="849566"/>
      </dsp:txXfrm>
    </dsp:sp>
    <dsp:sp modelId="{42705B79-2BC9-4ED8-87CB-C089EE1D9026}">
      <dsp:nvSpPr>
        <dsp:cNvPr id="0" name=""/>
        <dsp:cNvSpPr/>
      </dsp:nvSpPr>
      <dsp:spPr>
        <a:xfrm>
          <a:off x="3866" y="1034076"/>
          <a:ext cx="3393846" cy="902428"/>
        </a:xfrm>
        <a:prstGeom prst="roundRect">
          <a:avLst>
            <a:gd name="adj" fmla="val 10000"/>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kumimoji="1" lang="zh-CN" sz="2800" b="1" kern="1200" dirty="0">
              <a:solidFill>
                <a:schemeClr val="tx1"/>
              </a:solidFill>
              <a:latin typeface="+mn-lt"/>
              <a:ea typeface="+mj-ea"/>
            </a:rPr>
            <a:t>前缀式</a:t>
          </a:r>
          <a:endParaRPr kumimoji="1" lang="en-US" sz="2800" b="1" kern="1200" dirty="0">
            <a:solidFill>
              <a:schemeClr val="tx1"/>
            </a:solidFill>
            <a:latin typeface="+mn-lt"/>
            <a:ea typeface="+mj-ea"/>
          </a:endParaRPr>
        </a:p>
        <a:p>
          <a:pPr lvl="0" algn="ctr" defTabSz="1244600">
            <a:lnSpc>
              <a:spcPct val="100000"/>
            </a:lnSpc>
            <a:spcBef>
              <a:spcPct val="0"/>
            </a:spcBef>
            <a:spcAft>
              <a:spcPts val="0"/>
            </a:spcAft>
          </a:pPr>
          <a:r>
            <a:rPr kumimoji="1" lang="en-US" sz="2800" kern="1200" dirty="0">
              <a:latin typeface="+mn-lt"/>
              <a:ea typeface="+mj-ea"/>
            </a:rPr>
            <a:t> </a:t>
          </a:r>
          <a:r>
            <a:rPr kumimoji="1" lang="en-US" sz="2800" b="1" kern="1200" dirty="0">
              <a:solidFill>
                <a:srgbClr val="FF0000"/>
              </a:solidFill>
              <a:latin typeface="+mn-lt"/>
              <a:ea typeface="+mj-ea"/>
            </a:rPr>
            <a:t>+</a:t>
          </a:r>
          <a:r>
            <a:rPr kumimoji="1" lang="en-US" sz="2800" kern="1200" dirty="0">
              <a:latin typeface="+mn-lt"/>
              <a:ea typeface="+mj-ea"/>
            </a:rPr>
            <a:t> </a:t>
          </a:r>
          <a:r>
            <a:rPr kumimoji="1" lang="en-US" sz="2800" u="sng" kern="1200" dirty="0">
              <a:solidFill>
                <a:srgbClr val="FFFF00"/>
              </a:solidFill>
              <a:latin typeface="+mn-lt"/>
              <a:ea typeface="+mj-ea"/>
              <a:sym typeface="Symbol" panose="05050102010706020507" pitchFamily="18" charset="2"/>
            </a:rPr>
            <a:t></a:t>
          </a:r>
          <a:r>
            <a:rPr kumimoji="1" lang="en-US" sz="2800" u="sng" kern="1200" dirty="0">
              <a:solidFill>
                <a:srgbClr val="FFFF00"/>
              </a:solidFill>
              <a:latin typeface="+mn-lt"/>
              <a:ea typeface="+mj-ea"/>
            </a:rPr>
            <a:t> a b</a:t>
          </a:r>
          <a:r>
            <a:rPr kumimoji="1" lang="en-US" sz="2800" kern="1200" dirty="0">
              <a:solidFill>
                <a:srgbClr val="FFFF00"/>
              </a:solidFill>
              <a:latin typeface="+mn-lt"/>
              <a:ea typeface="+mj-ea"/>
            </a:rPr>
            <a:t> </a:t>
          </a:r>
          <a:r>
            <a:rPr kumimoji="1" lang="en-US" sz="2800" u="sng" kern="1200" dirty="0">
              <a:solidFill>
                <a:srgbClr val="7030A0"/>
              </a:solidFill>
              <a:latin typeface="+mn-lt"/>
              <a:ea typeface="+mj-ea"/>
              <a:sym typeface="Symbol" panose="05050102010706020507" pitchFamily="18" charset="2"/>
            </a:rPr>
            <a:t></a:t>
          </a:r>
          <a:r>
            <a:rPr kumimoji="1" lang="en-US" sz="2800" u="sng" kern="1200" dirty="0">
              <a:solidFill>
                <a:srgbClr val="7030A0"/>
              </a:solidFill>
              <a:latin typeface="+mn-lt"/>
              <a:ea typeface="+mj-ea"/>
            </a:rPr>
            <a:t> </a:t>
          </a:r>
          <a:r>
            <a:rPr kumimoji="1" lang="en-US" sz="2800" u="sng" kern="1200" dirty="0">
              <a:solidFill>
                <a:srgbClr val="7030A0"/>
              </a:solidFill>
              <a:latin typeface="+mn-lt"/>
              <a:ea typeface="+mj-ea"/>
              <a:sym typeface="Symbol" panose="05050102010706020507" pitchFamily="18" charset="2"/>
            </a:rPr>
            <a:t></a:t>
          </a:r>
          <a:r>
            <a:rPr kumimoji="1" lang="en-US" sz="2800" u="sng" kern="1200" dirty="0">
              <a:solidFill>
                <a:srgbClr val="7030A0"/>
              </a:solidFill>
              <a:latin typeface="+mn-lt"/>
              <a:ea typeface="+mj-ea"/>
            </a:rPr>
            <a:t> c / d e f</a:t>
          </a:r>
          <a:endParaRPr lang="zh-CN" sz="2800" kern="1200" dirty="0">
            <a:solidFill>
              <a:srgbClr val="7030A0"/>
            </a:solidFill>
            <a:latin typeface="+mn-lt"/>
            <a:ea typeface="+mj-ea"/>
          </a:endParaRPr>
        </a:p>
      </dsp:txBody>
      <dsp:txXfrm>
        <a:off x="30297" y="1060507"/>
        <a:ext cx="3340984" cy="849566"/>
      </dsp:txXfrm>
    </dsp:sp>
    <dsp:sp modelId="{A04DE84A-B2BB-4F6C-834E-71CE7FA47055}">
      <dsp:nvSpPr>
        <dsp:cNvPr id="0" name=""/>
        <dsp:cNvSpPr/>
      </dsp:nvSpPr>
      <dsp:spPr>
        <a:xfrm>
          <a:off x="3682796" y="1034076"/>
          <a:ext cx="3393846" cy="902428"/>
        </a:xfrm>
        <a:prstGeom prst="roundRect">
          <a:avLst>
            <a:gd name="adj" fmla="val 10000"/>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kumimoji="1" lang="zh-CN" sz="2800" b="1" kern="1200" dirty="0">
              <a:solidFill>
                <a:schemeClr val="tx1"/>
              </a:solidFill>
              <a:latin typeface="+mn-lt"/>
              <a:ea typeface="+mj-ea"/>
            </a:rPr>
            <a:t>中缀式</a:t>
          </a:r>
          <a:endParaRPr kumimoji="1" lang="en-US" sz="2800" b="1" kern="1200" dirty="0">
            <a:solidFill>
              <a:schemeClr val="tx1"/>
            </a:solidFill>
            <a:latin typeface="+mn-lt"/>
            <a:ea typeface="+mj-ea"/>
          </a:endParaRPr>
        </a:p>
        <a:p>
          <a:pPr lvl="0" algn="ctr" defTabSz="1244600">
            <a:lnSpc>
              <a:spcPct val="100000"/>
            </a:lnSpc>
            <a:spcBef>
              <a:spcPct val="0"/>
            </a:spcBef>
            <a:spcAft>
              <a:spcPts val="0"/>
            </a:spcAft>
          </a:pPr>
          <a:r>
            <a:rPr kumimoji="1" lang="en-US" sz="2800" kern="1200" dirty="0">
              <a:latin typeface="+mn-lt"/>
              <a:ea typeface="+mj-ea"/>
            </a:rPr>
            <a:t>  </a:t>
          </a:r>
          <a:r>
            <a:rPr kumimoji="1" lang="en-US" sz="2800" u="sng" kern="1200" dirty="0">
              <a:solidFill>
                <a:srgbClr val="FFFF00"/>
              </a:solidFill>
              <a:latin typeface="+mn-lt"/>
              <a:ea typeface="+mj-ea"/>
            </a:rPr>
            <a:t>a </a:t>
          </a:r>
          <a:r>
            <a:rPr kumimoji="1" lang="en-US" sz="2800" u="sng" kern="1200" dirty="0">
              <a:solidFill>
                <a:srgbClr val="FFFF00"/>
              </a:solidFill>
              <a:latin typeface="+mn-lt"/>
              <a:ea typeface="+mj-ea"/>
              <a:sym typeface="Symbol" panose="05050102010706020507" pitchFamily="18" charset="2"/>
            </a:rPr>
            <a:t></a:t>
          </a:r>
          <a:r>
            <a:rPr kumimoji="1" lang="en-US" sz="2800" u="sng" kern="1200" dirty="0">
              <a:solidFill>
                <a:srgbClr val="FFFF00"/>
              </a:solidFill>
              <a:latin typeface="+mn-lt"/>
              <a:ea typeface="+mj-ea"/>
            </a:rPr>
            <a:t> b</a:t>
          </a:r>
          <a:r>
            <a:rPr kumimoji="1" lang="en-US" sz="2800" kern="1200" dirty="0">
              <a:solidFill>
                <a:srgbClr val="FFFF00"/>
              </a:solidFill>
              <a:latin typeface="+mn-lt"/>
              <a:ea typeface="+mj-ea"/>
            </a:rPr>
            <a:t> </a:t>
          </a:r>
          <a:r>
            <a:rPr kumimoji="1" lang="en-US" sz="2800" b="1" kern="1200" dirty="0">
              <a:solidFill>
                <a:srgbClr val="FF0000"/>
              </a:solidFill>
              <a:latin typeface="+mn-lt"/>
              <a:ea typeface="+mj-ea"/>
            </a:rPr>
            <a:t>+</a:t>
          </a:r>
          <a:r>
            <a:rPr kumimoji="1" lang="en-US" sz="2800" kern="1200" dirty="0">
              <a:latin typeface="+mn-lt"/>
              <a:ea typeface="+mj-ea"/>
            </a:rPr>
            <a:t> </a:t>
          </a:r>
          <a:r>
            <a:rPr kumimoji="1" lang="en-US" sz="2800" u="sng" kern="1200" dirty="0">
              <a:solidFill>
                <a:srgbClr val="7030A0"/>
              </a:solidFill>
              <a:latin typeface="+mn-lt"/>
              <a:ea typeface="+mj-ea"/>
            </a:rPr>
            <a:t>c </a:t>
          </a:r>
          <a:r>
            <a:rPr kumimoji="1" lang="en-US" sz="2800" u="sng" kern="1200" dirty="0">
              <a:solidFill>
                <a:srgbClr val="7030A0"/>
              </a:solidFill>
              <a:latin typeface="+mn-lt"/>
              <a:ea typeface="+mj-ea"/>
              <a:sym typeface="Symbol" panose="05050102010706020507" pitchFamily="18" charset="2"/>
            </a:rPr>
            <a:t></a:t>
          </a:r>
          <a:r>
            <a:rPr kumimoji="1" lang="en-US" sz="2800" u="sng" kern="1200" dirty="0">
              <a:solidFill>
                <a:srgbClr val="7030A0"/>
              </a:solidFill>
              <a:latin typeface="+mn-lt"/>
              <a:ea typeface="+mj-ea"/>
            </a:rPr>
            <a:t> d / e </a:t>
          </a:r>
          <a:r>
            <a:rPr kumimoji="1" lang="en-US" sz="2800" u="sng" kern="1200" dirty="0">
              <a:solidFill>
                <a:srgbClr val="7030A0"/>
              </a:solidFill>
              <a:latin typeface="+mn-lt"/>
              <a:ea typeface="+mj-ea"/>
              <a:sym typeface="Symbol" panose="05050102010706020507" pitchFamily="18" charset="2"/>
            </a:rPr>
            <a:t></a:t>
          </a:r>
          <a:r>
            <a:rPr kumimoji="1" lang="en-US" sz="2800" u="sng" kern="1200" dirty="0">
              <a:solidFill>
                <a:srgbClr val="7030A0"/>
              </a:solidFill>
              <a:latin typeface="+mn-lt"/>
              <a:ea typeface="+mj-ea"/>
            </a:rPr>
            <a:t> f</a:t>
          </a:r>
          <a:endParaRPr lang="zh-CN" sz="2800" kern="1200" dirty="0">
            <a:solidFill>
              <a:srgbClr val="7030A0"/>
            </a:solidFill>
            <a:latin typeface="+mn-lt"/>
            <a:ea typeface="+mj-ea"/>
          </a:endParaRPr>
        </a:p>
      </dsp:txBody>
      <dsp:txXfrm>
        <a:off x="3709227" y="1060507"/>
        <a:ext cx="3340984" cy="849566"/>
      </dsp:txXfrm>
    </dsp:sp>
    <dsp:sp modelId="{D24275A4-9A2B-43A7-B7B8-B87808934046}">
      <dsp:nvSpPr>
        <dsp:cNvPr id="0" name=""/>
        <dsp:cNvSpPr/>
      </dsp:nvSpPr>
      <dsp:spPr>
        <a:xfrm>
          <a:off x="7361726" y="1034076"/>
          <a:ext cx="3393846" cy="902428"/>
        </a:xfrm>
        <a:prstGeom prst="roundRect">
          <a:avLst>
            <a:gd name="adj" fmla="val 10000"/>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kumimoji="1" lang="zh-CN" sz="2800" b="1" kern="1200" dirty="0">
              <a:solidFill>
                <a:schemeClr val="tx1"/>
              </a:solidFill>
              <a:latin typeface="+mn-lt"/>
              <a:ea typeface="+mj-ea"/>
            </a:rPr>
            <a:t>后缀式</a:t>
          </a:r>
          <a:endParaRPr kumimoji="1" lang="en-US" sz="2800" b="1" kern="1200" dirty="0">
            <a:solidFill>
              <a:schemeClr val="tx1"/>
            </a:solidFill>
            <a:latin typeface="+mn-lt"/>
            <a:ea typeface="+mj-ea"/>
          </a:endParaRPr>
        </a:p>
        <a:p>
          <a:pPr lvl="0" algn="ctr" defTabSz="1244600">
            <a:lnSpc>
              <a:spcPct val="100000"/>
            </a:lnSpc>
            <a:spcBef>
              <a:spcPct val="0"/>
            </a:spcBef>
            <a:spcAft>
              <a:spcPts val="0"/>
            </a:spcAft>
          </a:pPr>
          <a:r>
            <a:rPr kumimoji="1" lang="en-US" sz="2800" kern="1200" dirty="0">
              <a:latin typeface="+mn-lt"/>
              <a:ea typeface="+mj-ea"/>
            </a:rPr>
            <a:t>  </a:t>
          </a:r>
          <a:r>
            <a:rPr kumimoji="1" lang="en-US" sz="2800" u="sng" kern="1200" dirty="0">
              <a:solidFill>
                <a:srgbClr val="FFFF00"/>
              </a:solidFill>
              <a:latin typeface="+mn-lt"/>
              <a:ea typeface="+mj-ea"/>
            </a:rPr>
            <a:t>a b </a:t>
          </a:r>
          <a:r>
            <a:rPr kumimoji="1" lang="en-US" sz="2800" u="sng" kern="1200" dirty="0">
              <a:solidFill>
                <a:srgbClr val="FFFF00"/>
              </a:solidFill>
              <a:latin typeface="+mn-lt"/>
              <a:ea typeface="+mj-ea"/>
              <a:sym typeface="Symbol" panose="05050102010706020507" pitchFamily="18" charset="2"/>
            </a:rPr>
            <a:t></a:t>
          </a:r>
          <a:r>
            <a:rPr kumimoji="1" lang="en-US" sz="2800" kern="1200" dirty="0">
              <a:solidFill>
                <a:srgbClr val="FFFF00"/>
              </a:solidFill>
              <a:latin typeface="+mn-lt"/>
              <a:ea typeface="+mj-ea"/>
            </a:rPr>
            <a:t> </a:t>
          </a:r>
          <a:r>
            <a:rPr kumimoji="1" lang="en-US" sz="2800" u="sng" kern="1200" dirty="0">
              <a:solidFill>
                <a:srgbClr val="7030A0"/>
              </a:solidFill>
              <a:latin typeface="+mn-lt"/>
              <a:ea typeface="+mj-ea"/>
            </a:rPr>
            <a:t>c d e / </a:t>
          </a:r>
          <a:r>
            <a:rPr kumimoji="1" lang="en-US" sz="2800" u="sng" kern="1200" dirty="0">
              <a:solidFill>
                <a:srgbClr val="7030A0"/>
              </a:solidFill>
              <a:latin typeface="+mn-lt"/>
              <a:ea typeface="+mj-ea"/>
              <a:sym typeface="Symbol" panose="05050102010706020507" pitchFamily="18" charset="2"/>
            </a:rPr>
            <a:t></a:t>
          </a:r>
          <a:r>
            <a:rPr kumimoji="1" lang="en-US" sz="2800" u="sng" kern="1200" dirty="0">
              <a:solidFill>
                <a:srgbClr val="7030A0"/>
              </a:solidFill>
              <a:latin typeface="+mn-lt"/>
              <a:ea typeface="+mj-ea"/>
            </a:rPr>
            <a:t> f </a:t>
          </a:r>
          <a:r>
            <a:rPr kumimoji="1" lang="en-US" sz="2800" u="sng" kern="1200" dirty="0">
              <a:solidFill>
                <a:srgbClr val="7030A0"/>
              </a:solidFill>
              <a:latin typeface="+mn-lt"/>
              <a:ea typeface="+mj-ea"/>
              <a:sym typeface="Symbol" panose="05050102010706020507" pitchFamily="18" charset="2"/>
            </a:rPr>
            <a:t></a:t>
          </a:r>
          <a:r>
            <a:rPr kumimoji="1" lang="en-US" sz="2800" kern="1200" dirty="0">
              <a:solidFill>
                <a:srgbClr val="7030A0"/>
              </a:solidFill>
              <a:latin typeface="+mn-lt"/>
              <a:ea typeface="+mj-ea"/>
            </a:rPr>
            <a:t> </a:t>
          </a:r>
          <a:r>
            <a:rPr kumimoji="1" lang="en-US" sz="2800" b="1" kern="1200" dirty="0">
              <a:solidFill>
                <a:srgbClr val="FF0000"/>
              </a:solidFill>
              <a:latin typeface="+mn-lt"/>
              <a:ea typeface="+mj-ea"/>
            </a:rPr>
            <a:t>+</a:t>
          </a:r>
          <a:r>
            <a:rPr kumimoji="1" lang="en-US" sz="2800" b="1" kern="1200" dirty="0">
              <a:latin typeface="+mn-lt"/>
              <a:ea typeface="+mj-ea"/>
            </a:rPr>
            <a:t> </a:t>
          </a:r>
          <a:endParaRPr lang="zh-CN" sz="2800" kern="1200" dirty="0">
            <a:latin typeface="+mn-lt"/>
            <a:ea typeface="+mj-ea"/>
          </a:endParaRPr>
        </a:p>
      </dsp:txBody>
      <dsp:txXfrm>
        <a:off x="7388157" y="1060507"/>
        <a:ext cx="3340984" cy="8495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D37E-1855-4E7D-AE8E-AA1606D51849}"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373F4-24FA-40D5-859B-5CEC0C711FFB}" type="slidenum">
              <a:rPr lang="zh-CN" altLang="en-US" smtClean="0"/>
              <a:t>‹#›</a:t>
            </a:fld>
            <a:endParaRPr lang="zh-CN" altLang="en-US"/>
          </a:p>
        </p:txBody>
      </p:sp>
    </p:spTree>
    <p:extLst>
      <p:ext uri="{BB962C8B-B14F-4D97-AF65-F5344CB8AC3E}">
        <p14:creationId xmlns:p14="http://schemas.microsoft.com/office/powerpoint/2010/main" val="18359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10.xml"/><Relationship Id="rId5" Type="http://schemas.microsoft.com/office/2007/relationships/hdphoto" Target="../media/hdphoto1.wdp"/><Relationship Id="rId4" Type="http://schemas.openxmlformats.org/officeDocument/2006/relationships/image" Target="../media/image10.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0.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xmlns="" id="{48459EEA-DB83-433D-830A-232CFF6F8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43" r="11562"/>
          <a:stretch/>
        </p:blipFill>
        <p:spPr bwMode="auto">
          <a:xfrm>
            <a:off x="0" y="136521"/>
            <a:ext cx="6343217" cy="57526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nvPr>
        </p:nvSpPr>
        <p:spPr>
          <a:xfrm>
            <a:off x="5834744" y="1558591"/>
            <a:ext cx="6041570" cy="1470025"/>
          </a:xfrm>
        </p:spPr>
        <p:txBody>
          <a:bodyPr>
            <a:noAutofit/>
          </a:bodyPr>
          <a:lstStyle>
            <a:lvl1pPr>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r>
              <a:rPr lang="zh-CN" altLang="en-US" dirty="0"/>
              <a:t>单击此处编母版标题样式</a:t>
            </a:r>
          </a:p>
        </p:txBody>
      </p:sp>
      <p:sp>
        <p:nvSpPr>
          <p:cNvPr id="3" name="副标题 2"/>
          <p:cNvSpPr>
            <a:spLocks noGrp="1"/>
          </p:cNvSpPr>
          <p:nvPr>
            <p:ph type="subTitle" idx="1"/>
          </p:nvPr>
        </p:nvSpPr>
        <p:spPr>
          <a:xfrm>
            <a:off x="5562138" y="3829385"/>
            <a:ext cx="6350923" cy="1068392"/>
          </a:xfrm>
        </p:spPr>
        <p:txBody>
          <a:bodyPr/>
          <a:lstStyle>
            <a:lvl1pPr marL="0" indent="0" algn="ctr">
              <a:buNone/>
              <a:defRPr>
                <a:solidFill>
                  <a:schemeClr val="tx1">
                    <a:tint val="75000"/>
                  </a:schemeClr>
                </a:solidFill>
                <a:latin typeface="黑体" panose="02010609060101010101" pitchFamily="49" charset="-122"/>
                <a:ea typeface="黑体" panose="02010609060101010101" pitchFamily="49" charset="-122"/>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8" name="Text Box 14">
            <a:extLst>
              <a:ext uri="{FF2B5EF4-FFF2-40B4-BE49-F238E27FC236}">
                <a16:creationId xmlns:a16="http://schemas.microsoft.com/office/drawing/2014/main" xmlns="" id="{2D582580-C6AB-4A19-80D0-EBA697E79615}"/>
              </a:ext>
            </a:extLst>
          </p:cNvPr>
          <p:cNvSpPr txBox="1">
            <a:spLocks noChangeArrowheads="1"/>
          </p:cNvSpPr>
          <p:nvPr userDrawn="1"/>
        </p:nvSpPr>
        <p:spPr bwMode="auto">
          <a:xfrm>
            <a:off x="0" y="6534835"/>
            <a:ext cx="974951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500" dirty="0">
                <a:solidFill>
                  <a:srgbClr val="002060"/>
                </a:solidFill>
                <a:latin typeface="Verdana" pitchFamily="34" charset="0"/>
                <a:ea typeface="楷体_GB2312" pitchFamily="49" charset="-122"/>
              </a:rPr>
              <a:t>版权申明：本</a:t>
            </a:r>
            <a:r>
              <a:rPr lang="en-US" altLang="zh-CN" sz="1500" dirty="0">
                <a:solidFill>
                  <a:srgbClr val="002060"/>
                </a:solidFill>
                <a:latin typeface="Verdana" pitchFamily="34" charset="0"/>
                <a:ea typeface="楷体_GB2312" pitchFamily="49" charset="-122"/>
              </a:rPr>
              <a:t>PPT</a:t>
            </a:r>
            <a:r>
              <a:rPr lang="zh-CN" altLang="en-US" sz="1500" dirty="0">
                <a:solidFill>
                  <a:srgbClr val="002060"/>
                </a:solidFill>
                <a:latin typeface="Verdana" pitchFamily="34" charset="0"/>
                <a:ea typeface="楷体_GB2312" pitchFamily="49" charset="-122"/>
              </a:rPr>
              <a:t>根据</a:t>
            </a:r>
            <a:r>
              <a:rPr lang="en-US" altLang="zh-CN" sz="1500" dirty="0">
                <a:solidFill>
                  <a:srgbClr val="002060"/>
                </a:solidFill>
                <a:latin typeface="Verdana" pitchFamily="34" charset="0"/>
                <a:ea typeface="楷体_GB2312" pitchFamily="49" charset="-122"/>
              </a:rPr>
              <a:t>《</a:t>
            </a:r>
            <a:r>
              <a:rPr lang="zh-CN" altLang="en-US" sz="1500" dirty="0">
                <a:solidFill>
                  <a:srgbClr val="002060"/>
                </a:solidFill>
                <a:latin typeface="Verdana" pitchFamily="34" charset="0"/>
                <a:ea typeface="楷体_GB2312" pitchFamily="49" charset="-122"/>
              </a:rPr>
              <a:t>数据结构</a:t>
            </a:r>
            <a:r>
              <a:rPr lang="en-US" altLang="zh-CN" sz="1500" dirty="0">
                <a:solidFill>
                  <a:srgbClr val="002060"/>
                </a:solidFill>
                <a:latin typeface="Verdana" pitchFamily="34" charset="0"/>
                <a:ea typeface="楷体_GB2312" pitchFamily="49" charset="-122"/>
              </a:rPr>
              <a:t>》</a:t>
            </a:r>
            <a:r>
              <a:rPr lang="zh-CN" altLang="en-US" sz="1500" dirty="0">
                <a:solidFill>
                  <a:srgbClr val="002060"/>
                </a:solidFill>
                <a:latin typeface="Verdana" pitchFamily="34" charset="0"/>
                <a:ea typeface="楷体_GB2312" pitchFamily="49" charset="-122"/>
              </a:rPr>
              <a:t>教材所附</a:t>
            </a:r>
            <a:r>
              <a:rPr lang="en-US" altLang="zh-CN" sz="1500" dirty="0">
                <a:solidFill>
                  <a:srgbClr val="002060"/>
                </a:solidFill>
                <a:latin typeface="Verdana" pitchFamily="34" charset="0"/>
                <a:ea typeface="楷体_GB2312" pitchFamily="49" charset="-122"/>
              </a:rPr>
              <a:t>PPT</a:t>
            </a:r>
            <a:r>
              <a:rPr lang="zh-CN" altLang="en-US" sz="1500" dirty="0">
                <a:solidFill>
                  <a:srgbClr val="002060"/>
                </a:solidFill>
                <a:latin typeface="Verdana" pitchFamily="34" charset="0"/>
                <a:ea typeface="楷体_GB2312" pitchFamily="49" charset="-122"/>
              </a:rPr>
              <a:t>改编，仅供相关专业任课老师和学生使用。请勿擅自上传网络</a:t>
            </a:r>
            <a:endParaRPr lang="zh-CN" altLang="en-US" sz="1500" dirty="0">
              <a:solidFill>
                <a:srgbClr val="002060"/>
              </a:solidFill>
              <a:latin typeface="Verdana" pitchFamily="34" charset="0"/>
            </a:endParaRPr>
          </a:p>
        </p:txBody>
      </p:sp>
    </p:spTree>
    <p:extLst>
      <p:ext uri="{BB962C8B-B14F-4D97-AF65-F5344CB8AC3E}">
        <p14:creationId xmlns:p14="http://schemas.microsoft.com/office/powerpoint/2010/main" val="124360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392123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EBB31068-697F-4AB1-8774-A02301D285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pPr marL="228589" marR="0" lvl="0" indent="-228589" fontAlgn="auto">
                <a:spcAft>
                  <a:spcPts val="0"/>
                </a:spcAft>
                <a:buClrTx/>
                <a:buSzTx/>
                <a:tabLst/>
              </a:pPr>
              <a:t>2017/6/19</a:t>
            </a:fld>
            <a:endParaRPr lang="en-US" altLang="zh-CN" dirty="0"/>
          </a:p>
        </p:txBody>
      </p:sp>
    </p:spTree>
    <p:extLst>
      <p:ext uri="{BB962C8B-B14F-4D97-AF65-F5344CB8AC3E}">
        <p14:creationId xmlns:p14="http://schemas.microsoft.com/office/powerpoint/2010/main" val="1428751586"/>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397497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xmlns=""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xmlns=""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xmlns=""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6685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37548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401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471087" y="215903"/>
            <a:ext cx="10390716"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498600" y="1508127"/>
            <a:ext cx="5080000" cy="4511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781800" y="1508127"/>
            <a:ext cx="5080000" cy="4511675"/>
          </a:xfrm>
        </p:spPr>
        <p:txBody>
          <a:bodyPr/>
          <a:lstStyle/>
          <a:p>
            <a:pPr lvl="0"/>
            <a:r>
              <a:rPr lang="zh-CN" altLang="en-US" noProof="0"/>
              <a:t>单击图标添加图表</a:t>
            </a:r>
          </a:p>
        </p:txBody>
      </p:sp>
      <p:sp>
        <p:nvSpPr>
          <p:cNvPr id="5" name="Rectangle 36"/>
          <p:cNvSpPr>
            <a:spLocks noGrp="1" noChangeArrowheads="1"/>
          </p:cNvSpPr>
          <p:nvPr>
            <p:ph type="dt" sz="half" idx="10"/>
          </p:nvPr>
        </p:nvSpPr>
        <p:spPr>
          <a:ln/>
        </p:spPr>
        <p:txBody>
          <a:bodyPr/>
          <a:lstStyle>
            <a:lvl1pPr>
              <a:defRPr/>
            </a:lvl1pPr>
          </a:lstStyle>
          <a:p>
            <a:fld id="{B0C63F05-C951-416F-8E43-D16B3C033D88}" type="datetimeFigureOut">
              <a:rPr lang="zh-CN" altLang="en-US" smtClean="0"/>
              <a:t>2021/9/28</a:t>
            </a:fld>
            <a:endParaRPr lang="zh-CN" altLang="en-US"/>
          </a:p>
        </p:txBody>
      </p:sp>
      <p:sp>
        <p:nvSpPr>
          <p:cNvPr id="6" name="Rectangle 37"/>
          <p:cNvSpPr>
            <a:spLocks noGrp="1" noChangeArrowheads="1"/>
          </p:cNvSpPr>
          <p:nvPr>
            <p:ph type="ftr" sz="quarter" idx="11"/>
          </p:nvPr>
        </p:nvSpPr>
        <p:spPr>
          <a:ln/>
        </p:spPr>
        <p:txBody>
          <a:bodyPr/>
          <a:lstStyle>
            <a:lvl1pPr>
              <a:defRPr/>
            </a:lvl1pPr>
          </a:lstStyle>
          <a:p>
            <a:endParaRPr lang="zh-CN" altLang="en-US"/>
          </a:p>
        </p:txBody>
      </p:sp>
      <p:sp>
        <p:nvSpPr>
          <p:cNvPr id="7" name="Rectangle 38"/>
          <p:cNvSpPr>
            <a:spLocks noGrp="1" noChangeArrowheads="1"/>
          </p:cNvSpPr>
          <p:nvPr>
            <p:ph type="sldNum" sz="quarter" idx="12"/>
          </p:nvPr>
        </p:nvSpPr>
        <p:spPr>
          <a:ln/>
        </p:spPr>
        <p:txBody>
          <a:bodyPr/>
          <a:lstStyle>
            <a:lvl1pPr>
              <a:defRPr/>
            </a:lvl1p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9767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0057117" cy="1325563"/>
          </a:xfrm>
        </p:spPr>
        <p:txBody>
          <a:bodyPr/>
          <a:lstStyle>
            <a:lvl1pPr>
              <a:defRPr>
                <a:solidFill>
                  <a:schemeClr val="accent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825625"/>
            <a:ext cx="9193021" cy="4351339"/>
          </a:xfrm>
        </p:spPr>
        <p:txBody>
          <a:bodyPr>
            <a:normAutofit/>
          </a:bodyPr>
          <a:lstStyle>
            <a:lvl1pPr marL="228594" indent="-228594">
              <a:buClr>
                <a:schemeClr val="accent2"/>
              </a:buClr>
              <a:buSzPct val="50000"/>
              <a:buFont typeface="Times New Roman" panose="02020603050405020304" pitchFamily="18" charset="0"/>
              <a:buChar char="►"/>
              <a:defRPr sz="3733">
                <a:latin typeface="Times New Roman" panose="02020603050405020304" pitchFamily="18" charset="0"/>
                <a:cs typeface="Times New Roman" panose="02020603050405020304" pitchFamily="18" charset="0"/>
              </a:defRPr>
            </a:lvl1pPr>
            <a:lvl2pPr marL="685783" indent="-228594">
              <a:buClr>
                <a:srgbClr val="7030A0"/>
              </a:buClr>
              <a:buSzPct val="50000"/>
              <a:buFont typeface="Times New Roman" panose="02020603050405020304" pitchFamily="18" charset="0"/>
              <a:buChar char="►"/>
              <a:defRPr sz="3200">
                <a:latin typeface="Times New Roman" panose="02020603050405020304" pitchFamily="18" charset="0"/>
                <a:cs typeface="Times New Roman" panose="02020603050405020304" pitchFamily="18" charset="0"/>
              </a:defRPr>
            </a:lvl2pPr>
            <a:lvl3pPr marL="1142971" indent="-228594">
              <a:buClr>
                <a:schemeClr val="accent2"/>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3pPr>
            <a:lvl4pPr marL="1600160" indent="-228594">
              <a:buClr>
                <a:srgbClr val="7030A0"/>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4pPr>
            <a:lvl5pPr marL="2057349" indent="-228594">
              <a:buClr>
                <a:schemeClr val="accent2"/>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41216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338109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593363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692251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277762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9549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31833"/>
            <a:ext cx="10972800" cy="685805"/>
          </a:xfrm>
        </p:spPr>
        <p:txBody>
          <a:bodyPr>
            <a:normAutofit/>
          </a:bodyPr>
          <a:lstStyle>
            <a:lvl1pPr algn="l">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marL="257168" indent="-257168">
              <a:buClr>
                <a:schemeClr val="accent1"/>
              </a:buClr>
              <a:buSzPct val="70000"/>
              <a:buFont typeface="Times New Roman" panose="02020603050405020304" pitchFamily="18" charset="0"/>
              <a:buChar char="►"/>
              <a:defRPr sz="3200">
                <a:latin typeface="黑体" panose="02010609060101010101" pitchFamily="49" charset="-122"/>
                <a:ea typeface="黑体" panose="02010609060101010101" pitchFamily="49" charset="-122"/>
              </a:defRPr>
            </a:lvl1pPr>
            <a:lvl2pPr marL="557199" indent="-214308">
              <a:buClr>
                <a:schemeClr val="accent2">
                  <a:lumMod val="60000"/>
                  <a:lumOff val="40000"/>
                </a:schemeClr>
              </a:buClr>
              <a:buSzPct val="70000"/>
              <a:buFont typeface="Times New Roman" panose="02020603050405020304" pitchFamily="18" charset="0"/>
              <a:buChar char="►"/>
              <a:defRPr sz="2800">
                <a:latin typeface="黑体" panose="02010609060101010101" pitchFamily="49" charset="-122"/>
                <a:ea typeface="黑体" panose="02010609060101010101" pitchFamily="49" charset="-122"/>
              </a:defRPr>
            </a:lvl2pPr>
            <a:lvl3pPr marL="857228" indent="-171446">
              <a:buClr>
                <a:srgbClr val="7030A0"/>
              </a:buClr>
              <a:buSzPct val="70000"/>
              <a:buFont typeface="Times New Roman" panose="02020603050405020304" pitchFamily="18" charset="0"/>
              <a:buChar char="►"/>
              <a:defRPr sz="2400">
                <a:latin typeface="黑体" panose="02010609060101010101" pitchFamily="49" charset="-122"/>
                <a:ea typeface="黑体" panose="02010609060101010101" pitchFamily="49" charset="-122"/>
              </a:defRPr>
            </a:lvl3pPr>
            <a:lvl4pPr marL="1200120" indent="-171446">
              <a:buClr>
                <a:schemeClr val="accent1"/>
              </a:buClr>
              <a:buSzPct val="70000"/>
              <a:buFont typeface="Times New Roman" panose="02020603050405020304" pitchFamily="18" charset="0"/>
              <a:buChar char="►"/>
              <a:defRPr sz="18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
        <p:nvSpPr>
          <p:cNvPr id="15" name="文本占位符 14">
            <a:extLst>
              <a:ext uri="{FF2B5EF4-FFF2-40B4-BE49-F238E27FC236}">
                <a16:creationId xmlns:a16="http://schemas.microsoft.com/office/drawing/2014/main" xmlns="" id="{78073C13-CD4F-4115-885F-072A121A14FE}"/>
              </a:ext>
            </a:extLst>
          </p:cNvPr>
          <p:cNvSpPr>
            <a:spLocks noGrp="1"/>
          </p:cNvSpPr>
          <p:nvPr>
            <p:ph type="body" sz="quarter" idx="13"/>
          </p:nvPr>
        </p:nvSpPr>
        <p:spPr>
          <a:xfrm>
            <a:off x="7737987" y="128588"/>
            <a:ext cx="3844413" cy="490537"/>
          </a:xfrm>
          <a:solidFill>
            <a:schemeClr val="accent5">
              <a:lumMod val="40000"/>
              <a:lumOff val="60000"/>
            </a:schemeClr>
          </a:solidFill>
          <a:effectLst>
            <a:softEdge rad="127000"/>
          </a:effectLst>
        </p:spPr>
        <p:txBody>
          <a:bodyPr>
            <a:normAutofit/>
          </a:bodyPr>
          <a:lstStyle>
            <a:lvl1pPr marL="0" indent="0" algn="r">
              <a:buNone/>
              <a:defRPr sz="2000">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248551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2">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3">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4">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5">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249733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3397114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694628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02886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3060410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274640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3168986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166839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113843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46833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noAutofit/>
          </a:bodyPr>
          <a:lstStyle>
            <a:lvl1pPr marL="0" indent="0">
              <a:buNone/>
              <a:defRPr lang="zh-CN" altLang="en-US" sz="7200"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1269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30744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26266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531391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013764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6"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6"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480643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33280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398539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4"/>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4066585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4"/>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57271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98427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1513144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6"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83625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5676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42858672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282542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846869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08243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724841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470407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683288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6108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0" y="1535115"/>
            <a:ext cx="5389033" cy="639763"/>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592897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965575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AF44979-7B1E-4E54-BD1B-7D61FAC5A76D}"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3CCAB8-9C63-4C71-8098-38781760EAE0}" type="slidenum">
              <a:rPr lang="zh-CN" altLang="en-US" smtClean="0"/>
              <a:t>‹#›</a:t>
            </a:fld>
            <a:endParaRPr lang="zh-CN" altLang="en-US"/>
          </a:p>
        </p:txBody>
      </p:sp>
    </p:spTree>
    <p:extLst>
      <p:ext uri="{BB962C8B-B14F-4D97-AF65-F5344CB8AC3E}">
        <p14:creationId xmlns:p14="http://schemas.microsoft.com/office/powerpoint/2010/main" val="12954103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1395248" cy="831663"/>
          </a:xfrm>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438835"/>
            <a:ext cx="11395248" cy="4738129"/>
          </a:xfrm>
        </p:spPr>
        <p:txBody>
          <a:bodyPr>
            <a:normAutofit/>
          </a:bodyPr>
          <a:lstStyle>
            <a:lvl1pPr marL="228594" indent="-228594">
              <a:lnSpc>
                <a:spcPct val="100000"/>
              </a:lnSpc>
              <a:buClr>
                <a:schemeClr val="accent2"/>
              </a:buClr>
              <a:buSzPct val="50000"/>
              <a:buFont typeface="Times New Roman" panose="02020603050405020304" pitchFamily="18" charset="0"/>
              <a:buChar char="►"/>
              <a:defRPr sz="3000">
                <a:solidFill>
                  <a:schemeClr val="bg1"/>
                </a:solidFill>
                <a:latin typeface="黑体" panose="02010609060101010101" pitchFamily="49" charset="-122"/>
                <a:ea typeface="黑体" panose="02010609060101010101" pitchFamily="49" charset="-122"/>
                <a:cs typeface="Times New Roman" pitchFamily="18" charset="0"/>
              </a:defRPr>
            </a:lvl1pPr>
            <a:lvl2pPr marL="685783" indent="-228594">
              <a:lnSpc>
                <a:spcPct val="100000"/>
              </a:lnSpc>
              <a:buClr>
                <a:srgbClr val="7030A0"/>
              </a:buClr>
              <a:buSzPct val="50000"/>
              <a:buFont typeface="Times New Roman" panose="02020603050405020304" pitchFamily="18" charset="0"/>
              <a:buChar char="►"/>
              <a:defRPr sz="2800">
                <a:solidFill>
                  <a:schemeClr val="bg1"/>
                </a:solidFill>
                <a:latin typeface="黑体" panose="02010609060101010101" pitchFamily="49" charset="-122"/>
                <a:ea typeface="黑体" panose="02010609060101010101" pitchFamily="49" charset="-122"/>
                <a:cs typeface="Times New Roman" pitchFamily="18" charset="0"/>
              </a:defRPr>
            </a:lvl2pPr>
            <a:lvl3pPr marL="1142971" indent="-228594">
              <a:lnSpc>
                <a:spcPct val="100000"/>
              </a:lnSpc>
              <a:buClr>
                <a:schemeClr val="accent2"/>
              </a:buClr>
              <a:buSzPct val="50000"/>
              <a:buFont typeface="Times New Roman" panose="02020603050405020304" pitchFamily="18" charset="0"/>
              <a:buChar char="►"/>
              <a:defRPr sz="2400">
                <a:solidFill>
                  <a:schemeClr val="bg1"/>
                </a:solidFill>
                <a:latin typeface="黑体" panose="02010609060101010101" pitchFamily="49" charset="-122"/>
                <a:ea typeface="黑体" panose="02010609060101010101" pitchFamily="49" charset="-122"/>
                <a:cs typeface="Times New Roman" pitchFamily="18" charset="0"/>
              </a:defRPr>
            </a:lvl3pPr>
            <a:lvl4pPr marL="1600160" indent="-228594">
              <a:lnSpc>
                <a:spcPct val="100000"/>
              </a:lnSpc>
              <a:buClr>
                <a:srgbClr val="7030A0"/>
              </a:buClr>
              <a:buSzPct val="50000"/>
              <a:buFont typeface="Times New Roman" panose="02020603050405020304" pitchFamily="18" charset="0"/>
              <a:buChar char="►"/>
              <a:defRPr sz="2000">
                <a:solidFill>
                  <a:schemeClr val="bg1"/>
                </a:solidFill>
                <a:latin typeface="黑体" panose="02010609060101010101" pitchFamily="49" charset="-122"/>
                <a:ea typeface="黑体" panose="02010609060101010101" pitchFamily="49" charset="-122"/>
                <a:cs typeface="Times New Roman" pitchFamily="18" charset="0"/>
              </a:defRPr>
            </a:lvl4pPr>
            <a:lvl5pPr marL="2057349" indent="-228594">
              <a:lnSpc>
                <a:spcPct val="100000"/>
              </a:lnSpc>
              <a:buClr>
                <a:schemeClr val="accent2"/>
              </a:buClr>
              <a:buSzPct val="50000"/>
              <a:buFont typeface="Times New Roman" panose="02020603050405020304" pitchFamily="18" charset="0"/>
              <a:buChar char="►"/>
              <a:defRPr sz="2000">
                <a:solidFill>
                  <a:schemeClr val="bg1"/>
                </a:solidFill>
                <a:latin typeface="黑体" panose="02010609060101010101" pitchFamily="49" charset="-122"/>
                <a:ea typeface="黑体" panose="02010609060101010101" pitchFamily="49" charset="-122"/>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56882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42403550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596191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9149750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6395798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69535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8395808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78221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338971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0679434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553132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F3DADD2-5582-421F-8358-32BA1ED07B6F}"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5A4CB0A0-4AEE-4A7E-996F-AA6AB5ED79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40456834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1395248" cy="1325563"/>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825625"/>
            <a:ext cx="11395248" cy="4351339"/>
          </a:xfrm>
        </p:spPr>
        <p:txBody>
          <a:bodyPr>
            <a:normAutofit/>
          </a:bodyPr>
          <a:lstStyle>
            <a:lvl1pPr marL="228594" indent="-228594">
              <a:lnSpc>
                <a:spcPct val="100000"/>
              </a:lnSpc>
              <a:buClr>
                <a:schemeClr val="accent2"/>
              </a:buClr>
              <a:buSzPct val="50000"/>
              <a:buFont typeface="Times New Roman" panose="02020603050405020304" pitchFamily="18" charset="0"/>
              <a:buChar char="►"/>
              <a:defRPr sz="3200">
                <a:solidFill>
                  <a:schemeClr val="bg1"/>
                </a:solidFill>
                <a:latin typeface="黑体" panose="02010609060101010101" pitchFamily="49" charset="-122"/>
                <a:ea typeface="黑体" panose="02010609060101010101" pitchFamily="49" charset="-122"/>
                <a:cs typeface="Times New Roman" pitchFamily="18" charset="0"/>
              </a:defRPr>
            </a:lvl1pPr>
            <a:lvl2pPr marL="685783" indent="-228594">
              <a:lnSpc>
                <a:spcPct val="100000"/>
              </a:lnSpc>
              <a:buClr>
                <a:srgbClr val="7030A0"/>
              </a:buClr>
              <a:buSzPct val="50000"/>
              <a:buFont typeface="Times New Roman" panose="02020603050405020304" pitchFamily="18" charset="0"/>
              <a:buChar char="►"/>
              <a:defRPr sz="2400">
                <a:solidFill>
                  <a:schemeClr val="bg1"/>
                </a:solidFill>
                <a:latin typeface="黑体" panose="02010609060101010101" pitchFamily="49" charset="-122"/>
                <a:ea typeface="黑体" panose="02010609060101010101" pitchFamily="49" charset="-122"/>
                <a:cs typeface="Times New Roman" pitchFamily="18" charset="0"/>
              </a:defRPr>
            </a:lvl2pPr>
            <a:lvl3pPr marL="1142971" indent="-228594">
              <a:lnSpc>
                <a:spcPct val="100000"/>
              </a:lnSpc>
              <a:buClr>
                <a:schemeClr val="accent2"/>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3pPr>
            <a:lvl4pPr marL="1600160" indent="-228594">
              <a:lnSpc>
                <a:spcPct val="100000"/>
              </a:lnSpc>
              <a:buClr>
                <a:srgbClr val="7030A0"/>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4pPr>
            <a:lvl5pPr marL="2057349" indent="-228594">
              <a:lnSpc>
                <a:spcPct val="100000"/>
              </a:lnSpc>
              <a:buClr>
                <a:schemeClr val="accent2"/>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4E1CC245-C3C8-4BD8-8140-DC25EC5C0431}"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4DE2C671-FEA6-4D28-AF49-636E184AF89E}"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418917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8E99A87-24AD-4F4D-9FD4-5CEE0E0E291D}"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B59002D7-3176-4D10-A40A-6DAD03E4FA9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976107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A80594DA-89D8-4CBE-B2D5-02CB86ABC138}"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275A1745-1D90-46F0-9844-D4D2761C6605}"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24164739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A4CF84C0-9012-4ACF-B135-2B317866D695}"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pPr>
              <a:defRPr/>
            </a:pPr>
            <a:fld id="{DB1BDE28-0F7B-4027-9972-A52B69CACC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37883226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DE190AA1-48E2-49D2-AF97-FAD056643DAB}"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pPr>
              <a:defRPr/>
            </a:pPr>
            <a:fld id="{E03B702D-0363-42EE-8193-D7F9E7180B3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5305905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CC78BAC-DBBF-42D3-B310-162DC1C15311}"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pPr>
              <a:defRPr/>
            </a:pPr>
            <a:fld id="{557A7643-A4D7-449E-B38B-836D91EA36DF}"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4644279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4E396AF0-284A-477B-9D9B-AF21D00DFB3A}"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B6DF468A-C0F0-4662-B095-4781808F5CB0}"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33580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41543508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2165BCB5-D896-4454-B445-480C43488B1F}"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BC1FAC61-5897-430F-B261-C4CF40864D6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9423548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E14291D2-6DC8-4380-BF07-4A911E71DDB0}"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B6DAD9C6-06AB-4998-B158-2F796198E5F9}"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3188822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FF3DADD2-5582-421F-8358-32BA1ED07B6F}" type="datetimeFigureOut">
              <a:rPr lang="zh-CN" altLang="en-US" smtClean="0">
                <a:solidFill>
                  <a:prstClr val="white">
                    <a:tint val="75000"/>
                  </a:prstClr>
                </a:solidFill>
              </a:rPr>
              <a:pPr>
                <a:defRPr/>
              </a:pPr>
              <a:t>2021/9/28</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5A4CB0A0-4AEE-4A7E-996F-AA6AB5ED79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9385106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7" name="图片 6"/>
          <p:cNvPicPr>
            <a:picLocks noChangeAspect="1"/>
          </p:cNvPicPr>
          <p:nvPr userDrawn="1"/>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11491491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6206597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6"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6"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4019729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4"/>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6665997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4"/>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7627446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33215118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93462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476103"/>
            <a:ext cx="10515600" cy="4700861"/>
          </a:xfrm>
        </p:spPr>
        <p:txBody>
          <a:bodyPr/>
          <a:lstStyle>
            <a:lvl1pPr marL="304792"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1pPr>
            <a:lvl2pPr marL="914377" indent="-304792">
              <a:lnSpc>
                <a:spcPct val="100000"/>
              </a:lnSpc>
              <a:buClr>
                <a:srgbClr val="7030A0"/>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2pPr>
            <a:lvl3pPr marL="1523962"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marL="2133547" indent="-304792">
              <a:lnSpc>
                <a:spcPct val="100000"/>
              </a:lnSpc>
              <a:buClr>
                <a:srgbClr val="7030A0"/>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4pPr>
            <a:lvl5pPr marL="2743131"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592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1498412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39495748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943872" y="2130432"/>
            <a:ext cx="6333728" cy="1470025"/>
          </a:xfrm>
        </p:spPr>
        <p:txBody>
          <a:bodyPr>
            <a:noAutofit/>
          </a:bodyPr>
          <a:lstStyle>
            <a:lvl1pPr>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黑体" panose="02010609060101010101" pitchFamily="49" charset="-122"/>
                <a:ea typeface="黑体" panose="02010609060101010101" pitchFamily="49" charset="-122"/>
              </a:defRPr>
            </a:lvl1pPr>
            <a:lvl2pPr marL="342883"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4"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2021/9/28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8479" r="20087"/>
          <a:stretch/>
        </p:blipFill>
        <p:spPr>
          <a:xfrm>
            <a:off x="-11874" y="-1924"/>
            <a:ext cx="5504807" cy="685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0915" y="4625524"/>
            <a:ext cx="1611087" cy="2148115"/>
          </a:xfrm>
          <a:prstGeom prst="rect">
            <a:avLst/>
          </a:prstGeom>
        </p:spPr>
      </p:pic>
    </p:spTree>
    <p:extLst>
      <p:ext uri="{BB962C8B-B14F-4D97-AF65-F5344CB8AC3E}">
        <p14:creationId xmlns:p14="http://schemas.microsoft.com/office/powerpoint/2010/main" val="13238348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marL="257162" indent="-257162">
              <a:buClr>
                <a:schemeClr val="accent6"/>
              </a:buClr>
              <a:buSzPct val="50000"/>
              <a:buFont typeface="Times New Roman" panose="02020603050405020304" pitchFamily="18" charset="0"/>
              <a:buChar char="►"/>
              <a:defRPr sz="3200">
                <a:latin typeface="黑体" panose="02010609060101010101" pitchFamily="49" charset="-122"/>
                <a:ea typeface="黑体" panose="02010609060101010101" pitchFamily="49" charset="-122"/>
              </a:defRPr>
            </a:lvl1pPr>
            <a:lvl2pPr marL="557185" indent="-214303">
              <a:buClr>
                <a:srgbClr val="7030A0"/>
              </a:buClr>
              <a:buSzPct val="50000"/>
              <a:buFont typeface="Times New Roman" panose="02020603050405020304" pitchFamily="18" charset="0"/>
              <a:buChar char="►"/>
              <a:defRPr sz="2400">
                <a:latin typeface="黑体" panose="02010609060101010101" pitchFamily="49" charset="-122"/>
                <a:ea typeface="黑体" panose="02010609060101010101" pitchFamily="49" charset="-122"/>
              </a:defRPr>
            </a:lvl2pPr>
            <a:lvl3pPr marL="857207" indent="-171442">
              <a:buClr>
                <a:schemeClr val="accent6"/>
              </a:buClr>
              <a:buSzPct val="50000"/>
              <a:buFont typeface="Times New Roman" panose="02020603050405020304" pitchFamily="18" charset="0"/>
              <a:buChar char="►"/>
              <a:defRPr sz="2133">
                <a:latin typeface="黑体" panose="02010609060101010101" pitchFamily="49" charset="-122"/>
                <a:ea typeface="黑体" panose="02010609060101010101" pitchFamily="49" charset="-122"/>
              </a:defRPr>
            </a:lvl3pPr>
            <a:lvl4pPr marL="1200090" indent="-171442">
              <a:buClr>
                <a:srgbClr val="7030A0"/>
              </a:buClr>
              <a:buSzPct val="50000"/>
              <a:buFont typeface="Times New Roman" panose="02020603050405020304" pitchFamily="18" charset="0"/>
              <a:buChar char="►"/>
              <a:defRPr sz="1867">
                <a:latin typeface="黑体" panose="02010609060101010101" pitchFamily="49" charset="-122"/>
                <a:ea typeface="黑体" panose="02010609060101010101" pitchFamily="49" charset="-122"/>
              </a:defRPr>
            </a:lvl4pPr>
            <a:lvl5pPr marL="1542973" indent="-171442">
              <a:buClr>
                <a:schemeClr val="accent6"/>
              </a:buClr>
              <a:buSzPct val="50000"/>
              <a:buFont typeface="Times New Roman" panose="02020603050405020304" pitchFamily="18" charset="0"/>
              <a:buChar char="►"/>
              <a:defRPr sz="1867">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pPr>
              <a:defRPr/>
            </a:pPr>
            <a:fld id="{4E1CC245-C3C8-4BD8-8140-DC25EC5C0431}" type="datetimeFigureOut">
              <a:rPr lang="zh-CN" altLang="en-US" smtClean="0"/>
              <a:pPr>
                <a:defRPr/>
              </a:pPr>
              <a:t>2021/9/28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DE2C671-FEA6-4D28-AF49-636E184AF89E}" type="slidenum">
              <a:rPr lang="zh-CN" altLang="en-US" smtClean="0"/>
              <a:pPr>
                <a:defRPr/>
              </a:pPr>
              <a:t>‹#›</a:t>
            </a:fld>
            <a:endParaRPr lang="zh-CN" altLang="en-US"/>
          </a:p>
        </p:txBody>
      </p:sp>
    </p:spTree>
    <p:extLst>
      <p:ext uri="{BB962C8B-B14F-4D97-AF65-F5344CB8AC3E}">
        <p14:creationId xmlns:p14="http://schemas.microsoft.com/office/powerpoint/2010/main" val="204306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2">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3">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4">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5">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noAutofit/>
          </a:bodyPr>
          <a:lstStyle>
            <a:lvl1pPr marL="0" indent="0">
              <a:buNone/>
              <a:defRPr lang="zh-CN" altLang="en-US" sz="7200"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vl2pPr marL="342883" indent="0">
              <a:buNone/>
              <a:defRPr sz="1351">
                <a:solidFill>
                  <a:schemeClr val="tx1">
                    <a:tint val="75000"/>
                  </a:schemeClr>
                </a:solidFill>
              </a:defRPr>
            </a:lvl2pPr>
            <a:lvl3pPr marL="685766" indent="0">
              <a:buNone/>
              <a:defRPr sz="1200">
                <a:solidFill>
                  <a:schemeClr val="tx1">
                    <a:tint val="75000"/>
                  </a:schemeClr>
                </a:solidFill>
              </a:defRPr>
            </a:lvl3pPr>
            <a:lvl4pPr marL="1028649" indent="0">
              <a:buNone/>
              <a:defRPr sz="1051">
                <a:solidFill>
                  <a:schemeClr val="tx1">
                    <a:tint val="75000"/>
                  </a:schemeClr>
                </a:solidFill>
              </a:defRPr>
            </a:lvl4pPr>
            <a:lvl5pPr marL="1371532" indent="0">
              <a:buNone/>
              <a:defRPr sz="1051">
                <a:solidFill>
                  <a:schemeClr val="tx1">
                    <a:tint val="75000"/>
                  </a:schemeClr>
                </a:solidFill>
              </a:defRPr>
            </a:lvl5pPr>
            <a:lvl6pPr marL="1714414" indent="0">
              <a:buNone/>
              <a:defRPr sz="1051">
                <a:solidFill>
                  <a:schemeClr val="tx1">
                    <a:tint val="75000"/>
                  </a:schemeClr>
                </a:solidFill>
              </a:defRPr>
            </a:lvl6pPr>
            <a:lvl7pPr marL="2057297" indent="0">
              <a:buNone/>
              <a:defRPr sz="1051">
                <a:solidFill>
                  <a:schemeClr val="tx1">
                    <a:tint val="75000"/>
                  </a:schemeClr>
                </a:solidFill>
              </a:defRPr>
            </a:lvl7pPr>
            <a:lvl8pPr marL="2400180" indent="0">
              <a:buNone/>
              <a:defRPr sz="1051">
                <a:solidFill>
                  <a:schemeClr val="tx1">
                    <a:tint val="75000"/>
                  </a:schemeClr>
                </a:solidFill>
              </a:defRPr>
            </a:lvl8pPr>
            <a:lvl9pPr marL="2743063" indent="0">
              <a:buNone/>
              <a:defRPr sz="1051">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98E99A87-24AD-4F4D-9FD4-5CEE0E0E291D}" type="datetimeFigureOut">
              <a:rPr lang="zh-CN" altLang="en-US" smtClean="0"/>
              <a:pPr>
                <a:defRPr/>
              </a:pPr>
              <a:t>2021/9/28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59002D7-3176-4D10-A40A-6DAD03E4FA98}" type="slidenum">
              <a:rPr lang="zh-CN" altLang="en-US" smtClean="0"/>
              <a:pPr>
                <a:defRPr/>
              </a:pPr>
              <a:t>‹#›</a:t>
            </a:fld>
            <a:endParaRPr lang="zh-CN" altLang="en-US"/>
          </a:p>
        </p:txBody>
      </p:sp>
    </p:spTree>
    <p:extLst>
      <p:ext uri="{BB962C8B-B14F-4D97-AF65-F5344CB8AC3E}">
        <p14:creationId xmlns:p14="http://schemas.microsoft.com/office/powerpoint/2010/main" val="33033905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4"/>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a:defRPr/>
            </a:pPr>
            <a:fld id="{A80594DA-89D8-4CBE-B2D5-02CB86ABC138}" type="datetimeFigureOut">
              <a:rPr lang="zh-CN" altLang="en-US" smtClean="0"/>
              <a:pPr>
                <a:defRPr/>
              </a:pPr>
              <a:t>2021/9/28</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275A1745-1D90-46F0-9844-D4D2761C6605}" type="slidenum">
              <a:rPr lang="zh-CN" altLang="en-US" smtClean="0"/>
              <a:pPr>
                <a:defRPr/>
              </a:pPr>
              <a:t>‹#›</a:t>
            </a:fld>
            <a:endParaRPr lang="zh-CN" altLang="en-US"/>
          </a:p>
        </p:txBody>
      </p:sp>
    </p:spTree>
    <p:extLst>
      <p:ext uri="{BB962C8B-B14F-4D97-AF65-F5344CB8AC3E}">
        <p14:creationId xmlns:p14="http://schemas.microsoft.com/office/powerpoint/2010/main" val="21309795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6"/>
            <a:ext cx="5386917" cy="639763"/>
          </a:xfrm>
        </p:spPr>
        <p:txBody>
          <a:bodyPr anchor="b"/>
          <a:lstStyle>
            <a:lvl1pPr marL="0" indent="0">
              <a:buNone/>
              <a:defRPr sz="1800" b="1"/>
            </a:lvl1pPr>
            <a:lvl2pPr marL="342883" indent="0">
              <a:buNone/>
              <a:defRPr sz="1500" b="1"/>
            </a:lvl2pPr>
            <a:lvl3pPr marL="685766" indent="0">
              <a:buNone/>
              <a:defRPr sz="1351" b="1"/>
            </a:lvl3pPr>
            <a:lvl4pPr marL="1028649" indent="0">
              <a:buNone/>
              <a:defRPr sz="1200" b="1"/>
            </a:lvl4pPr>
            <a:lvl5pPr marL="1371532" indent="0">
              <a:buNone/>
              <a:defRPr sz="1200" b="1"/>
            </a:lvl5pPr>
            <a:lvl6pPr marL="1714414" indent="0">
              <a:buNone/>
              <a:defRPr sz="1200" b="1"/>
            </a:lvl6pPr>
            <a:lvl7pPr marL="2057297" indent="0">
              <a:buNone/>
              <a:defRPr sz="1200" b="1"/>
            </a:lvl7pPr>
            <a:lvl8pPr marL="2400180" indent="0">
              <a:buNone/>
              <a:defRPr sz="1200" b="1"/>
            </a:lvl8pPr>
            <a:lvl9pPr marL="2743063"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2" y="1535116"/>
            <a:ext cx="5389033" cy="639763"/>
          </a:xfrm>
        </p:spPr>
        <p:txBody>
          <a:bodyPr anchor="b"/>
          <a:lstStyle>
            <a:lvl1pPr marL="0" indent="0">
              <a:buNone/>
              <a:defRPr sz="1800" b="1"/>
            </a:lvl1pPr>
            <a:lvl2pPr marL="342883" indent="0">
              <a:buNone/>
              <a:defRPr sz="1500" b="1"/>
            </a:lvl2pPr>
            <a:lvl3pPr marL="685766" indent="0">
              <a:buNone/>
              <a:defRPr sz="1351" b="1"/>
            </a:lvl3pPr>
            <a:lvl4pPr marL="1028649" indent="0">
              <a:buNone/>
              <a:defRPr sz="1200" b="1"/>
            </a:lvl4pPr>
            <a:lvl5pPr marL="1371532" indent="0">
              <a:buNone/>
              <a:defRPr sz="1200" b="1"/>
            </a:lvl5pPr>
            <a:lvl6pPr marL="1714414" indent="0">
              <a:buNone/>
              <a:defRPr sz="1200" b="1"/>
            </a:lvl6pPr>
            <a:lvl7pPr marL="2057297" indent="0">
              <a:buNone/>
              <a:defRPr sz="1200" b="1"/>
            </a:lvl7pPr>
            <a:lvl8pPr marL="2400180" indent="0">
              <a:buNone/>
              <a:defRPr sz="1200" b="1"/>
            </a:lvl8pPr>
            <a:lvl9pPr marL="2743063"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a:defRPr/>
            </a:pPr>
            <a:fld id="{FF3DADD2-5582-421F-8358-32BA1ED07B6F}" type="datetimeFigureOut">
              <a:rPr lang="zh-CN" altLang="en-US" smtClean="0"/>
              <a:pPr>
                <a:defRPr/>
              </a:pPr>
              <a:t>2021/9/28</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8481193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F3DADD2-5582-421F-8358-32BA1ED07B6F}" type="datetimeFigureOut">
              <a:rPr lang="zh-CN" altLang="en-US" smtClean="0"/>
              <a:pPr>
                <a:defRPr/>
              </a:pPr>
              <a:t>2021/9/28</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15793296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F3DADD2-5582-421F-8358-32BA1ED07B6F}" type="datetimeFigureOut">
              <a:rPr lang="zh-CN" altLang="en-US" smtClean="0"/>
              <a:pPr>
                <a:defRPr/>
              </a:pPr>
              <a:t>2021/9/28</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40319144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2"/>
            <a:ext cx="4011084" cy="1162051"/>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051"/>
            </a:lvl1pPr>
            <a:lvl2pPr marL="342883" indent="0">
              <a:buNone/>
              <a:defRPr sz="900"/>
            </a:lvl2pPr>
            <a:lvl3pPr marL="685766" indent="0">
              <a:buNone/>
              <a:defRPr sz="751"/>
            </a:lvl3pPr>
            <a:lvl4pPr marL="1028649" indent="0">
              <a:buNone/>
              <a:defRPr sz="675"/>
            </a:lvl4pPr>
            <a:lvl5pPr marL="1371532" indent="0">
              <a:buNone/>
              <a:defRPr sz="675"/>
            </a:lvl5pPr>
            <a:lvl6pPr marL="1714414" indent="0">
              <a:buNone/>
              <a:defRPr sz="675"/>
            </a:lvl6pPr>
            <a:lvl7pPr marL="2057297" indent="0">
              <a:buNone/>
              <a:defRPr sz="675"/>
            </a:lvl7pPr>
            <a:lvl8pPr marL="2400180" indent="0">
              <a:buNone/>
              <a:defRPr sz="675"/>
            </a:lvl8pPr>
            <a:lvl9pPr marL="2743063"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4E396AF0-284A-477B-9D9B-AF21D00DFB3A}" type="datetimeFigureOut">
              <a:rPr lang="zh-CN" altLang="en-US" smtClean="0"/>
              <a:pPr>
                <a:defRPr/>
              </a:pPr>
              <a:t>2021/9/28</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6DF468A-C0F0-4662-B095-4781808F5CB0}" type="slidenum">
              <a:rPr lang="zh-CN" altLang="en-US" smtClean="0"/>
              <a:pPr>
                <a:defRPr/>
              </a:pPr>
              <a:t>‹#›</a:t>
            </a:fld>
            <a:endParaRPr lang="zh-CN" altLang="en-US"/>
          </a:p>
        </p:txBody>
      </p:sp>
    </p:spTree>
    <p:extLst>
      <p:ext uri="{BB962C8B-B14F-4D97-AF65-F5344CB8AC3E}">
        <p14:creationId xmlns:p14="http://schemas.microsoft.com/office/powerpoint/2010/main" val="39585501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3"/>
            <a:ext cx="7315200" cy="566739"/>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883"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7" indent="0">
              <a:buNone/>
              <a:defRPr sz="1500"/>
            </a:lvl7pPr>
            <a:lvl8pPr marL="2400180" indent="0">
              <a:buNone/>
              <a:defRPr sz="1500"/>
            </a:lvl8pPr>
            <a:lvl9pPr marL="2743063"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42"/>
            <a:ext cx="7315200" cy="804863"/>
          </a:xfrm>
        </p:spPr>
        <p:txBody>
          <a:bodyPr/>
          <a:lstStyle>
            <a:lvl1pPr marL="0" indent="0">
              <a:buNone/>
              <a:defRPr sz="1051"/>
            </a:lvl1pPr>
            <a:lvl2pPr marL="342883" indent="0">
              <a:buNone/>
              <a:defRPr sz="900"/>
            </a:lvl2pPr>
            <a:lvl3pPr marL="685766" indent="0">
              <a:buNone/>
              <a:defRPr sz="751"/>
            </a:lvl3pPr>
            <a:lvl4pPr marL="1028649" indent="0">
              <a:buNone/>
              <a:defRPr sz="675"/>
            </a:lvl4pPr>
            <a:lvl5pPr marL="1371532" indent="0">
              <a:buNone/>
              <a:defRPr sz="675"/>
            </a:lvl5pPr>
            <a:lvl6pPr marL="1714414" indent="0">
              <a:buNone/>
              <a:defRPr sz="675"/>
            </a:lvl6pPr>
            <a:lvl7pPr marL="2057297" indent="0">
              <a:buNone/>
              <a:defRPr sz="675"/>
            </a:lvl7pPr>
            <a:lvl8pPr marL="2400180" indent="0">
              <a:buNone/>
              <a:defRPr sz="675"/>
            </a:lvl8pPr>
            <a:lvl9pPr marL="2743063"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2165BCB5-D896-4454-B445-480C43488B1F}" type="datetimeFigureOut">
              <a:rPr lang="zh-CN" altLang="en-US" smtClean="0"/>
              <a:pPr>
                <a:defRPr/>
              </a:pPr>
              <a:t>2021/9/28</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C1FAC61-5897-430F-B261-C4CF40864D68}" type="slidenum">
              <a:rPr lang="zh-CN" altLang="en-US" smtClean="0"/>
              <a:pPr>
                <a:defRPr/>
              </a:pPr>
              <a:t>‹#›</a:t>
            </a:fld>
            <a:endParaRPr lang="zh-CN" altLang="en-US"/>
          </a:p>
        </p:txBody>
      </p:sp>
    </p:spTree>
    <p:extLst>
      <p:ext uri="{BB962C8B-B14F-4D97-AF65-F5344CB8AC3E}">
        <p14:creationId xmlns:p14="http://schemas.microsoft.com/office/powerpoint/2010/main" val="46167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40"/>
            <a:ext cx="7315200" cy="8048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168303716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2021/9/28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14964005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2021/9/28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20888625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0072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471087" y="215905"/>
            <a:ext cx="10390716"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498600" y="1508128"/>
            <a:ext cx="5080000" cy="4511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781800" y="1508128"/>
            <a:ext cx="5080000" cy="4511675"/>
          </a:xfrm>
        </p:spPr>
        <p:txBody>
          <a:bodyPr/>
          <a:lstStyle/>
          <a:p>
            <a:pPr lvl="0"/>
            <a:r>
              <a:rPr lang="zh-CN" altLang="en-US" noProof="0"/>
              <a:t>单击图标添加图表</a:t>
            </a:r>
          </a:p>
        </p:txBody>
      </p:sp>
      <p:sp>
        <p:nvSpPr>
          <p:cNvPr id="5" name="Rectangle 36"/>
          <p:cNvSpPr>
            <a:spLocks noGrp="1" noChangeArrowheads="1"/>
          </p:cNvSpPr>
          <p:nvPr>
            <p:ph type="dt" sz="half" idx="10"/>
          </p:nvPr>
        </p:nvSpPr>
        <p:spPr>
          <a:ln/>
        </p:spPr>
        <p:txBody>
          <a:bodyPr/>
          <a:lstStyle>
            <a:lvl1pPr>
              <a:defRPr/>
            </a:lvl1pPr>
          </a:lstStyle>
          <a:p>
            <a:pPr>
              <a:defRPr/>
            </a:pPr>
            <a:fld id="{FF3DADD2-5582-421F-8358-32BA1ED07B6F}" type="datetimeFigureOut">
              <a:rPr lang="zh-CN" altLang="en-US" smtClean="0"/>
              <a:pPr>
                <a:defRPr/>
              </a:pPr>
              <a:t>2021/9/28</a:t>
            </a:fld>
            <a:endParaRPr lang="zh-CN" altLang="en-US"/>
          </a:p>
        </p:txBody>
      </p:sp>
      <p:sp>
        <p:nvSpPr>
          <p:cNvPr id="6" name="Rectangle 3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38"/>
          <p:cNvSpPr>
            <a:spLocks noGrp="1" noChangeArrowheads="1"/>
          </p:cNvSpPr>
          <p:nvPr>
            <p:ph type="sldNum" sz="quarter" idx="12"/>
          </p:nvPr>
        </p:nvSpPr>
        <p:spPr>
          <a:ln/>
        </p:spPr>
        <p:txBody>
          <a:bodyPr/>
          <a:lstStyle>
            <a:lvl1pPr>
              <a:defRPr/>
            </a:lvl1p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30374146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2" name="Title 1"/>
          <p:cNvSpPr>
            <a:spLocks noGrp="1"/>
          </p:cNvSpPr>
          <p:nvPr>
            <p:ph type="title"/>
          </p:nvPr>
        </p:nvSpPr>
        <p:spPr>
          <a:xfrm>
            <a:off x="1297195" y="365129"/>
            <a:ext cx="8485093" cy="58046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5320" y="1168917"/>
            <a:ext cx="11355467" cy="53185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cxnSp>
        <p:nvCxnSpPr>
          <p:cNvPr id="7" name="直接连接符 6"/>
          <p:cNvCxnSpPr/>
          <p:nvPr/>
        </p:nvCxnSpPr>
        <p:spPr>
          <a:xfrm>
            <a:off x="0" y="1028160"/>
            <a:ext cx="12192000" cy="0"/>
          </a:xfrm>
          <a:prstGeom prst="line">
            <a:avLst/>
          </a:prstGeom>
          <a:noFill/>
          <a:ln w="22225" cap="flat" cmpd="sng" algn="ctr">
            <a:solidFill>
              <a:srgbClr val="1C6299"/>
            </a:solidFill>
            <a:prstDash val="solid"/>
            <a:miter lim="800000"/>
          </a:ln>
          <a:effectLst/>
        </p:spPr>
      </p:cxnSp>
      <p:sp>
        <p:nvSpPr>
          <p:cNvPr id="10" name="椭圆 9"/>
          <p:cNvSpPr/>
          <p:nvPr/>
        </p:nvSpPr>
        <p:spPr>
          <a:xfrm>
            <a:off x="511117" y="362931"/>
            <a:ext cx="624000" cy="468000"/>
          </a:xfrm>
          <a:prstGeom prst="ellipse">
            <a:avLst/>
          </a:prstGeom>
          <a:gradFill>
            <a:gsLst>
              <a:gs pos="0">
                <a:srgbClr val="1C6299"/>
              </a:gs>
              <a:gs pos="100000">
                <a:srgbClr val="5C307D">
                  <a:alpha val="90000"/>
                </a:srgbClr>
              </a:gs>
            </a:gsLst>
            <a:lin ang="0" scaled="0"/>
          </a:gra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200" b="0" i="1"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271682" y="806196"/>
            <a:ext cx="234951" cy="176213"/>
          </a:xfrm>
          <a:prstGeom prst="ellipse">
            <a:avLst/>
          </a:prstGeom>
          <a:gradFill>
            <a:gsLst>
              <a:gs pos="0">
                <a:srgbClr val="1C6299"/>
              </a:gs>
              <a:gs pos="100000">
                <a:srgbClr val="5C307D">
                  <a:alpha val="90000"/>
                </a:srgbClr>
              </a:gs>
            </a:gsLst>
            <a:lin ang="3000000" scaled="0"/>
          </a:gra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200" b="0" i="1"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3" hasCustomPrompt="1"/>
          </p:nvPr>
        </p:nvSpPr>
        <p:spPr>
          <a:xfrm>
            <a:off x="506631" y="448259"/>
            <a:ext cx="614892" cy="403019"/>
          </a:xfrm>
        </p:spPr>
        <p:txBody>
          <a:bodyPr>
            <a:noAutofit/>
          </a:bodyPr>
          <a:lstStyle>
            <a:lvl1pPr marL="0" indent="0">
              <a:buNone/>
              <a:defRPr sz="1800" b="0" i="1" cap="none" spc="0">
                <a:ln w="0"/>
                <a:solidFill>
                  <a:schemeClr val="bg1"/>
                </a:solidFill>
                <a:effectLst>
                  <a:outerShdw blurRad="38100" dist="25400" dir="5400000" algn="ctr" rotWithShape="0">
                    <a:srgbClr val="6E747A">
                      <a:alpha val="43000"/>
                    </a:srgbClr>
                  </a:outerShdw>
                </a:effectLst>
                <a:latin typeface="Courier New" panose="02070309020205020404" pitchFamily="49" charset="0"/>
                <a:cs typeface="Courier New" panose="02070309020205020404" pitchFamily="49"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ltLang="zh-CN" dirty="0"/>
              <a:t>01</a:t>
            </a:r>
            <a:endParaRPr lang="zh-CN" altLang="en-US" dirty="0"/>
          </a:p>
        </p:txBody>
      </p:sp>
      <p:sp>
        <p:nvSpPr>
          <p:cNvPr id="15" name="文本框 14"/>
          <p:cNvSpPr txBox="1"/>
          <p:nvPr/>
        </p:nvSpPr>
        <p:spPr>
          <a:xfrm>
            <a:off x="11387918" y="6531700"/>
            <a:ext cx="660649" cy="369332"/>
          </a:xfrm>
          <a:prstGeom prst="rect">
            <a:avLst/>
          </a:prstGeom>
          <a:noFill/>
        </p:spPr>
        <p:txBody>
          <a:bodyPr wrap="square" rtlCol="0">
            <a:spAutoFit/>
          </a:bodyPr>
          <a:lstStyle/>
          <a:p>
            <a:fld id="{2858B10E-405E-4827-AAE0-AE5E1D823054}" type="slidenum">
              <a:rPr lang="en-US" altLang="zh-CN" sz="1800" b="0" cap="none" spc="0" smtClean="0">
                <a:ln w="0"/>
                <a:solidFill>
                  <a:schemeClr val="accent1"/>
                </a:solidFill>
                <a:effectLst>
                  <a:outerShdw blurRad="38100" dist="25400" dir="5400000" algn="ctr" rotWithShape="0">
                    <a:srgbClr val="6E747A">
                      <a:alpha val="43000"/>
                    </a:srgbClr>
                  </a:outerShdw>
                </a:effectLst>
              </a:rPr>
              <a:t>‹#›</a:t>
            </a:fld>
            <a:endParaRPr lang="zh-CN" altLang="en-US" sz="1800" b="0" cap="none" spc="0" dirty="0">
              <a:ln w="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9308106" y="6531700"/>
            <a:ext cx="2079812" cy="369332"/>
          </a:xfrm>
          <a:prstGeom prst="rect">
            <a:avLst/>
          </a:prstGeom>
          <a:noFill/>
        </p:spPr>
        <p:txBody>
          <a:bodyPr wrap="square" rtlCol="0">
            <a:spAutoFit/>
          </a:bodyPr>
          <a:lstStyle/>
          <a:p>
            <a:r>
              <a:rPr lang="en-US" altLang="zh-CN" sz="1800" b="0" cap="none" spc="0" dirty="0">
                <a:ln w="0"/>
                <a:solidFill>
                  <a:schemeClr val="accent1"/>
                </a:solidFill>
                <a:effectLst>
                  <a:outerShdw blurRad="38100" dist="25400" dir="5400000" algn="ctr" rotWithShape="0">
                    <a:srgbClr val="6E747A">
                      <a:alpha val="43000"/>
                    </a:srgbClr>
                  </a:outerShdw>
                </a:effectLst>
              </a:rPr>
              <a:t>2019/5/24</a:t>
            </a:r>
            <a:endParaRPr lang="zh-CN" altLang="en-US" sz="1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257832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84554B8E-2D26-4707-9CFE-2A311E1A51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hasCustomPrompt="1"/>
          </p:nvPr>
        </p:nvSpPr>
        <p:spPr>
          <a:xfrm>
            <a:off x="5259687" y="2514691"/>
            <a:ext cx="578742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9802" name="标题 1"/>
          <p:cNvSpPr>
            <a:spLocks noGrp="1"/>
          </p:cNvSpPr>
          <p:nvPr userDrawn="1">
            <p:ph type="ctrTitle" hasCustomPrompt="1"/>
          </p:nvPr>
        </p:nvSpPr>
        <p:spPr>
          <a:xfrm>
            <a:off x="5259687" y="1301938"/>
            <a:ext cx="5787426" cy="1155604"/>
          </a:xfrm>
        </p:spPr>
        <p:txBody>
          <a:bodyPr anchor="ctr">
            <a:norm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3264497"/>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10923AAE-3CE4-44E4-B83E-2AB904D471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564413" y="343058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671367945"/>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xmlns="" id="{96DECD67-EF7B-4225-9DCD-E9A1FB000059}"/>
              </a:ext>
            </a:extLst>
          </p:cNvPr>
          <p:cNvSpPr>
            <a:spLocks noGrp="1"/>
          </p:cNvSpPr>
          <p:nvPr>
            <p:ph type="dt" sz="half" idx="10"/>
          </p:nvPr>
        </p:nvSpPr>
        <p:spPr/>
        <p:txBody>
          <a:bodyPr/>
          <a:lstStyle/>
          <a:p>
            <a:fld id="{6489D9C7-5DC6-4263-87FF-7C99F6FB63C3}" type="datetime1">
              <a:rPr lang="zh-CN" altLang="en-US" smtClean="0"/>
              <a:pPr/>
              <a:t>2021/9/28</a:t>
            </a:fld>
            <a:endParaRPr lang="zh-CN" altLang="en-US"/>
          </a:p>
        </p:txBody>
      </p:sp>
      <p:sp>
        <p:nvSpPr>
          <p:cNvPr id="5" name="页脚占位符 4">
            <a:extLst>
              <a:ext uri="{FF2B5EF4-FFF2-40B4-BE49-F238E27FC236}">
                <a16:creationId xmlns:a16="http://schemas.microsoft.com/office/drawing/2014/main" xmlns=""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xmlns=""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180644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8105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pPr/>
              <a:t>2021/9/28</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275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4" Type="http://schemas.openxmlformats.org/officeDocument/2006/relationships/slideLayout" Target="../slideLayouts/slideLayout98.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7.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6.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C63F05-C951-416F-8E43-D16B3C033D88}" type="datetimeFigureOut">
              <a:rPr lang="zh-CN" altLang="en-US" smtClean="0"/>
              <a:t>2021/9/28</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452208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2021/9/28</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927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95037E8F-C4AA-4E4E-B09A-0943E4010CFF}" type="datetimeFigureOut">
              <a:rPr lang="zh-CN" altLang="en-US" smtClean="0"/>
              <a:pPr/>
              <a:t>2021/9/28</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5570612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8DE33542-52ED-4F03-9EB4-53C89D493B24}" type="datetimeFigureOut">
              <a:rPr lang="zh-CN" altLang="en-US" smtClean="0"/>
              <a:t>2021/9/28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0033100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95037E8F-C4AA-4E4E-B09A-0943E4010CFF}" type="datetimeFigureOut">
              <a:rPr lang="zh-CN" altLang="en-US" smtClean="0"/>
              <a:t>2021/9/28</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5367781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pPr defTabSz="1218323"/>
            <a:fld id="{8DE33542-52ED-4F03-9EB4-53C89D493B24}" type="datetimeFigureOut">
              <a:rPr lang="zh-CN" altLang="en-US" smtClean="0">
                <a:solidFill>
                  <a:prstClr val="white">
                    <a:tint val="75000"/>
                  </a:prstClr>
                </a:solidFill>
              </a:rPr>
              <a:pPr defTabSz="1218323"/>
              <a:t>2021/9/28</a:t>
            </a:fld>
            <a:endParaRPr lang="zh-CN" altLang="en-US">
              <a:solidFill>
                <a:prstClr val="white">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pPr defTabSz="1218323"/>
            <a:endParaRPr lang="zh-CN" altLang="en-US">
              <a:solidFill>
                <a:prstClr val="white">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pPr defTabSz="1218323"/>
            <a:fld id="{CF26D15E-5C1A-4C25-BE01-F73D3751A5C3}" type="slidenum">
              <a:rPr lang="zh-CN" altLang="en-US" smtClean="0">
                <a:solidFill>
                  <a:prstClr val="white">
                    <a:tint val="75000"/>
                  </a:prstClr>
                </a:solidFill>
              </a:rPr>
              <a:pPr defTabSz="1218323"/>
              <a:t>‹#›</a:t>
            </a:fld>
            <a:endParaRPr lang="zh-CN" altLang="en-US">
              <a:solidFill>
                <a:prstClr val="white">
                  <a:tint val="75000"/>
                </a:prstClr>
              </a:solidFill>
            </a:endParaRPr>
          </a:p>
        </p:txBody>
      </p:sp>
    </p:spTree>
    <p:extLst>
      <p:ext uri="{BB962C8B-B14F-4D97-AF65-F5344CB8AC3E}">
        <p14:creationId xmlns:p14="http://schemas.microsoft.com/office/powerpoint/2010/main" val="134169094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816D584B-9DE3-4CDF-852C-C97017BA7B44}" type="datetimeFigureOut">
              <a:rPr lang="zh-CN" altLang="en-US" smtClean="0"/>
              <a:t>2021/9/28</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72683090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pPr fontAlgn="base">
              <a:spcBef>
                <a:spcPct val="0"/>
              </a:spcBef>
              <a:spcAft>
                <a:spcPct val="0"/>
              </a:spcAft>
              <a:defRPr/>
            </a:pPr>
            <a:fld id="{FF3DADD2-5582-421F-8358-32BA1ED07B6F}" type="datetimeFigureOut">
              <a:rPr lang="zh-CN" altLang="en-US" smtClean="0">
                <a:solidFill>
                  <a:prstClr val="white">
                    <a:tint val="75000"/>
                  </a:prstClr>
                </a:solidFill>
                <a:latin typeface="Arial" charset="0"/>
              </a:rPr>
              <a:pPr fontAlgn="base">
                <a:spcBef>
                  <a:spcPct val="0"/>
                </a:spcBef>
                <a:spcAft>
                  <a:spcPct val="0"/>
                </a:spcAft>
                <a:defRPr/>
              </a:pPr>
              <a:t>2021/9/28</a:t>
            </a:fld>
            <a:endParaRPr lang="zh-CN" altLang="en-US">
              <a:solidFill>
                <a:prstClr val="white">
                  <a:tint val="75000"/>
                </a:prstClr>
              </a:solidFill>
              <a:latin typeface="Arial" charset="0"/>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pPr fontAlgn="base">
              <a:spcBef>
                <a:spcPct val="0"/>
              </a:spcBef>
              <a:spcAft>
                <a:spcPct val="0"/>
              </a:spcAft>
              <a:defRPr/>
            </a:pPr>
            <a:endParaRPr lang="zh-CN" altLang="en-US">
              <a:solidFill>
                <a:prstClr val="white">
                  <a:tint val="75000"/>
                </a:prstClr>
              </a:solidFill>
              <a:latin typeface="Arial" charset="0"/>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pPr fontAlgn="base">
              <a:spcBef>
                <a:spcPct val="0"/>
              </a:spcBef>
              <a:spcAft>
                <a:spcPct val="0"/>
              </a:spcAft>
              <a:defRPr/>
            </a:pPr>
            <a:fld id="{5A4CB0A0-4AEE-4A7E-996F-AA6AB5ED790B}" type="slidenum">
              <a:rPr lang="zh-CN" altLang="en-US" smtClean="0">
                <a:solidFill>
                  <a:prstClr val="white">
                    <a:tint val="75000"/>
                  </a:prstClr>
                </a:solidFill>
                <a:latin typeface="Arial" charset="0"/>
              </a:rPr>
              <a:pPr fontAlgn="base">
                <a:spcBef>
                  <a:spcPct val="0"/>
                </a:spcBef>
                <a:spcAft>
                  <a:spcPct val="0"/>
                </a:spcAft>
                <a:defRPr/>
              </a:pPr>
              <a:t>‹#›</a:t>
            </a:fld>
            <a:endParaRPr lang="zh-CN" altLang="en-US">
              <a:solidFill>
                <a:prstClr val="white">
                  <a:tint val="75000"/>
                </a:prstClr>
              </a:solidFill>
              <a:latin typeface="Arial" charset="0"/>
            </a:endParaRPr>
          </a:p>
        </p:txBody>
      </p:sp>
    </p:spTree>
    <p:extLst>
      <p:ext uri="{BB962C8B-B14F-4D97-AF65-F5344CB8AC3E}">
        <p14:creationId xmlns:p14="http://schemas.microsoft.com/office/powerpoint/2010/main" val="418043244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95037E8F-C4AA-4E4E-B09A-0943E4010CFF}" type="datetimeFigureOut">
              <a:rPr lang="zh-CN" altLang="en-US" smtClean="0"/>
              <a:t>2021/9/28</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197917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Lst>
  <p:txStyles>
    <p:titleStyle>
      <a:lvl1pPr algn="l" defTabSz="1218323"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F3DADD2-5582-421F-8358-32BA1ED07B6F}" type="datetimeFigureOut">
              <a:rPr lang="zh-CN" altLang="en-US" smtClean="0"/>
              <a:pPr>
                <a:defRPr/>
              </a:pPr>
              <a:t>2021/9/28</a:t>
            </a:fld>
            <a:endParaRPr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32488293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Lst>
  <p:txStyles>
    <p:titleStyle>
      <a:lvl1pPr algn="ctr" defTabSz="685766" rtl="0" eaLnBrk="1" latinLnBrk="0" hangingPunct="1">
        <a:spcBef>
          <a:spcPct val="0"/>
        </a:spcBef>
        <a:buNone/>
        <a:defRPr sz="3300" kern="1200">
          <a:solidFill>
            <a:schemeClr val="tx1"/>
          </a:solidFill>
          <a:latin typeface="+mj-lt"/>
          <a:ea typeface="+mj-ea"/>
          <a:cs typeface="+mj-cs"/>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85" indent="-214303" algn="l" defTabSz="685766"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07" indent="-171442" algn="l" defTabSz="68576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90"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973"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4"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66" rtl="0" eaLnBrk="1" latinLnBrk="0" hangingPunct="1">
        <a:defRPr sz="1351" kern="1200">
          <a:solidFill>
            <a:schemeClr val="tx1"/>
          </a:solidFill>
          <a:latin typeface="+mn-lt"/>
          <a:ea typeface="+mn-ea"/>
          <a:cs typeface="+mn-cs"/>
        </a:defRPr>
      </a:lvl1pPr>
      <a:lvl2pPr marL="342883" algn="l" defTabSz="685766" rtl="0" eaLnBrk="1" latinLnBrk="0" hangingPunct="1">
        <a:defRPr sz="1351" kern="1200">
          <a:solidFill>
            <a:schemeClr val="tx1"/>
          </a:solidFill>
          <a:latin typeface="+mn-lt"/>
          <a:ea typeface="+mn-ea"/>
          <a:cs typeface="+mn-cs"/>
        </a:defRPr>
      </a:lvl2pPr>
      <a:lvl3pPr marL="685766" algn="l" defTabSz="685766" rtl="0" eaLnBrk="1" latinLnBrk="0" hangingPunct="1">
        <a:defRPr sz="1351" kern="1200">
          <a:solidFill>
            <a:schemeClr val="tx1"/>
          </a:solidFill>
          <a:latin typeface="+mn-lt"/>
          <a:ea typeface="+mn-ea"/>
          <a:cs typeface="+mn-cs"/>
        </a:defRPr>
      </a:lvl3pPr>
      <a:lvl4pPr marL="1028649" algn="l" defTabSz="685766" rtl="0" eaLnBrk="1" latinLnBrk="0" hangingPunct="1">
        <a:defRPr sz="1351" kern="1200">
          <a:solidFill>
            <a:schemeClr val="tx1"/>
          </a:solidFill>
          <a:latin typeface="+mn-lt"/>
          <a:ea typeface="+mn-ea"/>
          <a:cs typeface="+mn-cs"/>
        </a:defRPr>
      </a:lvl4pPr>
      <a:lvl5pPr marL="1371532" algn="l" defTabSz="685766" rtl="0" eaLnBrk="1" latinLnBrk="0" hangingPunct="1">
        <a:defRPr sz="1351" kern="1200">
          <a:solidFill>
            <a:schemeClr val="tx1"/>
          </a:solidFill>
          <a:latin typeface="+mn-lt"/>
          <a:ea typeface="+mn-ea"/>
          <a:cs typeface="+mn-cs"/>
        </a:defRPr>
      </a:lvl5pPr>
      <a:lvl6pPr marL="1714414" algn="l" defTabSz="685766" rtl="0" eaLnBrk="1" latinLnBrk="0" hangingPunct="1">
        <a:defRPr sz="1351" kern="1200">
          <a:solidFill>
            <a:schemeClr val="tx1"/>
          </a:solidFill>
          <a:latin typeface="+mn-lt"/>
          <a:ea typeface="+mn-ea"/>
          <a:cs typeface="+mn-cs"/>
        </a:defRPr>
      </a:lvl6pPr>
      <a:lvl7pPr marL="2057297" algn="l" defTabSz="685766" rtl="0" eaLnBrk="1" latinLnBrk="0" hangingPunct="1">
        <a:defRPr sz="1351" kern="1200">
          <a:solidFill>
            <a:schemeClr val="tx1"/>
          </a:solidFill>
          <a:latin typeface="+mn-lt"/>
          <a:ea typeface="+mn-ea"/>
          <a:cs typeface="+mn-cs"/>
        </a:defRPr>
      </a:lvl7pPr>
      <a:lvl8pPr marL="2400180" algn="l" defTabSz="685766" rtl="0" eaLnBrk="1" latinLnBrk="0" hangingPunct="1">
        <a:defRPr sz="1351" kern="1200">
          <a:solidFill>
            <a:schemeClr val="tx1"/>
          </a:solidFill>
          <a:latin typeface="+mn-lt"/>
          <a:ea typeface="+mn-ea"/>
          <a:cs typeface="+mn-cs"/>
        </a:defRPr>
      </a:lvl8pPr>
      <a:lvl9pPr marL="2743063" algn="l" defTabSz="685766"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3.wdp"/><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leetcode-cn.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leetcode-cn.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xmlns="" id="{4EB7E345-FBA2-49F4-AA6C-02066B819CE6}"/>
              </a:ext>
            </a:extLst>
          </p:cNvPr>
          <p:cNvSpPr>
            <a:spLocks noGrp="1"/>
          </p:cNvSpPr>
          <p:nvPr>
            <p:ph type="subTitle" idx="1"/>
          </p:nvPr>
        </p:nvSpPr>
        <p:spPr/>
        <p:txBody>
          <a:bodyPr/>
          <a:lstStyle/>
          <a:p>
            <a:r>
              <a:rPr lang="zh-CN" altLang="en-US" dirty="0">
                <a:ln w="0"/>
                <a:solidFill>
                  <a:schemeClr val="accent1">
                    <a:lumMod val="60000"/>
                    <a:lumOff val="40000"/>
                  </a:schemeClr>
                </a:solidFill>
                <a:effectLst>
                  <a:outerShdw blurRad="50800" dist="38100" dir="18900000" algn="bl" rotWithShape="0">
                    <a:prstClr val="black">
                      <a:alpha val="40000"/>
                    </a:prstClr>
                  </a:outerShdw>
                </a:effectLst>
              </a:rPr>
              <a:t>主讲人：刘丽珏</a:t>
            </a:r>
            <a:endParaRPr lang="en-US" altLang="zh-CN" dirty="0">
              <a:ln w="0"/>
              <a:solidFill>
                <a:schemeClr val="accent1">
                  <a:lumMod val="60000"/>
                  <a:lumOff val="40000"/>
                </a:schemeClr>
              </a:solidFill>
              <a:effectLst>
                <a:outerShdw blurRad="50800" dist="38100" dir="18900000" algn="bl" rotWithShape="0">
                  <a:prstClr val="black">
                    <a:alpha val="40000"/>
                  </a:prstClr>
                </a:outerShdw>
              </a:effectLst>
            </a:endParaRPr>
          </a:p>
          <a:p>
            <a:r>
              <a:rPr lang="zh-CN" altLang="en-US" dirty="0">
                <a:ln w="0"/>
                <a:solidFill>
                  <a:schemeClr val="accent1">
                    <a:lumMod val="60000"/>
                    <a:lumOff val="40000"/>
                  </a:schemeClr>
                </a:solidFill>
                <a:effectLst>
                  <a:outerShdw blurRad="50800" dist="38100" dir="18900000" algn="bl" rotWithShape="0">
                    <a:prstClr val="black">
                      <a:alpha val="40000"/>
                    </a:prstClr>
                  </a:outerShdw>
                </a:effectLst>
              </a:rPr>
              <a:t>中南大学自动化学院</a:t>
            </a:r>
          </a:p>
          <a:p>
            <a:endParaRPr lang="zh-CN" altLang="en-US" dirty="0"/>
          </a:p>
        </p:txBody>
      </p:sp>
      <p:sp>
        <p:nvSpPr>
          <p:cNvPr id="7" name="标题 1">
            <a:extLst>
              <a:ext uri="{FF2B5EF4-FFF2-40B4-BE49-F238E27FC236}">
                <a16:creationId xmlns:a16="http://schemas.microsoft.com/office/drawing/2014/main" xmlns="" id="{BE143DC1-BA97-4EAC-8716-6E976F0145FB}"/>
              </a:ext>
            </a:extLst>
          </p:cNvPr>
          <p:cNvSpPr txBox="1">
            <a:spLocks/>
          </p:cNvSpPr>
          <p:nvPr/>
        </p:nvSpPr>
        <p:spPr>
          <a:xfrm>
            <a:off x="5874026" y="1558591"/>
            <a:ext cx="6002288" cy="1470025"/>
          </a:xfrm>
          <a:prstGeom prst="rect">
            <a:avLst/>
          </a:prstGeom>
        </p:spPr>
        <p:txBody>
          <a:bodyPr vert="horz" lIns="91440" tIns="45720" rIns="91440" bIns="45720" rtlCol="0" anchor="ctr">
            <a:noAutofit/>
          </a:bodyPr>
          <a:lstStyle>
            <a:lvl1pPr algn="ctr" defTabSz="685783" rtl="0" eaLnBrk="1" latinLnBrk="0" hangingPunct="1">
              <a:spcBef>
                <a:spcPct val="0"/>
              </a:spcBef>
              <a:buNone/>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pPr marL="0" marR="0" lvl="0" indent="0" algn="ctr" defTabSz="685783" rtl="0" eaLnBrk="1" fontAlgn="auto" latinLnBrk="0" hangingPunct="1">
              <a:lnSpc>
                <a:spcPct val="100000"/>
              </a:lnSpc>
              <a:spcBef>
                <a:spcPct val="0"/>
              </a:spcBef>
              <a:spcAft>
                <a:spcPts val="0"/>
              </a:spcAft>
              <a:buClrTx/>
              <a:buSzTx/>
              <a:buFontTx/>
              <a:buNone/>
              <a:tabLst/>
              <a:defRPr/>
            </a:pPr>
            <a: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数据结构</a:t>
            </a:r>
            <a:b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br>
            <a:r>
              <a:rPr kumimoji="0" lang="en-US" altLang="zh-CN"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栈和队列</a:t>
            </a:r>
            <a:b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br>
            <a:r>
              <a:rPr kumimoji="0" lang="zh-CN"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r>
              <a:rPr kumimoji="0" lang="en-US" altLang="zh-CN" sz="3600" b="1"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38100" dist="38100" dir="2700000" algn="tl">
                    <a:srgbClr val="C0C0C0"/>
                  </a:outerShdw>
                </a:effectLst>
                <a:uLnTx/>
                <a:uFillTx/>
                <a:latin typeface="Verdana" pitchFamily="34" charset="0"/>
                <a:ea typeface="宋体" pitchFamily="2" charset="-122"/>
                <a:cs typeface="+mn-cs"/>
              </a:rPr>
              <a:t>Stack &amp; Queue</a:t>
            </a:r>
            <a:r>
              <a:rPr kumimoji="0" lang="en-US"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endParaRPr kumimoji="0" lang="en-US"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9972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zh-CN" altLang="en-US" dirty="0"/>
              <a:t>顺序栈</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3.2 </a:t>
            </a:r>
            <a:r>
              <a:rPr lang="zh-CN" altLang="en-US" dirty="0"/>
              <a:t>栈的实现</a:t>
            </a:r>
          </a:p>
          <a:p>
            <a:endParaRPr lang="zh-CN" altLang="en-US" dirty="0"/>
          </a:p>
        </p:txBody>
      </p:sp>
      <p:sp>
        <p:nvSpPr>
          <p:cNvPr id="6" name="文本框 5">
            <a:extLst>
              <a:ext uri="{FF2B5EF4-FFF2-40B4-BE49-F238E27FC236}">
                <a16:creationId xmlns:a16="http://schemas.microsoft.com/office/drawing/2014/main" xmlns="" id="{B4DD554D-2134-41B3-B0D1-B6C73B2F5C40}"/>
              </a:ext>
            </a:extLst>
          </p:cNvPr>
          <p:cNvSpPr txBox="1"/>
          <p:nvPr/>
        </p:nvSpPr>
        <p:spPr>
          <a:xfrm>
            <a:off x="134985" y="1530346"/>
            <a:ext cx="3991429" cy="313413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zh-CN"/>
            </a:defPPr>
            <a:lvl1pPr marR="0" lvl="0" indent="0" fontAlgn="auto">
              <a:lnSpc>
                <a:spcPct val="130000"/>
              </a:lnSpc>
              <a:spcBef>
                <a:spcPts val="0"/>
              </a:spcBef>
              <a:spcAft>
                <a:spcPts val="0"/>
              </a:spcAft>
              <a:buClrTx/>
              <a:buSzTx/>
              <a:buFontTx/>
              <a:buNone/>
              <a:tabLst/>
              <a:defRPr kumimoji="1" sz="2800" b="1" i="0" u="none" strike="noStrike" cap="none" spc="0" normalizeH="0" baseline="0">
                <a:ln>
                  <a:noFill/>
                </a:ln>
                <a:solidFill>
                  <a:srgbClr val="6600CC"/>
                </a:solidFill>
                <a:effectLst/>
                <a:uLnTx/>
                <a:uFillTx/>
                <a:latin typeface="Calibri" panose="020F0502020204030204"/>
                <a:ea typeface="黑体" panose="02010609060101010101" pitchFamily="49" charset="-122"/>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2400" b="0" dirty="0">
                <a:solidFill>
                  <a:schemeClr val="tx1"/>
                </a:solidFill>
              </a:rPr>
              <a:t>方法一</a:t>
            </a:r>
            <a:endParaRPr lang="en-US" altLang="zh-CN" sz="2400" b="0" dirty="0">
              <a:solidFill>
                <a:schemeClr val="tx1"/>
              </a:solidFill>
            </a:endParaRPr>
          </a:p>
          <a:p>
            <a:r>
              <a:rPr lang="en-US" altLang="zh-CN" sz="2400" b="0" dirty="0">
                <a:solidFill>
                  <a:schemeClr val="tx1"/>
                </a:solidFill>
              </a:rPr>
              <a:t>#define </a:t>
            </a:r>
            <a:r>
              <a:rPr lang="en-US" altLang="zh-CN" sz="2400" b="0" dirty="0" err="1">
                <a:solidFill>
                  <a:schemeClr val="tx1"/>
                </a:solidFill>
              </a:rPr>
              <a:t>stacksize</a:t>
            </a:r>
            <a:r>
              <a:rPr lang="en-US" altLang="zh-CN" sz="2400" b="0" dirty="0">
                <a:solidFill>
                  <a:schemeClr val="tx1"/>
                </a:solidFill>
              </a:rPr>
              <a:t> 6</a:t>
            </a:r>
          </a:p>
          <a:p>
            <a:r>
              <a:rPr lang="en-US" altLang="zh-CN" sz="2400" b="0" dirty="0">
                <a:solidFill>
                  <a:schemeClr val="tx1"/>
                </a:solidFill>
              </a:rPr>
              <a:t> typedef struct  </a:t>
            </a:r>
            <a:r>
              <a:rPr lang="en-US" altLang="zh-CN" sz="2400" b="0" dirty="0" err="1">
                <a:solidFill>
                  <a:schemeClr val="tx1"/>
                </a:solidFill>
              </a:rPr>
              <a:t>seqstack</a:t>
            </a:r>
            <a:r>
              <a:rPr lang="en-US" altLang="zh-CN" sz="2400" b="0" dirty="0">
                <a:solidFill>
                  <a:schemeClr val="tx1"/>
                </a:solidFill>
              </a:rPr>
              <a:t>{</a:t>
            </a:r>
          </a:p>
          <a:p>
            <a:r>
              <a:rPr lang="en-US" altLang="zh-CN" sz="2400" b="0" dirty="0">
                <a:solidFill>
                  <a:schemeClr val="tx1"/>
                </a:solidFill>
              </a:rPr>
              <a:t>    </a:t>
            </a:r>
            <a:r>
              <a:rPr lang="en-US" altLang="zh-CN" sz="2400" b="0" dirty="0" err="1">
                <a:solidFill>
                  <a:schemeClr val="tx1"/>
                </a:solidFill>
              </a:rPr>
              <a:t>ElemType</a:t>
            </a:r>
            <a:r>
              <a:rPr lang="en-US" altLang="zh-CN" sz="2400" b="0" dirty="0">
                <a:solidFill>
                  <a:schemeClr val="tx1"/>
                </a:solidFill>
              </a:rPr>
              <a:t>  data[</a:t>
            </a:r>
            <a:r>
              <a:rPr lang="en-US" altLang="zh-CN" sz="2400" b="0" dirty="0" err="1">
                <a:solidFill>
                  <a:schemeClr val="tx1"/>
                </a:solidFill>
              </a:rPr>
              <a:t>stacksize</a:t>
            </a:r>
            <a:r>
              <a:rPr lang="en-US" altLang="zh-CN" sz="2400" b="0" dirty="0">
                <a:solidFill>
                  <a:schemeClr val="tx1"/>
                </a:solidFill>
              </a:rPr>
              <a:t>];</a:t>
            </a:r>
          </a:p>
          <a:p>
            <a:r>
              <a:rPr lang="en-US" altLang="zh-CN" sz="2400" b="0" dirty="0">
                <a:solidFill>
                  <a:schemeClr val="tx1"/>
                </a:solidFill>
              </a:rPr>
              <a:t>    int top;</a:t>
            </a:r>
          </a:p>
          <a:p>
            <a:r>
              <a:rPr lang="en-US" altLang="zh-CN" sz="2400" b="0" dirty="0">
                <a:solidFill>
                  <a:schemeClr val="tx1"/>
                </a:solidFill>
              </a:rPr>
              <a:t>  } S</a:t>
            </a:r>
            <a:r>
              <a:rPr lang="zh-CN" altLang="en-US" sz="2400" b="0" dirty="0">
                <a:solidFill>
                  <a:schemeClr val="tx1"/>
                </a:solidFill>
              </a:rPr>
              <a:t>；</a:t>
            </a:r>
          </a:p>
        </p:txBody>
      </p:sp>
      <p:sp>
        <p:nvSpPr>
          <p:cNvPr id="8" name="文本框 7">
            <a:extLst>
              <a:ext uri="{FF2B5EF4-FFF2-40B4-BE49-F238E27FC236}">
                <a16:creationId xmlns:a16="http://schemas.microsoft.com/office/drawing/2014/main" xmlns="" id="{E83013A6-8BC1-4701-A1A6-88BF6D30A7C3}"/>
              </a:ext>
            </a:extLst>
          </p:cNvPr>
          <p:cNvSpPr txBox="1"/>
          <p:nvPr/>
        </p:nvSpPr>
        <p:spPr>
          <a:xfrm>
            <a:off x="2220687" y="3579694"/>
            <a:ext cx="5399313" cy="3134136"/>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zh-CN"/>
            </a:defPPr>
            <a:lvl1pPr marR="0" lvl="0" indent="0" algn="ctr" fontAlgn="auto">
              <a:lnSpc>
                <a:spcPct val="130000"/>
              </a:lnSpc>
              <a:spcBef>
                <a:spcPts val="0"/>
              </a:spcBef>
              <a:spcAft>
                <a:spcPts val="0"/>
              </a:spcAft>
              <a:buClrTx/>
              <a:buSzTx/>
              <a:buFontTx/>
              <a:buNone/>
              <a:tabLst/>
              <a:defRPr kumimoji="1" sz="2800" b="0" i="0" u="none" strike="noStrike" cap="none" spc="0" normalizeH="0" baseline="0">
                <a:ln>
                  <a:noFill/>
                </a:ln>
                <a:effectLst/>
                <a:uLnTx/>
                <a:uFillTx/>
                <a:latin typeface="Calibri" panose="020F0502020204030204"/>
                <a:ea typeface="黑体" panose="02010609060101010101" pitchFamily="49" charset="-122"/>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rPr>
              <a:t>方法二</a:t>
            </a:r>
            <a:endParaRPr lang="en-US" altLang="zh-CN" sz="2400" dirty="0">
              <a:solidFill>
                <a:schemeClr val="tx1"/>
              </a:solidFill>
            </a:endParaRPr>
          </a:p>
          <a:p>
            <a:pPr algn="l"/>
            <a:r>
              <a:rPr lang="en-US" altLang="zh-CN" sz="2400" dirty="0">
                <a:solidFill>
                  <a:schemeClr val="tx1"/>
                </a:solidFill>
              </a:rPr>
              <a:t>typedef struct { </a:t>
            </a:r>
            <a:br>
              <a:rPr lang="en-US" altLang="zh-CN" sz="2400" dirty="0">
                <a:solidFill>
                  <a:schemeClr val="tx1"/>
                </a:solidFill>
              </a:rPr>
            </a:br>
            <a:r>
              <a:rPr lang="zh-CN" altLang="en-US" sz="2400" dirty="0">
                <a:solidFill>
                  <a:schemeClr val="tx1"/>
                </a:solidFill>
              </a:rPr>
              <a:t>　</a:t>
            </a:r>
            <a:r>
              <a:rPr lang="en-US" altLang="zh-CN" sz="2400" dirty="0" err="1">
                <a:solidFill>
                  <a:schemeClr val="tx1"/>
                </a:solidFill>
              </a:rPr>
              <a:t>ElemType</a:t>
            </a:r>
            <a:r>
              <a:rPr lang="en-US" altLang="zh-CN" sz="2400" dirty="0">
                <a:solidFill>
                  <a:schemeClr val="tx1"/>
                </a:solidFill>
              </a:rPr>
              <a:t> *base; // </a:t>
            </a:r>
            <a:r>
              <a:rPr lang="zh-CN" altLang="en-US" sz="2400" dirty="0">
                <a:solidFill>
                  <a:schemeClr val="tx1"/>
                </a:solidFill>
              </a:rPr>
              <a:t>存储空间基址 </a:t>
            </a:r>
            <a:br>
              <a:rPr lang="zh-CN" altLang="en-US" sz="2400" dirty="0">
                <a:solidFill>
                  <a:schemeClr val="tx1"/>
                </a:solidFill>
              </a:rPr>
            </a:br>
            <a:r>
              <a:rPr lang="zh-CN" altLang="en-US" sz="2400" dirty="0">
                <a:solidFill>
                  <a:schemeClr val="tx1"/>
                </a:solidFill>
              </a:rPr>
              <a:t>　</a:t>
            </a:r>
            <a:r>
              <a:rPr lang="en-US" altLang="zh-CN" sz="2400" dirty="0">
                <a:solidFill>
                  <a:schemeClr val="tx1"/>
                </a:solidFill>
              </a:rPr>
              <a:t>int top; </a:t>
            </a:r>
            <a:r>
              <a:rPr lang="zh-CN" altLang="en-US" sz="2400" dirty="0">
                <a:solidFill>
                  <a:schemeClr val="tx1"/>
                </a:solidFill>
              </a:rPr>
              <a:t>　　　</a:t>
            </a:r>
            <a:r>
              <a:rPr lang="en-US" altLang="zh-CN" sz="2400" dirty="0">
                <a:solidFill>
                  <a:schemeClr val="tx1"/>
                </a:solidFill>
              </a:rPr>
              <a:t>// </a:t>
            </a:r>
            <a:r>
              <a:rPr lang="zh-CN" altLang="en-US" sz="2400" dirty="0">
                <a:solidFill>
                  <a:schemeClr val="tx1"/>
                </a:solidFill>
              </a:rPr>
              <a:t>栈顶指针 </a:t>
            </a:r>
            <a:br>
              <a:rPr lang="zh-CN" altLang="en-US" sz="2400" dirty="0">
                <a:solidFill>
                  <a:schemeClr val="tx1"/>
                </a:solidFill>
              </a:rPr>
            </a:br>
            <a:r>
              <a:rPr lang="zh-CN" altLang="en-US" sz="2400" dirty="0">
                <a:solidFill>
                  <a:schemeClr val="tx1"/>
                </a:solidFill>
              </a:rPr>
              <a:t>　</a:t>
            </a:r>
            <a:r>
              <a:rPr lang="en-US" altLang="zh-CN" sz="2400" dirty="0">
                <a:solidFill>
                  <a:schemeClr val="tx1"/>
                </a:solidFill>
              </a:rPr>
              <a:t>int </a:t>
            </a:r>
            <a:r>
              <a:rPr lang="en-US" altLang="zh-CN" sz="2400" dirty="0" err="1">
                <a:solidFill>
                  <a:schemeClr val="tx1"/>
                </a:solidFill>
              </a:rPr>
              <a:t>stacksize</a:t>
            </a:r>
            <a:r>
              <a:rPr lang="en-US" altLang="zh-CN" sz="2400" dirty="0">
                <a:solidFill>
                  <a:schemeClr val="tx1"/>
                </a:solidFill>
              </a:rPr>
              <a:t>; // </a:t>
            </a:r>
            <a:r>
              <a:rPr lang="zh-CN" altLang="en-US" sz="2400" dirty="0">
                <a:solidFill>
                  <a:schemeClr val="tx1"/>
                </a:solidFill>
              </a:rPr>
              <a:t>允许的最大存储空间</a:t>
            </a:r>
            <a:endParaRPr lang="en-US" altLang="zh-CN" sz="2400" dirty="0">
              <a:solidFill>
                <a:schemeClr val="tx1"/>
              </a:solidFill>
            </a:endParaRPr>
          </a:p>
          <a:p>
            <a:pPr algn="l"/>
            <a:r>
              <a:rPr lang="zh-CN" altLang="en-US" sz="2400" dirty="0">
                <a:solidFill>
                  <a:schemeClr val="tx1"/>
                </a:solidFill>
              </a:rPr>
              <a:t> </a:t>
            </a:r>
            <a:r>
              <a:rPr lang="en-US" altLang="zh-CN" sz="2400" dirty="0">
                <a:solidFill>
                  <a:schemeClr val="tx1"/>
                </a:solidFill>
              </a:rPr>
              <a:t>} Stack;</a:t>
            </a:r>
          </a:p>
        </p:txBody>
      </p:sp>
      <p:graphicFrame>
        <p:nvGraphicFramePr>
          <p:cNvPr id="9" name="表格 5">
            <a:extLst>
              <a:ext uri="{FF2B5EF4-FFF2-40B4-BE49-F238E27FC236}">
                <a16:creationId xmlns:a16="http://schemas.microsoft.com/office/drawing/2014/main" xmlns="" id="{6233948C-88D8-4EAA-AFB6-86970F96CC34}"/>
              </a:ext>
            </a:extLst>
          </p:cNvPr>
          <p:cNvGraphicFramePr>
            <a:graphicFrameLocks noGrp="1"/>
          </p:cNvGraphicFramePr>
          <p:nvPr>
            <p:extLst>
              <p:ext uri="{D42A27DB-BD31-4B8C-83A1-F6EECF244321}">
                <p14:modId xmlns:p14="http://schemas.microsoft.com/office/powerpoint/2010/main" val="110335647"/>
              </p:ext>
            </p:extLst>
          </p:nvPr>
        </p:nvGraphicFramePr>
        <p:xfrm>
          <a:off x="9322526" y="1509667"/>
          <a:ext cx="1989908" cy="3065272"/>
        </p:xfrm>
        <a:graphic>
          <a:graphicData uri="http://schemas.openxmlformats.org/drawingml/2006/table">
            <a:tbl>
              <a:tblPr firstRow="1" bandRow="1">
                <a:tableStyleId>{2D5ABB26-0587-4C30-8999-92F81FD0307C}</a:tableStyleId>
              </a:tblPr>
              <a:tblGrid>
                <a:gridCol w="1450975">
                  <a:extLst>
                    <a:ext uri="{9D8B030D-6E8A-4147-A177-3AD203B41FA5}">
                      <a16:colId xmlns:a16="http://schemas.microsoft.com/office/drawing/2014/main" xmlns="" val="1260042070"/>
                    </a:ext>
                  </a:extLst>
                </a:gridCol>
                <a:gridCol w="538933">
                  <a:extLst>
                    <a:ext uri="{9D8B030D-6E8A-4147-A177-3AD203B41FA5}">
                      <a16:colId xmlns:a16="http://schemas.microsoft.com/office/drawing/2014/main" xmlns="" val="3493710275"/>
                    </a:ext>
                  </a:extLst>
                </a:gridCol>
              </a:tblGrid>
              <a:tr h="518160">
                <a:tc>
                  <a:txBody>
                    <a:bodyPr/>
                    <a:lstStyle/>
                    <a:p>
                      <a:pPr algn="ctr"/>
                      <a:endParaRPr lang="zh-CN" altLang="en-US" sz="28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zh-CN" altLang="en-US" sz="2400" baseline="-25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70323196"/>
                  </a:ext>
                </a:extLst>
              </a:tr>
              <a:tr h="41148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altLang="zh-CN" sz="2400" dirty="0"/>
                        <a:t>n</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58694770"/>
                  </a:ext>
                </a:extLst>
              </a:tr>
              <a:tr h="1025144">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aseline="0" dirty="0"/>
                        <a:t>…</a:t>
                      </a:r>
                      <a:endParaRPr lang="zh-CN" altLang="en-US" sz="2400" baseline="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22412702"/>
                  </a:ext>
                </a:extLst>
              </a:tr>
              <a:tr h="58928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1</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49673200"/>
                  </a:ext>
                </a:extLst>
              </a:tr>
              <a:tr h="475488">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0</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01422500"/>
                  </a:ext>
                </a:extLst>
              </a:tr>
            </a:tbl>
          </a:graphicData>
        </a:graphic>
      </p:graphicFrame>
      <p:grpSp>
        <p:nvGrpSpPr>
          <p:cNvPr id="10" name="组合 9">
            <a:extLst>
              <a:ext uri="{FF2B5EF4-FFF2-40B4-BE49-F238E27FC236}">
                <a16:creationId xmlns:a16="http://schemas.microsoft.com/office/drawing/2014/main" xmlns="" id="{73F0788B-83E9-4AAF-9F27-B55ABDF154C8}"/>
              </a:ext>
            </a:extLst>
          </p:cNvPr>
          <p:cNvGrpSpPr/>
          <p:nvPr/>
        </p:nvGrpSpPr>
        <p:grpSpPr>
          <a:xfrm>
            <a:off x="7387771" y="4194627"/>
            <a:ext cx="1917700" cy="523220"/>
            <a:chOff x="7211060" y="4839179"/>
            <a:chExt cx="1917700" cy="523220"/>
          </a:xfrm>
        </p:grpSpPr>
        <p:sp>
          <p:nvSpPr>
            <p:cNvPr id="11" name="文本框 10">
              <a:extLst>
                <a:ext uri="{FF2B5EF4-FFF2-40B4-BE49-F238E27FC236}">
                  <a16:creationId xmlns:a16="http://schemas.microsoft.com/office/drawing/2014/main" xmlns="" id="{3DC07E04-C7C4-4A44-BF68-B7923E849204}"/>
                </a:ext>
              </a:extLst>
            </p:cNvPr>
            <p:cNvSpPr txBox="1"/>
            <p:nvPr/>
          </p:nvSpPr>
          <p:spPr>
            <a:xfrm>
              <a:off x="7211060" y="4839179"/>
              <a:ext cx="1726837" cy="523220"/>
            </a:xfrm>
            <a:prstGeom prst="rect">
              <a:avLst/>
            </a:prstGeom>
            <a:noFill/>
          </p:spPr>
          <p:txBody>
            <a:bodyPr wrap="square">
              <a:spAutoFit/>
            </a:bodyPr>
            <a:lstStyle/>
            <a:p>
              <a:pPr algn="ct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top=0</a:t>
              </a:r>
              <a:endParaRPr lang="zh-CN" altLang="en-US" sz="1600" dirty="0"/>
            </a:p>
          </p:txBody>
        </p:sp>
        <p:cxnSp>
          <p:nvCxnSpPr>
            <p:cNvPr id="12" name="直接箭头连接符 11">
              <a:extLst>
                <a:ext uri="{FF2B5EF4-FFF2-40B4-BE49-F238E27FC236}">
                  <a16:creationId xmlns:a16="http://schemas.microsoft.com/office/drawing/2014/main" xmlns="" id="{5D2AE8C6-FBAD-4B1E-9237-725DB91B5A91}"/>
                </a:ext>
              </a:extLst>
            </p:cNvPr>
            <p:cNvCxnSpPr>
              <a:cxnSpLocks/>
            </p:cNvCxnSpPr>
            <p:nvPr/>
          </p:nvCxnSpPr>
          <p:spPr>
            <a:xfrm>
              <a:off x="8650697" y="5100843"/>
              <a:ext cx="4780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6" name="文本框 15">
            <a:extLst>
              <a:ext uri="{FF2B5EF4-FFF2-40B4-BE49-F238E27FC236}">
                <a16:creationId xmlns:a16="http://schemas.microsoft.com/office/drawing/2014/main" xmlns="" id="{0B2EFAEE-2EB7-4B00-AEED-C3076ABFE99C}"/>
              </a:ext>
            </a:extLst>
          </p:cNvPr>
          <p:cNvSpPr txBox="1"/>
          <p:nvPr/>
        </p:nvSpPr>
        <p:spPr>
          <a:xfrm>
            <a:off x="9929220" y="4655217"/>
            <a:ext cx="866715" cy="461665"/>
          </a:xfrm>
          <a:prstGeom prst="rect">
            <a:avLst/>
          </a:prstGeom>
          <a:noFill/>
        </p:spPr>
        <p:txBody>
          <a:bodyPr wrap="square">
            <a:spAutoFit/>
          </a:bodyPr>
          <a:lstStyle/>
          <a:p>
            <a:r>
              <a:rPr lang="zh-CN" altLang="en-US" sz="2400" dirty="0">
                <a:latin typeface="+mj-ea"/>
                <a:ea typeface="+mj-ea"/>
              </a:rPr>
              <a:t>空栈</a:t>
            </a:r>
          </a:p>
        </p:txBody>
      </p:sp>
      <p:cxnSp>
        <p:nvCxnSpPr>
          <p:cNvPr id="20" name="直接连接符 19">
            <a:extLst>
              <a:ext uri="{FF2B5EF4-FFF2-40B4-BE49-F238E27FC236}">
                <a16:creationId xmlns:a16="http://schemas.microsoft.com/office/drawing/2014/main" xmlns="" id="{A37572F1-1314-4C1A-BC5E-BDA209BE2965}"/>
              </a:ext>
            </a:extLst>
          </p:cNvPr>
          <p:cNvCxnSpPr>
            <a:cxnSpLocks/>
          </p:cNvCxnSpPr>
          <p:nvPr/>
        </p:nvCxnSpPr>
        <p:spPr>
          <a:xfrm>
            <a:off x="9319985" y="4557889"/>
            <a:ext cx="1461436" cy="0"/>
          </a:xfrm>
          <a:prstGeom prst="line">
            <a:avLst/>
          </a:prstGeom>
          <a:ln w="28575">
            <a:tailEnd type="non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6593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a:xfrm>
            <a:off x="609600" y="557744"/>
            <a:ext cx="10972800" cy="685805"/>
          </a:xfrm>
        </p:spPr>
        <p:txBody>
          <a:bodyPr/>
          <a:lstStyle/>
          <a:p>
            <a:r>
              <a:rPr lang="zh-CN" altLang="en-US" dirty="0"/>
              <a:t>入栈（</a:t>
            </a:r>
            <a:r>
              <a:rPr lang="en-US" altLang="zh-CN" dirty="0"/>
              <a:t>Push</a:t>
            </a:r>
            <a:r>
              <a:rPr lang="zh-CN" altLang="en-US" dirty="0"/>
              <a:t>）和出栈（</a:t>
            </a:r>
            <a:r>
              <a:rPr lang="en-US" altLang="zh-CN" dirty="0"/>
              <a:t>Pop</a:t>
            </a:r>
            <a:r>
              <a:rPr lang="zh-CN" altLang="en-US" dirty="0"/>
              <a:t>）</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3.2 </a:t>
            </a:r>
            <a:r>
              <a:rPr lang="zh-CN" altLang="en-US" dirty="0"/>
              <a:t>栈的实现</a:t>
            </a:r>
          </a:p>
        </p:txBody>
      </p:sp>
      <p:graphicFrame>
        <p:nvGraphicFramePr>
          <p:cNvPr id="5" name="表格 5">
            <a:extLst>
              <a:ext uri="{FF2B5EF4-FFF2-40B4-BE49-F238E27FC236}">
                <a16:creationId xmlns:a16="http://schemas.microsoft.com/office/drawing/2014/main" xmlns="" id="{74071B92-981F-4F74-815B-AE85060AAAA6}"/>
              </a:ext>
            </a:extLst>
          </p:cNvPr>
          <p:cNvGraphicFramePr>
            <a:graphicFrameLocks noGrp="1"/>
          </p:cNvGraphicFramePr>
          <p:nvPr>
            <p:extLst>
              <p:ext uri="{D42A27DB-BD31-4B8C-83A1-F6EECF244321}">
                <p14:modId xmlns:p14="http://schemas.microsoft.com/office/powerpoint/2010/main" val="1813723767"/>
              </p:ext>
            </p:extLst>
          </p:nvPr>
        </p:nvGraphicFramePr>
        <p:xfrm>
          <a:off x="2425298" y="2088088"/>
          <a:ext cx="1450975" cy="3055859"/>
        </p:xfrm>
        <a:graphic>
          <a:graphicData uri="http://schemas.openxmlformats.org/drawingml/2006/table">
            <a:tbl>
              <a:tblPr firstRow="1" bandRow="1">
                <a:tableStyleId>{2D5ABB26-0587-4C30-8999-92F81FD0307C}</a:tableStyleId>
              </a:tblPr>
              <a:tblGrid>
                <a:gridCol w="1450975">
                  <a:extLst>
                    <a:ext uri="{9D8B030D-6E8A-4147-A177-3AD203B41FA5}">
                      <a16:colId xmlns:a16="http://schemas.microsoft.com/office/drawing/2014/main" xmlns="" val="1260042070"/>
                    </a:ext>
                  </a:extLst>
                </a:gridCol>
              </a:tblGrid>
              <a:tr h="500454">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958694770"/>
                  </a:ext>
                </a:extLst>
              </a:tr>
              <a:tr h="630202">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630202">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716699">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78302">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pSp>
        <p:nvGrpSpPr>
          <p:cNvPr id="22" name="组合 21">
            <a:extLst>
              <a:ext uri="{FF2B5EF4-FFF2-40B4-BE49-F238E27FC236}">
                <a16:creationId xmlns:a16="http://schemas.microsoft.com/office/drawing/2014/main" xmlns="" id="{C7C13F42-41ED-4A18-9055-AD37D0DF6C09}"/>
              </a:ext>
            </a:extLst>
          </p:cNvPr>
          <p:cNvGrpSpPr/>
          <p:nvPr/>
        </p:nvGrpSpPr>
        <p:grpSpPr>
          <a:xfrm>
            <a:off x="325211" y="4597388"/>
            <a:ext cx="2001429" cy="523220"/>
            <a:chOff x="-12360" y="5675573"/>
            <a:chExt cx="2264199" cy="523220"/>
          </a:xfrm>
        </p:grpSpPr>
        <p:sp>
          <p:nvSpPr>
            <p:cNvPr id="7" name="文本框 6">
              <a:extLst>
                <a:ext uri="{FF2B5EF4-FFF2-40B4-BE49-F238E27FC236}">
                  <a16:creationId xmlns:a16="http://schemas.microsoft.com/office/drawing/2014/main" xmlns="" id="{191E62FE-DAA8-4D68-BE77-655B1FBC2D4E}"/>
                </a:ext>
              </a:extLst>
            </p:cNvPr>
            <p:cNvSpPr txBox="1"/>
            <p:nvPr/>
          </p:nvSpPr>
          <p:spPr>
            <a:xfrm>
              <a:off x="-12360" y="5675573"/>
              <a:ext cx="1450975" cy="523220"/>
            </a:xfrm>
            <a:prstGeom prst="rect">
              <a:avLst/>
            </a:prstGeom>
            <a:noFill/>
          </p:spPr>
          <p:txBody>
            <a:bodyPr wrap="square">
              <a:spAutoFit/>
            </a:bodyPr>
            <a:lstStyle/>
            <a:p>
              <a:pPr algn="ctr"/>
              <a:r>
                <a:rPr kumimoji="0" lang="en-US" altLang="zh-CN" sz="2800" b="0" i="0" u="none" strike="noStrike" kern="1200" cap="none" spc="0" normalizeH="0" baseline="0" noProof="0" dirty="0" err="1">
                  <a:ln>
                    <a:noFill/>
                  </a:ln>
                  <a:solidFill>
                    <a:prstClr val="black"/>
                  </a:solidFill>
                  <a:effectLst/>
                  <a:uLnTx/>
                  <a:uFillTx/>
                  <a:latin typeface="黑体" panose="02010609060101010101" pitchFamily="49" charset="-122"/>
                  <a:ea typeface="黑体" panose="02010609060101010101" pitchFamily="49" charset="-122"/>
                  <a:cs typeface="+mn-cs"/>
                </a:rPr>
                <a:t>S.top</a:t>
              </a:r>
              <a:endParaRPr lang="zh-CN" altLang="en-US" sz="1600" dirty="0"/>
            </a:p>
          </p:txBody>
        </p:sp>
        <p:cxnSp>
          <p:nvCxnSpPr>
            <p:cNvPr id="8" name="直接箭头连接符 7">
              <a:extLst>
                <a:ext uri="{FF2B5EF4-FFF2-40B4-BE49-F238E27FC236}">
                  <a16:creationId xmlns:a16="http://schemas.microsoft.com/office/drawing/2014/main" xmlns="" id="{EA7F71D4-D815-42BA-B02B-2DA31C5CAAD7}"/>
                </a:ext>
              </a:extLst>
            </p:cNvPr>
            <p:cNvCxnSpPr>
              <a:cxnSpLocks/>
            </p:cNvCxnSpPr>
            <p:nvPr/>
          </p:nvCxnSpPr>
          <p:spPr>
            <a:xfrm>
              <a:off x="1399472" y="5962167"/>
              <a:ext cx="852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 name="文本框 11">
            <a:extLst>
              <a:ext uri="{FF2B5EF4-FFF2-40B4-BE49-F238E27FC236}">
                <a16:creationId xmlns:a16="http://schemas.microsoft.com/office/drawing/2014/main" xmlns="" id="{85587E2B-865F-47EC-8586-E379FAF859CE}"/>
              </a:ext>
            </a:extLst>
          </p:cNvPr>
          <p:cNvSpPr txBox="1"/>
          <p:nvPr/>
        </p:nvSpPr>
        <p:spPr>
          <a:xfrm>
            <a:off x="2425298" y="1369809"/>
            <a:ext cx="1450975" cy="646331"/>
          </a:xfrm>
          <a:prstGeom prst="rect">
            <a:avLst/>
          </a:prstGeom>
          <a:noFill/>
        </p:spPr>
        <p:txBody>
          <a:bodyPr wrap="square">
            <a:spAutoFit/>
          </a:bodyPr>
          <a:lstStyle/>
          <a:p>
            <a:pPr algn="ct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Push</a:t>
            </a:r>
            <a:endParaRPr lang="zh-CN" altLang="en-US" dirty="0"/>
          </a:p>
        </p:txBody>
      </p:sp>
      <p:sp>
        <p:nvSpPr>
          <p:cNvPr id="20" name="文本框 19">
            <a:extLst>
              <a:ext uri="{FF2B5EF4-FFF2-40B4-BE49-F238E27FC236}">
                <a16:creationId xmlns:a16="http://schemas.microsoft.com/office/drawing/2014/main" xmlns="" id="{5F4D22BA-6DE7-4825-AB3D-3C451DED6C34}"/>
              </a:ext>
            </a:extLst>
          </p:cNvPr>
          <p:cNvSpPr txBox="1"/>
          <p:nvPr/>
        </p:nvSpPr>
        <p:spPr>
          <a:xfrm>
            <a:off x="1539490" y="4608920"/>
            <a:ext cx="544456" cy="523220"/>
          </a:xfrm>
          <a:prstGeom prst="rect">
            <a:avLst/>
          </a:prstGeom>
          <a:solidFill>
            <a:schemeClr val="bg1"/>
          </a:solid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=0</a:t>
            </a:r>
            <a:endParaRPr lang="zh-CN" altLang="en-US" dirty="0"/>
          </a:p>
        </p:txBody>
      </p:sp>
      <p:sp>
        <p:nvSpPr>
          <p:cNvPr id="13" name="文本框 12">
            <a:extLst>
              <a:ext uri="{FF2B5EF4-FFF2-40B4-BE49-F238E27FC236}">
                <a16:creationId xmlns:a16="http://schemas.microsoft.com/office/drawing/2014/main" xmlns="" id="{CA42B46C-B1E0-4652-BB7B-D384762DC33D}"/>
              </a:ext>
            </a:extLst>
          </p:cNvPr>
          <p:cNvSpPr txBox="1"/>
          <p:nvPr/>
        </p:nvSpPr>
        <p:spPr>
          <a:xfrm>
            <a:off x="2852335" y="4630209"/>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A</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文本框 13">
            <a:extLst>
              <a:ext uri="{FF2B5EF4-FFF2-40B4-BE49-F238E27FC236}">
                <a16:creationId xmlns:a16="http://schemas.microsoft.com/office/drawing/2014/main" xmlns="" id="{F6622F00-F31B-4A02-856F-7D0023626DDA}"/>
              </a:ext>
            </a:extLst>
          </p:cNvPr>
          <p:cNvSpPr txBox="1"/>
          <p:nvPr/>
        </p:nvSpPr>
        <p:spPr>
          <a:xfrm>
            <a:off x="2838954" y="4023141"/>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B</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5" name="文本框 14">
            <a:extLst>
              <a:ext uri="{FF2B5EF4-FFF2-40B4-BE49-F238E27FC236}">
                <a16:creationId xmlns:a16="http://schemas.microsoft.com/office/drawing/2014/main" xmlns="" id="{97B124EC-7B17-42CE-8A92-526309541B8F}"/>
              </a:ext>
            </a:extLst>
          </p:cNvPr>
          <p:cNvSpPr txBox="1"/>
          <p:nvPr/>
        </p:nvSpPr>
        <p:spPr>
          <a:xfrm>
            <a:off x="2838954" y="3314189"/>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C</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文本框 15">
            <a:extLst>
              <a:ext uri="{FF2B5EF4-FFF2-40B4-BE49-F238E27FC236}">
                <a16:creationId xmlns:a16="http://schemas.microsoft.com/office/drawing/2014/main" xmlns="" id="{C8B4AFBF-0083-4D15-97CD-94E4FA0F01B0}"/>
              </a:ext>
            </a:extLst>
          </p:cNvPr>
          <p:cNvSpPr txBox="1"/>
          <p:nvPr/>
        </p:nvSpPr>
        <p:spPr>
          <a:xfrm>
            <a:off x="2835733" y="2656179"/>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D</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1" name="文本框 20">
            <a:extLst>
              <a:ext uri="{FF2B5EF4-FFF2-40B4-BE49-F238E27FC236}">
                <a16:creationId xmlns:a16="http://schemas.microsoft.com/office/drawing/2014/main" xmlns="" id="{BBD7800F-43B2-4759-9DDB-E20855BDE55C}"/>
              </a:ext>
            </a:extLst>
          </p:cNvPr>
          <p:cNvSpPr txBox="1"/>
          <p:nvPr/>
        </p:nvSpPr>
        <p:spPr>
          <a:xfrm>
            <a:off x="3918724" y="2076281"/>
            <a:ext cx="2861893" cy="341632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mj-ea"/>
                <a:ea typeface="+mj-ea"/>
              </a:rPr>
              <a:t>top</a:t>
            </a:r>
            <a:r>
              <a:rPr lang="zh-CN" altLang="en-US" sz="2400" dirty="0">
                <a:latin typeface="+mj-ea"/>
                <a:ea typeface="+mj-ea"/>
              </a:rPr>
              <a:t>初值为</a:t>
            </a:r>
            <a:r>
              <a:rPr lang="en-US" altLang="zh-CN" sz="2400" dirty="0">
                <a:latin typeface="+mj-ea"/>
                <a:ea typeface="+mj-ea"/>
              </a:rPr>
              <a:t>0</a:t>
            </a:r>
            <a:r>
              <a:rPr lang="zh-CN" altLang="en-US" sz="2400" dirty="0">
                <a:latin typeface="+mj-ea"/>
                <a:ea typeface="+mj-ea"/>
              </a:rPr>
              <a:t>时，栈顶指针总是指向当前栈顶后面一个位置上</a:t>
            </a:r>
            <a:endParaRPr lang="en-US" altLang="zh-CN" sz="2400" dirty="0">
              <a:latin typeface="+mj-ea"/>
              <a:ea typeface="+mj-ea"/>
            </a:endParaRPr>
          </a:p>
          <a:p>
            <a:pPr marL="342900" indent="-342900">
              <a:buFont typeface="Arial" panose="020B0604020202020204" pitchFamily="34" charset="0"/>
              <a:buChar char="•"/>
            </a:pPr>
            <a:r>
              <a:rPr lang="en-US" altLang="zh-CN" sz="2400" dirty="0">
                <a:latin typeface="+mj-ea"/>
                <a:ea typeface="+mj-ea"/>
              </a:rPr>
              <a:t>top=</a:t>
            </a:r>
            <a:r>
              <a:rPr lang="en-US" altLang="zh-CN" sz="2400" dirty="0" err="1">
                <a:latin typeface="+mj-ea"/>
                <a:ea typeface="+mj-ea"/>
              </a:rPr>
              <a:t>stacksize</a:t>
            </a:r>
            <a:r>
              <a:rPr lang="en-US" altLang="zh-CN" sz="2400" dirty="0">
                <a:latin typeface="+mj-ea"/>
                <a:ea typeface="+mj-ea"/>
              </a:rPr>
              <a:t>,</a:t>
            </a:r>
            <a:r>
              <a:rPr lang="zh-CN" altLang="en-US" sz="2400" dirty="0">
                <a:latin typeface="+mj-ea"/>
                <a:ea typeface="+mj-ea"/>
              </a:rPr>
              <a:t>栈满，此时入栈，则</a:t>
            </a:r>
            <a:r>
              <a:rPr lang="zh-CN" altLang="en-US" sz="2400" dirty="0">
                <a:solidFill>
                  <a:srgbClr val="FF0000"/>
                </a:solidFill>
                <a:latin typeface="+mj-ea"/>
                <a:ea typeface="+mj-ea"/>
              </a:rPr>
              <a:t>上溢</a:t>
            </a:r>
            <a:r>
              <a:rPr lang="en-US" altLang="zh-CN" sz="2400" dirty="0">
                <a:latin typeface="+mj-ea"/>
                <a:ea typeface="+mj-ea"/>
              </a:rPr>
              <a:t>(overflow)</a:t>
            </a:r>
          </a:p>
          <a:p>
            <a:pPr marL="342900" indent="-342900">
              <a:buFont typeface="Arial" panose="020B0604020202020204" pitchFamily="34" charset="0"/>
              <a:buChar char="•"/>
            </a:pPr>
            <a:r>
              <a:rPr lang="zh-CN" altLang="en-US" sz="2400" dirty="0">
                <a:latin typeface="+mj-ea"/>
                <a:ea typeface="+mj-ea"/>
              </a:rPr>
              <a:t>上溢为错误状态，应避免</a:t>
            </a:r>
          </a:p>
        </p:txBody>
      </p:sp>
      <p:graphicFrame>
        <p:nvGraphicFramePr>
          <p:cNvPr id="23" name="表格 5">
            <a:extLst>
              <a:ext uri="{FF2B5EF4-FFF2-40B4-BE49-F238E27FC236}">
                <a16:creationId xmlns:a16="http://schemas.microsoft.com/office/drawing/2014/main" xmlns="" id="{417EA717-E9F8-4F02-BACE-405C3F69ABB1}"/>
              </a:ext>
            </a:extLst>
          </p:cNvPr>
          <p:cNvGraphicFramePr>
            <a:graphicFrameLocks noGrp="1"/>
          </p:cNvGraphicFramePr>
          <p:nvPr>
            <p:extLst>
              <p:ext uri="{D42A27DB-BD31-4B8C-83A1-F6EECF244321}">
                <p14:modId xmlns:p14="http://schemas.microsoft.com/office/powerpoint/2010/main" val="1657561737"/>
              </p:ext>
            </p:extLst>
          </p:nvPr>
        </p:nvGraphicFramePr>
        <p:xfrm>
          <a:off x="9268562" y="2116787"/>
          <a:ext cx="1450975" cy="3055859"/>
        </p:xfrm>
        <a:graphic>
          <a:graphicData uri="http://schemas.openxmlformats.org/drawingml/2006/table">
            <a:tbl>
              <a:tblPr firstRow="1" bandRow="1">
                <a:tableStyleId>{2D5ABB26-0587-4C30-8999-92F81FD0307C}</a:tableStyleId>
              </a:tblPr>
              <a:tblGrid>
                <a:gridCol w="1450975">
                  <a:extLst>
                    <a:ext uri="{9D8B030D-6E8A-4147-A177-3AD203B41FA5}">
                      <a16:colId xmlns:a16="http://schemas.microsoft.com/office/drawing/2014/main" xmlns="" val="1260042070"/>
                    </a:ext>
                  </a:extLst>
                </a:gridCol>
              </a:tblGrid>
              <a:tr h="500454">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958694770"/>
                  </a:ext>
                </a:extLst>
              </a:tr>
              <a:tr h="630202">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630202">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716699">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78302">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pSp>
        <p:nvGrpSpPr>
          <p:cNvPr id="24" name="组合 23">
            <a:extLst>
              <a:ext uri="{FF2B5EF4-FFF2-40B4-BE49-F238E27FC236}">
                <a16:creationId xmlns:a16="http://schemas.microsoft.com/office/drawing/2014/main" xmlns="" id="{AF00C7A3-5DFF-414B-AC60-E1CB5C7AF2BD}"/>
              </a:ext>
            </a:extLst>
          </p:cNvPr>
          <p:cNvGrpSpPr/>
          <p:nvPr/>
        </p:nvGrpSpPr>
        <p:grpSpPr>
          <a:xfrm>
            <a:off x="7362664" y="2094243"/>
            <a:ext cx="1905898" cy="523220"/>
            <a:chOff x="644783" y="5653029"/>
            <a:chExt cx="1905898" cy="523220"/>
          </a:xfrm>
        </p:grpSpPr>
        <p:sp>
          <p:nvSpPr>
            <p:cNvPr id="25" name="文本框 24">
              <a:extLst>
                <a:ext uri="{FF2B5EF4-FFF2-40B4-BE49-F238E27FC236}">
                  <a16:creationId xmlns:a16="http://schemas.microsoft.com/office/drawing/2014/main" xmlns="" id="{F0F4482D-0344-4430-B6AB-1DAEFE19ED52}"/>
                </a:ext>
              </a:extLst>
            </p:cNvPr>
            <p:cNvSpPr txBox="1"/>
            <p:nvPr/>
          </p:nvSpPr>
          <p:spPr>
            <a:xfrm>
              <a:off x="644783" y="5653029"/>
              <a:ext cx="1450975" cy="523220"/>
            </a:xfrm>
            <a:prstGeom prst="rect">
              <a:avLst/>
            </a:prstGeom>
            <a:noFill/>
          </p:spPr>
          <p:txBody>
            <a:bodyPr wrap="square">
              <a:spAutoFit/>
            </a:bodyPr>
            <a:lstStyle/>
            <a:p>
              <a:pPr algn="ctr"/>
              <a:r>
                <a:rPr kumimoji="0" lang="en-US" altLang="zh-CN" sz="2800" b="0" i="0" u="none" strike="noStrike" kern="1200" cap="none" spc="0" normalizeH="0" baseline="0" noProof="0" dirty="0" err="1">
                  <a:ln>
                    <a:noFill/>
                  </a:ln>
                  <a:solidFill>
                    <a:prstClr val="black"/>
                  </a:solidFill>
                  <a:effectLst/>
                  <a:uLnTx/>
                  <a:uFillTx/>
                  <a:latin typeface="黑体" panose="02010609060101010101" pitchFamily="49" charset="-122"/>
                  <a:ea typeface="黑体" panose="02010609060101010101" pitchFamily="49" charset="-122"/>
                  <a:cs typeface="+mn-cs"/>
                </a:rPr>
                <a:t>S.top</a:t>
              </a:r>
              <a:endParaRPr lang="zh-CN" altLang="en-US" sz="1600" dirty="0"/>
            </a:p>
          </p:txBody>
        </p:sp>
        <p:cxnSp>
          <p:nvCxnSpPr>
            <p:cNvPr id="26" name="直接箭头连接符 25">
              <a:extLst>
                <a:ext uri="{FF2B5EF4-FFF2-40B4-BE49-F238E27FC236}">
                  <a16:creationId xmlns:a16="http://schemas.microsoft.com/office/drawing/2014/main" xmlns="" id="{28862631-DE1E-4B7B-9F77-D683BA549FE6}"/>
                </a:ext>
              </a:extLst>
            </p:cNvPr>
            <p:cNvCxnSpPr>
              <a:cxnSpLocks/>
            </p:cNvCxnSpPr>
            <p:nvPr/>
          </p:nvCxnSpPr>
          <p:spPr>
            <a:xfrm>
              <a:off x="1907959" y="5950635"/>
              <a:ext cx="6427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7" name="文本框 26">
            <a:extLst>
              <a:ext uri="{FF2B5EF4-FFF2-40B4-BE49-F238E27FC236}">
                <a16:creationId xmlns:a16="http://schemas.microsoft.com/office/drawing/2014/main" xmlns="" id="{34B8B421-359B-414F-8B67-399E89129664}"/>
              </a:ext>
            </a:extLst>
          </p:cNvPr>
          <p:cNvSpPr txBox="1"/>
          <p:nvPr/>
        </p:nvSpPr>
        <p:spPr>
          <a:xfrm>
            <a:off x="9159931" y="1233830"/>
            <a:ext cx="1450975" cy="646331"/>
          </a:xfrm>
          <a:prstGeom prst="rect">
            <a:avLst/>
          </a:prstGeom>
          <a:noFill/>
        </p:spPr>
        <p:txBody>
          <a:bodyPr wrap="square">
            <a:spAutoFit/>
          </a:bodyPr>
          <a:lstStyle/>
          <a:p>
            <a:pPr algn="ct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Pop</a:t>
            </a:r>
            <a:endParaRPr lang="zh-CN" altLang="en-US" dirty="0"/>
          </a:p>
        </p:txBody>
      </p:sp>
      <p:sp>
        <p:nvSpPr>
          <p:cNvPr id="29" name="文本框 28">
            <a:extLst>
              <a:ext uri="{FF2B5EF4-FFF2-40B4-BE49-F238E27FC236}">
                <a16:creationId xmlns:a16="http://schemas.microsoft.com/office/drawing/2014/main" xmlns="" id="{717E9B09-6A9D-4510-850B-674599A00C61}"/>
              </a:ext>
            </a:extLst>
          </p:cNvPr>
          <p:cNvSpPr txBox="1"/>
          <p:nvPr/>
        </p:nvSpPr>
        <p:spPr>
          <a:xfrm>
            <a:off x="9695599" y="4658908"/>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A</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文本框 29">
            <a:extLst>
              <a:ext uri="{FF2B5EF4-FFF2-40B4-BE49-F238E27FC236}">
                <a16:creationId xmlns:a16="http://schemas.microsoft.com/office/drawing/2014/main" xmlns="" id="{6300057C-A9DA-4C09-B902-5B0206327268}"/>
              </a:ext>
            </a:extLst>
          </p:cNvPr>
          <p:cNvSpPr txBox="1"/>
          <p:nvPr/>
        </p:nvSpPr>
        <p:spPr>
          <a:xfrm>
            <a:off x="9682218" y="4051840"/>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B</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文本框 30">
            <a:extLst>
              <a:ext uri="{FF2B5EF4-FFF2-40B4-BE49-F238E27FC236}">
                <a16:creationId xmlns:a16="http://schemas.microsoft.com/office/drawing/2014/main" xmlns="" id="{E0A99FE0-9386-4E1E-B35F-F0989467AAE3}"/>
              </a:ext>
            </a:extLst>
          </p:cNvPr>
          <p:cNvSpPr txBox="1"/>
          <p:nvPr/>
        </p:nvSpPr>
        <p:spPr>
          <a:xfrm>
            <a:off x="9682218" y="3342888"/>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C</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2" name="文本框 31">
            <a:extLst>
              <a:ext uri="{FF2B5EF4-FFF2-40B4-BE49-F238E27FC236}">
                <a16:creationId xmlns:a16="http://schemas.microsoft.com/office/drawing/2014/main" xmlns="" id="{343B3CBF-FF1B-41D2-97D3-17FE8B3DE7FA}"/>
              </a:ext>
            </a:extLst>
          </p:cNvPr>
          <p:cNvSpPr txBox="1"/>
          <p:nvPr/>
        </p:nvSpPr>
        <p:spPr>
          <a:xfrm>
            <a:off x="9678997" y="2684878"/>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D</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3" name="文本框 32">
            <a:extLst>
              <a:ext uri="{FF2B5EF4-FFF2-40B4-BE49-F238E27FC236}">
                <a16:creationId xmlns:a16="http://schemas.microsoft.com/office/drawing/2014/main" xmlns="" id="{570CFE8A-0316-4E4E-B635-A696575EFAE5}"/>
              </a:ext>
            </a:extLst>
          </p:cNvPr>
          <p:cNvSpPr txBox="1"/>
          <p:nvPr/>
        </p:nvSpPr>
        <p:spPr>
          <a:xfrm>
            <a:off x="7362664" y="5172646"/>
            <a:ext cx="4632666"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mj-ea"/>
                <a:ea typeface="+mj-ea"/>
              </a:rPr>
              <a:t>top==0,</a:t>
            </a:r>
            <a:r>
              <a:rPr lang="zh-CN" altLang="en-US" sz="2400" dirty="0">
                <a:latin typeface="+mj-ea"/>
                <a:ea typeface="+mj-ea"/>
              </a:rPr>
              <a:t>栈空，此时出栈，则</a:t>
            </a:r>
            <a:r>
              <a:rPr lang="zh-CN" altLang="en-US" sz="2400" dirty="0">
                <a:solidFill>
                  <a:srgbClr val="FF0000"/>
                </a:solidFill>
                <a:latin typeface="+mj-ea"/>
                <a:ea typeface="+mj-ea"/>
              </a:rPr>
              <a:t>下溢</a:t>
            </a:r>
            <a:r>
              <a:rPr lang="en-US" altLang="zh-CN" sz="2400" dirty="0">
                <a:latin typeface="+mj-ea"/>
                <a:ea typeface="+mj-ea"/>
              </a:rPr>
              <a:t>(underflow)</a:t>
            </a:r>
          </a:p>
          <a:p>
            <a:pPr marL="342900" indent="-342900">
              <a:buFont typeface="Arial" panose="020B0604020202020204" pitchFamily="34" charset="0"/>
              <a:buChar char="•"/>
            </a:pPr>
            <a:r>
              <a:rPr lang="zh-CN" altLang="en-US" sz="2400" dirty="0">
                <a:latin typeface="+mj-ea"/>
                <a:ea typeface="+mj-ea"/>
              </a:rPr>
              <a:t>下溢为正常状态，判断空栈的条件</a:t>
            </a:r>
          </a:p>
        </p:txBody>
      </p:sp>
    </p:spTree>
    <p:extLst>
      <p:ext uri="{BB962C8B-B14F-4D97-AF65-F5344CB8AC3E}">
        <p14:creationId xmlns:p14="http://schemas.microsoft.com/office/powerpoint/2010/main" val="154787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64" presetClass="path" presetSubtype="0" accel="50000" decel="50000" fill="hold" nodeType="withEffect">
                                  <p:stCondLst>
                                    <p:cond delay="0"/>
                                  </p:stCondLst>
                                  <p:childTnLst>
                                    <p:animMotion origin="layout" path="M -3.95833E-6 -4.81481E-6 L 0.00092 -0.07638 " pathEditMode="relative" rAng="0" ptsTypes="AA">
                                      <p:cBhvr>
                                        <p:cTn id="29" dur="2000" fill="hold"/>
                                        <p:tgtEl>
                                          <p:spTgt spid="22"/>
                                        </p:tgtEl>
                                        <p:attrNameLst>
                                          <p:attrName>ppt_x</p:attrName>
                                          <p:attrName>ppt_y</p:attrName>
                                        </p:attrNameLst>
                                      </p:cBhvr>
                                      <p:rCtr x="39" y="-3819"/>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0.00092 -0.07638 L 0.00157 -0.18773 " pathEditMode="relative" rAng="0" ptsTypes="AA">
                                      <p:cBhvr>
                                        <p:cTn id="38" dur="2000" fill="hold"/>
                                        <p:tgtEl>
                                          <p:spTgt spid="22"/>
                                        </p:tgtEl>
                                        <p:attrNameLst>
                                          <p:attrName>ppt_x</p:attrName>
                                          <p:attrName>ppt_y</p:attrName>
                                        </p:attrNameLst>
                                      </p:cBhvr>
                                      <p:rCtr x="26" y="-5579"/>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64" presetClass="path" presetSubtype="0" accel="50000" decel="50000" fill="hold" nodeType="clickEffect">
                                  <p:stCondLst>
                                    <p:cond delay="0"/>
                                  </p:stCondLst>
                                  <p:childTnLst>
                                    <p:animMotion origin="layout" path="M 0.00157 -0.18773 L 0.00157 -0.28773 " pathEditMode="relative" rAng="0" ptsTypes="AA">
                                      <p:cBhvr>
                                        <p:cTn id="47" dur="2000" fill="hold"/>
                                        <p:tgtEl>
                                          <p:spTgt spid="22"/>
                                        </p:tgtEl>
                                        <p:attrNameLst>
                                          <p:attrName>ppt_x</p:attrName>
                                          <p:attrName>ppt_y</p:attrName>
                                        </p:attrNameLst>
                                      </p:cBhvr>
                                      <p:rCtr x="0" y="-500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64" presetClass="path" presetSubtype="0" accel="50000" decel="50000" fill="hold" nodeType="clickEffect">
                                  <p:stCondLst>
                                    <p:cond delay="0"/>
                                  </p:stCondLst>
                                  <p:childTnLst>
                                    <p:animMotion origin="layout" path="M 0.00157 -0.28773 L 0.00157 -0.37152 " pathEditMode="relative" rAng="0" ptsTypes="AA">
                                      <p:cBhvr>
                                        <p:cTn id="56" dur="2000" fill="hold"/>
                                        <p:tgtEl>
                                          <p:spTgt spid="22"/>
                                        </p:tgtEl>
                                        <p:attrNameLst>
                                          <p:attrName>ppt_x</p:attrName>
                                          <p:attrName>ppt_y</p:attrName>
                                        </p:attrNameLst>
                                      </p:cBhvr>
                                      <p:rCtr x="0" y="-4190"/>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1">
                                            <p:txEl>
                                              <p:pRg st="1" end="1"/>
                                            </p:txEl>
                                          </p:spTgt>
                                        </p:tgtEl>
                                        <p:attrNameLst>
                                          <p:attrName>style.visibility</p:attrName>
                                        </p:attrNameLst>
                                      </p:cBhvr>
                                      <p:to>
                                        <p:strVal val="visible"/>
                                      </p:to>
                                    </p:set>
                                    <p:animEffect transition="in" filter="fade">
                                      <p:cBhvr>
                                        <p:cTn id="66" dur="500"/>
                                        <p:tgtEl>
                                          <p:spTgt spid="21">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xEl>
                                              <p:pRg st="2" end="2"/>
                                            </p:txEl>
                                          </p:spTgt>
                                        </p:tgtEl>
                                        <p:attrNameLst>
                                          <p:attrName>style.visibility</p:attrName>
                                        </p:attrNameLst>
                                      </p:cBhvr>
                                      <p:to>
                                        <p:strVal val="visible"/>
                                      </p:to>
                                    </p:set>
                                    <p:animEffect transition="in" filter="fade">
                                      <p:cBhvr>
                                        <p:cTn id="71" dur="500"/>
                                        <p:tgtEl>
                                          <p:spTgt spid="21">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22" presetClass="entr" presetSubtype="8"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5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1.25E-6 1.48148E-6 L -0.00013 0.08055 " pathEditMode="relative" rAng="0" ptsTypes="AA">
                                      <p:cBhvr>
                                        <p:cTn id="98" dur="2000" fill="hold"/>
                                        <p:tgtEl>
                                          <p:spTgt spid="24"/>
                                        </p:tgtEl>
                                        <p:attrNameLst>
                                          <p:attrName>ppt_x</p:attrName>
                                          <p:attrName>ppt_y</p:attrName>
                                        </p:attrNameLst>
                                      </p:cBhvr>
                                      <p:rCtr x="-13" y="4028"/>
                                    </p:animMotion>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32"/>
                                        </p:tgtEl>
                                      </p:cBhvr>
                                    </p:animEffect>
                                    <p:set>
                                      <p:cBhvr>
                                        <p:cTn id="103" dur="1" fill="hold">
                                          <p:stCondLst>
                                            <p:cond delay="499"/>
                                          </p:stCondLst>
                                        </p:cTn>
                                        <p:tgtEl>
                                          <p:spTgt spid="32"/>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0.00013 0.08055 L 0.00065 0.17685 " pathEditMode="relative" rAng="0" ptsTypes="AA">
                                      <p:cBhvr>
                                        <p:cTn id="107" dur="2000" fill="hold"/>
                                        <p:tgtEl>
                                          <p:spTgt spid="24"/>
                                        </p:tgtEl>
                                        <p:attrNameLst>
                                          <p:attrName>ppt_x</p:attrName>
                                          <p:attrName>ppt_y</p:attrName>
                                        </p:attrNameLst>
                                      </p:cBhvr>
                                      <p:rCtr x="39" y="4815"/>
                                    </p:animMotion>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nodeType="clickEffect">
                                  <p:stCondLst>
                                    <p:cond delay="0"/>
                                  </p:stCondLst>
                                  <p:childTnLst>
                                    <p:animMotion origin="layout" path="M 0.00065 0.17685 L -0.00013 0.26574 " pathEditMode="relative" rAng="0" ptsTypes="AA">
                                      <p:cBhvr>
                                        <p:cTn id="116" dur="2000" fill="hold"/>
                                        <p:tgtEl>
                                          <p:spTgt spid="24"/>
                                        </p:tgtEl>
                                        <p:attrNameLst>
                                          <p:attrName>ppt_x</p:attrName>
                                          <p:attrName>ppt_y</p:attrName>
                                        </p:attrNameLst>
                                      </p:cBhvr>
                                      <p:rCtr x="-39" y="4444"/>
                                    </p:animMotion>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30"/>
                                        </p:tgtEl>
                                      </p:cBhvr>
                                    </p:animEffect>
                                    <p:set>
                                      <p:cBhvr>
                                        <p:cTn id="121" dur="1" fill="hold">
                                          <p:stCondLst>
                                            <p:cond delay="499"/>
                                          </p:stCondLst>
                                        </p:cTn>
                                        <p:tgtEl>
                                          <p:spTgt spid="30"/>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0.00013 0.26574 L 0.00065 0.36342 " pathEditMode="relative" rAng="0" ptsTypes="AA">
                                      <p:cBhvr>
                                        <p:cTn id="125" dur="2000" fill="hold"/>
                                        <p:tgtEl>
                                          <p:spTgt spid="24"/>
                                        </p:tgtEl>
                                        <p:attrNameLst>
                                          <p:attrName>ppt_x</p:attrName>
                                          <p:attrName>ppt_y</p:attrName>
                                        </p:attrNameLst>
                                      </p:cBhvr>
                                      <p:rCtr x="39" y="4884"/>
                                    </p:animMotion>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29"/>
                                        </p:tgtEl>
                                      </p:cBhvr>
                                    </p:animEffect>
                                    <p:set>
                                      <p:cBhvr>
                                        <p:cTn id="130" dur="1" fill="hold">
                                          <p:stCondLst>
                                            <p:cond delay="499"/>
                                          </p:stCondLst>
                                        </p:cTn>
                                        <p:tgtEl>
                                          <p:spTgt spid="2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3">
                                            <p:txEl>
                                              <p:pRg st="0" end="0"/>
                                            </p:txEl>
                                          </p:spTgt>
                                        </p:tgtEl>
                                        <p:attrNameLst>
                                          <p:attrName>style.visibility</p:attrName>
                                        </p:attrNameLst>
                                      </p:cBhvr>
                                      <p:to>
                                        <p:strVal val="visible"/>
                                      </p:to>
                                    </p:set>
                                    <p:animEffect transition="in" filter="fade">
                                      <p:cBhvr>
                                        <p:cTn id="135" dur="500"/>
                                        <p:tgtEl>
                                          <p:spTgt spid="33">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3">
                                            <p:txEl>
                                              <p:pRg st="1" end="1"/>
                                            </p:txEl>
                                          </p:spTgt>
                                        </p:tgtEl>
                                        <p:attrNameLst>
                                          <p:attrName>style.visibility</p:attrName>
                                        </p:attrNameLst>
                                      </p:cBhvr>
                                      <p:to>
                                        <p:strVal val="visible"/>
                                      </p:to>
                                    </p:set>
                                    <p:animEffect transition="in" filter="fade">
                                      <p:cBhvr>
                                        <p:cTn id="140"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P spid="20" grpId="1" animBg="1"/>
      <p:bldP spid="13" grpId="0"/>
      <p:bldP spid="14" grpId="0"/>
      <p:bldP spid="15" grpId="0"/>
      <p:bldP spid="16" grpId="0"/>
      <p:bldP spid="21" grpId="0" build="p"/>
      <p:bldP spid="27" grpId="0"/>
      <p:bldP spid="29" grpId="0"/>
      <p:bldP spid="29" grpId="1"/>
      <p:bldP spid="30" grpId="0"/>
      <p:bldP spid="30" grpId="1"/>
      <p:bldP spid="31" grpId="0"/>
      <p:bldP spid="31" grpId="1"/>
      <p:bldP spid="32" grpId="0"/>
      <p:bldP spid="32" grpId="1"/>
      <p:bldP spid="3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zh-CN" altLang="en-US" dirty="0"/>
              <a:t>顺序栈的初始化操作</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3.2 </a:t>
            </a:r>
            <a:r>
              <a:rPr lang="zh-CN" altLang="en-US" dirty="0"/>
              <a:t>栈的实现</a:t>
            </a:r>
          </a:p>
        </p:txBody>
      </p:sp>
      <p:sp>
        <p:nvSpPr>
          <p:cNvPr id="6" name="文本框 5">
            <a:extLst>
              <a:ext uri="{FF2B5EF4-FFF2-40B4-BE49-F238E27FC236}">
                <a16:creationId xmlns:a16="http://schemas.microsoft.com/office/drawing/2014/main" xmlns="" id="{69CAAD4E-AFF6-4E25-B9DC-A6B29FCD78FF}"/>
              </a:ext>
            </a:extLst>
          </p:cNvPr>
          <p:cNvSpPr txBox="1"/>
          <p:nvPr/>
        </p:nvSpPr>
        <p:spPr>
          <a:xfrm>
            <a:off x="609600" y="1417638"/>
            <a:ext cx="9789160" cy="501364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zh-CN"/>
            </a:defPPr>
            <a:lvl1pPr marR="0" lvl="0" indent="0" algn="ctr" fontAlgn="auto">
              <a:lnSpc>
                <a:spcPct val="130000"/>
              </a:lnSpc>
              <a:spcBef>
                <a:spcPts val="0"/>
              </a:spcBef>
              <a:spcAft>
                <a:spcPts val="0"/>
              </a:spcAft>
              <a:buClrTx/>
              <a:buSzTx/>
              <a:buFontTx/>
              <a:buNone/>
              <a:tabLst/>
              <a:defRPr kumimoji="1" sz="2400" b="0" i="0" u="none" strike="noStrike" cap="none" spc="0" normalizeH="0" baseline="0">
                <a:ln>
                  <a:noFill/>
                </a:ln>
                <a:effectLst/>
                <a:uLnTx/>
                <a:uFillTx/>
                <a:latin typeface="Calibri" panose="020F0502020204030204"/>
                <a:ea typeface="黑体" panose="02010609060101010101" pitchFamily="49" charset="-122"/>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ct val="120000"/>
              </a:lnSpc>
            </a:pPr>
            <a:r>
              <a:rPr lang="en-US" altLang="zh-CN" dirty="0" err="1">
                <a:solidFill>
                  <a:schemeClr val="tx1"/>
                </a:solidFill>
              </a:rPr>
              <a:t>InitStack</a:t>
            </a:r>
            <a:r>
              <a:rPr lang="en-US" altLang="zh-CN" dirty="0">
                <a:solidFill>
                  <a:schemeClr val="tx1"/>
                </a:solidFill>
              </a:rPr>
              <a:t> (Stack &amp;S</a:t>
            </a:r>
            <a:r>
              <a:rPr lang="zh-CN" altLang="en-US" dirty="0">
                <a:solidFill>
                  <a:schemeClr val="tx1"/>
                </a:solidFill>
              </a:rPr>
              <a:t>，</a:t>
            </a:r>
            <a:r>
              <a:rPr lang="en-US" altLang="zh-CN" dirty="0">
                <a:solidFill>
                  <a:schemeClr val="tx1"/>
                </a:solidFill>
              </a:rPr>
              <a:t>int </a:t>
            </a:r>
            <a:r>
              <a:rPr lang="en-US" altLang="zh-CN" dirty="0" err="1">
                <a:solidFill>
                  <a:schemeClr val="tx1"/>
                </a:solidFill>
              </a:rPr>
              <a:t>maxsize</a:t>
            </a:r>
            <a:r>
              <a:rPr lang="en-US" altLang="zh-CN" dirty="0">
                <a:solidFill>
                  <a:schemeClr val="tx1"/>
                </a:solidFill>
              </a:rPr>
              <a:t>)</a:t>
            </a:r>
            <a:br>
              <a:rPr lang="en-US" altLang="zh-CN" dirty="0">
                <a:solidFill>
                  <a:schemeClr val="tx1"/>
                </a:solidFill>
              </a:rPr>
            </a:br>
            <a:r>
              <a:rPr lang="en-US" altLang="zh-CN" dirty="0">
                <a:solidFill>
                  <a:schemeClr val="tx1"/>
                </a:solidFill>
              </a:rPr>
              <a:t>{// </a:t>
            </a:r>
            <a:r>
              <a:rPr lang="zh-CN" altLang="en-US" dirty="0">
                <a:solidFill>
                  <a:schemeClr val="tx1"/>
                </a:solidFill>
              </a:rPr>
              <a:t>构造一个最大存储容量为 </a:t>
            </a:r>
            <a:r>
              <a:rPr lang="en-US" altLang="zh-CN" dirty="0" err="1">
                <a:solidFill>
                  <a:schemeClr val="tx1"/>
                </a:solidFill>
              </a:rPr>
              <a:t>maxsize</a:t>
            </a:r>
            <a:r>
              <a:rPr lang="en-US" altLang="zh-CN" dirty="0">
                <a:solidFill>
                  <a:schemeClr val="tx1"/>
                </a:solidFill>
              </a:rPr>
              <a:t> </a:t>
            </a:r>
            <a:r>
              <a:rPr lang="zh-CN" altLang="en-US" dirty="0">
                <a:solidFill>
                  <a:schemeClr val="tx1"/>
                </a:solidFill>
              </a:rPr>
              <a:t>的空栈 </a:t>
            </a:r>
            <a:r>
              <a:rPr lang="en-US" altLang="zh-CN" dirty="0">
                <a:solidFill>
                  <a:schemeClr val="tx1"/>
                </a:solidFill>
              </a:rPr>
              <a:t>S  </a:t>
            </a:r>
          </a:p>
          <a:p>
            <a:pPr algn="l">
              <a:lnSpc>
                <a:spcPct val="120000"/>
              </a:lnSpc>
            </a:pPr>
            <a:r>
              <a:rPr lang="en-US" altLang="zh-CN" dirty="0">
                <a:solidFill>
                  <a:schemeClr val="tx1"/>
                </a:solidFill>
              </a:rPr>
              <a:t>   if (</a:t>
            </a:r>
            <a:r>
              <a:rPr lang="en-US" altLang="zh-CN" dirty="0" err="1">
                <a:solidFill>
                  <a:schemeClr val="tx1"/>
                </a:solidFill>
              </a:rPr>
              <a:t>maxsize</a:t>
            </a:r>
            <a:r>
              <a:rPr lang="en-US" altLang="zh-CN" dirty="0">
                <a:solidFill>
                  <a:schemeClr val="tx1"/>
                </a:solidFill>
              </a:rPr>
              <a:t> == 0)</a:t>
            </a:r>
            <a:br>
              <a:rPr lang="en-US" altLang="zh-CN" dirty="0">
                <a:solidFill>
                  <a:schemeClr val="tx1"/>
                </a:solidFill>
              </a:rPr>
            </a:br>
            <a:r>
              <a:rPr lang="zh-CN" altLang="en-US" dirty="0">
                <a:solidFill>
                  <a:schemeClr val="tx1"/>
                </a:solidFill>
              </a:rPr>
              <a:t>　    </a:t>
            </a:r>
            <a:r>
              <a:rPr lang="en-US" altLang="zh-CN" dirty="0" err="1">
                <a:solidFill>
                  <a:schemeClr val="tx1"/>
                </a:solidFill>
              </a:rPr>
              <a:t>maxsize</a:t>
            </a:r>
            <a:r>
              <a:rPr lang="en-US" altLang="zh-CN" dirty="0">
                <a:solidFill>
                  <a:schemeClr val="tx1"/>
                </a:solidFill>
              </a:rPr>
              <a:t> = MAXLISTSIZE;</a:t>
            </a:r>
            <a:br>
              <a:rPr lang="en-US" altLang="zh-CN" dirty="0">
                <a:solidFill>
                  <a:schemeClr val="tx1"/>
                </a:solidFill>
              </a:rPr>
            </a:br>
            <a:r>
              <a:rPr lang="en-US" altLang="zh-CN" dirty="0">
                <a:solidFill>
                  <a:schemeClr val="tx1"/>
                </a:solidFill>
              </a:rPr>
              <a:t>   </a:t>
            </a:r>
            <a:r>
              <a:rPr lang="en-US" altLang="zh-CN" dirty="0" err="1">
                <a:solidFill>
                  <a:schemeClr val="tx1"/>
                </a:solidFill>
              </a:rPr>
              <a:t>S.base</a:t>
            </a:r>
            <a:r>
              <a:rPr lang="en-US" altLang="zh-CN" dirty="0">
                <a:solidFill>
                  <a:schemeClr val="tx1"/>
                </a:solidFill>
              </a:rPr>
              <a:t> = (</a:t>
            </a:r>
            <a:r>
              <a:rPr lang="en-US" altLang="zh-CN" dirty="0" err="1">
                <a:solidFill>
                  <a:schemeClr val="tx1"/>
                </a:solidFill>
              </a:rPr>
              <a:t>ElemType</a:t>
            </a:r>
            <a:r>
              <a:rPr lang="en-US" altLang="zh-CN" dirty="0">
                <a:solidFill>
                  <a:schemeClr val="tx1"/>
                </a:solidFill>
              </a:rPr>
              <a:t>*)malloc(</a:t>
            </a:r>
            <a:r>
              <a:rPr lang="en-US" altLang="zh-CN" dirty="0" err="1">
                <a:solidFill>
                  <a:schemeClr val="tx1"/>
                </a:solidFill>
              </a:rPr>
              <a:t>maxsize</a:t>
            </a:r>
            <a:r>
              <a:rPr lang="en-US" altLang="zh-CN" dirty="0">
                <a:solidFill>
                  <a:schemeClr val="tx1"/>
                </a:solidFill>
              </a:rPr>
              <a:t>*</a:t>
            </a:r>
            <a:r>
              <a:rPr lang="en-US" altLang="zh-CN" dirty="0" err="1">
                <a:solidFill>
                  <a:schemeClr val="tx1"/>
                </a:solidFill>
              </a:rPr>
              <a:t>sizeof</a:t>
            </a:r>
            <a:r>
              <a:rPr lang="en-US" altLang="zh-CN" dirty="0">
                <a:solidFill>
                  <a:schemeClr val="tx1"/>
                </a:solidFill>
              </a:rPr>
              <a:t>(</a:t>
            </a:r>
            <a:r>
              <a:rPr lang="en-US" altLang="zh-CN" dirty="0" err="1">
                <a:solidFill>
                  <a:schemeClr val="tx1"/>
                </a:solidFill>
              </a:rPr>
              <a:t>ElemType</a:t>
            </a:r>
            <a:r>
              <a:rPr lang="en-US" altLang="zh-CN" dirty="0">
                <a:solidFill>
                  <a:schemeClr val="tx1"/>
                </a:solidFill>
              </a:rPr>
              <a:t>));</a:t>
            </a:r>
            <a:br>
              <a:rPr lang="en-US" altLang="zh-CN" dirty="0">
                <a:solidFill>
                  <a:schemeClr val="tx1"/>
                </a:solidFill>
              </a:rPr>
            </a:br>
            <a:r>
              <a:rPr lang="zh-CN" altLang="en-US" dirty="0">
                <a:solidFill>
                  <a:schemeClr val="tx1"/>
                </a:solidFill>
              </a:rPr>
              <a:t>　</a:t>
            </a:r>
            <a:r>
              <a:rPr lang="en-US" altLang="zh-CN" dirty="0">
                <a:solidFill>
                  <a:schemeClr val="tx1"/>
                </a:solidFill>
              </a:rPr>
              <a:t>if (!</a:t>
            </a:r>
            <a:r>
              <a:rPr lang="en-US" altLang="zh-CN" dirty="0" err="1">
                <a:solidFill>
                  <a:schemeClr val="tx1"/>
                </a:solidFill>
              </a:rPr>
              <a:t>S.base</a:t>
            </a:r>
            <a:r>
              <a:rPr lang="en-US" altLang="zh-CN" dirty="0">
                <a:solidFill>
                  <a:schemeClr val="tx1"/>
                </a:solidFill>
              </a:rPr>
              <a:t>) exit(OVERFLOW); </a:t>
            </a:r>
          </a:p>
          <a:p>
            <a:pPr algn="l">
              <a:lnSpc>
                <a:spcPct val="120000"/>
              </a:lnSpc>
            </a:pPr>
            <a:r>
              <a:rPr lang="en-US" altLang="zh-CN" dirty="0">
                <a:solidFill>
                  <a:schemeClr val="tx1"/>
                </a:solidFill>
              </a:rPr>
              <a:t>                                // </a:t>
            </a:r>
            <a:r>
              <a:rPr lang="zh-CN" altLang="en-US" dirty="0">
                <a:solidFill>
                  <a:schemeClr val="tx1"/>
                </a:solidFill>
              </a:rPr>
              <a:t>存储分配失败</a:t>
            </a:r>
            <a:br>
              <a:rPr lang="zh-CN" altLang="en-US" dirty="0">
                <a:solidFill>
                  <a:schemeClr val="tx1"/>
                </a:solidFill>
              </a:rPr>
            </a:br>
            <a:r>
              <a:rPr lang="zh-CN" altLang="en-US" dirty="0">
                <a:solidFill>
                  <a:schemeClr val="tx1"/>
                </a:solidFill>
              </a:rPr>
              <a:t>　</a:t>
            </a:r>
            <a:r>
              <a:rPr lang="en-US" altLang="zh-CN" dirty="0" err="1">
                <a:solidFill>
                  <a:schemeClr val="tx1"/>
                </a:solidFill>
              </a:rPr>
              <a:t>S.stacksize</a:t>
            </a:r>
            <a:r>
              <a:rPr lang="en-US" altLang="zh-CN" dirty="0">
                <a:solidFill>
                  <a:schemeClr val="tx1"/>
                </a:solidFill>
              </a:rPr>
              <a:t> = </a:t>
            </a:r>
            <a:r>
              <a:rPr lang="en-US" altLang="zh-CN" dirty="0" err="1">
                <a:solidFill>
                  <a:schemeClr val="tx1"/>
                </a:solidFill>
              </a:rPr>
              <a:t>maxsize</a:t>
            </a:r>
            <a:r>
              <a:rPr lang="en-US" altLang="zh-CN" dirty="0">
                <a:solidFill>
                  <a:schemeClr val="tx1"/>
                </a:solidFill>
              </a:rPr>
              <a:t>;</a:t>
            </a:r>
            <a:br>
              <a:rPr lang="en-US" altLang="zh-CN" dirty="0">
                <a:solidFill>
                  <a:schemeClr val="tx1"/>
                </a:solidFill>
              </a:rPr>
            </a:br>
            <a:r>
              <a:rPr lang="zh-CN" altLang="en-US" dirty="0">
                <a:solidFill>
                  <a:schemeClr val="tx1"/>
                </a:solidFill>
              </a:rPr>
              <a:t>　</a:t>
            </a:r>
            <a:r>
              <a:rPr lang="en-US" altLang="zh-CN" dirty="0" err="1">
                <a:solidFill>
                  <a:schemeClr val="tx1"/>
                </a:solidFill>
              </a:rPr>
              <a:t>S.top</a:t>
            </a:r>
            <a:r>
              <a:rPr lang="en-US" altLang="zh-CN" dirty="0">
                <a:solidFill>
                  <a:schemeClr val="tx1"/>
                </a:solidFill>
              </a:rPr>
              <a:t> = 0; </a:t>
            </a:r>
            <a:r>
              <a:rPr lang="zh-CN" altLang="en-US" dirty="0">
                <a:solidFill>
                  <a:schemeClr val="tx1"/>
                </a:solidFill>
              </a:rPr>
              <a:t>　</a:t>
            </a:r>
            <a:r>
              <a:rPr lang="en-US" altLang="zh-CN" dirty="0">
                <a:solidFill>
                  <a:schemeClr val="tx1"/>
                </a:solidFill>
              </a:rPr>
              <a:t>// </a:t>
            </a:r>
            <a:r>
              <a:rPr lang="zh-CN" altLang="en-US" dirty="0">
                <a:solidFill>
                  <a:schemeClr val="tx1"/>
                </a:solidFill>
              </a:rPr>
              <a:t>空栈中元素个数为</a:t>
            </a:r>
            <a:r>
              <a:rPr lang="en-US" altLang="zh-CN" dirty="0">
                <a:solidFill>
                  <a:schemeClr val="tx1"/>
                </a:solidFill>
              </a:rPr>
              <a:t>0</a:t>
            </a:r>
            <a:br>
              <a:rPr lang="en-US" altLang="zh-CN" dirty="0">
                <a:solidFill>
                  <a:schemeClr val="tx1"/>
                </a:solidFill>
              </a:rPr>
            </a:br>
            <a:r>
              <a:rPr lang="en-US" altLang="zh-CN" dirty="0">
                <a:solidFill>
                  <a:schemeClr val="tx1"/>
                </a:solidFill>
              </a:rPr>
              <a:t>}</a:t>
            </a:r>
          </a:p>
        </p:txBody>
      </p:sp>
      <p:sp>
        <p:nvSpPr>
          <p:cNvPr id="7" name="文本框 6">
            <a:extLst>
              <a:ext uri="{FF2B5EF4-FFF2-40B4-BE49-F238E27FC236}">
                <a16:creationId xmlns:a16="http://schemas.microsoft.com/office/drawing/2014/main" xmlns="" id="{01154311-934C-4839-BCD5-54ACD8F7C622}"/>
              </a:ext>
            </a:extLst>
          </p:cNvPr>
          <p:cNvSpPr txBox="1"/>
          <p:nvPr/>
        </p:nvSpPr>
        <p:spPr>
          <a:xfrm>
            <a:off x="7640320" y="5895334"/>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a:t>
            </a:r>
            <a:r>
              <a:rPr lang="en-US" altLang="zh-CN"/>
              <a:t>O(1</a:t>
            </a:r>
            <a:r>
              <a:rPr lang="en-US" altLang="zh-CN" dirty="0"/>
              <a:t>)</a:t>
            </a:r>
          </a:p>
        </p:txBody>
      </p:sp>
    </p:spTree>
    <p:extLst>
      <p:ext uri="{BB962C8B-B14F-4D97-AF65-F5344CB8AC3E}">
        <p14:creationId xmlns:p14="http://schemas.microsoft.com/office/powerpoint/2010/main" val="392144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zh-CN" altLang="en-US" dirty="0"/>
              <a:t>顺序栈取栈顶元素</a:t>
            </a:r>
          </a:p>
        </p:txBody>
      </p:sp>
      <p:sp>
        <p:nvSpPr>
          <p:cNvPr id="3" name="内容占位符 2">
            <a:extLst>
              <a:ext uri="{FF2B5EF4-FFF2-40B4-BE49-F238E27FC236}">
                <a16:creationId xmlns:a16="http://schemas.microsoft.com/office/drawing/2014/main" xmlns="" id="{6D104C5D-C1F4-4462-9AFE-84E966767002}"/>
              </a:ext>
            </a:extLst>
          </p:cNvPr>
          <p:cNvSpPr>
            <a:spLocks noGrp="1"/>
          </p:cNvSpPr>
          <p:nvPr>
            <p:ph idx="1"/>
          </p:nvPr>
        </p:nvSpPr>
        <p: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bool </a:t>
            </a:r>
            <a:r>
              <a:rPr kumimoji="1" lang="en-US" altLang="zh-CN" sz="2400" dirty="0" err="1">
                <a:solidFill>
                  <a:schemeClr val="tx1"/>
                </a:solidFill>
                <a:latin typeface="Calibri" panose="020F0502020204030204"/>
                <a:cs typeface="Times New Roman" panose="02020603050405020304" pitchFamily="18" charset="0"/>
              </a:rPr>
              <a:t>GetTop</a:t>
            </a:r>
            <a:r>
              <a:rPr kumimoji="1" lang="en-US" altLang="zh-CN" sz="2400" dirty="0">
                <a:solidFill>
                  <a:schemeClr val="tx1"/>
                </a:solidFill>
                <a:latin typeface="Calibri" panose="020F0502020204030204"/>
                <a:cs typeface="Times New Roman" panose="02020603050405020304" pitchFamily="18" charset="0"/>
              </a:rPr>
              <a:t> (Stack S, </a:t>
            </a:r>
            <a:r>
              <a:rPr kumimoji="1" lang="en-US" altLang="zh-CN" sz="2400" dirty="0" err="1">
                <a:solidFill>
                  <a:schemeClr val="tx1"/>
                </a:solidFill>
                <a:latin typeface="Calibri" panose="020F0502020204030204"/>
                <a:cs typeface="Times New Roman" panose="02020603050405020304" pitchFamily="18" charset="0"/>
              </a:rPr>
              <a:t>ElemType</a:t>
            </a:r>
            <a:r>
              <a:rPr kumimoji="1" lang="en-US" altLang="zh-CN" sz="2400" dirty="0">
                <a:solidFill>
                  <a:schemeClr val="tx1"/>
                </a:solidFill>
                <a:latin typeface="Calibri" panose="020F0502020204030204"/>
                <a:cs typeface="Times New Roman" panose="02020603050405020304" pitchFamily="18" charset="0"/>
              </a:rPr>
              <a:t> &amp;e)</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 // </a:t>
            </a:r>
            <a:r>
              <a:rPr kumimoji="1" lang="zh-CN" altLang="en-US" sz="2400" dirty="0">
                <a:solidFill>
                  <a:schemeClr val="tx1"/>
                </a:solidFill>
                <a:latin typeface="Calibri" panose="020F0502020204030204"/>
                <a:cs typeface="Times New Roman" panose="02020603050405020304" pitchFamily="18" charset="0"/>
              </a:rPr>
              <a:t>若栈不空，则用 </a:t>
            </a:r>
            <a:r>
              <a:rPr kumimoji="1" lang="en-US" altLang="zh-CN" sz="2400" dirty="0">
                <a:solidFill>
                  <a:schemeClr val="tx1"/>
                </a:solidFill>
                <a:latin typeface="Calibri" panose="020F0502020204030204"/>
                <a:cs typeface="Times New Roman" panose="02020603050405020304" pitchFamily="18" charset="0"/>
              </a:rPr>
              <a:t>e </a:t>
            </a:r>
            <a:r>
              <a:rPr kumimoji="1" lang="zh-CN" altLang="en-US" sz="2400" dirty="0">
                <a:solidFill>
                  <a:schemeClr val="tx1"/>
                </a:solidFill>
                <a:latin typeface="Calibri" panose="020F0502020204030204"/>
                <a:cs typeface="Times New Roman" panose="02020603050405020304" pitchFamily="18" charset="0"/>
              </a:rPr>
              <a:t>返回</a:t>
            </a:r>
            <a:r>
              <a:rPr kumimoji="1" lang="en-US" altLang="zh-CN" sz="2400" dirty="0">
                <a:solidFill>
                  <a:schemeClr val="tx1"/>
                </a:solidFill>
                <a:latin typeface="Calibri" panose="020F0502020204030204"/>
                <a:cs typeface="Times New Roman" panose="02020603050405020304" pitchFamily="18" charset="0"/>
              </a:rPr>
              <a:t>S</a:t>
            </a:r>
            <a:r>
              <a:rPr kumimoji="1" lang="zh-CN" altLang="en-US" sz="2400" dirty="0">
                <a:solidFill>
                  <a:schemeClr val="tx1"/>
                </a:solidFill>
                <a:latin typeface="Calibri" panose="020F0502020204030204"/>
                <a:cs typeface="Times New Roman" panose="02020603050405020304" pitchFamily="18" charset="0"/>
              </a:rPr>
              <a:t>的栈顶元素，并返回</a:t>
            </a:r>
            <a:r>
              <a:rPr kumimoji="1" lang="en-US" altLang="zh-CN" sz="2400" dirty="0">
                <a:solidFill>
                  <a:schemeClr val="tx1"/>
                </a:solidFill>
                <a:latin typeface="Calibri" panose="020F0502020204030204"/>
                <a:cs typeface="Times New Roman" panose="02020603050405020304" pitchFamily="18" charset="0"/>
              </a:rPr>
              <a:t>TRUE</a:t>
            </a:r>
            <a:r>
              <a:rPr kumimoji="1" lang="zh-CN" altLang="en-US" sz="2400" dirty="0">
                <a:solidFill>
                  <a:schemeClr val="tx1"/>
                </a:solidFill>
                <a:latin typeface="Calibri" panose="020F0502020204030204"/>
                <a:cs typeface="Times New Roman" panose="02020603050405020304" pitchFamily="18" charset="0"/>
              </a:rPr>
              <a:t>；否则返回</a:t>
            </a:r>
            <a:r>
              <a:rPr kumimoji="1" lang="en-US" altLang="zh-CN" sz="2400" dirty="0">
                <a:solidFill>
                  <a:schemeClr val="tx1"/>
                </a:solidFill>
                <a:latin typeface="Calibri" panose="020F0502020204030204"/>
                <a:cs typeface="Times New Roman" panose="02020603050405020304" pitchFamily="18" charset="0"/>
              </a:rPr>
              <a:t>FALSE</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if (</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 == 0) return FALSE;</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e = *(</a:t>
            </a:r>
            <a:r>
              <a:rPr kumimoji="1" lang="en-US" altLang="zh-CN" sz="2400" dirty="0" err="1">
                <a:solidFill>
                  <a:schemeClr val="tx1"/>
                </a:solidFill>
                <a:latin typeface="Calibri" panose="020F0502020204030204"/>
                <a:cs typeface="Times New Roman" panose="02020603050405020304" pitchFamily="18" charset="0"/>
              </a:rPr>
              <a:t>S.base</a:t>
            </a:r>
            <a:r>
              <a:rPr kumimoji="1" lang="en-US" altLang="zh-CN" sz="2400" dirty="0">
                <a:solidFill>
                  <a:schemeClr val="tx1"/>
                </a:solidFill>
                <a:latin typeface="Calibri" panose="020F0502020204030204"/>
                <a:cs typeface="Times New Roman" panose="02020603050405020304" pitchFamily="18" charset="0"/>
              </a:rPr>
              <a:t> + S.top-1); // </a:t>
            </a:r>
            <a:r>
              <a:rPr kumimoji="1" lang="zh-CN" altLang="en-US" sz="2400" dirty="0">
                <a:solidFill>
                  <a:schemeClr val="tx1"/>
                </a:solidFill>
                <a:latin typeface="Calibri" panose="020F0502020204030204"/>
                <a:cs typeface="Times New Roman" panose="02020603050405020304" pitchFamily="18" charset="0"/>
              </a:rPr>
              <a:t>返回非空栈中栈顶元素</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return TRUE;</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a:t>
            </a:r>
            <a:br>
              <a:rPr kumimoji="1" lang="en-US" altLang="zh-CN" sz="2400" dirty="0">
                <a:solidFill>
                  <a:schemeClr val="tx1"/>
                </a:solidFill>
                <a:latin typeface="Calibri" panose="020F0502020204030204"/>
                <a:cs typeface="Times New Roman" panose="02020603050405020304" pitchFamily="18" charset="0"/>
              </a:rPr>
            </a:br>
            <a:endParaRPr kumimoji="1" lang="en-US" altLang="zh-CN" sz="2400" dirty="0">
              <a:solidFill>
                <a:schemeClr val="tx1"/>
              </a:solidFill>
              <a:latin typeface="Calibri" panose="020F0502020204030204"/>
              <a:cs typeface="Times New Roman" panose="02020603050405020304" pitchFamily="18" charset="0"/>
            </a:endParaRPr>
          </a:p>
        </p:txBody>
      </p:sp>
      <p:sp>
        <p:nvSpPr>
          <p:cNvPr id="5" name="文本框 4">
            <a:extLst>
              <a:ext uri="{FF2B5EF4-FFF2-40B4-BE49-F238E27FC236}">
                <a16:creationId xmlns:a16="http://schemas.microsoft.com/office/drawing/2014/main" xmlns="" id="{000FE8E1-57E9-4074-8BB9-59DF150F208F}"/>
              </a:ext>
            </a:extLst>
          </p:cNvPr>
          <p:cNvSpPr txBox="1"/>
          <p:nvPr/>
        </p:nvSpPr>
        <p:spPr>
          <a:xfrm>
            <a:off x="8849360" y="5560054"/>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T(n)=O(1)</a:t>
            </a:r>
          </a:p>
        </p:txBody>
      </p:sp>
      <p:sp>
        <p:nvSpPr>
          <p:cNvPr id="7" name="文本占位符 6">
            <a:extLst>
              <a:ext uri="{FF2B5EF4-FFF2-40B4-BE49-F238E27FC236}">
                <a16:creationId xmlns:a16="http://schemas.microsoft.com/office/drawing/2014/main" xmlns="" id="{BE606A74-0BB0-4CB7-ACED-30483DC6D039}"/>
              </a:ext>
            </a:extLst>
          </p:cNvPr>
          <p:cNvSpPr>
            <a:spLocks noGrp="1"/>
          </p:cNvSpPr>
          <p:nvPr>
            <p:ph type="body" sz="quarter" idx="13"/>
          </p:nvPr>
        </p:nvSpPr>
        <p:spPr/>
        <p:txBody>
          <a:bodyPr/>
          <a:lstStyle/>
          <a:p>
            <a:r>
              <a:rPr lang="en-US" altLang="zh-CN" dirty="0"/>
              <a:t>3.2 </a:t>
            </a:r>
            <a:r>
              <a:rPr lang="zh-CN" altLang="en-US" dirty="0"/>
              <a:t>栈的实现</a:t>
            </a:r>
          </a:p>
          <a:p>
            <a:endParaRPr lang="zh-CN" altLang="en-US" dirty="0"/>
          </a:p>
        </p:txBody>
      </p:sp>
    </p:spTree>
    <p:extLst>
      <p:ext uri="{BB962C8B-B14F-4D97-AF65-F5344CB8AC3E}">
        <p14:creationId xmlns:p14="http://schemas.microsoft.com/office/powerpoint/2010/main" val="407231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380620-27B2-47BC-8087-86FD5C9A5846}"/>
              </a:ext>
            </a:extLst>
          </p:cNvPr>
          <p:cNvSpPr>
            <a:spLocks noGrp="1"/>
          </p:cNvSpPr>
          <p:nvPr>
            <p:ph type="title"/>
          </p:nvPr>
        </p:nvSpPr>
        <p:spPr/>
        <p:txBody>
          <a:bodyPr/>
          <a:lstStyle/>
          <a:p>
            <a:r>
              <a:rPr lang="zh-CN" altLang="en-US" dirty="0"/>
              <a:t>顺序栈入栈</a:t>
            </a:r>
          </a:p>
        </p:txBody>
      </p:sp>
      <p:sp>
        <p:nvSpPr>
          <p:cNvPr id="3" name="内容占位符 2">
            <a:extLst>
              <a:ext uri="{FF2B5EF4-FFF2-40B4-BE49-F238E27FC236}">
                <a16:creationId xmlns:a16="http://schemas.microsoft.com/office/drawing/2014/main" xmlns="" id="{959AD2B6-D955-46A2-A06E-B3C1D13EB357}"/>
              </a:ext>
            </a:extLst>
          </p:cNvPr>
          <p:cNvSpPr>
            <a:spLocks noGrp="1"/>
          </p:cNvSpPr>
          <p:nvPr>
            <p:ph idx="1"/>
          </p:nvPr>
        </p:nvSpPr>
        <p: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92500" lnSpcReduction="20000"/>
          </a:bodyPr>
          <a:lstStyle/>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bool Push (Stack &amp;S, </a:t>
            </a:r>
            <a:r>
              <a:rPr kumimoji="1" lang="en-US" altLang="zh-CN" sz="2400" dirty="0" err="1">
                <a:solidFill>
                  <a:schemeClr val="tx1"/>
                </a:solidFill>
                <a:latin typeface="Calibri" panose="020F0502020204030204"/>
                <a:cs typeface="Times New Roman" panose="02020603050405020304" pitchFamily="18" charset="0"/>
              </a:rPr>
              <a:t>ElemType</a:t>
            </a:r>
            <a:r>
              <a:rPr kumimoji="1" lang="en-US" altLang="zh-CN" sz="2400" dirty="0">
                <a:solidFill>
                  <a:schemeClr val="tx1"/>
                </a:solidFill>
                <a:latin typeface="Calibri" panose="020F0502020204030204"/>
                <a:cs typeface="Times New Roman" panose="02020603050405020304" pitchFamily="18" charset="0"/>
              </a:rPr>
              <a:t> e)</a:t>
            </a:r>
            <a:br>
              <a:rPr kumimoji="1" lang="en-US" altLang="zh-CN" sz="2400" dirty="0">
                <a:solidFill>
                  <a:schemeClr val="tx1"/>
                </a:solidFill>
                <a:latin typeface="Calibri" panose="020F0502020204030204"/>
                <a:cs typeface="Times New Roman" panose="02020603050405020304" pitchFamily="18" charset="0"/>
              </a:rPr>
            </a:b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若栈的存储空间不满，则插入元素 </a:t>
            </a:r>
            <a:r>
              <a:rPr kumimoji="1" lang="en-US" altLang="zh-CN" sz="2400" dirty="0">
                <a:solidFill>
                  <a:schemeClr val="tx1"/>
                </a:solidFill>
                <a:latin typeface="Calibri" panose="020F0502020204030204"/>
                <a:cs typeface="Times New Roman" panose="02020603050405020304" pitchFamily="18" charset="0"/>
              </a:rPr>
              <a:t>e </a:t>
            </a:r>
            <a:r>
              <a:rPr kumimoji="1" lang="zh-CN" altLang="en-US" sz="2400" dirty="0">
                <a:solidFill>
                  <a:schemeClr val="tx1"/>
                </a:solidFill>
                <a:latin typeface="Calibri" panose="020F0502020204030204"/>
                <a:cs typeface="Times New Roman" panose="02020603050405020304" pitchFamily="18" charset="0"/>
              </a:rPr>
              <a:t>为新的栈顶元素，</a:t>
            </a:r>
          </a:p>
          <a:p>
            <a:pPr marL="0" indent="0" defTabSz="914400">
              <a:lnSpc>
                <a:spcPct val="150000"/>
              </a:lnSpc>
              <a:spcBef>
                <a:spcPts val="0"/>
              </a:spcBef>
              <a:buClrTx/>
              <a:buSzTx/>
              <a:buNone/>
            </a:pP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并且返回 </a:t>
            </a:r>
            <a:r>
              <a:rPr kumimoji="1" lang="en-US" altLang="zh-CN" sz="2400" dirty="0">
                <a:solidFill>
                  <a:schemeClr val="tx1"/>
                </a:solidFill>
                <a:latin typeface="Calibri" panose="020F0502020204030204"/>
                <a:cs typeface="Times New Roman" panose="02020603050405020304" pitchFamily="18" charset="0"/>
              </a:rPr>
              <a:t>TRUE</a:t>
            </a:r>
            <a:r>
              <a:rPr kumimoji="1" lang="zh-CN" altLang="en-US" sz="2400" dirty="0">
                <a:solidFill>
                  <a:schemeClr val="tx1"/>
                </a:solidFill>
                <a:latin typeface="Calibri" panose="020F0502020204030204"/>
                <a:cs typeface="Times New Roman" panose="02020603050405020304" pitchFamily="18" charset="0"/>
              </a:rPr>
              <a:t>；否则返回 </a:t>
            </a:r>
            <a:r>
              <a:rPr kumimoji="1" lang="en-US" altLang="zh-CN" sz="2400" dirty="0">
                <a:solidFill>
                  <a:schemeClr val="tx1"/>
                </a:solidFill>
                <a:latin typeface="Calibri" panose="020F0502020204030204"/>
                <a:cs typeface="Times New Roman" panose="02020603050405020304" pitchFamily="18" charset="0"/>
              </a:rPr>
              <a:t>FALSE</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if (</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 == </a:t>
            </a:r>
            <a:r>
              <a:rPr kumimoji="1" lang="en-US" altLang="zh-CN" sz="2400" dirty="0" err="1">
                <a:solidFill>
                  <a:schemeClr val="tx1"/>
                </a:solidFill>
                <a:latin typeface="Calibri" panose="020F0502020204030204"/>
                <a:cs typeface="Times New Roman" panose="02020603050405020304" pitchFamily="18" charset="0"/>
              </a:rPr>
              <a:t>S.stacksize</a:t>
            </a:r>
            <a:r>
              <a:rPr kumimoji="1" lang="en-US" altLang="zh-CN" sz="2400" dirty="0">
                <a:solidFill>
                  <a:schemeClr val="tx1"/>
                </a:solidFill>
                <a:latin typeface="Calibri" panose="020F0502020204030204"/>
                <a:cs typeface="Times New Roman" panose="02020603050405020304" pitchFamily="18" charset="0"/>
              </a:rPr>
              <a:t>)</a:t>
            </a:r>
            <a:r>
              <a:rPr kumimoji="1" lang="zh-CN" altLang="en-US" sz="2400" dirty="0">
                <a:solidFill>
                  <a:schemeClr val="tx1"/>
                </a:solidFill>
                <a:latin typeface="Calibri" panose="020F0502020204030204"/>
                <a:cs typeface="Times New Roman" panose="02020603050405020304" pitchFamily="18" charset="0"/>
              </a:rPr>
              <a:t>　</a:t>
            </a:r>
          </a:p>
          <a:p>
            <a:pPr marL="0" indent="0" defTabSz="914400">
              <a:lnSpc>
                <a:spcPct val="150000"/>
              </a:lnSpc>
              <a:spcBef>
                <a:spcPts val="0"/>
              </a:spcBef>
              <a:buClrTx/>
              <a:buSzTx/>
              <a:buNone/>
            </a:pP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栈已满，无法进行插入 </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return FALSE;</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S.base</a:t>
            </a:r>
            <a:r>
              <a:rPr kumimoji="1" lang="en-US" altLang="zh-CN" sz="2400" dirty="0">
                <a:solidFill>
                  <a:schemeClr val="tx1"/>
                </a:solidFill>
                <a:latin typeface="Calibri" panose="020F0502020204030204"/>
                <a:cs typeface="Times New Roman" panose="02020603050405020304" pitchFamily="18" charset="0"/>
              </a:rPr>
              <a:t> + </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 = e; // </a:t>
            </a:r>
            <a:r>
              <a:rPr kumimoji="1" lang="zh-CN" altLang="en-US" sz="2400" dirty="0">
                <a:solidFill>
                  <a:schemeClr val="tx1"/>
                </a:solidFill>
                <a:latin typeface="Calibri" panose="020F0502020204030204"/>
                <a:cs typeface="Times New Roman" panose="02020603050405020304" pitchFamily="18" charset="0"/>
              </a:rPr>
              <a:t>插入新的元素</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a:t>
            </a: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栈顶指针后移</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return TRUE;</a:t>
            </a:r>
            <a:br>
              <a:rPr kumimoji="1" lang="en-US" altLang="zh-CN" sz="2400" dirty="0">
                <a:solidFill>
                  <a:schemeClr val="tx1"/>
                </a:solidFill>
                <a:latin typeface="Calibri" panose="020F0502020204030204"/>
                <a:cs typeface="Times New Roman" panose="02020603050405020304" pitchFamily="18" charset="0"/>
              </a:rPr>
            </a:br>
            <a:r>
              <a:rPr kumimoji="1" lang="en-US" altLang="zh-CN" sz="2400" dirty="0">
                <a:solidFill>
                  <a:schemeClr val="tx1"/>
                </a:solidFill>
                <a:latin typeface="Calibri" panose="020F0502020204030204"/>
                <a:cs typeface="Times New Roman" panose="02020603050405020304" pitchFamily="18" charset="0"/>
              </a:rPr>
              <a:t>}</a:t>
            </a:r>
          </a:p>
          <a:p>
            <a:pPr marL="0" indent="0" defTabSz="914400">
              <a:lnSpc>
                <a:spcPct val="150000"/>
              </a:lnSpc>
              <a:spcBef>
                <a:spcPts val="0"/>
              </a:spcBef>
              <a:buClrTx/>
              <a:buSzTx/>
              <a:buNone/>
            </a:pPr>
            <a:endParaRPr kumimoji="1" lang="zh-CN" altLang="en-US" sz="2400" dirty="0">
              <a:solidFill>
                <a:schemeClr val="tx1"/>
              </a:solidFill>
              <a:latin typeface="Calibri" panose="020F0502020204030204"/>
              <a:cs typeface="Times New Roman" panose="02020603050405020304" pitchFamily="18" charset="0"/>
            </a:endParaRPr>
          </a:p>
        </p:txBody>
      </p:sp>
      <p:sp>
        <p:nvSpPr>
          <p:cNvPr id="7" name="文本框 6">
            <a:extLst>
              <a:ext uri="{FF2B5EF4-FFF2-40B4-BE49-F238E27FC236}">
                <a16:creationId xmlns:a16="http://schemas.microsoft.com/office/drawing/2014/main" xmlns="" id="{50C2E4E4-1BFB-40BB-A944-C0EEB6DB8967}"/>
              </a:ext>
            </a:extLst>
          </p:cNvPr>
          <p:cNvSpPr txBox="1"/>
          <p:nvPr/>
        </p:nvSpPr>
        <p:spPr>
          <a:xfrm>
            <a:off x="8849360" y="5560054"/>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T(n)=O(1)</a:t>
            </a:r>
          </a:p>
        </p:txBody>
      </p:sp>
      <p:sp>
        <p:nvSpPr>
          <p:cNvPr id="9" name="文本占位符 8">
            <a:extLst>
              <a:ext uri="{FF2B5EF4-FFF2-40B4-BE49-F238E27FC236}">
                <a16:creationId xmlns:a16="http://schemas.microsoft.com/office/drawing/2014/main" xmlns="" id="{B6A5B714-C1DA-47F2-888F-C134C5E68661}"/>
              </a:ext>
            </a:extLst>
          </p:cNvPr>
          <p:cNvSpPr>
            <a:spLocks noGrp="1"/>
          </p:cNvSpPr>
          <p:nvPr>
            <p:ph type="body" sz="quarter" idx="13"/>
          </p:nvPr>
        </p:nvSpPr>
        <p:spPr/>
        <p:txBody>
          <a:bodyPr/>
          <a:lstStyle/>
          <a:p>
            <a:r>
              <a:rPr lang="en-US" altLang="zh-CN" dirty="0"/>
              <a:t>3.2 </a:t>
            </a:r>
            <a:r>
              <a:rPr lang="zh-CN" altLang="en-US" dirty="0"/>
              <a:t>栈的实现</a:t>
            </a:r>
          </a:p>
        </p:txBody>
      </p:sp>
    </p:spTree>
    <p:extLst>
      <p:ext uri="{BB962C8B-B14F-4D97-AF65-F5344CB8AC3E}">
        <p14:creationId xmlns:p14="http://schemas.microsoft.com/office/powerpoint/2010/main" val="10934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顺序栈出栈</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bool Pop (Stack &amp;S, </a:t>
            </a:r>
            <a:r>
              <a:rPr kumimoji="1" lang="en-US" altLang="zh-CN" sz="2400" dirty="0" err="1">
                <a:solidFill>
                  <a:schemeClr val="tx1"/>
                </a:solidFill>
                <a:latin typeface="Calibri" panose="020F0502020204030204"/>
                <a:cs typeface="Times New Roman" panose="02020603050405020304" pitchFamily="18" charset="0"/>
              </a:rPr>
              <a:t>ElemType</a:t>
            </a:r>
            <a:r>
              <a:rPr kumimoji="1" lang="en-US" altLang="zh-CN" sz="2400" dirty="0">
                <a:solidFill>
                  <a:schemeClr val="tx1"/>
                </a:solidFill>
                <a:latin typeface="Calibri" panose="020F0502020204030204"/>
                <a:cs typeface="Times New Roman" panose="02020603050405020304" pitchFamily="18" charset="0"/>
              </a:rPr>
              <a:t> &amp;e)</a:t>
            </a:r>
            <a:br>
              <a:rPr kumimoji="1" lang="en-US" altLang="zh-CN" sz="2400" dirty="0">
                <a:solidFill>
                  <a:schemeClr val="tx1"/>
                </a:solidFill>
                <a:latin typeface="Calibri" panose="020F0502020204030204"/>
                <a:cs typeface="Times New Roman" panose="02020603050405020304" pitchFamily="18" charset="0"/>
              </a:rPr>
            </a:br>
            <a:r>
              <a:rPr kumimoji="1" lang="en-US" altLang="zh-CN" sz="2400" dirty="0">
                <a:solidFill>
                  <a:schemeClr val="tx1"/>
                </a:solidFill>
                <a:latin typeface="Calibri" panose="020F0502020204030204"/>
                <a:cs typeface="Times New Roman" panose="02020603050405020304" pitchFamily="18" charset="0"/>
              </a:rPr>
              <a:t>{  // </a:t>
            </a:r>
            <a:r>
              <a:rPr kumimoji="1" lang="zh-CN" altLang="en-US" sz="2400" dirty="0">
                <a:solidFill>
                  <a:schemeClr val="tx1"/>
                </a:solidFill>
                <a:latin typeface="Calibri" panose="020F0502020204030204"/>
                <a:cs typeface="Times New Roman" panose="02020603050405020304" pitchFamily="18" charset="0"/>
              </a:rPr>
              <a:t>若栈不空，则删除</a:t>
            </a:r>
            <a:r>
              <a:rPr kumimoji="1" lang="en-US" altLang="zh-CN" sz="2400" dirty="0">
                <a:solidFill>
                  <a:schemeClr val="tx1"/>
                </a:solidFill>
                <a:latin typeface="Calibri" panose="020F0502020204030204"/>
                <a:cs typeface="Times New Roman" panose="02020603050405020304" pitchFamily="18" charset="0"/>
              </a:rPr>
              <a:t>S</a:t>
            </a:r>
            <a:r>
              <a:rPr kumimoji="1" lang="zh-CN" altLang="en-US" sz="2400" dirty="0">
                <a:solidFill>
                  <a:schemeClr val="tx1"/>
                </a:solidFill>
                <a:latin typeface="Calibri" panose="020F0502020204030204"/>
                <a:cs typeface="Times New Roman" panose="02020603050405020304" pitchFamily="18" charset="0"/>
              </a:rPr>
              <a:t>的栈顶元素，用 </a:t>
            </a:r>
            <a:r>
              <a:rPr kumimoji="1" lang="en-US" altLang="zh-CN" sz="2400" dirty="0">
                <a:solidFill>
                  <a:schemeClr val="tx1"/>
                </a:solidFill>
                <a:latin typeface="Calibri" panose="020F0502020204030204"/>
                <a:cs typeface="Times New Roman" panose="02020603050405020304" pitchFamily="18" charset="0"/>
              </a:rPr>
              <a:t>e </a:t>
            </a:r>
            <a:r>
              <a:rPr kumimoji="1" lang="zh-CN" altLang="en-US" sz="2400" dirty="0">
                <a:solidFill>
                  <a:schemeClr val="tx1"/>
                </a:solidFill>
                <a:latin typeface="Calibri" panose="020F0502020204030204"/>
                <a:cs typeface="Times New Roman" panose="02020603050405020304" pitchFamily="18" charset="0"/>
              </a:rPr>
              <a:t>返回其值， </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并返回 </a:t>
            </a:r>
            <a:r>
              <a:rPr kumimoji="1" lang="en-US" altLang="zh-CN" sz="2400" dirty="0">
                <a:solidFill>
                  <a:schemeClr val="tx1"/>
                </a:solidFill>
                <a:latin typeface="Calibri" panose="020F0502020204030204"/>
                <a:cs typeface="Times New Roman" panose="02020603050405020304" pitchFamily="18" charset="0"/>
              </a:rPr>
              <a:t>TRUE</a:t>
            </a:r>
            <a:r>
              <a:rPr kumimoji="1" lang="zh-CN" altLang="en-US" sz="2400" dirty="0">
                <a:solidFill>
                  <a:schemeClr val="tx1"/>
                </a:solidFill>
                <a:latin typeface="Calibri" panose="020F0502020204030204"/>
                <a:cs typeface="Times New Roman" panose="02020603050405020304" pitchFamily="18" charset="0"/>
              </a:rPr>
              <a:t>；否则返回 </a:t>
            </a:r>
            <a:r>
              <a:rPr kumimoji="1" lang="en-US" altLang="zh-CN" sz="2400" dirty="0">
                <a:solidFill>
                  <a:schemeClr val="tx1"/>
                </a:solidFill>
                <a:latin typeface="Calibri" panose="020F0502020204030204"/>
                <a:cs typeface="Times New Roman" panose="02020603050405020304" pitchFamily="18" charset="0"/>
              </a:rPr>
              <a:t>FALSE </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if (</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 == 0) return FALSE; </a:t>
            </a:r>
            <a:br>
              <a:rPr kumimoji="1" lang="en-US" altLang="zh-CN"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 </a:t>
            </a:r>
            <a:r>
              <a:rPr kumimoji="1" lang="zh-CN" altLang="en-US" sz="2400" dirty="0">
                <a:solidFill>
                  <a:schemeClr val="tx1"/>
                </a:solidFill>
                <a:latin typeface="Calibri" panose="020F0502020204030204"/>
                <a:cs typeface="Times New Roman" panose="02020603050405020304" pitchFamily="18" charset="0"/>
              </a:rPr>
              <a:t>栈顶指针前移</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e = *(</a:t>
            </a:r>
            <a:r>
              <a:rPr kumimoji="1" lang="en-US" altLang="zh-CN" sz="2400" dirty="0" err="1">
                <a:solidFill>
                  <a:schemeClr val="tx1"/>
                </a:solidFill>
                <a:latin typeface="Calibri" panose="020F0502020204030204"/>
                <a:cs typeface="Times New Roman" panose="02020603050405020304" pitchFamily="18" charset="0"/>
              </a:rPr>
              <a:t>S.base</a:t>
            </a:r>
            <a:r>
              <a:rPr kumimoji="1" lang="en-US" altLang="zh-CN" sz="2400" dirty="0">
                <a:solidFill>
                  <a:schemeClr val="tx1"/>
                </a:solidFill>
                <a:latin typeface="Calibri" panose="020F0502020204030204"/>
                <a:cs typeface="Times New Roman" panose="02020603050405020304" pitchFamily="18" charset="0"/>
              </a:rPr>
              <a:t> + </a:t>
            </a:r>
            <a:r>
              <a:rPr kumimoji="1" lang="en-US" altLang="zh-CN" sz="2400" dirty="0" err="1">
                <a:solidFill>
                  <a:schemeClr val="tx1"/>
                </a:solidFill>
                <a:latin typeface="Calibri" panose="020F0502020204030204"/>
                <a:cs typeface="Times New Roman" panose="02020603050405020304" pitchFamily="18" charset="0"/>
              </a:rPr>
              <a:t>S.top</a:t>
            </a:r>
            <a:r>
              <a:rPr kumimoji="1" lang="en-US" altLang="zh-CN" sz="2400" dirty="0">
                <a:solidFill>
                  <a:schemeClr val="tx1"/>
                </a:solidFill>
                <a:latin typeface="Calibri" panose="020F0502020204030204"/>
                <a:cs typeface="Times New Roman" panose="02020603050405020304" pitchFamily="18" charset="0"/>
              </a:rPr>
              <a:t>); // </a:t>
            </a:r>
            <a:r>
              <a:rPr kumimoji="1" lang="zh-CN" altLang="en-US" sz="2400" dirty="0">
                <a:solidFill>
                  <a:schemeClr val="tx1"/>
                </a:solidFill>
                <a:latin typeface="Calibri" panose="020F0502020204030204"/>
                <a:cs typeface="Times New Roman" panose="02020603050405020304" pitchFamily="18" charset="0"/>
              </a:rPr>
              <a:t>返回非空栈中栈顶元素 </a:t>
            </a:r>
            <a:br>
              <a:rPr kumimoji="1" lang="zh-CN" altLang="en-US" sz="2400" dirty="0">
                <a:solidFill>
                  <a:schemeClr val="tx1"/>
                </a:solidFill>
                <a:latin typeface="Calibri" panose="020F0502020204030204"/>
                <a:cs typeface="Times New Roman" panose="02020603050405020304" pitchFamily="18" charset="0"/>
              </a:rPr>
            </a:b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return TRUE;</a:t>
            </a:r>
            <a:br>
              <a:rPr kumimoji="1" lang="en-US" altLang="zh-CN" sz="2400" dirty="0">
                <a:solidFill>
                  <a:schemeClr val="tx1"/>
                </a:solidFill>
                <a:latin typeface="Calibri" panose="020F0502020204030204"/>
                <a:cs typeface="Times New Roman" panose="02020603050405020304" pitchFamily="18" charset="0"/>
              </a:rPr>
            </a:br>
            <a:r>
              <a:rPr kumimoji="1" lang="en-US" altLang="zh-CN" sz="2400" dirty="0">
                <a:solidFill>
                  <a:schemeClr val="tx1"/>
                </a:solidFill>
                <a:latin typeface="Calibri" panose="020F0502020204030204"/>
                <a:cs typeface="Times New Roman" panose="02020603050405020304" pitchFamily="18" charset="0"/>
              </a:rPr>
              <a:t>} </a:t>
            </a:r>
          </a:p>
          <a:p>
            <a:pPr marL="0" indent="0" defTabSz="914400">
              <a:lnSpc>
                <a:spcPct val="150000"/>
              </a:lnSpc>
              <a:spcBef>
                <a:spcPts val="0"/>
              </a:spcBef>
              <a:buClrTx/>
              <a:buSzTx/>
              <a:buNone/>
            </a:pPr>
            <a:endParaRPr kumimoji="1" lang="zh-CN" altLang="en-US" sz="2400" dirty="0">
              <a:solidFill>
                <a:schemeClr val="tx1"/>
              </a:solidFill>
              <a:latin typeface="Calibri" panose="020F0502020204030204"/>
              <a:cs typeface="Times New Roman" panose="02020603050405020304" pitchFamily="18" charset="0"/>
            </a:endParaRPr>
          </a:p>
        </p:txBody>
      </p:sp>
      <p:sp>
        <p:nvSpPr>
          <p:cNvPr id="5" name="文本框 4">
            <a:extLst>
              <a:ext uri="{FF2B5EF4-FFF2-40B4-BE49-F238E27FC236}">
                <a16:creationId xmlns:a16="http://schemas.microsoft.com/office/drawing/2014/main" xmlns="" id="{EE3612FB-109E-4669-A03D-4F87D9713443}"/>
              </a:ext>
            </a:extLst>
          </p:cNvPr>
          <p:cNvSpPr txBox="1"/>
          <p:nvPr/>
        </p:nvSpPr>
        <p:spPr>
          <a:xfrm>
            <a:off x="8849360" y="5560054"/>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T(n)=O(1)</a:t>
            </a:r>
          </a:p>
        </p:txBody>
      </p:sp>
      <p:sp>
        <p:nvSpPr>
          <p:cNvPr id="7" name="文本占位符 6">
            <a:extLst>
              <a:ext uri="{FF2B5EF4-FFF2-40B4-BE49-F238E27FC236}">
                <a16:creationId xmlns:a16="http://schemas.microsoft.com/office/drawing/2014/main" xmlns="" id="{1042C079-027E-4229-9211-519EAC547301}"/>
              </a:ext>
            </a:extLst>
          </p:cNvPr>
          <p:cNvSpPr>
            <a:spLocks noGrp="1"/>
          </p:cNvSpPr>
          <p:nvPr>
            <p:ph type="body" sz="quarter" idx="13"/>
          </p:nvPr>
        </p:nvSpPr>
        <p:spPr/>
        <p:txBody>
          <a:bodyPr/>
          <a:lstStyle/>
          <a:p>
            <a:r>
              <a:rPr lang="en-US" altLang="zh-CN" dirty="0"/>
              <a:t>3.2 </a:t>
            </a:r>
            <a:r>
              <a:rPr lang="zh-CN" altLang="en-US" dirty="0"/>
              <a:t>栈的实现</a:t>
            </a:r>
          </a:p>
        </p:txBody>
      </p:sp>
    </p:spTree>
    <p:extLst>
      <p:ext uri="{BB962C8B-B14F-4D97-AF65-F5344CB8AC3E}">
        <p14:creationId xmlns:p14="http://schemas.microsoft.com/office/powerpoint/2010/main" val="17577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链栈</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599" y="1600203"/>
            <a:ext cx="8430625" cy="2743197"/>
          </a:xfrm>
        </p:spPr>
        <p:txBody>
          <a:bodyPr/>
          <a:lstStyle/>
          <a:p>
            <a:r>
              <a:rPr lang="zh-CN" altLang="en-US" dirty="0">
                <a:solidFill>
                  <a:srgbClr val="000000"/>
                </a:solidFill>
                <a:latin typeface="Comic Sans MS" panose="030F0702030302020204" pitchFamily="66" charset="0"/>
                <a:ea typeface="楷体_GB2312" pitchFamily="49" charset="-122"/>
              </a:rPr>
              <a:t>结点结构和单链表中的相同</a:t>
            </a:r>
            <a:endParaRPr lang="en-US" altLang="zh-CN" dirty="0">
              <a:solidFill>
                <a:srgbClr val="000000"/>
              </a:solidFill>
              <a:latin typeface="Comic Sans MS" panose="030F0702030302020204" pitchFamily="66" charset="0"/>
              <a:ea typeface="楷体_GB2312" pitchFamily="49" charset="-122"/>
            </a:endParaRPr>
          </a:p>
          <a:p>
            <a:r>
              <a:rPr lang="zh-CN" altLang="en-US" dirty="0">
                <a:solidFill>
                  <a:schemeClr val="tx2"/>
                </a:solidFill>
                <a:latin typeface="Comic Sans MS" panose="030F0702030302020204" pitchFamily="66" charset="0"/>
                <a:ea typeface="楷体_GB2312" pitchFamily="49" charset="-122"/>
              </a:rPr>
              <a:t>只在栈顶作插入和删除操作</a:t>
            </a:r>
            <a:endParaRPr lang="en-US" altLang="zh-CN" dirty="0">
              <a:solidFill>
                <a:srgbClr val="000000"/>
              </a:solidFill>
              <a:latin typeface="Comic Sans MS" panose="030F0702030302020204" pitchFamily="66" charset="0"/>
              <a:ea typeface="楷体_GB2312" pitchFamily="49" charset="-122"/>
            </a:endParaRPr>
          </a:p>
          <a:p>
            <a:pPr lvl="1"/>
            <a:r>
              <a:rPr lang="zh-CN" altLang="en-US" dirty="0">
                <a:solidFill>
                  <a:srgbClr val="FF0000"/>
                </a:solidFill>
                <a:latin typeface="Comic Sans MS" panose="030F0702030302020204" pitchFamily="66" charset="0"/>
                <a:ea typeface="楷体_GB2312" pitchFamily="49" charset="-122"/>
              </a:rPr>
              <a:t>链栈中不需要头结点</a:t>
            </a:r>
            <a:endParaRPr lang="en-US" altLang="zh-CN" dirty="0">
              <a:solidFill>
                <a:srgbClr val="000000"/>
              </a:solidFill>
              <a:latin typeface="Comic Sans MS" panose="030F0702030302020204" pitchFamily="66" charset="0"/>
              <a:ea typeface="楷体_GB2312" pitchFamily="49" charset="-122"/>
            </a:endParaRPr>
          </a:p>
          <a:p>
            <a:pPr lvl="1"/>
            <a:r>
              <a:rPr lang="zh-CN" altLang="en-US" dirty="0">
                <a:solidFill>
                  <a:srgbClr val="FF0000"/>
                </a:solidFill>
                <a:latin typeface="Comic Sans MS" panose="030F0702030302020204" pitchFamily="66" charset="0"/>
                <a:ea typeface="楷体_GB2312" pitchFamily="49" charset="-122"/>
              </a:rPr>
              <a:t>指针的方向是从栈顶指向栈底的</a:t>
            </a:r>
            <a:r>
              <a:rPr lang="zh-CN" altLang="en-US" dirty="0">
                <a:solidFill>
                  <a:srgbClr val="000000"/>
                </a:solidFill>
                <a:latin typeface="Comic Sans MS" panose="030F0702030302020204" pitchFamily="66" charset="0"/>
                <a:ea typeface="楷体_GB2312" pitchFamily="49" charset="-122"/>
              </a:rPr>
              <a:t>（和单链表相反）</a:t>
            </a:r>
            <a:endParaRPr lang="zh-CN" altLang="en-US" dirty="0"/>
          </a:p>
        </p:txBody>
      </p:sp>
      <p:sp>
        <p:nvSpPr>
          <p:cNvPr id="6" name="文本占位符 5">
            <a:extLst>
              <a:ext uri="{FF2B5EF4-FFF2-40B4-BE49-F238E27FC236}">
                <a16:creationId xmlns:a16="http://schemas.microsoft.com/office/drawing/2014/main" xmlns="" id="{120F5298-CEC7-4D60-969F-93F484C6A319}"/>
              </a:ext>
            </a:extLst>
          </p:cNvPr>
          <p:cNvSpPr>
            <a:spLocks noGrp="1"/>
          </p:cNvSpPr>
          <p:nvPr>
            <p:ph type="body" sz="quarter" idx="13"/>
          </p:nvPr>
        </p:nvSpPr>
        <p:spPr/>
        <p:txBody>
          <a:bodyPr/>
          <a:lstStyle/>
          <a:p>
            <a:r>
              <a:rPr lang="en-US" altLang="zh-CN" dirty="0"/>
              <a:t>3.2 </a:t>
            </a:r>
            <a:r>
              <a:rPr lang="zh-CN" altLang="en-US" dirty="0"/>
              <a:t>栈的实现</a:t>
            </a:r>
          </a:p>
          <a:p>
            <a:endParaRPr lang="zh-CN" altLang="en-US" dirty="0"/>
          </a:p>
        </p:txBody>
      </p:sp>
      <p:graphicFrame>
        <p:nvGraphicFramePr>
          <p:cNvPr id="5" name="表格 5">
            <a:extLst>
              <a:ext uri="{FF2B5EF4-FFF2-40B4-BE49-F238E27FC236}">
                <a16:creationId xmlns:a16="http://schemas.microsoft.com/office/drawing/2014/main" xmlns="" id="{856AB411-DFC5-4080-8806-28586F0ADC9C}"/>
              </a:ext>
            </a:extLst>
          </p:cNvPr>
          <p:cNvGraphicFramePr>
            <a:graphicFrameLocks/>
          </p:cNvGraphicFramePr>
          <p:nvPr>
            <p:extLst>
              <p:ext uri="{D42A27DB-BD31-4B8C-83A1-F6EECF244321}">
                <p14:modId xmlns:p14="http://schemas.microsoft.com/office/powerpoint/2010/main" val="1613133308"/>
              </p:ext>
            </p:extLst>
          </p:nvPr>
        </p:nvGraphicFramePr>
        <p:xfrm>
          <a:off x="10443030" y="1456927"/>
          <a:ext cx="11074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3720">
                  <a:extLst>
                    <a:ext uri="{9D8B030D-6E8A-4147-A177-3AD203B41FA5}">
                      <a16:colId xmlns:a16="http://schemas.microsoft.com/office/drawing/2014/main" xmlns="" val="3176477911"/>
                    </a:ext>
                  </a:extLst>
                </a:gridCol>
                <a:gridCol w="553720">
                  <a:extLst>
                    <a:ext uri="{9D8B030D-6E8A-4147-A177-3AD203B41FA5}">
                      <a16:colId xmlns:a16="http://schemas.microsoft.com/office/drawing/2014/main" xmlns="" val="4008158561"/>
                    </a:ext>
                  </a:extLst>
                </a:gridCol>
              </a:tblGrid>
              <a:tr h="685805">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n</a:t>
                      </a:r>
                      <a:endParaRPr lang="zh-CN" altLang="en-US" sz="24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7" name="表格 6">
            <a:extLst>
              <a:ext uri="{FF2B5EF4-FFF2-40B4-BE49-F238E27FC236}">
                <a16:creationId xmlns:a16="http://schemas.microsoft.com/office/drawing/2014/main" xmlns="" id="{A5A33822-BF8E-4CFC-BFE1-F5EFBF1C387C}"/>
              </a:ext>
            </a:extLst>
          </p:cNvPr>
          <p:cNvGraphicFramePr>
            <a:graphicFrameLocks/>
          </p:cNvGraphicFramePr>
          <p:nvPr>
            <p:extLst>
              <p:ext uri="{D42A27DB-BD31-4B8C-83A1-F6EECF244321}">
                <p14:modId xmlns:p14="http://schemas.microsoft.com/office/powerpoint/2010/main" val="3820742143"/>
              </p:ext>
            </p:extLst>
          </p:nvPr>
        </p:nvGraphicFramePr>
        <p:xfrm>
          <a:off x="10443030" y="2698484"/>
          <a:ext cx="11074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40080">
                  <a:extLst>
                    <a:ext uri="{9D8B030D-6E8A-4147-A177-3AD203B41FA5}">
                      <a16:colId xmlns:a16="http://schemas.microsoft.com/office/drawing/2014/main" xmlns="" val="3176477911"/>
                    </a:ext>
                  </a:extLst>
                </a:gridCol>
                <a:gridCol w="46736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aseline="-25000" dirty="0"/>
                        <a:t>n-1</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8" name="表格 5">
            <a:extLst>
              <a:ext uri="{FF2B5EF4-FFF2-40B4-BE49-F238E27FC236}">
                <a16:creationId xmlns:a16="http://schemas.microsoft.com/office/drawing/2014/main" xmlns="" id="{3676BA0A-C6CC-4DD4-905F-D38CE2637278}"/>
              </a:ext>
            </a:extLst>
          </p:cNvPr>
          <p:cNvGraphicFramePr>
            <a:graphicFrameLocks/>
          </p:cNvGraphicFramePr>
          <p:nvPr>
            <p:extLst>
              <p:ext uri="{D42A27DB-BD31-4B8C-83A1-F6EECF244321}">
                <p14:modId xmlns:p14="http://schemas.microsoft.com/office/powerpoint/2010/main" val="395175759"/>
              </p:ext>
            </p:extLst>
          </p:nvPr>
        </p:nvGraphicFramePr>
        <p:xfrm>
          <a:off x="10443030" y="3940041"/>
          <a:ext cx="11074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3720">
                  <a:extLst>
                    <a:ext uri="{9D8B030D-6E8A-4147-A177-3AD203B41FA5}">
                      <a16:colId xmlns:a16="http://schemas.microsoft.com/office/drawing/2014/main" xmlns="" val="3176477911"/>
                    </a:ext>
                  </a:extLst>
                </a:gridCol>
                <a:gridCol w="553720">
                  <a:extLst>
                    <a:ext uri="{9D8B030D-6E8A-4147-A177-3AD203B41FA5}">
                      <a16:colId xmlns:a16="http://schemas.microsoft.com/office/drawing/2014/main" xmlns="" val="4008158561"/>
                    </a:ext>
                  </a:extLst>
                </a:gridCol>
              </a:tblGrid>
              <a:tr h="685805">
                <a:tc>
                  <a:txBody>
                    <a:bodyPr/>
                    <a:lstStyle/>
                    <a:p>
                      <a:pPr algn="ctr"/>
                      <a:r>
                        <a:rPr lang="en-US" altLang="zh-CN" sz="2400" dirty="0"/>
                        <a:t>…</a:t>
                      </a:r>
                      <a:endParaRPr lang="zh-CN" altLang="en-US" sz="24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9" name="表格 5">
            <a:extLst>
              <a:ext uri="{FF2B5EF4-FFF2-40B4-BE49-F238E27FC236}">
                <a16:creationId xmlns:a16="http://schemas.microsoft.com/office/drawing/2014/main" xmlns="" id="{AFFFB4D7-137E-42DE-9C1B-5E551F3621B9}"/>
              </a:ext>
            </a:extLst>
          </p:cNvPr>
          <p:cNvGraphicFramePr>
            <a:graphicFrameLocks/>
          </p:cNvGraphicFramePr>
          <p:nvPr>
            <p:extLst>
              <p:ext uri="{D42A27DB-BD31-4B8C-83A1-F6EECF244321}">
                <p14:modId xmlns:p14="http://schemas.microsoft.com/office/powerpoint/2010/main" val="2041124567"/>
              </p:ext>
            </p:extLst>
          </p:nvPr>
        </p:nvGraphicFramePr>
        <p:xfrm>
          <a:off x="10443030" y="5181597"/>
          <a:ext cx="11074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3720">
                  <a:extLst>
                    <a:ext uri="{9D8B030D-6E8A-4147-A177-3AD203B41FA5}">
                      <a16:colId xmlns:a16="http://schemas.microsoft.com/office/drawing/2014/main" xmlns="" val="3176477911"/>
                    </a:ext>
                  </a:extLst>
                </a:gridCol>
                <a:gridCol w="553720">
                  <a:extLst>
                    <a:ext uri="{9D8B030D-6E8A-4147-A177-3AD203B41FA5}">
                      <a16:colId xmlns:a16="http://schemas.microsoft.com/office/drawing/2014/main" xmlns="" val="4008158561"/>
                    </a:ext>
                  </a:extLst>
                </a:gridCol>
              </a:tblGrid>
              <a:tr h="685805">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dirty="0"/>
                        <a:t>a</a:t>
                      </a:r>
                      <a:r>
                        <a:rPr lang="en-US" altLang="zh-CN" sz="2400" baseline="-25000" dirty="0"/>
                        <a:t>1</a:t>
                      </a:r>
                      <a:endParaRPr lang="zh-CN" altLang="en-US" sz="2400" baseline="-25000" dirty="0"/>
                    </a:p>
                  </a:txBody>
                  <a:tcPr anchor="ctr">
                    <a:solidFill>
                      <a:schemeClr val="accent2">
                        <a:lumMod val="75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cxnSp>
        <p:nvCxnSpPr>
          <p:cNvPr id="10" name="直接箭头连接符 9">
            <a:extLst>
              <a:ext uri="{FF2B5EF4-FFF2-40B4-BE49-F238E27FC236}">
                <a16:creationId xmlns:a16="http://schemas.microsoft.com/office/drawing/2014/main" xmlns="" id="{AD3DF598-B94A-46C3-843B-5B10D994B0E2}"/>
              </a:ext>
            </a:extLst>
          </p:cNvPr>
          <p:cNvCxnSpPr>
            <a:cxnSpLocks/>
            <a:endCxn id="5" idx="1"/>
          </p:cNvCxnSpPr>
          <p:nvPr/>
        </p:nvCxnSpPr>
        <p:spPr>
          <a:xfrm>
            <a:off x="9640390" y="1799829"/>
            <a:ext cx="8026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xmlns="" id="{2761B614-69A9-4795-9470-BA17FCFCFA71}"/>
              </a:ext>
            </a:extLst>
          </p:cNvPr>
          <p:cNvCxnSpPr>
            <a:cxnSpLocks/>
          </p:cNvCxnSpPr>
          <p:nvPr/>
        </p:nvCxnSpPr>
        <p:spPr>
          <a:xfrm>
            <a:off x="11247123" y="2142732"/>
            <a:ext cx="0" cy="555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xmlns="" id="{E309291B-8DF9-433F-A477-CAFC944F6C12}"/>
              </a:ext>
            </a:extLst>
          </p:cNvPr>
          <p:cNvCxnSpPr>
            <a:cxnSpLocks/>
          </p:cNvCxnSpPr>
          <p:nvPr/>
        </p:nvCxnSpPr>
        <p:spPr>
          <a:xfrm>
            <a:off x="11247123" y="3384289"/>
            <a:ext cx="0" cy="555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直接箭头连接符 12">
            <a:extLst>
              <a:ext uri="{FF2B5EF4-FFF2-40B4-BE49-F238E27FC236}">
                <a16:creationId xmlns:a16="http://schemas.microsoft.com/office/drawing/2014/main" xmlns="" id="{F90B5246-CAA8-4F6C-8D3E-AD401523C3EE}"/>
              </a:ext>
            </a:extLst>
          </p:cNvPr>
          <p:cNvCxnSpPr>
            <a:cxnSpLocks/>
          </p:cNvCxnSpPr>
          <p:nvPr/>
        </p:nvCxnSpPr>
        <p:spPr>
          <a:xfrm>
            <a:off x="11247123" y="4625846"/>
            <a:ext cx="0" cy="5557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文本框 13">
            <a:extLst>
              <a:ext uri="{FF2B5EF4-FFF2-40B4-BE49-F238E27FC236}">
                <a16:creationId xmlns:a16="http://schemas.microsoft.com/office/drawing/2014/main" xmlns="" id="{B5AACFBA-ABA5-472D-A934-EB3609E995BA}"/>
              </a:ext>
            </a:extLst>
          </p:cNvPr>
          <p:cNvSpPr txBox="1"/>
          <p:nvPr/>
        </p:nvSpPr>
        <p:spPr>
          <a:xfrm>
            <a:off x="9000310" y="1168360"/>
            <a:ext cx="1107440" cy="584775"/>
          </a:xfrm>
          <a:prstGeom prst="rect">
            <a:avLst/>
          </a:prstGeom>
          <a:noFill/>
        </p:spPr>
        <p:txBody>
          <a:bodyPr wrap="square">
            <a:spAutoFit/>
          </a:bodyPr>
          <a:lstStyle/>
          <a:p>
            <a:r>
              <a:rPr lang="en-US" altLang="zh-CN" sz="3200" dirty="0" err="1"/>
              <a:t>S.top</a:t>
            </a:r>
            <a:endParaRPr lang="zh-CN" altLang="en-US" sz="3200" dirty="0"/>
          </a:p>
        </p:txBody>
      </p:sp>
      <p:sp>
        <p:nvSpPr>
          <p:cNvPr id="37" name="文本框 36">
            <a:extLst>
              <a:ext uri="{FF2B5EF4-FFF2-40B4-BE49-F238E27FC236}">
                <a16:creationId xmlns:a16="http://schemas.microsoft.com/office/drawing/2014/main" xmlns="" id="{E3552B69-CD91-4CA3-8EC6-E591EFA49243}"/>
              </a:ext>
            </a:extLst>
          </p:cNvPr>
          <p:cNvSpPr txBox="1"/>
          <p:nvPr/>
        </p:nvSpPr>
        <p:spPr>
          <a:xfrm>
            <a:off x="306253" y="4343400"/>
            <a:ext cx="4071260" cy="224914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lnSpcReduction="10000"/>
          </a:bodyPr>
          <a:lstStyle>
            <a:lvl1pPr indent="0">
              <a:lnSpc>
                <a:spcPct val="15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solidFill>
                  <a:schemeClr val="lt1"/>
                </a:solidFill>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typedef struct </a:t>
            </a:r>
          </a:p>
          <a:p>
            <a:r>
              <a:rPr lang="en-US" altLang="zh-CN" dirty="0">
                <a:solidFill>
                  <a:schemeClr val="tx1"/>
                </a:solidFill>
              </a:rPr>
              <a:t>{    </a:t>
            </a:r>
            <a:r>
              <a:rPr lang="en-US" altLang="zh-CN" dirty="0" err="1">
                <a:solidFill>
                  <a:schemeClr val="tx1"/>
                </a:solidFill>
              </a:rPr>
              <a:t>SLink</a:t>
            </a:r>
            <a:r>
              <a:rPr lang="en-US" altLang="zh-CN" dirty="0">
                <a:solidFill>
                  <a:schemeClr val="tx1"/>
                </a:solidFill>
              </a:rPr>
              <a:t> top; // </a:t>
            </a:r>
            <a:r>
              <a:rPr lang="zh-CN" altLang="en-US" dirty="0">
                <a:solidFill>
                  <a:schemeClr val="tx1"/>
                </a:solidFill>
              </a:rPr>
              <a:t>栈顶指针 </a:t>
            </a:r>
            <a:br>
              <a:rPr lang="zh-CN" altLang="en-US" dirty="0">
                <a:solidFill>
                  <a:schemeClr val="tx1"/>
                </a:solidFill>
              </a:rPr>
            </a:br>
            <a:r>
              <a:rPr lang="zh-CN" altLang="en-US" dirty="0">
                <a:solidFill>
                  <a:schemeClr val="tx1"/>
                </a:solidFill>
              </a:rPr>
              <a:t>　 </a:t>
            </a:r>
            <a:r>
              <a:rPr lang="en-US" altLang="zh-CN" dirty="0">
                <a:solidFill>
                  <a:schemeClr val="tx1"/>
                </a:solidFill>
              </a:rPr>
              <a:t>int length; // </a:t>
            </a:r>
            <a:r>
              <a:rPr lang="zh-CN" altLang="en-US" dirty="0">
                <a:solidFill>
                  <a:schemeClr val="tx1"/>
                </a:solidFill>
              </a:rPr>
              <a:t>栈中元素个数</a:t>
            </a:r>
          </a:p>
          <a:p>
            <a:r>
              <a:rPr lang="en-US" altLang="zh-CN" dirty="0">
                <a:solidFill>
                  <a:schemeClr val="tx1"/>
                </a:solidFill>
              </a:rPr>
              <a:t>} Stack;</a:t>
            </a:r>
            <a:endParaRPr lang="zh-CN" altLang="en-US" dirty="0">
              <a:solidFill>
                <a:schemeClr val="tx1"/>
              </a:solidFill>
            </a:endParaRPr>
          </a:p>
        </p:txBody>
      </p:sp>
      <p:sp>
        <p:nvSpPr>
          <p:cNvPr id="39" name="文本框 38">
            <a:extLst>
              <a:ext uri="{FF2B5EF4-FFF2-40B4-BE49-F238E27FC236}">
                <a16:creationId xmlns:a16="http://schemas.microsoft.com/office/drawing/2014/main" xmlns="" id="{2DCBD2C2-78D0-470F-AACD-3977A6E4ECFA}"/>
              </a:ext>
            </a:extLst>
          </p:cNvPr>
          <p:cNvSpPr txBox="1"/>
          <p:nvPr/>
        </p:nvSpPr>
        <p:spPr>
          <a:xfrm>
            <a:off x="5057684" y="3827589"/>
            <a:ext cx="3982540" cy="279223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lnSpcReduction="10000"/>
          </a:bodyPr>
          <a:lstStyle>
            <a:defPPr>
              <a:defRPr lang="zh-CN"/>
            </a:defPPr>
            <a:lvl1pPr indent="0">
              <a:lnSpc>
                <a:spcPct val="15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solidFill>
                  <a:schemeClr val="lt1"/>
                </a:solidFill>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void </a:t>
            </a:r>
            <a:r>
              <a:rPr lang="en-US" altLang="zh-CN" dirty="0" err="1">
                <a:solidFill>
                  <a:schemeClr val="tx1"/>
                </a:solidFill>
              </a:rPr>
              <a:t>InitStack</a:t>
            </a:r>
            <a:r>
              <a:rPr lang="en-US" altLang="zh-CN" dirty="0">
                <a:solidFill>
                  <a:schemeClr val="tx1"/>
                </a:solidFill>
              </a:rPr>
              <a:t> ( Stack &amp;S )</a:t>
            </a:r>
            <a:br>
              <a:rPr lang="en-US" altLang="zh-CN" dirty="0">
                <a:solidFill>
                  <a:schemeClr val="tx1"/>
                </a:solidFill>
              </a:rPr>
            </a:br>
            <a:r>
              <a:rPr lang="zh-CN" altLang="en-US" dirty="0">
                <a:solidFill>
                  <a:schemeClr val="tx1"/>
                </a:solidFill>
              </a:rPr>
              <a:t>　</a:t>
            </a:r>
            <a:r>
              <a:rPr lang="en-US" altLang="zh-CN" dirty="0">
                <a:solidFill>
                  <a:schemeClr val="tx1"/>
                </a:solidFill>
              </a:rPr>
              <a:t>{ // </a:t>
            </a:r>
            <a:r>
              <a:rPr lang="zh-CN" altLang="en-US" dirty="0">
                <a:solidFill>
                  <a:schemeClr val="tx1"/>
                </a:solidFill>
              </a:rPr>
              <a:t>构造一个空栈 </a:t>
            </a:r>
            <a:r>
              <a:rPr lang="en-US" altLang="zh-CN" dirty="0">
                <a:solidFill>
                  <a:schemeClr val="tx1"/>
                </a:solidFill>
              </a:rPr>
              <a:t>S</a:t>
            </a:r>
            <a:br>
              <a:rPr lang="en-US" altLang="zh-CN" dirty="0">
                <a:solidFill>
                  <a:schemeClr val="tx1"/>
                </a:solidFill>
              </a:rPr>
            </a:br>
            <a:r>
              <a:rPr lang="zh-CN" altLang="en-US" dirty="0">
                <a:solidFill>
                  <a:schemeClr val="tx1"/>
                </a:solidFill>
              </a:rPr>
              <a:t>　    </a:t>
            </a:r>
            <a:r>
              <a:rPr lang="en-US" altLang="zh-CN" dirty="0" err="1">
                <a:solidFill>
                  <a:schemeClr val="tx1"/>
                </a:solidFill>
              </a:rPr>
              <a:t>S.top</a:t>
            </a:r>
            <a:r>
              <a:rPr lang="en-US" altLang="zh-CN" dirty="0">
                <a:solidFill>
                  <a:schemeClr val="tx1"/>
                </a:solidFill>
              </a:rPr>
              <a:t> = NULL; </a:t>
            </a:r>
            <a:r>
              <a:rPr lang="zh-CN" altLang="en-US" dirty="0">
                <a:solidFill>
                  <a:schemeClr val="tx1"/>
                </a:solidFill>
              </a:rPr>
              <a:t/>
            </a:r>
            <a:br>
              <a:rPr lang="zh-CN" altLang="en-US" dirty="0">
                <a:solidFill>
                  <a:schemeClr val="tx1"/>
                </a:solidFill>
              </a:rPr>
            </a:br>
            <a:r>
              <a:rPr lang="zh-CN" altLang="en-US" dirty="0">
                <a:solidFill>
                  <a:schemeClr val="tx1"/>
                </a:solidFill>
              </a:rPr>
              <a:t>　    </a:t>
            </a:r>
            <a:r>
              <a:rPr lang="en-US" altLang="zh-CN" dirty="0" err="1">
                <a:solidFill>
                  <a:schemeClr val="tx1"/>
                </a:solidFill>
              </a:rPr>
              <a:t>S.length</a:t>
            </a:r>
            <a:r>
              <a:rPr lang="en-US" altLang="zh-CN" dirty="0">
                <a:solidFill>
                  <a:schemeClr val="tx1"/>
                </a:solidFill>
              </a:rPr>
              <a:t> = 0; </a:t>
            </a:r>
          </a:p>
          <a:p>
            <a:r>
              <a:rPr lang="zh-CN" altLang="en-US" dirty="0">
                <a:solidFill>
                  <a:schemeClr val="tx1"/>
                </a:solidFill>
              </a:rPr>
              <a:t>　</a:t>
            </a:r>
            <a:r>
              <a:rPr lang="en-US" altLang="zh-CN" dirty="0">
                <a:solidFill>
                  <a:schemeClr val="tx1"/>
                </a:solidFill>
              </a:rPr>
              <a:t>}</a:t>
            </a:r>
          </a:p>
        </p:txBody>
      </p:sp>
    </p:spTree>
    <p:extLst>
      <p:ext uri="{BB962C8B-B14F-4D97-AF65-F5344CB8AC3E}">
        <p14:creationId xmlns:p14="http://schemas.microsoft.com/office/powerpoint/2010/main" val="106194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
                                        <p:tgtEl>
                                          <p:spTgt spid="14"/>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
                                        <p:tgtEl>
                                          <p:spTgt spid="10"/>
                                        </p:tgtEl>
                                      </p:cBhvr>
                                    </p:animEffect>
                                  </p:childTnLst>
                                </p:cTn>
                              </p:par>
                            </p:childTnLst>
                          </p:cTn>
                        </p:par>
                        <p:par>
                          <p:cTn id="12" fill="hold">
                            <p:stCondLst>
                              <p:cond delay="2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
                                        <p:tgtEl>
                                          <p:spTgt spid="5"/>
                                        </p:tgtEl>
                                      </p:cBhvr>
                                    </p:animEffect>
                                  </p:childTnLst>
                                </p:cTn>
                              </p:par>
                            </p:childTnLst>
                          </p:cTn>
                        </p:par>
                        <p:par>
                          <p:cTn id="16" fill="hold">
                            <p:stCondLst>
                              <p:cond delay="3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100"/>
                                        <p:tgtEl>
                                          <p:spTgt spid="11"/>
                                        </p:tgtEl>
                                      </p:cBhvr>
                                    </p:animEffect>
                                  </p:childTnLst>
                                </p:cTn>
                              </p:par>
                            </p:childTnLst>
                          </p:cTn>
                        </p:par>
                        <p:par>
                          <p:cTn id="20" fill="hold">
                            <p:stCondLst>
                              <p:cond delay="4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0"/>
                                        <p:tgtEl>
                                          <p:spTgt spid="7"/>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100"/>
                                        <p:tgtEl>
                                          <p:spTgt spid="12"/>
                                        </p:tgtEl>
                                      </p:cBhvr>
                                    </p:animEffect>
                                  </p:childTnLst>
                                </p:cTn>
                              </p:par>
                            </p:childTnLst>
                          </p:cTn>
                        </p:par>
                        <p:par>
                          <p:cTn id="28" fill="hold">
                            <p:stCondLst>
                              <p:cond delay="6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100"/>
                                        <p:tgtEl>
                                          <p:spTgt spid="8"/>
                                        </p:tgtEl>
                                      </p:cBhvr>
                                    </p:animEffect>
                                  </p:childTnLst>
                                </p:cTn>
                              </p:par>
                            </p:childTnLst>
                          </p:cTn>
                        </p:par>
                        <p:par>
                          <p:cTn id="32" fill="hold">
                            <p:stCondLst>
                              <p:cond delay="700"/>
                            </p:stCondLst>
                            <p:childTnLst>
                              <p:par>
                                <p:cTn id="33" presetID="22" presetClass="entr" presetSubtype="1"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
                                        <p:tgtEl>
                                          <p:spTgt spid="13"/>
                                        </p:tgtEl>
                                      </p:cBhvr>
                                    </p:animEffect>
                                  </p:childTnLst>
                                </p:cTn>
                              </p:par>
                            </p:childTnLst>
                          </p:cTn>
                        </p:par>
                        <p:par>
                          <p:cTn id="36" fill="hold">
                            <p:stCondLst>
                              <p:cond delay="800"/>
                            </p:stCondLst>
                            <p:childTnLst>
                              <p:par>
                                <p:cTn id="37" presetID="22" presetClass="entr" presetSubtype="1"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1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7" grpId="0" animBg="1"/>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链栈的入栈</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4525963"/>
          </a:xfr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p>
            <a:pPr marL="0" indent="0" defTabSz="914400">
              <a:lnSpc>
                <a:spcPct val="150000"/>
              </a:lnSpc>
              <a:spcBef>
                <a:spcPts val="0"/>
              </a:spcBef>
              <a:buClrTx/>
              <a:buSzTx/>
              <a:buNone/>
            </a:pPr>
            <a:r>
              <a:rPr kumimoji="1" lang="en-US" altLang="zh-CN" sz="2400" dirty="0">
                <a:solidFill>
                  <a:schemeClr val="tx1"/>
                </a:solidFill>
                <a:latin typeface="+mn-lt"/>
                <a:cs typeface="Times New Roman" panose="02020603050405020304" pitchFamily="18" charset="0"/>
              </a:rPr>
              <a:t>Push ( Stack &amp;S, </a:t>
            </a:r>
            <a:r>
              <a:rPr kumimoji="1" lang="en-US" altLang="zh-CN" sz="2400" dirty="0" err="1">
                <a:solidFill>
                  <a:schemeClr val="tx1"/>
                </a:solidFill>
                <a:latin typeface="+mn-lt"/>
                <a:cs typeface="Times New Roman" panose="02020603050405020304" pitchFamily="18" charset="0"/>
              </a:rPr>
              <a:t>ElemType</a:t>
            </a:r>
            <a:r>
              <a:rPr kumimoji="1" lang="en-US" altLang="zh-CN" sz="2400" dirty="0">
                <a:solidFill>
                  <a:schemeClr val="tx1"/>
                </a:solidFill>
                <a:latin typeface="+mn-lt"/>
                <a:cs typeface="Times New Roman" panose="02020603050405020304" pitchFamily="18" charset="0"/>
              </a:rPr>
              <a:t> e )</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 </a:t>
            </a:r>
            <a:r>
              <a:rPr kumimoji="1" lang="zh-CN" altLang="en-US" sz="2400" dirty="0">
                <a:solidFill>
                  <a:schemeClr val="tx1"/>
                </a:solidFill>
                <a:latin typeface="+mn-lt"/>
                <a:cs typeface="Times New Roman" panose="02020603050405020304" pitchFamily="18" charset="0"/>
              </a:rPr>
              <a:t>在栈顶之上插入元素 </a:t>
            </a:r>
            <a:r>
              <a:rPr kumimoji="1" lang="en-US" altLang="zh-CN" sz="2400" dirty="0">
                <a:solidFill>
                  <a:schemeClr val="tx1"/>
                </a:solidFill>
                <a:latin typeface="+mn-lt"/>
                <a:cs typeface="Times New Roman" panose="02020603050405020304" pitchFamily="18" charset="0"/>
              </a:rPr>
              <a:t>e </a:t>
            </a:r>
            <a:r>
              <a:rPr kumimoji="1" lang="zh-CN" altLang="en-US" sz="2400" dirty="0">
                <a:solidFill>
                  <a:schemeClr val="tx1"/>
                </a:solidFill>
                <a:latin typeface="+mn-lt"/>
                <a:cs typeface="Times New Roman" panose="02020603050405020304" pitchFamily="18" charset="0"/>
              </a:rPr>
              <a:t>为新的栈顶元素</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p = (</a:t>
            </a:r>
            <a:r>
              <a:rPr kumimoji="1" lang="en-US" altLang="zh-CN" sz="2400" dirty="0" err="1">
                <a:solidFill>
                  <a:schemeClr val="tx1"/>
                </a:solidFill>
                <a:latin typeface="+mn-lt"/>
                <a:cs typeface="Times New Roman" panose="02020603050405020304" pitchFamily="18" charset="0"/>
              </a:rPr>
              <a:t>LNode</a:t>
            </a:r>
            <a:r>
              <a:rPr kumimoji="1" lang="en-US" altLang="zh-CN" sz="2400" dirty="0">
                <a:solidFill>
                  <a:schemeClr val="tx1"/>
                </a:solidFill>
                <a:latin typeface="+mn-lt"/>
                <a:cs typeface="Times New Roman" panose="02020603050405020304" pitchFamily="18" charset="0"/>
              </a:rPr>
              <a:t> *)malloc(</a:t>
            </a:r>
            <a:r>
              <a:rPr kumimoji="1" lang="en-US" altLang="zh-CN" sz="2400" dirty="0" err="1">
                <a:solidFill>
                  <a:schemeClr val="tx1"/>
                </a:solidFill>
                <a:latin typeface="+mn-lt"/>
                <a:cs typeface="Times New Roman" panose="02020603050405020304" pitchFamily="18" charset="0"/>
              </a:rPr>
              <a:t>sizeof</a:t>
            </a:r>
            <a:r>
              <a:rPr kumimoji="1" lang="en-US" altLang="zh-CN" sz="2400" dirty="0">
                <a:solidFill>
                  <a:schemeClr val="tx1"/>
                </a:solidFill>
                <a:latin typeface="+mn-lt"/>
                <a:cs typeface="Times New Roman" panose="02020603050405020304" pitchFamily="18" charset="0"/>
              </a:rPr>
              <a:t>(</a:t>
            </a:r>
            <a:r>
              <a:rPr kumimoji="1" lang="en-US" altLang="zh-CN" sz="2400" dirty="0" err="1">
                <a:solidFill>
                  <a:schemeClr val="tx1"/>
                </a:solidFill>
                <a:latin typeface="+mn-lt"/>
                <a:cs typeface="Times New Roman" panose="02020603050405020304" pitchFamily="18" charset="0"/>
              </a:rPr>
              <a:t>LNode</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建新的结点</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p -&gt; data = e;</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p -&gt; next =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链接到原来的栈顶</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 = p; </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移动栈顶指针</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a:t>
            </a:r>
            <a:r>
              <a:rPr kumimoji="1" lang="en-US" altLang="zh-CN" sz="2400" dirty="0" err="1">
                <a:solidFill>
                  <a:schemeClr val="tx1"/>
                </a:solidFill>
                <a:latin typeface="+mn-lt"/>
                <a:cs typeface="Times New Roman" panose="02020603050405020304" pitchFamily="18" charset="0"/>
              </a:rPr>
              <a:t>S.length</a:t>
            </a:r>
            <a:r>
              <a:rPr kumimoji="1" lang="en-US" altLang="zh-CN" sz="2400" dirty="0">
                <a:solidFill>
                  <a:schemeClr val="tx1"/>
                </a:solidFill>
                <a:latin typeface="+mn-lt"/>
                <a:cs typeface="Times New Roman" panose="02020603050405020304" pitchFamily="18" charset="0"/>
              </a:rPr>
              <a:t>;</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栈的长度增</a:t>
            </a:r>
            <a:r>
              <a:rPr kumimoji="1" lang="en-US" altLang="zh-CN" sz="2400" dirty="0">
                <a:solidFill>
                  <a:schemeClr val="tx1"/>
                </a:solidFill>
                <a:latin typeface="+mn-lt"/>
                <a:cs typeface="Times New Roman" panose="02020603050405020304" pitchFamily="18" charset="0"/>
              </a:rPr>
              <a:t>1</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br>
              <a:rPr kumimoji="1" lang="en-US" altLang="zh-CN" sz="2400" dirty="0">
                <a:solidFill>
                  <a:schemeClr val="tx1"/>
                </a:solidFill>
                <a:latin typeface="+mn-lt"/>
                <a:cs typeface="Times New Roman" panose="02020603050405020304" pitchFamily="18" charset="0"/>
              </a:rPr>
            </a:br>
            <a:endParaRPr kumimoji="1" lang="zh-CN" altLang="en-US" sz="2400" dirty="0">
              <a:solidFill>
                <a:schemeClr val="tx1"/>
              </a:solidFill>
              <a:latin typeface="+mn-lt"/>
              <a:cs typeface="Times New Roman" panose="02020603050405020304" pitchFamily="18" charset="0"/>
            </a:endParaRPr>
          </a:p>
        </p:txBody>
      </p:sp>
      <p:sp>
        <p:nvSpPr>
          <p:cNvPr id="6" name="文本占位符 5">
            <a:extLst>
              <a:ext uri="{FF2B5EF4-FFF2-40B4-BE49-F238E27FC236}">
                <a16:creationId xmlns:a16="http://schemas.microsoft.com/office/drawing/2014/main" xmlns="" id="{7A4DFE44-63BF-4680-BEF1-25ED6E270BA3}"/>
              </a:ext>
            </a:extLst>
          </p:cNvPr>
          <p:cNvSpPr>
            <a:spLocks noGrp="1"/>
          </p:cNvSpPr>
          <p:nvPr>
            <p:ph type="body" sz="quarter" idx="13"/>
          </p:nvPr>
        </p:nvSpPr>
        <p:spPr/>
        <p:txBody>
          <a:bodyPr/>
          <a:lstStyle/>
          <a:p>
            <a:r>
              <a:rPr lang="en-US" altLang="zh-CN" dirty="0"/>
              <a:t>3.2 </a:t>
            </a:r>
            <a:r>
              <a:rPr lang="zh-CN" altLang="en-US" dirty="0"/>
              <a:t>栈的实现</a:t>
            </a:r>
          </a:p>
          <a:p>
            <a:endParaRPr lang="zh-CN" altLang="en-US" dirty="0"/>
          </a:p>
        </p:txBody>
      </p:sp>
      <p:sp>
        <p:nvSpPr>
          <p:cNvPr id="5" name="文本框 4">
            <a:extLst>
              <a:ext uri="{FF2B5EF4-FFF2-40B4-BE49-F238E27FC236}">
                <a16:creationId xmlns:a16="http://schemas.microsoft.com/office/drawing/2014/main" xmlns="" id="{CFE23670-C871-4249-A0C8-4BD37D465DBB}"/>
              </a:ext>
            </a:extLst>
          </p:cNvPr>
          <p:cNvSpPr txBox="1"/>
          <p:nvPr/>
        </p:nvSpPr>
        <p:spPr>
          <a:xfrm>
            <a:off x="8849360" y="5560054"/>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T(n)=O(1)</a:t>
            </a:r>
          </a:p>
        </p:txBody>
      </p:sp>
    </p:spTree>
    <p:extLst>
      <p:ext uri="{BB962C8B-B14F-4D97-AF65-F5344CB8AC3E}">
        <p14:creationId xmlns:p14="http://schemas.microsoft.com/office/powerpoint/2010/main" val="401706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链栈的出栈</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5018311"/>
          </a:xfr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p>
            <a:pPr marL="0" indent="0" defTabSz="914400">
              <a:spcBef>
                <a:spcPts val="0"/>
              </a:spcBef>
              <a:buClrTx/>
              <a:buSzTx/>
              <a:buNone/>
            </a:pPr>
            <a:r>
              <a:rPr kumimoji="1" lang="en-US" altLang="zh-CN" sz="2400" dirty="0">
                <a:solidFill>
                  <a:schemeClr val="tx1"/>
                </a:solidFill>
                <a:latin typeface="+mn-lt"/>
                <a:cs typeface="Times New Roman" panose="02020603050405020304" pitchFamily="18" charset="0"/>
              </a:rPr>
              <a:t>bool Pop ( Stack &amp;S, </a:t>
            </a:r>
            <a:r>
              <a:rPr kumimoji="1" lang="en-US" altLang="zh-CN" sz="2400" dirty="0" err="1">
                <a:solidFill>
                  <a:schemeClr val="tx1"/>
                </a:solidFill>
                <a:latin typeface="+mn-lt"/>
                <a:cs typeface="Times New Roman" panose="02020603050405020304" pitchFamily="18" charset="0"/>
              </a:rPr>
              <a:t>ElemType</a:t>
            </a:r>
            <a:r>
              <a:rPr kumimoji="1" lang="en-US" altLang="zh-CN" sz="2400" dirty="0">
                <a:solidFill>
                  <a:schemeClr val="tx1"/>
                </a:solidFill>
                <a:latin typeface="+mn-lt"/>
                <a:cs typeface="Times New Roman" panose="02020603050405020304" pitchFamily="18" charset="0"/>
              </a:rPr>
              <a:t> &amp;e )</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 </a:t>
            </a:r>
            <a:r>
              <a:rPr kumimoji="1" lang="zh-CN" altLang="en-US" sz="2400" dirty="0">
                <a:solidFill>
                  <a:schemeClr val="tx1"/>
                </a:solidFill>
                <a:latin typeface="+mn-lt"/>
                <a:cs typeface="Times New Roman" panose="02020603050405020304" pitchFamily="18" charset="0"/>
              </a:rPr>
              <a:t>若栈不空，则删除</a:t>
            </a:r>
            <a:r>
              <a:rPr kumimoji="1" lang="en-US" altLang="zh-CN" sz="2400" dirty="0">
                <a:solidFill>
                  <a:schemeClr val="tx1"/>
                </a:solidFill>
                <a:latin typeface="+mn-lt"/>
                <a:cs typeface="Times New Roman" panose="02020603050405020304" pitchFamily="18" charset="0"/>
              </a:rPr>
              <a:t>S</a:t>
            </a:r>
            <a:r>
              <a:rPr kumimoji="1" lang="zh-CN" altLang="en-US" sz="2400" dirty="0">
                <a:solidFill>
                  <a:schemeClr val="tx1"/>
                </a:solidFill>
                <a:latin typeface="+mn-lt"/>
                <a:cs typeface="Times New Roman" panose="02020603050405020304" pitchFamily="18" charset="0"/>
              </a:rPr>
              <a:t>的栈顶元素，用 </a:t>
            </a:r>
            <a:r>
              <a:rPr kumimoji="1" lang="en-US" altLang="zh-CN" sz="2400" dirty="0">
                <a:solidFill>
                  <a:schemeClr val="tx1"/>
                </a:solidFill>
                <a:latin typeface="+mn-lt"/>
                <a:cs typeface="Times New Roman" panose="02020603050405020304" pitchFamily="18" charset="0"/>
              </a:rPr>
              <a:t>e </a:t>
            </a:r>
            <a:r>
              <a:rPr kumimoji="1" lang="zh-CN" altLang="en-US" sz="2400" dirty="0">
                <a:solidFill>
                  <a:schemeClr val="tx1"/>
                </a:solidFill>
                <a:latin typeface="+mn-lt"/>
                <a:cs typeface="Times New Roman" panose="02020603050405020304" pitchFamily="18" charset="0"/>
              </a:rPr>
              <a:t>返回其值，</a:t>
            </a:r>
          </a:p>
          <a:p>
            <a:pPr marL="0" indent="0" defTabSz="914400">
              <a:spcBef>
                <a:spcPts val="0"/>
              </a:spcBef>
              <a:buClrTx/>
              <a:buSzTx/>
              <a:buNone/>
            </a:pP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并且返回 </a:t>
            </a:r>
            <a:r>
              <a:rPr kumimoji="1" lang="en-US" altLang="zh-CN" sz="2400" dirty="0">
                <a:solidFill>
                  <a:schemeClr val="tx1"/>
                </a:solidFill>
                <a:latin typeface="+mn-lt"/>
                <a:cs typeface="Times New Roman" panose="02020603050405020304" pitchFamily="18" charset="0"/>
              </a:rPr>
              <a:t>TRUE</a:t>
            </a:r>
            <a:r>
              <a:rPr kumimoji="1" lang="zh-CN" altLang="en-US" sz="2400" dirty="0">
                <a:solidFill>
                  <a:schemeClr val="tx1"/>
                </a:solidFill>
                <a:latin typeface="+mn-lt"/>
                <a:cs typeface="Times New Roman" panose="02020603050405020304" pitchFamily="18" charset="0"/>
              </a:rPr>
              <a:t>；否则返回 </a:t>
            </a:r>
            <a:r>
              <a:rPr kumimoji="1" lang="en-US" altLang="zh-CN" sz="2400" dirty="0">
                <a:solidFill>
                  <a:schemeClr val="tx1"/>
                </a:solidFill>
                <a:latin typeface="+mn-lt"/>
                <a:cs typeface="Times New Roman" panose="02020603050405020304" pitchFamily="18" charset="0"/>
              </a:rPr>
              <a:t>FALSE</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if (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return FALSE; </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else </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e =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 -&gt; data; </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返回栈顶元素 </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q =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 </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 = </a:t>
            </a:r>
            <a:r>
              <a:rPr kumimoji="1" lang="en-US" altLang="zh-CN" sz="2400" dirty="0" err="1">
                <a:solidFill>
                  <a:schemeClr val="tx1"/>
                </a:solidFill>
                <a:latin typeface="+mn-lt"/>
                <a:cs typeface="Times New Roman" panose="02020603050405020304" pitchFamily="18" charset="0"/>
              </a:rPr>
              <a:t>S.top</a:t>
            </a:r>
            <a:r>
              <a:rPr kumimoji="1" lang="en-US" altLang="zh-CN" sz="2400" dirty="0">
                <a:solidFill>
                  <a:schemeClr val="tx1"/>
                </a:solidFill>
                <a:latin typeface="+mn-lt"/>
                <a:cs typeface="Times New Roman" panose="02020603050405020304" pitchFamily="18" charset="0"/>
              </a:rPr>
              <a:t> -&gt; next;</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修改栈顶指针 </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a:t>
            </a:r>
            <a:r>
              <a:rPr kumimoji="1" lang="en-US" altLang="zh-CN" sz="2400" dirty="0" err="1">
                <a:solidFill>
                  <a:schemeClr val="tx1"/>
                </a:solidFill>
                <a:latin typeface="+mn-lt"/>
                <a:cs typeface="Times New Roman" panose="02020603050405020304" pitchFamily="18" charset="0"/>
              </a:rPr>
              <a:t>S.length</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栈的长度减</a:t>
            </a:r>
            <a:r>
              <a:rPr kumimoji="1" lang="en-US" altLang="zh-CN" sz="2400" dirty="0">
                <a:solidFill>
                  <a:schemeClr val="tx1"/>
                </a:solidFill>
                <a:latin typeface="+mn-lt"/>
                <a:cs typeface="Times New Roman" panose="02020603050405020304" pitchFamily="18" charset="0"/>
              </a:rPr>
              <a:t>1 </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free(q);</a:t>
            </a: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 </a:t>
            </a:r>
            <a:r>
              <a:rPr kumimoji="1" lang="zh-CN" altLang="en-US" sz="2400" dirty="0">
                <a:solidFill>
                  <a:schemeClr val="tx1"/>
                </a:solidFill>
                <a:latin typeface="+mn-lt"/>
                <a:cs typeface="Times New Roman" panose="02020603050405020304" pitchFamily="18" charset="0"/>
              </a:rPr>
              <a:t>释放被删除的结点空间</a:t>
            </a:r>
            <a:br>
              <a:rPr kumimoji="1" lang="zh-CN" altLang="en-US"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return TRUE;</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a:t>
            </a:r>
            <a:br>
              <a:rPr kumimoji="1" lang="en-US" altLang="zh-CN" sz="2400" dirty="0">
                <a:solidFill>
                  <a:schemeClr val="tx1"/>
                </a:solidFill>
                <a:latin typeface="+mn-lt"/>
                <a:cs typeface="Times New Roman" panose="02020603050405020304" pitchFamily="18" charset="0"/>
              </a:rPr>
            </a:br>
            <a:r>
              <a:rPr kumimoji="1" lang="zh-CN" altLang="en-US" sz="2400" dirty="0">
                <a:solidFill>
                  <a:schemeClr val="tx1"/>
                </a:solidFill>
                <a:latin typeface="+mn-lt"/>
                <a:cs typeface="Times New Roman" panose="02020603050405020304" pitchFamily="18" charset="0"/>
              </a:rPr>
              <a:t>　</a:t>
            </a:r>
            <a:r>
              <a:rPr kumimoji="1" lang="en-US" altLang="zh-CN" sz="2400" dirty="0">
                <a:solidFill>
                  <a:schemeClr val="tx1"/>
                </a:solidFill>
                <a:latin typeface="+mn-lt"/>
                <a:cs typeface="Times New Roman" panose="02020603050405020304" pitchFamily="18" charset="0"/>
              </a:rPr>
              <a:t>}</a:t>
            </a:r>
          </a:p>
          <a:p>
            <a:pPr marL="0" indent="0" defTabSz="914400">
              <a:spcBef>
                <a:spcPts val="0"/>
              </a:spcBef>
              <a:buClrTx/>
              <a:buSzTx/>
              <a:buNone/>
            </a:pPr>
            <a:endParaRPr kumimoji="1" lang="zh-CN" altLang="en-US" sz="2400" dirty="0">
              <a:solidFill>
                <a:schemeClr val="tx1"/>
              </a:solidFill>
              <a:latin typeface="+mn-lt"/>
              <a:cs typeface="Times New Roman" panose="02020603050405020304" pitchFamily="18" charset="0"/>
            </a:endParaRPr>
          </a:p>
        </p:txBody>
      </p:sp>
      <p:sp>
        <p:nvSpPr>
          <p:cNvPr id="6" name="文本占位符 5">
            <a:extLst>
              <a:ext uri="{FF2B5EF4-FFF2-40B4-BE49-F238E27FC236}">
                <a16:creationId xmlns:a16="http://schemas.microsoft.com/office/drawing/2014/main" xmlns="" id="{7A4DFE44-63BF-4680-BEF1-25ED6E270BA3}"/>
              </a:ext>
            </a:extLst>
          </p:cNvPr>
          <p:cNvSpPr>
            <a:spLocks noGrp="1"/>
          </p:cNvSpPr>
          <p:nvPr>
            <p:ph type="body" sz="quarter" idx="13"/>
          </p:nvPr>
        </p:nvSpPr>
        <p:spPr>
          <a:xfrm>
            <a:off x="7737987" y="128588"/>
            <a:ext cx="3844413" cy="490537"/>
          </a:xfrm>
        </p:spPr>
        <p:txBody>
          <a:bodyPr/>
          <a:lstStyle/>
          <a:p>
            <a:r>
              <a:rPr lang="en-US" altLang="zh-CN" dirty="0"/>
              <a:t>3.2 </a:t>
            </a:r>
            <a:r>
              <a:rPr lang="zh-CN" altLang="en-US" dirty="0"/>
              <a:t>栈的实现</a:t>
            </a:r>
          </a:p>
          <a:p>
            <a:endParaRPr lang="zh-CN" altLang="en-US" dirty="0"/>
          </a:p>
        </p:txBody>
      </p:sp>
      <p:sp>
        <p:nvSpPr>
          <p:cNvPr id="5" name="文本框 4">
            <a:extLst>
              <a:ext uri="{FF2B5EF4-FFF2-40B4-BE49-F238E27FC236}">
                <a16:creationId xmlns:a16="http://schemas.microsoft.com/office/drawing/2014/main" xmlns="" id="{DC20D206-1F9D-4DE5-9F3C-1375F01AF7C8}"/>
              </a:ext>
            </a:extLst>
          </p:cNvPr>
          <p:cNvSpPr txBox="1"/>
          <p:nvPr/>
        </p:nvSpPr>
        <p:spPr>
          <a:xfrm>
            <a:off x="8838474" y="6126167"/>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T(n)=O(1)</a:t>
            </a:r>
          </a:p>
        </p:txBody>
      </p:sp>
    </p:spTree>
    <p:extLst>
      <p:ext uri="{BB962C8B-B14F-4D97-AF65-F5344CB8AC3E}">
        <p14:creationId xmlns:p14="http://schemas.microsoft.com/office/powerpoint/2010/main" val="161459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C82B16-454B-4D74-BC20-25C98A6DCB72}"/>
              </a:ext>
            </a:extLst>
          </p:cNvPr>
          <p:cNvSpPr>
            <a:spLocks noGrp="1"/>
          </p:cNvSpPr>
          <p:nvPr>
            <p:ph type="title"/>
          </p:nvPr>
        </p:nvSpPr>
        <p:spPr/>
        <p:txBody>
          <a:bodyPr/>
          <a:lstStyle/>
          <a:p>
            <a:r>
              <a:rPr lang="zh-CN" altLang="en-US" dirty="0"/>
              <a:t>思考题</a:t>
            </a:r>
          </a:p>
        </p:txBody>
      </p:sp>
      <p:graphicFrame>
        <p:nvGraphicFramePr>
          <p:cNvPr id="7" name="内容占位符 6">
            <a:extLst>
              <a:ext uri="{FF2B5EF4-FFF2-40B4-BE49-F238E27FC236}">
                <a16:creationId xmlns:a16="http://schemas.microsoft.com/office/drawing/2014/main" xmlns="" id="{E07CF036-987B-4211-9C09-F4C1ED52664B}"/>
              </a:ext>
            </a:extLst>
          </p:cNvPr>
          <p:cNvGraphicFramePr>
            <a:graphicFrameLocks noGrp="1"/>
          </p:cNvGraphicFramePr>
          <p:nvPr>
            <p:ph idx="1"/>
            <p:extLst>
              <p:ext uri="{D42A27DB-BD31-4B8C-83A1-F6EECF244321}">
                <p14:modId xmlns:p14="http://schemas.microsoft.com/office/powerpoint/2010/main" val="2594270878"/>
              </p:ext>
            </p:extLst>
          </p:nvPr>
        </p:nvGraphicFramePr>
        <p:xfrm>
          <a:off x="609601" y="2231573"/>
          <a:ext cx="10972800" cy="318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占位符 5">
            <a:extLst>
              <a:ext uri="{FF2B5EF4-FFF2-40B4-BE49-F238E27FC236}">
                <a16:creationId xmlns:a16="http://schemas.microsoft.com/office/drawing/2014/main" xmlns="" id="{01410991-4F3D-49EC-BF19-A225E43B3718}"/>
              </a:ext>
            </a:extLst>
          </p:cNvPr>
          <p:cNvSpPr>
            <a:spLocks noGrp="1"/>
          </p:cNvSpPr>
          <p:nvPr>
            <p:ph type="body" sz="quarter" idx="13"/>
          </p:nvPr>
        </p:nvSpPr>
        <p:spPr>
          <a:xfrm>
            <a:off x="7737475" y="128588"/>
            <a:ext cx="3844925" cy="490537"/>
          </a:xfrm>
        </p:spPr>
        <p:txBody>
          <a:bodyPr/>
          <a:lstStyle/>
          <a:p>
            <a:r>
              <a:rPr lang="en-US" altLang="zh-CN" dirty="0"/>
              <a:t>3.2 </a:t>
            </a:r>
            <a:r>
              <a:rPr lang="zh-CN" altLang="en-US" dirty="0"/>
              <a:t>栈的实现</a:t>
            </a:r>
          </a:p>
          <a:p>
            <a:endParaRPr lang="zh-CN" altLang="en-US" dirty="0"/>
          </a:p>
        </p:txBody>
      </p:sp>
    </p:spTree>
    <p:extLst>
      <p:ext uri="{BB962C8B-B14F-4D97-AF65-F5344CB8AC3E}">
        <p14:creationId xmlns:p14="http://schemas.microsoft.com/office/powerpoint/2010/main" val="32030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2A0B9986-9C0E-4B55-8382-8F4855A3394E}"/>
                                            </p:graphicEl>
                                          </p:spTgt>
                                        </p:tgtEl>
                                        <p:attrNameLst>
                                          <p:attrName>style.visibility</p:attrName>
                                        </p:attrNameLst>
                                      </p:cBhvr>
                                      <p:to>
                                        <p:strVal val="visible"/>
                                      </p:to>
                                    </p:set>
                                    <p:animEffect transition="in" filter="fade">
                                      <p:cBhvr>
                                        <p:cTn id="7" dur="500"/>
                                        <p:tgtEl>
                                          <p:spTgt spid="7">
                                            <p:graphicEl>
                                              <a:dgm id="{2A0B9986-9C0E-4B55-8382-8F4855A3394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154BAB25-593F-48AE-BDB7-C9841AB616B2}"/>
                                            </p:graphicEl>
                                          </p:spTgt>
                                        </p:tgtEl>
                                        <p:attrNameLst>
                                          <p:attrName>style.visibility</p:attrName>
                                        </p:attrNameLst>
                                      </p:cBhvr>
                                      <p:to>
                                        <p:strVal val="visible"/>
                                      </p:to>
                                    </p:set>
                                    <p:animEffect transition="in" filter="fade">
                                      <p:cBhvr>
                                        <p:cTn id="12" dur="500"/>
                                        <p:tgtEl>
                                          <p:spTgt spid="7">
                                            <p:graphicEl>
                                              <a:dgm id="{154BAB25-593F-48AE-BDB7-C9841AB616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57FCCC-4F4B-432F-818E-E8D07D45933F}"/>
              </a:ext>
            </a:extLst>
          </p:cNvPr>
          <p:cNvSpPr>
            <a:spLocks noGrp="1"/>
          </p:cNvSpPr>
          <p:nvPr>
            <p:ph type="title"/>
          </p:nvPr>
        </p:nvSpPr>
        <p:spPr/>
        <p:txBody>
          <a:bodyPr>
            <a:normAutofit fontScale="90000"/>
          </a:bodyPr>
          <a:lstStyle/>
          <a:p>
            <a:r>
              <a:rPr lang="zh-CN" altLang="en-US" sz="4000" dirty="0">
                <a:latin typeface="+mj-ea"/>
                <a:ea typeface="+mj-ea"/>
              </a:rPr>
              <a:t>线性表的类型</a:t>
            </a:r>
            <a:endParaRPr lang="zh-CN" altLang="en-US" dirty="0"/>
          </a:p>
        </p:txBody>
      </p:sp>
      <p:graphicFrame>
        <p:nvGraphicFramePr>
          <p:cNvPr id="4" name="内容占位符 3">
            <a:extLst>
              <a:ext uri="{FF2B5EF4-FFF2-40B4-BE49-F238E27FC236}">
                <a16:creationId xmlns:a16="http://schemas.microsoft.com/office/drawing/2014/main" xmlns="" id="{689B117A-8CFD-4F37-B8FB-CB75C2DE1F5B}"/>
              </a:ext>
            </a:extLst>
          </p:cNvPr>
          <p:cNvGraphicFramePr>
            <a:graphicFrameLocks noGrp="1"/>
          </p:cNvGraphicFramePr>
          <p:nvPr>
            <p:ph idx="1"/>
            <p:extLst>
              <p:ext uri="{D42A27DB-BD31-4B8C-83A1-F6EECF244321}">
                <p14:modId xmlns:p14="http://schemas.microsoft.com/office/powerpoint/2010/main" val="4142042974"/>
              </p:ext>
            </p:extLst>
          </p:nvPr>
        </p:nvGraphicFramePr>
        <p:xfrm>
          <a:off x="609600" y="1530346"/>
          <a:ext cx="10972800" cy="4595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圆角 4">
            <a:extLst>
              <a:ext uri="{FF2B5EF4-FFF2-40B4-BE49-F238E27FC236}">
                <a16:creationId xmlns:a16="http://schemas.microsoft.com/office/drawing/2014/main" xmlns="" id="{3C76D356-7075-4D14-A203-BDC677692CDB}"/>
              </a:ext>
            </a:extLst>
          </p:cNvPr>
          <p:cNvSpPr/>
          <p:nvPr/>
        </p:nvSpPr>
        <p:spPr>
          <a:xfrm>
            <a:off x="5746459" y="1796594"/>
            <a:ext cx="6056851" cy="4755208"/>
          </a:xfrm>
          <a:prstGeom prst="roundRect">
            <a:avLst/>
          </a:prstGeom>
          <a:ln>
            <a:solidFill>
              <a:srgbClr val="9E0000"/>
            </a:solidFill>
            <a:prstDash val="das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2843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栈的应用例</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(Examples of Stacks)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3.3</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027193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a:xfrm>
            <a:off x="609600" y="445531"/>
            <a:ext cx="10972800" cy="685805"/>
          </a:xfrm>
        </p:spPr>
        <p:txBody>
          <a:bodyPr/>
          <a:lstStyle/>
          <a:p>
            <a:r>
              <a:rPr lang="zh-CN" altLang="en-US" dirty="0"/>
              <a:t>例</a:t>
            </a:r>
            <a:r>
              <a:rPr lang="en-US" altLang="zh-CN" dirty="0"/>
              <a:t>1</a:t>
            </a:r>
            <a:r>
              <a:rPr lang="zh-CN" altLang="en-US" dirty="0"/>
              <a:t>：数制转换</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211733"/>
            <a:ext cx="10972800" cy="1828796"/>
          </a:xfrm>
        </p:spPr>
        <p:txBody>
          <a:bodyPr>
            <a:normAutofit/>
          </a:bodyPr>
          <a:lstStyle/>
          <a:p>
            <a:pPr>
              <a:spcBef>
                <a:spcPts val="0"/>
              </a:spcBef>
            </a:pPr>
            <a:r>
              <a:rPr lang="zh-CN" altLang="en-US" dirty="0"/>
              <a:t>原理</a:t>
            </a:r>
            <a:endParaRPr lang="en-US" altLang="zh-CN" dirty="0"/>
          </a:p>
          <a:p>
            <a:pPr marL="0" indent="0" algn="ctr">
              <a:spcBef>
                <a:spcPts val="0"/>
              </a:spcBef>
              <a:buNone/>
            </a:pPr>
            <a:r>
              <a:rPr lang="en-US" altLang="zh-CN" sz="3200" b="0" dirty="0">
                <a:ea typeface="楷体_GB2312" pitchFamily="49" charset="-122"/>
              </a:rPr>
              <a:t>N = (N div d)×d + N mod d</a:t>
            </a:r>
          </a:p>
          <a:p>
            <a:pPr>
              <a:spcBef>
                <a:spcPts val="0"/>
              </a:spcBef>
            </a:pPr>
            <a:r>
              <a:rPr lang="zh-CN" altLang="en-US" dirty="0"/>
              <a:t>例：</a:t>
            </a:r>
            <a:r>
              <a:rPr lang="en-US" altLang="zh-CN" b="1" dirty="0">
                <a:solidFill>
                  <a:srgbClr val="000000"/>
                </a:solidFill>
              </a:rPr>
              <a:t> (1348)</a:t>
            </a:r>
            <a:r>
              <a:rPr lang="en-US" altLang="zh-CN" b="1" baseline="-25000" dirty="0">
                <a:solidFill>
                  <a:srgbClr val="000000"/>
                </a:solidFill>
              </a:rPr>
              <a:t>10</a:t>
            </a:r>
            <a:r>
              <a:rPr lang="en-US" altLang="zh-CN" b="1" dirty="0">
                <a:solidFill>
                  <a:srgbClr val="000000"/>
                </a:solidFill>
              </a:rPr>
              <a:t> = (2504)</a:t>
            </a:r>
            <a:r>
              <a:rPr lang="en-US" altLang="zh-CN" b="1" baseline="-25000" dirty="0">
                <a:solidFill>
                  <a:srgbClr val="000000"/>
                </a:solidFill>
              </a:rPr>
              <a:t>8</a:t>
            </a:r>
            <a:r>
              <a:rPr lang="en-US" altLang="zh-CN" b="1" dirty="0">
                <a:solidFill>
                  <a:srgbClr val="000000"/>
                </a:solidFill>
              </a:rPr>
              <a:t> </a:t>
            </a:r>
            <a:endParaRPr lang="zh-CN" altLang="en-US" dirty="0"/>
          </a:p>
        </p:txBody>
      </p:sp>
      <p:sp>
        <p:nvSpPr>
          <p:cNvPr id="6" name="文本占位符 5">
            <a:extLst>
              <a:ext uri="{FF2B5EF4-FFF2-40B4-BE49-F238E27FC236}">
                <a16:creationId xmlns:a16="http://schemas.microsoft.com/office/drawing/2014/main" xmlns="" id="{7A4DFE44-63BF-4680-BEF1-25ED6E270BA3}"/>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7" name="文本框 6">
            <a:extLst>
              <a:ext uri="{FF2B5EF4-FFF2-40B4-BE49-F238E27FC236}">
                <a16:creationId xmlns:a16="http://schemas.microsoft.com/office/drawing/2014/main" xmlns="" id="{221557F7-828C-475F-AF8D-4D41DA664882}"/>
              </a:ext>
            </a:extLst>
          </p:cNvPr>
          <p:cNvSpPr txBox="1"/>
          <p:nvPr/>
        </p:nvSpPr>
        <p:spPr>
          <a:xfrm>
            <a:off x="2456543" y="3056857"/>
            <a:ext cx="2667000" cy="646331"/>
          </a:xfrm>
          <a:prstGeom prst="rect">
            <a:avLst/>
          </a:prstGeom>
          <a:noFill/>
        </p:spPr>
        <p:txBody>
          <a:bodyPr wrap="square" rtlCol="0">
            <a:spAutoFit/>
          </a:bodyPr>
          <a:lstStyle/>
          <a:p>
            <a:r>
              <a:rPr lang="en-US" altLang="zh-CN" sz="3600" spc="3000" dirty="0"/>
              <a:t>1348</a:t>
            </a:r>
            <a:endParaRPr lang="zh-CN" altLang="en-US" sz="3600" spc="3000" dirty="0"/>
          </a:p>
        </p:txBody>
      </p:sp>
      <p:sp>
        <p:nvSpPr>
          <p:cNvPr id="8" name="半闭框 7">
            <a:extLst>
              <a:ext uri="{FF2B5EF4-FFF2-40B4-BE49-F238E27FC236}">
                <a16:creationId xmlns:a16="http://schemas.microsoft.com/office/drawing/2014/main" xmlns="" id="{AE6470F1-1802-4F6A-AED9-6A8A76B53809}"/>
              </a:ext>
            </a:extLst>
          </p:cNvPr>
          <p:cNvSpPr/>
          <p:nvPr/>
        </p:nvSpPr>
        <p:spPr>
          <a:xfrm flipV="1">
            <a:off x="2369458" y="2948000"/>
            <a:ext cx="2667000" cy="755188"/>
          </a:xfrm>
          <a:prstGeom prst="halfFrame">
            <a:avLst>
              <a:gd name="adj1" fmla="val 4207"/>
              <a:gd name="adj2" fmla="val 4208"/>
            </a:avLst>
          </a:prstGeom>
          <a:solidFill>
            <a:srgbClr val="7EB2E6"/>
          </a:solidFill>
          <a:ln>
            <a:solidFill>
              <a:srgbClr val="A9CCEE"/>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xmlns="" id="{49BA5EFE-533C-4AD4-9AFF-49047FE78C5C}"/>
              </a:ext>
            </a:extLst>
          </p:cNvPr>
          <p:cNvSpPr txBox="1"/>
          <p:nvPr/>
        </p:nvSpPr>
        <p:spPr>
          <a:xfrm>
            <a:off x="1748973" y="3056856"/>
            <a:ext cx="533400" cy="646331"/>
          </a:xfrm>
          <a:prstGeom prst="rect">
            <a:avLst/>
          </a:prstGeom>
          <a:noFill/>
        </p:spPr>
        <p:txBody>
          <a:bodyPr wrap="square">
            <a:spAutoFit/>
          </a:bodyPr>
          <a:lstStyle/>
          <a:p>
            <a:r>
              <a:rPr kumimoji="0" lang="en-US" altLang="zh-CN" sz="3600" b="0" i="0" u="none" strike="noStrike" kern="1200" cap="none" spc="300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lang="zh-CN" altLang="en-US" dirty="0"/>
          </a:p>
        </p:txBody>
      </p:sp>
      <p:sp>
        <p:nvSpPr>
          <p:cNvPr id="17" name="文本框 16">
            <a:extLst>
              <a:ext uri="{FF2B5EF4-FFF2-40B4-BE49-F238E27FC236}">
                <a16:creationId xmlns:a16="http://schemas.microsoft.com/office/drawing/2014/main" xmlns="" id="{A1CE0FD8-F6E6-45E5-B8F4-06DB49F71223}"/>
              </a:ext>
            </a:extLst>
          </p:cNvPr>
          <p:cNvSpPr txBox="1"/>
          <p:nvPr/>
        </p:nvSpPr>
        <p:spPr>
          <a:xfrm>
            <a:off x="3077028" y="3844700"/>
            <a:ext cx="2667000" cy="646331"/>
          </a:xfrm>
          <a:prstGeom prst="rect">
            <a:avLst/>
          </a:prstGeom>
          <a:noFill/>
        </p:spPr>
        <p:txBody>
          <a:bodyPr wrap="square" rtlCol="0">
            <a:spAutoFit/>
          </a:bodyPr>
          <a:lstStyle/>
          <a:p>
            <a:r>
              <a:rPr lang="en-US" altLang="zh-CN" sz="3600" spc="3000" dirty="0"/>
              <a:t>168</a:t>
            </a:r>
            <a:endParaRPr lang="zh-CN" altLang="en-US" sz="3600" spc="3000" dirty="0"/>
          </a:p>
        </p:txBody>
      </p:sp>
      <p:sp>
        <p:nvSpPr>
          <p:cNvPr id="18" name="半闭框 17">
            <a:extLst>
              <a:ext uri="{FF2B5EF4-FFF2-40B4-BE49-F238E27FC236}">
                <a16:creationId xmlns:a16="http://schemas.microsoft.com/office/drawing/2014/main" xmlns="" id="{DA9ABED7-CD88-4F75-A398-83B00B72159E}"/>
              </a:ext>
            </a:extLst>
          </p:cNvPr>
          <p:cNvSpPr/>
          <p:nvPr/>
        </p:nvSpPr>
        <p:spPr>
          <a:xfrm flipV="1">
            <a:off x="2989943" y="3735843"/>
            <a:ext cx="2046515" cy="755188"/>
          </a:xfrm>
          <a:prstGeom prst="halfFrame">
            <a:avLst>
              <a:gd name="adj1" fmla="val 4207"/>
              <a:gd name="adj2" fmla="val 4208"/>
            </a:avLst>
          </a:prstGeom>
          <a:solidFill>
            <a:srgbClr val="7EB2E6"/>
          </a:solidFill>
          <a:ln>
            <a:solidFill>
              <a:srgbClr val="A9CCEE"/>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xmlns="" id="{B2A4B5BB-1852-4BEA-A8C3-F2A0D1E2F678}"/>
              </a:ext>
            </a:extLst>
          </p:cNvPr>
          <p:cNvSpPr txBox="1"/>
          <p:nvPr/>
        </p:nvSpPr>
        <p:spPr>
          <a:xfrm>
            <a:off x="2369458" y="3844699"/>
            <a:ext cx="533400" cy="646331"/>
          </a:xfrm>
          <a:prstGeom prst="rect">
            <a:avLst/>
          </a:prstGeom>
          <a:noFill/>
        </p:spPr>
        <p:txBody>
          <a:bodyPr wrap="square">
            <a:spAutoFit/>
          </a:bodyPr>
          <a:lstStyle/>
          <a:p>
            <a:r>
              <a:rPr kumimoji="0" lang="en-US" altLang="zh-CN" sz="3600" b="0" i="0" u="none" strike="noStrike" kern="1200" cap="none" spc="300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lang="zh-CN" altLang="en-US" dirty="0"/>
          </a:p>
        </p:txBody>
      </p:sp>
      <p:sp>
        <p:nvSpPr>
          <p:cNvPr id="20" name="文本框 19">
            <a:extLst>
              <a:ext uri="{FF2B5EF4-FFF2-40B4-BE49-F238E27FC236}">
                <a16:creationId xmlns:a16="http://schemas.microsoft.com/office/drawing/2014/main" xmlns="" id="{E3D2E7D5-83F0-4C57-8EAB-E969A2DF89E4}"/>
              </a:ext>
            </a:extLst>
          </p:cNvPr>
          <p:cNvSpPr txBox="1"/>
          <p:nvPr/>
        </p:nvSpPr>
        <p:spPr>
          <a:xfrm>
            <a:off x="5036458" y="3732938"/>
            <a:ext cx="2166257" cy="646331"/>
          </a:xfrm>
          <a:prstGeom prst="rect">
            <a:avLst/>
          </a:prstGeom>
          <a:noFill/>
        </p:spPr>
        <p:txBody>
          <a:bodyPr wrap="square" rtlCol="0">
            <a:spAutoFit/>
          </a:bodyPr>
          <a:lstStyle/>
          <a:p>
            <a:r>
              <a:rPr lang="en-US" altLang="zh-CN" sz="3600" dirty="0"/>
              <a:t>………… </a:t>
            </a:r>
            <a:r>
              <a:rPr lang="en-US" altLang="zh-CN" sz="3600" b="1" spc="3000" dirty="0">
                <a:solidFill>
                  <a:srgbClr val="FFC000"/>
                </a:solidFill>
              </a:rPr>
              <a:t>4</a:t>
            </a:r>
            <a:endParaRPr lang="zh-CN" altLang="en-US" sz="3600" b="1" spc="3000" dirty="0">
              <a:solidFill>
                <a:srgbClr val="FFC000"/>
              </a:solidFill>
            </a:endParaRPr>
          </a:p>
        </p:txBody>
      </p:sp>
      <p:sp>
        <p:nvSpPr>
          <p:cNvPr id="21" name="文本框 20">
            <a:extLst>
              <a:ext uri="{FF2B5EF4-FFF2-40B4-BE49-F238E27FC236}">
                <a16:creationId xmlns:a16="http://schemas.microsoft.com/office/drawing/2014/main" xmlns="" id="{6C22C034-8B61-4A03-B688-C13E7FD91396}"/>
              </a:ext>
            </a:extLst>
          </p:cNvPr>
          <p:cNvSpPr txBox="1"/>
          <p:nvPr/>
        </p:nvSpPr>
        <p:spPr>
          <a:xfrm>
            <a:off x="3708399" y="4593074"/>
            <a:ext cx="1415144" cy="646331"/>
          </a:xfrm>
          <a:prstGeom prst="rect">
            <a:avLst/>
          </a:prstGeom>
          <a:noFill/>
        </p:spPr>
        <p:txBody>
          <a:bodyPr wrap="square" rtlCol="0">
            <a:spAutoFit/>
          </a:bodyPr>
          <a:lstStyle/>
          <a:p>
            <a:r>
              <a:rPr lang="en-US" altLang="zh-CN" sz="3600" spc="3000" dirty="0"/>
              <a:t>21</a:t>
            </a:r>
            <a:endParaRPr lang="zh-CN" altLang="en-US" sz="3600" spc="3000" dirty="0"/>
          </a:p>
        </p:txBody>
      </p:sp>
      <p:sp>
        <p:nvSpPr>
          <p:cNvPr id="22" name="半闭框 21">
            <a:extLst>
              <a:ext uri="{FF2B5EF4-FFF2-40B4-BE49-F238E27FC236}">
                <a16:creationId xmlns:a16="http://schemas.microsoft.com/office/drawing/2014/main" xmlns="" id="{64D59406-D51B-4896-9647-B30E16C28104}"/>
              </a:ext>
            </a:extLst>
          </p:cNvPr>
          <p:cNvSpPr/>
          <p:nvPr/>
        </p:nvSpPr>
        <p:spPr>
          <a:xfrm flipV="1">
            <a:off x="3621315" y="4484217"/>
            <a:ext cx="1415144" cy="755188"/>
          </a:xfrm>
          <a:prstGeom prst="halfFrame">
            <a:avLst>
              <a:gd name="adj1" fmla="val 4207"/>
              <a:gd name="adj2" fmla="val 4208"/>
            </a:avLst>
          </a:prstGeom>
          <a:solidFill>
            <a:srgbClr val="7EB2E6"/>
          </a:solidFill>
          <a:ln>
            <a:solidFill>
              <a:srgbClr val="A9CCEE"/>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xmlns="" id="{075EED5B-1ACC-4EAD-8283-B9C216D65CE6}"/>
              </a:ext>
            </a:extLst>
          </p:cNvPr>
          <p:cNvSpPr txBox="1"/>
          <p:nvPr/>
        </p:nvSpPr>
        <p:spPr>
          <a:xfrm>
            <a:off x="3000829" y="4593073"/>
            <a:ext cx="533400" cy="646331"/>
          </a:xfrm>
          <a:prstGeom prst="rect">
            <a:avLst/>
          </a:prstGeom>
          <a:noFill/>
        </p:spPr>
        <p:txBody>
          <a:bodyPr wrap="square">
            <a:spAutoFit/>
          </a:bodyPr>
          <a:lstStyle/>
          <a:p>
            <a:r>
              <a:rPr kumimoji="0" lang="en-US" altLang="zh-CN" sz="3600" b="0" i="0" u="none" strike="noStrike" kern="1200" cap="none" spc="300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lang="zh-CN" altLang="en-US" dirty="0"/>
          </a:p>
        </p:txBody>
      </p:sp>
      <p:sp>
        <p:nvSpPr>
          <p:cNvPr id="24" name="文本框 23">
            <a:extLst>
              <a:ext uri="{FF2B5EF4-FFF2-40B4-BE49-F238E27FC236}">
                <a16:creationId xmlns:a16="http://schemas.microsoft.com/office/drawing/2014/main" xmlns="" id="{DAC0D7A7-C4BD-4C75-BE4B-9CD7DF9D6797}"/>
              </a:ext>
            </a:extLst>
          </p:cNvPr>
          <p:cNvSpPr txBox="1"/>
          <p:nvPr/>
        </p:nvSpPr>
        <p:spPr>
          <a:xfrm>
            <a:off x="5036457" y="4488124"/>
            <a:ext cx="2166257" cy="646331"/>
          </a:xfrm>
          <a:prstGeom prst="rect">
            <a:avLst/>
          </a:prstGeom>
          <a:noFill/>
        </p:spPr>
        <p:txBody>
          <a:bodyPr wrap="square" rtlCol="0">
            <a:spAutoFit/>
          </a:bodyPr>
          <a:lstStyle/>
          <a:p>
            <a:r>
              <a:rPr lang="en-US" altLang="zh-CN" sz="3600" dirty="0"/>
              <a:t>………… </a:t>
            </a:r>
            <a:r>
              <a:rPr lang="en-US" altLang="zh-CN" sz="3600" b="1" spc="3000" dirty="0">
                <a:solidFill>
                  <a:srgbClr val="FFC000"/>
                </a:solidFill>
              </a:rPr>
              <a:t>0</a:t>
            </a:r>
            <a:endParaRPr lang="zh-CN" altLang="en-US" sz="3600" b="1" spc="3000" dirty="0">
              <a:solidFill>
                <a:srgbClr val="FFC000"/>
              </a:solidFill>
            </a:endParaRPr>
          </a:p>
        </p:txBody>
      </p:sp>
      <p:sp>
        <p:nvSpPr>
          <p:cNvPr id="25" name="文本框 24">
            <a:extLst>
              <a:ext uri="{FF2B5EF4-FFF2-40B4-BE49-F238E27FC236}">
                <a16:creationId xmlns:a16="http://schemas.microsoft.com/office/drawing/2014/main" xmlns="" id="{56E6EF2A-A0F6-4ACA-BF14-D13FD6F2E06E}"/>
              </a:ext>
            </a:extLst>
          </p:cNvPr>
          <p:cNvSpPr txBox="1"/>
          <p:nvPr/>
        </p:nvSpPr>
        <p:spPr>
          <a:xfrm>
            <a:off x="4350655" y="5331222"/>
            <a:ext cx="609602" cy="646331"/>
          </a:xfrm>
          <a:prstGeom prst="rect">
            <a:avLst/>
          </a:prstGeom>
          <a:noFill/>
        </p:spPr>
        <p:txBody>
          <a:bodyPr wrap="square" rtlCol="0">
            <a:spAutoFit/>
          </a:bodyPr>
          <a:lstStyle/>
          <a:p>
            <a:r>
              <a:rPr lang="en-US" altLang="zh-CN" sz="3600" spc="3000" dirty="0"/>
              <a:t>2</a:t>
            </a:r>
            <a:endParaRPr lang="zh-CN" altLang="en-US" sz="3600" spc="3000" dirty="0"/>
          </a:p>
        </p:txBody>
      </p:sp>
      <p:sp>
        <p:nvSpPr>
          <p:cNvPr id="26" name="半闭框 25">
            <a:extLst>
              <a:ext uri="{FF2B5EF4-FFF2-40B4-BE49-F238E27FC236}">
                <a16:creationId xmlns:a16="http://schemas.microsoft.com/office/drawing/2014/main" xmlns="" id="{CD490810-7CF2-438F-AE3B-B08035C6B5C1}"/>
              </a:ext>
            </a:extLst>
          </p:cNvPr>
          <p:cNvSpPr/>
          <p:nvPr/>
        </p:nvSpPr>
        <p:spPr>
          <a:xfrm flipV="1">
            <a:off x="4263571" y="5222365"/>
            <a:ext cx="772886" cy="755188"/>
          </a:xfrm>
          <a:prstGeom prst="halfFrame">
            <a:avLst>
              <a:gd name="adj1" fmla="val 4207"/>
              <a:gd name="adj2" fmla="val 4208"/>
            </a:avLst>
          </a:prstGeom>
          <a:solidFill>
            <a:srgbClr val="7EB2E6"/>
          </a:solidFill>
          <a:ln>
            <a:solidFill>
              <a:srgbClr val="A9CCEE"/>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27" name="文本框 26">
            <a:extLst>
              <a:ext uri="{FF2B5EF4-FFF2-40B4-BE49-F238E27FC236}">
                <a16:creationId xmlns:a16="http://schemas.microsoft.com/office/drawing/2014/main" xmlns="" id="{8A3BC552-03F9-4CD4-ACA8-2727325B337E}"/>
              </a:ext>
            </a:extLst>
          </p:cNvPr>
          <p:cNvSpPr txBox="1"/>
          <p:nvPr/>
        </p:nvSpPr>
        <p:spPr>
          <a:xfrm>
            <a:off x="3643085" y="5331221"/>
            <a:ext cx="533400" cy="646331"/>
          </a:xfrm>
          <a:prstGeom prst="rect">
            <a:avLst/>
          </a:prstGeom>
          <a:noFill/>
        </p:spPr>
        <p:txBody>
          <a:bodyPr wrap="square">
            <a:spAutoFit/>
          </a:bodyPr>
          <a:lstStyle/>
          <a:p>
            <a:r>
              <a:rPr kumimoji="0" lang="en-US" altLang="zh-CN" sz="3600" b="0" i="0" u="none" strike="noStrike" kern="1200" cap="none" spc="300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lang="zh-CN" altLang="en-US" dirty="0"/>
          </a:p>
        </p:txBody>
      </p:sp>
      <p:sp>
        <p:nvSpPr>
          <p:cNvPr id="28" name="文本框 27">
            <a:extLst>
              <a:ext uri="{FF2B5EF4-FFF2-40B4-BE49-F238E27FC236}">
                <a16:creationId xmlns:a16="http://schemas.microsoft.com/office/drawing/2014/main" xmlns="" id="{274E3772-368B-49B3-BE89-96948DF3B317}"/>
              </a:ext>
            </a:extLst>
          </p:cNvPr>
          <p:cNvSpPr txBox="1"/>
          <p:nvPr/>
        </p:nvSpPr>
        <p:spPr>
          <a:xfrm>
            <a:off x="5036456" y="5241233"/>
            <a:ext cx="2166257" cy="646331"/>
          </a:xfrm>
          <a:prstGeom prst="rect">
            <a:avLst/>
          </a:prstGeom>
          <a:noFill/>
        </p:spPr>
        <p:txBody>
          <a:bodyPr wrap="square" rtlCol="0">
            <a:spAutoFit/>
          </a:bodyPr>
          <a:lstStyle/>
          <a:p>
            <a:r>
              <a:rPr lang="en-US" altLang="zh-CN" sz="3600" dirty="0"/>
              <a:t>………… </a:t>
            </a:r>
            <a:r>
              <a:rPr lang="en-US" altLang="zh-CN" sz="3600" b="1" dirty="0">
                <a:solidFill>
                  <a:srgbClr val="FFC000"/>
                </a:solidFill>
              </a:rPr>
              <a:t>5</a:t>
            </a:r>
            <a:endParaRPr lang="zh-CN" altLang="en-US" sz="3600" b="1" spc="3000" dirty="0">
              <a:solidFill>
                <a:srgbClr val="FFC000"/>
              </a:solidFill>
            </a:endParaRPr>
          </a:p>
        </p:txBody>
      </p:sp>
      <p:sp>
        <p:nvSpPr>
          <p:cNvPr id="29" name="文本框 28">
            <a:extLst>
              <a:ext uri="{FF2B5EF4-FFF2-40B4-BE49-F238E27FC236}">
                <a16:creationId xmlns:a16="http://schemas.microsoft.com/office/drawing/2014/main" xmlns="" id="{7A96DF45-F50B-4E65-831D-291F3CF21A11}"/>
              </a:ext>
            </a:extLst>
          </p:cNvPr>
          <p:cNvSpPr txBox="1"/>
          <p:nvPr/>
        </p:nvSpPr>
        <p:spPr>
          <a:xfrm>
            <a:off x="4350657" y="6037494"/>
            <a:ext cx="609602" cy="646331"/>
          </a:xfrm>
          <a:prstGeom prst="rect">
            <a:avLst/>
          </a:prstGeom>
          <a:noFill/>
        </p:spPr>
        <p:txBody>
          <a:bodyPr wrap="square" rtlCol="0">
            <a:spAutoFit/>
          </a:bodyPr>
          <a:lstStyle/>
          <a:p>
            <a:r>
              <a:rPr lang="en-US" altLang="zh-CN" sz="3600" spc="3000" dirty="0"/>
              <a:t>0</a:t>
            </a:r>
            <a:endParaRPr lang="zh-CN" altLang="en-US" sz="3600" spc="3000" dirty="0"/>
          </a:p>
        </p:txBody>
      </p:sp>
      <p:sp>
        <p:nvSpPr>
          <p:cNvPr id="30" name="文本框 29">
            <a:extLst>
              <a:ext uri="{FF2B5EF4-FFF2-40B4-BE49-F238E27FC236}">
                <a16:creationId xmlns:a16="http://schemas.microsoft.com/office/drawing/2014/main" xmlns="" id="{86F4E3A1-9138-4472-AFFF-78BB2F2609A2}"/>
              </a:ext>
            </a:extLst>
          </p:cNvPr>
          <p:cNvSpPr txBox="1"/>
          <p:nvPr/>
        </p:nvSpPr>
        <p:spPr>
          <a:xfrm>
            <a:off x="5036458" y="5947505"/>
            <a:ext cx="2166257" cy="646331"/>
          </a:xfrm>
          <a:prstGeom prst="rect">
            <a:avLst/>
          </a:prstGeom>
          <a:noFill/>
        </p:spPr>
        <p:txBody>
          <a:bodyPr wrap="square" rtlCol="0">
            <a:spAutoFit/>
          </a:bodyPr>
          <a:lstStyle/>
          <a:p>
            <a:r>
              <a:rPr lang="en-US" altLang="zh-CN" sz="3600" dirty="0"/>
              <a:t>………… </a:t>
            </a:r>
            <a:r>
              <a:rPr lang="en-US" altLang="zh-CN" sz="3600" b="1" dirty="0">
                <a:solidFill>
                  <a:srgbClr val="FFC000"/>
                </a:solidFill>
              </a:rPr>
              <a:t>2</a:t>
            </a:r>
            <a:endParaRPr lang="zh-CN" altLang="en-US" sz="3600" b="1" spc="3000" dirty="0">
              <a:solidFill>
                <a:srgbClr val="FFC000"/>
              </a:solidFill>
            </a:endParaRPr>
          </a:p>
        </p:txBody>
      </p:sp>
      <p:sp>
        <p:nvSpPr>
          <p:cNvPr id="31" name="箭头: 上 30">
            <a:extLst>
              <a:ext uri="{FF2B5EF4-FFF2-40B4-BE49-F238E27FC236}">
                <a16:creationId xmlns:a16="http://schemas.microsoft.com/office/drawing/2014/main" xmlns="" id="{A6D89D67-E6CC-48C3-BB20-6D68987C07E4}"/>
              </a:ext>
            </a:extLst>
          </p:cNvPr>
          <p:cNvSpPr/>
          <p:nvPr/>
        </p:nvSpPr>
        <p:spPr>
          <a:xfrm>
            <a:off x="7124919" y="3553343"/>
            <a:ext cx="125547" cy="2596741"/>
          </a:xfrm>
          <a:prstGeom prst="upArrow">
            <a:avLst/>
          </a:prstGeom>
          <a:solidFill>
            <a:schemeClr val="accent5"/>
          </a:solidFill>
          <a:ln>
            <a:solidFill>
              <a:schemeClr val="accent5"/>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E6AB96DB-EAAE-43D4-AB1A-85C3EECA1460}"/>
              </a:ext>
            </a:extLst>
          </p:cNvPr>
          <p:cNvSpPr txBox="1"/>
          <p:nvPr/>
        </p:nvSpPr>
        <p:spPr>
          <a:xfrm>
            <a:off x="7482766" y="3817472"/>
            <a:ext cx="615553" cy="2034454"/>
          </a:xfrm>
          <a:prstGeom prst="rect">
            <a:avLst/>
          </a:prstGeom>
          <a:noFill/>
        </p:spPr>
        <p:txBody>
          <a:bodyPr vert="eaVert" wrap="square" rtlCol="0">
            <a:spAutoFit/>
          </a:bodyPr>
          <a:lstStyle/>
          <a:p>
            <a:pPr algn="dist"/>
            <a:r>
              <a:rPr lang="zh-CN" altLang="en-US" sz="2800" dirty="0">
                <a:latin typeface="+mj-ea"/>
                <a:ea typeface="+mj-ea"/>
              </a:rPr>
              <a:t>输出顺序</a:t>
            </a:r>
            <a:endParaRPr lang="zh-CN" altLang="en-US" sz="2800" dirty="0"/>
          </a:p>
        </p:txBody>
      </p:sp>
      <p:sp>
        <p:nvSpPr>
          <p:cNvPr id="35" name="箭头: 上 34">
            <a:extLst>
              <a:ext uri="{FF2B5EF4-FFF2-40B4-BE49-F238E27FC236}">
                <a16:creationId xmlns:a16="http://schemas.microsoft.com/office/drawing/2014/main" xmlns="" id="{75DEBF75-BC89-4152-9A0F-25AEC86E521C}"/>
              </a:ext>
            </a:extLst>
          </p:cNvPr>
          <p:cNvSpPr/>
          <p:nvPr/>
        </p:nvSpPr>
        <p:spPr>
          <a:xfrm flipH="1" flipV="1">
            <a:off x="1751147" y="3611563"/>
            <a:ext cx="125546" cy="2596741"/>
          </a:xfrm>
          <a:prstGeom prst="upArrow">
            <a:avLst>
              <a:gd name="adj1" fmla="val 50000"/>
              <a:gd name="adj2" fmla="val 62275"/>
            </a:avLst>
          </a:prstGeom>
          <a:solidFill>
            <a:schemeClr val="accent5"/>
          </a:solidFill>
          <a:ln>
            <a:solidFill>
              <a:schemeClr val="accent5"/>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xmlns="" id="{D535BA96-61BA-4C76-BFCA-C920EB2013AE}"/>
              </a:ext>
            </a:extLst>
          </p:cNvPr>
          <p:cNvSpPr txBox="1"/>
          <p:nvPr/>
        </p:nvSpPr>
        <p:spPr>
          <a:xfrm>
            <a:off x="989948" y="3908437"/>
            <a:ext cx="615553" cy="2034454"/>
          </a:xfrm>
          <a:prstGeom prst="rect">
            <a:avLst/>
          </a:prstGeom>
          <a:noFill/>
        </p:spPr>
        <p:txBody>
          <a:bodyPr vert="eaVert" wrap="square" rtlCol="0">
            <a:spAutoFit/>
          </a:bodyPr>
          <a:lstStyle/>
          <a:p>
            <a:pPr algn="dist"/>
            <a:r>
              <a:rPr lang="zh-CN" altLang="en-US" sz="2800" dirty="0">
                <a:latin typeface="+mj-ea"/>
                <a:ea typeface="+mj-ea"/>
              </a:rPr>
              <a:t>计算过程</a:t>
            </a:r>
            <a:endParaRPr lang="zh-CN" altLang="en-US" sz="2800" dirty="0"/>
          </a:p>
        </p:txBody>
      </p:sp>
      <p:sp>
        <p:nvSpPr>
          <p:cNvPr id="37" name="Rectangle 1035">
            <a:extLst>
              <a:ext uri="{FF2B5EF4-FFF2-40B4-BE49-F238E27FC236}">
                <a16:creationId xmlns:a16="http://schemas.microsoft.com/office/drawing/2014/main" xmlns="" id="{272D6A41-3AD4-4D7F-9554-502D750832A6}"/>
              </a:ext>
            </a:extLst>
          </p:cNvPr>
          <p:cNvSpPr>
            <a:spLocks noChangeArrowheads="1"/>
          </p:cNvSpPr>
          <p:nvPr/>
        </p:nvSpPr>
        <p:spPr bwMode="auto">
          <a:xfrm>
            <a:off x="8481322" y="3586182"/>
            <a:ext cx="3563937" cy="2774477"/>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p>
            <a:pPr>
              <a:buFont typeface="Times New Roman" panose="02020603050405020304" pitchFamily="18" charset="0"/>
              <a:buNone/>
            </a:pPr>
            <a:r>
              <a:rPr kumimoji="1" lang="en-US" altLang="zh-CN" sz="2800" dirty="0">
                <a:solidFill>
                  <a:schemeClr val="bg1"/>
                </a:solidFill>
                <a:ea typeface="黑体" panose="02010609060101010101" pitchFamily="49" charset="-122"/>
                <a:cs typeface="Times New Roman" panose="02020603050405020304" pitchFamily="18" charset="0"/>
              </a:rPr>
              <a:t>Step</a:t>
            </a:r>
            <a:r>
              <a:rPr kumimoji="1" lang="zh-CN" altLang="en-US" sz="2800" dirty="0">
                <a:solidFill>
                  <a:schemeClr val="bg1"/>
                </a:solidFill>
                <a:ea typeface="黑体" panose="02010609060101010101" pitchFamily="49" charset="-122"/>
                <a:cs typeface="Times New Roman" panose="02020603050405020304" pitchFamily="18" charset="0"/>
              </a:rPr>
              <a:t>：</a:t>
            </a:r>
          </a:p>
          <a:p>
            <a:pPr marL="557199" lvl="1" indent="-214308" defTabSz="685783">
              <a:spcBef>
                <a:spcPct val="20000"/>
              </a:spcBef>
              <a:buClr>
                <a:schemeClr val="accent2">
                  <a:lumMod val="60000"/>
                  <a:lumOff val="40000"/>
                </a:schemeClr>
              </a:buClr>
              <a:buSzPct val="70000"/>
              <a:buFont typeface="Times New Roman" panose="02020603050405020304" pitchFamily="18" charset="0"/>
              <a:buChar char="►"/>
            </a:pPr>
            <a:r>
              <a:rPr lang="zh-CN" altLang="en-US" sz="2400" dirty="0">
                <a:solidFill>
                  <a:schemeClr val="bg1"/>
                </a:solidFill>
                <a:latin typeface="黑体" panose="02010609060101010101" pitchFamily="49" charset="-122"/>
                <a:ea typeface="黑体" panose="02010609060101010101" pitchFamily="49" charset="-122"/>
              </a:rPr>
              <a:t>将待转换数字不断除以</a:t>
            </a:r>
            <a:r>
              <a:rPr lang="en-US" altLang="zh-CN" sz="2400" dirty="0">
                <a:solidFill>
                  <a:schemeClr val="bg1"/>
                </a:solidFill>
                <a:latin typeface="黑体" panose="02010609060101010101" pitchFamily="49" charset="-122"/>
                <a:ea typeface="黑体" panose="02010609060101010101" pitchFamily="49" charset="-122"/>
              </a:rPr>
              <a:t>d</a:t>
            </a:r>
          </a:p>
          <a:p>
            <a:pPr marL="557199" lvl="1" indent="-214308" defTabSz="685783">
              <a:spcBef>
                <a:spcPct val="20000"/>
              </a:spcBef>
              <a:buClr>
                <a:schemeClr val="accent2">
                  <a:lumMod val="60000"/>
                  <a:lumOff val="40000"/>
                </a:schemeClr>
              </a:buClr>
              <a:buSzPct val="70000"/>
              <a:buFont typeface="Times New Roman" panose="02020603050405020304" pitchFamily="18" charset="0"/>
              <a:buChar char="►"/>
            </a:pPr>
            <a:r>
              <a:rPr lang="zh-CN" altLang="en-US" sz="2400" dirty="0">
                <a:solidFill>
                  <a:schemeClr val="bg1"/>
                </a:solidFill>
                <a:latin typeface="黑体" panose="02010609060101010101" pitchFamily="49" charset="-122"/>
                <a:ea typeface="黑体" panose="02010609060101010101" pitchFamily="49" charset="-122"/>
              </a:rPr>
              <a:t>记录余数直到商为</a:t>
            </a:r>
            <a:r>
              <a:rPr lang="en-US" altLang="zh-CN" sz="2400" dirty="0">
                <a:solidFill>
                  <a:schemeClr val="bg1"/>
                </a:solidFill>
                <a:latin typeface="黑体" panose="02010609060101010101" pitchFamily="49" charset="-122"/>
                <a:ea typeface="黑体" panose="02010609060101010101" pitchFamily="49" charset="-122"/>
              </a:rPr>
              <a:t>0</a:t>
            </a:r>
          </a:p>
          <a:p>
            <a:pPr marL="557199" lvl="1" indent="-214308" defTabSz="685783">
              <a:spcBef>
                <a:spcPct val="20000"/>
              </a:spcBef>
              <a:buClr>
                <a:schemeClr val="accent2">
                  <a:lumMod val="60000"/>
                  <a:lumOff val="40000"/>
                </a:schemeClr>
              </a:buClr>
              <a:buSzPct val="70000"/>
              <a:buFont typeface="Times New Roman" panose="02020603050405020304" pitchFamily="18" charset="0"/>
              <a:buChar char="►"/>
            </a:pPr>
            <a:r>
              <a:rPr lang="zh-CN" altLang="en-US" sz="2400" dirty="0">
                <a:solidFill>
                  <a:schemeClr val="bg1"/>
                </a:solidFill>
                <a:latin typeface="黑体" panose="02010609060101010101" pitchFamily="49" charset="-122"/>
                <a:ea typeface="黑体" panose="02010609060101010101" pitchFamily="49" charset="-122"/>
              </a:rPr>
              <a:t>逆序输出余数</a:t>
            </a:r>
          </a:p>
        </p:txBody>
      </p:sp>
    </p:spTree>
    <p:extLst>
      <p:ext uri="{BB962C8B-B14F-4D97-AF65-F5344CB8AC3E}">
        <p14:creationId xmlns:p14="http://schemas.microsoft.com/office/powerpoint/2010/main" val="4377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up)">
                                      <p:cBhvr>
                                        <p:cTn id="83" dur="500"/>
                                        <p:tgtEl>
                                          <p:spTgt spid="35"/>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down)">
                                      <p:cBhvr>
                                        <p:cTn id="92" dur="500"/>
                                        <p:tgtEl>
                                          <p:spTgt spid="31"/>
                                        </p:tgtEl>
                                      </p:cBhvr>
                                    </p:animEffec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blinds(horizontal)">
                                      <p:cBhvr>
                                        <p:cTn id="10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6" grpId="0"/>
      <p:bldP spid="17" grpId="0"/>
      <p:bldP spid="18" grpId="0" animBg="1"/>
      <p:bldP spid="19" grpId="0"/>
      <p:bldP spid="20" grpId="0"/>
      <p:bldP spid="21" grpId="0"/>
      <p:bldP spid="22" grpId="0" animBg="1"/>
      <p:bldP spid="23" grpId="0"/>
      <p:bldP spid="24" grpId="0"/>
      <p:bldP spid="25" grpId="0"/>
      <p:bldP spid="26" grpId="0" animBg="1"/>
      <p:bldP spid="27" grpId="0"/>
      <p:bldP spid="28" grpId="0"/>
      <p:bldP spid="29" grpId="0"/>
      <p:bldP spid="30" grpId="0"/>
      <p:bldP spid="31" grpId="0" animBg="1"/>
      <p:bldP spid="34" grpId="0"/>
      <p:bldP spid="35" grpId="0" animBg="1"/>
      <p:bldP spid="36" grpId="0"/>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1</a:t>
            </a:r>
            <a:r>
              <a:rPr lang="zh-CN" altLang="en-US" dirty="0"/>
              <a:t>：数制转换</a:t>
            </a:r>
          </a:p>
        </p:txBody>
      </p:sp>
      <p:sp>
        <p:nvSpPr>
          <p:cNvPr id="5" name="文本占位符 4">
            <a:extLst>
              <a:ext uri="{FF2B5EF4-FFF2-40B4-BE49-F238E27FC236}">
                <a16:creationId xmlns:a16="http://schemas.microsoft.com/office/drawing/2014/main" xmlns="" id="{6B21F1D4-A5C3-4E7B-9845-CD59601D0490}"/>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11" name="Rectangle 3">
            <a:extLst>
              <a:ext uri="{FF2B5EF4-FFF2-40B4-BE49-F238E27FC236}">
                <a16:creationId xmlns:a16="http://schemas.microsoft.com/office/drawing/2014/main" xmlns="" id="{5FE9811F-FE2A-45EB-BBF1-A3196B22DDA0}"/>
              </a:ext>
            </a:extLst>
          </p:cNvPr>
          <p:cNvSpPr txBox="1">
            <a:spLocks noChangeArrowheads="1"/>
          </p:cNvSpPr>
          <p:nvPr/>
        </p:nvSpPr>
        <p:spPr>
          <a:xfrm>
            <a:off x="396240" y="1445263"/>
            <a:ext cx="5699760" cy="518477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557199" lvl="1" indent="-214308" defTabSz="685783">
              <a:spcBef>
                <a:spcPct val="20000"/>
              </a:spcBef>
              <a:buClr>
                <a:schemeClr val="accent2">
                  <a:lumMod val="60000"/>
                  <a:lumOff val="40000"/>
                </a:schemeClr>
              </a:buClr>
              <a:buSzPct val="70000"/>
              <a:buFont typeface="Times New Roman" panose="02020603050405020304" pitchFamily="18" charset="0"/>
              <a:buChar char="►"/>
              <a:defRPr sz="2400">
                <a:latin typeface="黑体" panose="02010609060101010101" pitchFamily="49" charset="-122"/>
                <a:ea typeface="黑体" panose="02010609060101010101" pitchFamily="49" charset="-122"/>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10000"/>
              </a:lnSpc>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a:lnSpc>
                <a:spcPct val="110000"/>
              </a:lnSpc>
            </a:pPr>
            <a:r>
              <a:rPr lang="en-US" altLang="zh-CN" dirty="0">
                <a:solidFill>
                  <a:schemeClr val="tx1"/>
                </a:solidFill>
              </a:rPr>
              <a:t>#include &lt;</a:t>
            </a:r>
            <a:r>
              <a:rPr lang="en-US" altLang="zh-CN" dirty="0" err="1">
                <a:solidFill>
                  <a:schemeClr val="tx1"/>
                </a:solidFill>
              </a:rPr>
              <a:t>conio.h</a:t>
            </a:r>
            <a:r>
              <a:rPr lang="en-US" altLang="zh-CN" dirty="0">
                <a:solidFill>
                  <a:schemeClr val="tx1"/>
                </a:solidFill>
              </a:rPr>
              <a:t>&gt;</a:t>
            </a:r>
          </a:p>
          <a:p>
            <a:pPr>
              <a:lnSpc>
                <a:spcPct val="110000"/>
              </a:lnSpc>
            </a:pPr>
            <a:r>
              <a:rPr lang="en-US" altLang="zh-CN" dirty="0">
                <a:solidFill>
                  <a:schemeClr val="tx1"/>
                </a:solidFill>
              </a:rPr>
              <a:t>void main()</a:t>
            </a:r>
          </a:p>
          <a:p>
            <a:pPr>
              <a:lnSpc>
                <a:spcPct val="110000"/>
              </a:lnSpc>
            </a:pPr>
            <a:r>
              <a:rPr lang="en-US" altLang="zh-CN" dirty="0">
                <a:solidFill>
                  <a:schemeClr val="tx1"/>
                </a:solidFill>
              </a:rPr>
              <a:t>{   int dec, </a:t>
            </a:r>
            <a:r>
              <a:rPr lang="en-US" altLang="zh-CN" dirty="0" err="1">
                <a:solidFill>
                  <a:schemeClr val="tx1"/>
                </a:solidFill>
              </a:rPr>
              <a:t>ns,rem</a:t>
            </a:r>
            <a:r>
              <a:rPr lang="en-US" altLang="zh-CN" dirty="0">
                <a:solidFill>
                  <a:schemeClr val="tx1"/>
                </a:solidFill>
              </a:rPr>
              <a:t>, stack[30], top=0;</a:t>
            </a:r>
          </a:p>
          <a:p>
            <a:pPr>
              <a:lnSpc>
                <a:spcPct val="110000"/>
              </a:lnSpc>
            </a:pPr>
            <a:r>
              <a:rPr lang="en-US" altLang="zh-CN" dirty="0">
                <a:solidFill>
                  <a:schemeClr val="tx1"/>
                </a:solidFill>
              </a:rPr>
              <a:t>//use array to implement stack</a:t>
            </a:r>
          </a:p>
          <a:p>
            <a:pPr>
              <a:lnSpc>
                <a:spcPct val="110000"/>
              </a:lnSpc>
            </a:pPr>
            <a:r>
              <a:rPr lang="en-US" altLang="zh-CN" dirty="0">
                <a:solidFill>
                  <a:schemeClr val="tx1"/>
                </a:solidFill>
              </a:rPr>
              <a:t>      </a:t>
            </a:r>
            <a:r>
              <a:rPr lang="en-US" altLang="zh-CN" dirty="0" err="1">
                <a:solidFill>
                  <a:schemeClr val="tx1"/>
                </a:solidFill>
              </a:rPr>
              <a:t>clrscr</a:t>
            </a:r>
            <a:r>
              <a:rPr lang="en-US" altLang="zh-CN" dirty="0">
                <a:solidFill>
                  <a:schemeClr val="tx1"/>
                </a:solidFill>
              </a:rPr>
              <a:t>();</a:t>
            </a:r>
          </a:p>
          <a:p>
            <a:pPr>
              <a:lnSpc>
                <a:spcPct val="110000"/>
              </a:lnSpc>
            </a:pPr>
            <a:r>
              <a:rPr lang="en-US" altLang="zh-CN" dirty="0">
                <a:solidFill>
                  <a:schemeClr val="tx1"/>
                </a:solidFill>
              </a:rPr>
              <a:t>      </a:t>
            </a:r>
            <a:r>
              <a:rPr lang="en-US" altLang="zh-CN" dirty="0" err="1">
                <a:solidFill>
                  <a:schemeClr val="tx1"/>
                </a:solidFill>
              </a:rPr>
              <a:t>printf</a:t>
            </a:r>
            <a:r>
              <a:rPr lang="en-US" altLang="zh-CN" dirty="0">
                <a:solidFill>
                  <a:schemeClr val="tx1"/>
                </a:solidFill>
              </a:rPr>
              <a:t>(“Enter a decimal number: ”);</a:t>
            </a:r>
          </a:p>
          <a:p>
            <a:pPr>
              <a:lnSpc>
                <a:spcPct val="110000"/>
              </a:lnSpc>
            </a:pPr>
            <a:r>
              <a:rPr lang="en-US" altLang="zh-CN" dirty="0">
                <a:solidFill>
                  <a:schemeClr val="tx1"/>
                </a:solidFill>
              </a:rPr>
              <a:t>      </a:t>
            </a:r>
            <a:r>
              <a:rPr lang="en-US" altLang="zh-CN" dirty="0" err="1">
                <a:solidFill>
                  <a:schemeClr val="tx1"/>
                </a:solidFill>
              </a:rPr>
              <a:t>scanf</a:t>
            </a:r>
            <a:r>
              <a:rPr lang="en-US" altLang="zh-CN" dirty="0">
                <a:solidFill>
                  <a:schemeClr val="tx1"/>
                </a:solidFill>
              </a:rPr>
              <a:t>(“%d”, &amp;dec);</a:t>
            </a:r>
          </a:p>
          <a:p>
            <a:pPr>
              <a:lnSpc>
                <a:spcPct val="110000"/>
              </a:lnSpc>
            </a:pPr>
            <a:r>
              <a:rPr lang="en-US" altLang="zh-CN" dirty="0">
                <a:solidFill>
                  <a:schemeClr val="tx1"/>
                </a:solidFill>
              </a:rPr>
              <a:t>      </a:t>
            </a:r>
            <a:r>
              <a:rPr lang="en-US" altLang="zh-CN" dirty="0" err="1">
                <a:solidFill>
                  <a:schemeClr val="tx1"/>
                </a:solidFill>
              </a:rPr>
              <a:t>printf</a:t>
            </a:r>
            <a:r>
              <a:rPr lang="en-US" altLang="zh-CN" dirty="0">
                <a:solidFill>
                  <a:schemeClr val="tx1"/>
                </a:solidFill>
              </a:rPr>
              <a:t>(“Enter number system: ”);</a:t>
            </a:r>
          </a:p>
          <a:p>
            <a:pPr>
              <a:lnSpc>
                <a:spcPct val="110000"/>
              </a:lnSpc>
            </a:pPr>
            <a:r>
              <a:rPr lang="en-US" altLang="zh-CN" dirty="0">
                <a:solidFill>
                  <a:schemeClr val="tx1"/>
                </a:solidFill>
              </a:rPr>
              <a:t>      </a:t>
            </a:r>
            <a:r>
              <a:rPr lang="en-US" altLang="zh-CN" dirty="0" err="1">
                <a:solidFill>
                  <a:schemeClr val="tx1"/>
                </a:solidFill>
              </a:rPr>
              <a:t>scanf</a:t>
            </a:r>
            <a:r>
              <a:rPr lang="en-US" altLang="zh-CN" dirty="0">
                <a:solidFill>
                  <a:schemeClr val="tx1"/>
                </a:solidFill>
              </a:rPr>
              <a:t>(“%d”, &amp;ns);</a:t>
            </a:r>
          </a:p>
        </p:txBody>
      </p:sp>
      <p:sp>
        <p:nvSpPr>
          <p:cNvPr id="12" name="Rectangle 4">
            <a:extLst>
              <a:ext uri="{FF2B5EF4-FFF2-40B4-BE49-F238E27FC236}">
                <a16:creationId xmlns:a16="http://schemas.microsoft.com/office/drawing/2014/main" xmlns="" id="{901ED6DD-1D6F-4BEC-BB98-EC846837CF13}"/>
              </a:ext>
            </a:extLst>
          </p:cNvPr>
          <p:cNvSpPr>
            <a:spLocks noChangeArrowheads="1"/>
          </p:cNvSpPr>
          <p:nvPr/>
        </p:nvSpPr>
        <p:spPr bwMode="auto">
          <a:xfrm>
            <a:off x="6339840" y="1445264"/>
            <a:ext cx="5699760" cy="518477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p>
            <a:r>
              <a:rPr lang="en-US" altLang="zh-CN" sz="2800" dirty="0">
                <a:solidFill>
                  <a:schemeClr val="tx1"/>
                </a:solidFill>
              </a:rPr>
              <a:t>while(dec!=0)</a:t>
            </a:r>
          </a:p>
          <a:p>
            <a:r>
              <a:rPr kumimoji="1" lang="en-US" altLang="zh-CN" sz="2800" dirty="0">
                <a:solidFill>
                  <a:schemeClr val="tx1"/>
                </a:solidFill>
                <a:ea typeface="黑体" panose="02010609060101010101" pitchFamily="49" charset="-122"/>
                <a:cs typeface="Times New Roman" panose="02020603050405020304" pitchFamily="18" charset="0"/>
              </a:rPr>
              <a:t> {	rem=dec % ns;</a:t>
            </a:r>
          </a:p>
          <a:p>
            <a:r>
              <a:rPr kumimoji="1" lang="en-US" altLang="zh-CN" sz="2800" dirty="0">
                <a:solidFill>
                  <a:schemeClr val="tx1"/>
                </a:solidFill>
                <a:ea typeface="黑体" panose="02010609060101010101" pitchFamily="49" charset="-122"/>
                <a:cs typeface="Times New Roman" panose="02020603050405020304" pitchFamily="18" charset="0"/>
              </a:rPr>
              <a:t>	stack[top]=rem;</a:t>
            </a:r>
          </a:p>
          <a:p>
            <a:r>
              <a:rPr kumimoji="1" lang="en-US" altLang="zh-CN" sz="2800" dirty="0">
                <a:solidFill>
                  <a:schemeClr val="tx1"/>
                </a:solidFill>
                <a:ea typeface="黑体" panose="02010609060101010101" pitchFamily="49" charset="-122"/>
                <a:cs typeface="Times New Roman" panose="02020603050405020304" pitchFamily="18" charset="0"/>
              </a:rPr>
              <a:t>	top++;</a:t>
            </a:r>
          </a:p>
          <a:p>
            <a:r>
              <a:rPr kumimoji="1" lang="en-US" altLang="zh-CN" sz="2800" dirty="0">
                <a:solidFill>
                  <a:schemeClr val="tx1"/>
                </a:solidFill>
                <a:ea typeface="黑体" panose="02010609060101010101" pitchFamily="49" charset="-122"/>
                <a:cs typeface="Times New Roman" panose="02020603050405020304" pitchFamily="18" charset="0"/>
              </a:rPr>
              <a:t>	dec= dec/ns;   }</a:t>
            </a:r>
          </a:p>
          <a:p>
            <a:pPr marL="342891" lvl="1" defTabSz="685783">
              <a:spcBef>
                <a:spcPct val="20000"/>
              </a:spcBef>
              <a:buClr>
                <a:schemeClr val="accent2">
                  <a:lumMod val="60000"/>
                  <a:lumOff val="40000"/>
                </a:schemeClr>
              </a:buClr>
              <a:buSzPct val="70000"/>
            </a:pPr>
            <a:r>
              <a:rPr lang="en-US" altLang="zh-CN" sz="2800" dirty="0">
                <a:solidFill>
                  <a:schemeClr val="tx1"/>
                </a:solidFill>
                <a:ea typeface="黑体" panose="02010609060101010101" pitchFamily="49" charset="-122"/>
              </a:rPr>
              <a:t>top--;</a:t>
            </a:r>
          </a:p>
          <a:p>
            <a:pPr marL="342891" lvl="1" defTabSz="685783">
              <a:spcBef>
                <a:spcPct val="20000"/>
              </a:spcBef>
              <a:buClr>
                <a:schemeClr val="accent2">
                  <a:lumMod val="60000"/>
                  <a:lumOff val="40000"/>
                </a:schemeClr>
              </a:buClr>
              <a:buSzPct val="70000"/>
            </a:pPr>
            <a:r>
              <a:rPr lang="en-US" altLang="zh-CN" sz="2800" dirty="0" err="1">
                <a:solidFill>
                  <a:schemeClr val="tx1"/>
                </a:solidFill>
                <a:ea typeface="黑体" panose="02010609060101010101" pitchFamily="49" charset="-122"/>
              </a:rPr>
              <a:t>printf</a:t>
            </a:r>
            <a:r>
              <a:rPr lang="en-US" altLang="zh-CN" sz="2800" dirty="0">
                <a:solidFill>
                  <a:schemeClr val="tx1"/>
                </a:solidFill>
                <a:ea typeface="黑体" panose="02010609060101010101" pitchFamily="49" charset="-122"/>
              </a:rPr>
              <a:t>(“The equivalent number is ”);</a:t>
            </a:r>
          </a:p>
          <a:p>
            <a:pPr marL="342891" lvl="1" defTabSz="685783">
              <a:spcBef>
                <a:spcPct val="20000"/>
              </a:spcBef>
              <a:buClr>
                <a:schemeClr val="accent2">
                  <a:lumMod val="60000"/>
                  <a:lumOff val="40000"/>
                </a:schemeClr>
              </a:buClr>
              <a:buSzPct val="70000"/>
            </a:pPr>
            <a:r>
              <a:rPr lang="en-US" altLang="zh-CN" sz="2800" dirty="0">
                <a:solidFill>
                  <a:schemeClr val="tx1"/>
                </a:solidFill>
                <a:ea typeface="黑体" panose="02010609060101010101" pitchFamily="49" charset="-122"/>
              </a:rPr>
              <a:t>for(;top&gt;=0; top--)</a:t>
            </a:r>
          </a:p>
          <a:p>
            <a:pPr marL="342891" lvl="1" defTabSz="685783">
              <a:spcBef>
                <a:spcPct val="20000"/>
              </a:spcBef>
              <a:buClr>
                <a:schemeClr val="accent2">
                  <a:lumMod val="60000"/>
                  <a:lumOff val="40000"/>
                </a:schemeClr>
              </a:buClr>
              <a:buSzPct val="70000"/>
            </a:pPr>
            <a:r>
              <a:rPr lang="en-US" altLang="zh-CN" sz="2800" dirty="0">
                <a:solidFill>
                  <a:schemeClr val="tx1"/>
                </a:solidFill>
                <a:ea typeface="黑体" panose="02010609060101010101" pitchFamily="49" charset="-122"/>
              </a:rPr>
              <a:t>	</a:t>
            </a:r>
            <a:r>
              <a:rPr lang="en-US" altLang="zh-CN" sz="2800" dirty="0" err="1">
                <a:solidFill>
                  <a:schemeClr val="tx1"/>
                </a:solidFill>
                <a:ea typeface="黑体" panose="02010609060101010101" pitchFamily="49" charset="-122"/>
              </a:rPr>
              <a:t>printf</a:t>
            </a:r>
            <a:r>
              <a:rPr lang="en-US" altLang="zh-CN" sz="2800" dirty="0">
                <a:solidFill>
                  <a:schemeClr val="tx1"/>
                </a:solidFill>
                <a:ea typeface="黑体" panose="02010609060101010101" pitchFamily="49" charset="-122"/>
              </a:rPr>
              <a:t>(“%d ”, stack[top]);</a:t>
            </a:r>
          </a:p>
          <a:p>
            <a:pPr marL="342891" lvl="1" defTabSz="685783">
              <a:spcBef>
                <a:spcPct val="20000"/>
              </a:spcBef>
              <a:buClr>
                <a:schemeClr val="accent2">
                  <a:lumMod val="60000"/>
                  <a:lumOff val="40000"/>
                </a:schemeClr>
              </a:buClr>
              <a:buSzPct val="70000"/>
            </a:pPr>
            <a:r>
              <a:rPr lang="en-US" altLang="zh-CN" sz="2800" dirty="0" err="1">
                <a:solidFill>
                  <a:schemeClr val="tx1"/>
                </a:solidFill>
                <a:ea typeface="黑体" panose="02010609060101010101" pitchFamily="49" charset="-122"/>
              </a:rPr>
              <a:t>getch</a:t>
            </a:r>
            <a:r>
              <a:rPr lang="en-US" altLang="zh-CN" sz="2800" dirty="0">
                <a:solidFill>
                  <a:schemeClr val="tx1"/>
                </a:solidFill>
                <a:ea typeface="黑体" panose="02010609060101010101" pitchFamily="49" charset="-122"/>
              </a:rPr>
              <a:t>();}</a:t>
            </a:r>
          </a:p>
          <a:p>
            <a:endParaRPr kumimoji="1" lang="en-US" altLang="zh-CN" sz="2800" dirty="0">
              <a:solidFill>
                <a:schemeClr val="tx1"/>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3607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2</a:t>
            </a:r>
            <a:r>
              <a:rPr lang="zh-CN" altLang="en-US" dirty="0"/>
              <a:t>：括号匹配的检验</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888997"/>
          </a:xfrm>
        </p:spPr>
        <p:txBody>
          <a:bodyPr>
            <a:normAutofit/>
          </a:bodyPr>
          <a:lstStyle/>
          <a:p>
            <a:pPr>
              <a:lnSpc>
                <a:spcPct val="120000"/>
              </a:lnSpc>
            </a:pPr>
            <a:r>
              <a:rPr kumimoji="1" lang="zh-CN" altLang="en-US" dirty="0">
                <a:solidFill>
                  <a:srgbClr val="000000"/>
                </a:solidFill>
                <a:latin typeface="Times New Roman" panose="02020603050405020304" pitchFamily="18" charset="0"/>
              </a:rPr>
              <a:t>例：考虑右边括号序列</a:t>
            </a:r>
          </a:p>
          <a:p>
            <a:endParaRPr lang="zh-CN" altLang="en-US"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11" name="表格 11">
            <a:extLst>
              <a:ext uri="{FF2B5EF4-FFF2-40B4-BE49-F238E27FC236}">
                <a16:creationId xmlns:a16="http://schemas.microsoft.com/office/drawing/2014/main" xmlns="" id="{5766B30E-BDCC-4A99-A3E1-DF84B382492D}"/>
              </a:ext>
            </a:extLst>
          </p:cNvPr>
          <p:cNvGraphicFramePr>
            <a:graphicFrameLocks noGrp="1"/>
          </p:cNvGraphicFramePr>
          <p:nvPr>
            <p:extLst>
              <p:ext uri="{D42A27DB-BD31-4B8C-83A1-F6EECF244321}">
                <p14:modId xmlns:p14="http://schemas.microsoft.com/office/powerpoint/2010/main" val="1122489973"/>
              </p:ext>
            </p:extLst>
          </p:nvPr>
        </p:nvGraphicFramePr>
        <p:xfrm>
          <a:off x="5853760" y="1819386"/>
          <a:ext cx="6235541" cy="717124"/>
        </p:xfrm>
        <a:graphic>
          <a:graphicData uri="http://schemas.openxmlformats.org/drawingml/2006/table">
            <a:tbl>
              <a:tblPr firstRow="1" bandRow="1">
                <a:tableStyleId>{5C22544A-7EE6-4342-B048-85BDC9FD1C3A}</a:tableStyleId>
              </a:tblPr>
              <a:tblGrid>
                <a:gridCol w="637529">
                  <a:extLst>
                    <a:ext uri="{9D8B030D-6E8A-4147-A177-3AD203B41FA5}">
                      <a16:colId xmlns:a16="http://schemas.microsoft.com/office/drawing/2014/main" xmlns="" val="1720850212"/>
                    </a:ext>
                  </a:extLst>
                </a:gridCol>
                <a:gridCol w="799716">
                  <a:extLst>
                    <a:ext uri="{9D8B030D-6E8A-4147-A177-3AD203B41FA5}">
                      <a16:colId xmlns:a16="http://schemas.microsoft.com/office/drawing/2014/main" xmlns="" val="31646186"/>
                    </a:ext>
                  </a:extLst>
                </a:gridCol>
                <a:gridCol w="799716">
                  <a:extLst>
                    <a:ext uri="{9D8B030D-6E8A-4147-A177-3AD203B41FA5}">
                      <a16:colId xmlns:a16="http://schemas.microsoft.com/office/drawing/2014/main" xmlns="" val="2732672022"/>
                    </a:ext>
                  </a:extLst>
                </a:gridCol>
                <a:gridCol w="799716">
                  <a:extLst>
                    <a:ext uri="{9D8B030D-6E8A-4147-A177-3AD203B41FA5}">
                      <a16:colId xmlns:a16="http://schemas.microsoft.com/office/drawing/2014/main" xmlns="" val="3453419710"/>
                    </a:ext>
                  </a:extLst>
                </a:gridCol>
                <a:gridCol w="799716">
                  <a:extLst>
                    <a:ext uri="{9D8B030D-6E8A-4147-A177-3AD203B41FA5}">
                      <a16:colId xmlns:a16="http://schemas.microsoft.com/office/drawing/2014/main" xmlns="" val="3766574188"/>
                    </a:ext>
                  </a:extLst>
                </a:gridCol>
                <a:gridCol w="799716">
                  <a:extLst>
                    <a:ext uri="{9D8B030D-6E8A-4147-A177-3AD203B41FA5}">
                      <a16:colId xmlns:a16="http://schemas.microsoft.com/office/drawing/2014/main" xmlns="" val="2574302323"/>
                    </a:ext>
                  </a:extLst>
                </a:gridCol>
                <a:gridCol w="799716">
                  <a:extLst>
                    <a:ext uri="{9D8B030D-6E8A-4147-A177-3AD203B41FA5}">
                      <a16:colId xmlns:a16="http://schemas.microsoft.com/office/drawing/2014/main" xmlns="" val="3922121820"/>
                    </a:ext>
                  </a:extLst>
                </a:gridCol>
                <a:gridCol w="799716">
                  <a:extLst>
                    <a:ext uri="{9D8B030D-6E8A-4147-A177-3AD203B41FA5}">
                      <a16:colId xmlns:a16="http://schemas.microsoft.com/office/drawing/2014/main" xmlns="" val="2908926763"/>
                    </a:ext>
                  </a:extLst>
                </a:gridCol>
              </a:tblGrid>
              <a:tr h="717124">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xmlns="" val="3511497148"/>
                  </a:ext>
                </a:extLst>
              </a:tr>
            </a:tbl>
          </a:graphicData>
        </a:graphic>
      </p:graphicFrame>
      <p:graphicFrame>
        <p:nvGraphicFramePr>
          <p:cNvPr id="6" name="表格 5">
            <a:extLst>
              <a:ext uri="{FF2B5EF4-FFF2-40B4-BE49-F238E27FC236}">
                <a16:creationId xmlns:a16="http://schemas.microsoft.com/office/drawing/2014/main" xmlns="" id="{F18AB393-56EC-4835-A059-DA51A80D9B77}"/>
              </a:ext>
            </a:extLst>
          </p:cNvPr>
          <p:cNvGraphicFramePr>
            <a:graphicFrameLocks noGrp="1"/>
          </p:cNvGraphicFramePr>
          <p:nvPr>
            <p:extLst>
              <p:ext uri="{D42A27DB-BD31-4B8C-83A1-F6EECF244321}">
                <p14:modId xmlns:p14="http://schemas.microsoft.com/office/powerpoint/2010/main" val="1680060734"/>
              </p:ext>
            </p:extLst>
          </p:nvPr>
        </p:nvGraphicFramePr>
        <p:xfrm>
          <a:off x="9769108" y="3429000"/>
          <a:ext cx="1450975" cy="3055859"/>
        </p:xfrm>
        <a:graphic>
          <a:graphicData uri="http://schemas.openxmlformats.org/drawingml/2006/table">
            <a:tbl>
              <a:tblPr firstRow="1" bandRow="1">
                <a:tableStyleId>{2D5ABB26-0587-4C30-8999-92F81FD0307C}</a:tableStyleId>
              </a:tblPr>
              <a:tblGrid>
                <a:gridCol w="1450975">
                  <a:extLst>
                    <a:ext uri="{9D8B030D-6E8A-4147-A177-3AD203B41FA5}">
                      <a16:colId xmlns:a16="http://schemas.microsoft.com/office/drawing/2014/main" xmlns="" val="1260042070"/>
                    </a:ext>
                  </a:extLst>
                </a:gridCol>
              </a:tblGrid>
              <a:tr h="500454">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958694770"/>
                  </a:ext>
                </a:extLst>
              </a:tr>
              <a:tr h="630202">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630202">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716699">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78302">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sp>
        <p:nvSpPr>
          <p:cNvPr id="7" name="文本框 6">
            <a:extLst>
              <a:ext uri="{FF2B5EF4-FFF2-40B4-BE49-F238E27FC236}">
                <a16:creationId xmlns:a16="http://schemas.microsoft.com/office/drawing/2014/main" xmlns="" id="{38AED8F3-A6FC-432D-B5AF-1A8E42B566F4}"/>
              </a:ext>
            </a:extLst>
          </p:cNvPr>
          <p:cNvSpPr txBox="1"/>
          <p:nvPr/>
        </p:nvSpPr>
        <p:spPr>
          <a:xfrm>
            <a:off x="10196145" y="5971121"/>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a:extLst>
              <a:ext uri="{FF2B5EF4-FFF2-40B4-BE49-F238E27FC236}">
                <a16:creationId xmlns:a16="http://schemas.microsoft.com/office/drawing/2014/main" xmlns="" id="{3C0A5AF5-F36B-47AF-A109-8A446C6C35E5}"/>
              </a:ext>
            </a:extLst>
          </p:cNvPr>
          <p:cNvSpPr txBox="1"/>
          <p:nvPr/>
        </p:nvSpPr>
        <p:spPr>
          <a:xfrm>
            <a:off x="10182764" y="5364053"/>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4BD7F528-DDF5-4DE6-B03D-2167E5C48AC5}"/>
              </a:ext>
            </a:extLst>
          </p:cNvPr>
          <p:cNvSpPr txBox="1"/>
          <p:nvPr/>
        </p:nvSpPr>
        <p:spPr>
          <a:xfrm>
            <a:off x="10182764" y="4655101"/>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xmlns="" id="{887ECB08-3D41-4E69-AA08-A6BC76A42A44}"/>
              </a:ext>
            </a:extLst>
          </p:cNvPr>
          <p:cNvSpPr txBox="1"/>
          <p:nvPr/>
        </p:nvSpPr>
        <p:spPr>
          <a:xfrm>
            <a:off x="10185985" y="4655101"/>
            <a:ext cx="508000" cy="379591"/>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baseline="-25000" dirty="0">
                <a:solidFill>
                  <a:prstClr val="black"/>
                </a:solidFill>
                <a:latin typeface="Calibri" panose="020F0502020204030204"/>
                <a:ea typeface="宋体" panose="02010600030101010101" pitchFamily="2" charset="-122"/>
              </a:rPr>
              <a:t>[</a:t>
            </a:r>
            <a:endParaRPr kumimoji="0" lang="zh-CN" altLang="en-US" sz="2800" b="0" i="0" u="none" strike="noStrike" kern="1200" cap="none" spc="0" normalizeH="0" baseline="-2500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a:extLst>
              <a:ext uri="{FF2B5EF4-FFF2-40B4-BE49-F238E27FC236}">
                <a16:creationId xmlns:a16="http://schemas.microsoft.com/office/drawing/2014/main" xmlns="" id="{483C40E5-ADAE-4939-8F8D-A7DC6E68873E}"/>
              </a:ext>
            </a:extLst>
          </p:cNvPr>
          <p:cNvSpPr txBox="1"/>
          <p:nvPr/>
        </p:nvSpPr>
        <p:spPr>
          <a:xfrm>
            <a:off x="5985840" y="2485304"/>
            <a:ext cx="386453" cy="523220"/>
          </a:xfrm>
          <a:prstGeom prst="rect">
            <a:avLst/>
          </a:prstGeom>
          <a:noFill/>
        </p:spPr>
        <p:txBody>
          <a:bodyPr wrap="square" rtlCol="0">
            <a:spAutoFit/>
          </a:bodyPr>
          <a:lstStyle/>
          <a:p>
            <a:r>
              <a:rPr lang="en-US" altLang="zh-CN" sz="2800" dirty="0"/>
              <a:t>1</a:t>
            </a:r>
            <a:endParaRPr lang="zh-CN" altLang="en-US" sz="2800" dirty="0"/>
          </a:p>
        </p:txBody>
      </p:sp>
      <p:sp>
        <p:nvSpPr>
          <p:cNvPr id="13" name="文本框 12">
            <a:extLst>
              <a:ext uri="{FF2B5EF4-FFF2-40B4-BE49-F238E27FC236}">
                <a16:creationId xmlns:a16="http://schemas.microsoft.com/office/drawing/2014/main" xmlns="" id="{975C58D8-ECEB-4C4D-B02C-4FD89DDF52A6}"/>
              </a:ext>
            </a:extLst>
          </p:cNvPr>
          <p:cNvSpPr txBox="1"/>
          <p:nvPr/>
        </p:nvSpPr>
        <p:spPr>
          <a:xfrm>
            <a:off x="6743099" y="2485304"/>
            <a:ext cx="386453" cy="523220"/>
          </a:xfrm>
          <a:prstGeom prst="rect">
            <a:avLst/>
          </a:prstGeom>
          <a:noFill/>
        </p:spPr>
        <p:txBody>
          <a:bodyPr wrap="square" rtlCol="0">
            <a:spAutoFit/>
          </a:bodyPr>
          <a:lstStyle/>
          <a:p>
            <a:r>
              <a:rPr lang="en-US" altLang="zh-CN" sz="2800" dirty="0"/>
              <a:t>2</a:t>
            </a:r>
            <a:endParaRPr lang="zh-CN" altLang="en-US" sz="2800" dirty="0"/>
          </a:p>
        </p:txBody>
      </p:sp>
      <p:sp>
        <p:nvSpPr>
          <p:cNvPr id="14" name="文本框 13">
            <a:extLst>
              <a:ext uri="{FF2B5EF4-FFF2-40B4-BE49-F238E27FC236}">
                <a16:creationId xmlns:a16="http://schemas.microsoft.com/office/drawing/2014/main" xmlns="" id="{721F73BA-20FA-47BF-8C10-3C97B3CA7FFF}"/>
              </a:ext>
            </a:extLst>
          </p:cNvPr>
          <p:cNvSpPr txBox="1"/>
          <p:nvPr/>
        </p:nvSpPr>
        <p:spPr>
          <a:xfrm>
            <a:off x="7530838" y="2485304"/>
            <a:ext cx="386453" cy="523220"/>
          </a:xfrm>
          <a:prstGeom prst="rect">
            <a:avLst/>
          </a:prstGeom>
          <a:noFill/>
        </p:spPr>
        <p:txBody>
          <a:bodyPr wrap="square" rtlCol="0">
            <a:spAutoFit/>
          </a:bodyPr>
          <a:lstStyle/>
          <a:p>
            <a:r>
              <a:rPr lang="en-US" altLang="zh-CN" sz="2800" dirty="0"/>
              <a:t>3</a:t>
            </a:r>
            <a:endParaRPr lang="zh-CN" altLang="en-US" sz="2800" dirty="0"/>
          </a:p>
        </p:txBody>
      </p:sp>
      <p:sp>
        <p:nvSpPr>
          <p:cNvPr id="15" name="文本框 14">
            <a:extLst>
              <a:ext uri="{FF2B5EF4-FFF2-40B4-BE49-F238E27FC236}">
                <a16:creationId xmlns:a16="http://schemas.microsoft.com/office/drawing/2014/main" xmlns="" id="{B15C9979-4B8E-418D-BB31-546D804991CD}"/>
              </a:ext>
            </a:extLst>
          </p:cNvPr>
          <p:cNvSpPr txBox="1"/>
          <p:nvPr/>
        </p:nvSpPr>
        <p:spPr>
          <a:xfrm>
            <a:off x="8318577" y="2485304"/>
            <a:ext cx="386453" cy="523220"/>
          </a:xfrm>
          <a:prstGeom prst="rect">
            <a:avLst/>
          </a:prstGeom>
          <a:noFill/>
        </p:spPr>
        <p:txBody>
          <a:bodyPr wrap="square" rtlCol="0">
            <a:spAutoFit/>
          </a:bodyPr>
          <a:lstStyle/>
          <a:p>
            <a:r>
              <a:rPr lang="en-US" altLang="zh-CN" sz="2800" dirty="0"/>
              <a:t>4</a:t>
            </a:r>
            <a:endParaRPr lang="zh-CN" altLang="en-US" sz="2800" dirty="0"/>
          </a:p>
        </p:txBody>
      </p:sp>
      <p:sp>
        <p:nvSpPr>
          <p:cNvPr id="16" name="文本框 15">
            <a:extLst>
              <a:ext uri="{FF2B5EF4-FFF2-40B4-BE49-F238E27FC236}">
                <a16:creationId xmlns:a16="http://schemas.microsoft.com/office/drawing/2014/main" xmlns="" id="{36606005-9BC3-4DB5-835B-1C997E8AB713}"/>
              </a:ext>
            </a:extLst>
          </p:cNvPr>
          <p:cNvSpPr txBox="1"/>
          <p:nvPr/>
        </p:nvSpPr>
        <p:spPr>
          <a:xfrm>
            <a:off x="9106316" y="2485304"/>
            <a:ext cx="386453" cy="523220"/>
          </a:xfrm>
          <a:prstGeom prst="rect">
            <a:avLst/>
          </a:prstGeom>
          <a:noFill/>
        </p:spPr>
        <p:txBody>
          <a:bodyPr wrap="square" rtlCol="0">
            <a:spAutoFit/>
          </a:bodyPr>
          <a:lstStyle/>
          <a:p>
            <a:r>
              <a:rPr lang="en-US" altLang="zh-CN" sz="2800" dirty="0"/>
              <a:t>5</a:t>
            </a:r>
            <a:endParaRPr lang="zh-CN" altLang="en-US" sz="2800" dirty="0"/>
          </a:p>
        </p:txBody>
      </p:sp>
      <p:sp>
        <p:nvSpPr>
          <p:cNvPr id="17" name="文本框 16">
            <a:extLst>
              <a:ext uri="{FF2B5EF4-FFF2-40B4-BE49-F238E27FC236}">
                <a16:creationId xmlns:a16="http://schemas.microsoft.com/office/drawing/2014/main" xmlns="" id="{59FB3CEB-E2C4-4B22-9798-0AD493B56BBF}"/>
              </a:ext>
            </a:extLst>
          </p:cNvPr>
          <p:cNvSpPr txBox="1"/>
          <p:nvPr/>
        </p:nvSpPr>
        <p:spPr>
          <a:xfrm>
            <a:off x="9894055" y="2485304"/>
            <a:ext cx="386453" cy="523220"/>
          </a:xfrm>
          <a:prstGeom prst="rect">
            <a:avLst/>
          </a:prstGeom>
          <a:noFill/>
        </p:spPr>
        <p:txBody>
          <a:bodyPr wrap="square" rtlCol="0">
            <a:spAutoFit/>
          </a:bodyPr>
          <a:lstStyle/>
          <a:p>
            <a:r>
              <a:rPr lang="en-US" altLang="zh-CN" sz="2800" dirty="0"/>
              <a:t>6</a:t>
            </a:r>
            <a:endParaRPr lang="zh-CN" altLang="en-US" sz="2800" dirty="0"/>
          </a:p>
        </p:txBody>
      </p:sp>
      <p:sp>
        <p:nvSpPr>
          <p:cNvPr id="18" name="文本框 17">
            <a:extLst>
              <a:ext uri="{FF2B5EF4-FFF2-40B4-BE49-F238E27FC236}">
                <a16:creationId xmlns:a16="http://schemas.microsoft.com/office/drawing/2014/main" xmlns="" id="{251D1318-84A4-4B19-A0B0-7D7B8571A626}"/>
              </a:ext>
            </a:extLst>
          </p:cNvPr>
          <p:cNvSpPr txBox="1"/>
          <p:nvPr/>
        </p:nvSpPr>
        <p:spPr>
          <a:xfrm>
            <a:off x="10681794" y="2485304"/>
            <a:ext cx="386453" cy="523220"/>
          </a:xfrm>
          <a:prstGeom prst="rect">
            <a:avLst/>
          </a:prstGeom>
          <a:noFill/>
        </p:spPr>
        <p:txBody>
          <a:bodyPr wrap="square" rtlCol="0">
            <a:spAutoFit/>
          </a:bodyPr>
          <a:lstStyle/>
          <a:p>
            <a:r>
              <a:rPr lang="en-US" altLang="zh-CN" sz="2800" dirty="0"/>
              <a:t>7</a:t>
            </a:r>
            <a:endParaRPr lang="zh-CN" altLang="en-US" sz="2800" dirty="0"/>
          </a:p>
        </p:txBody>
      </p:sp>
      <p:sp>
        <p:nvSpPr>
          <p:cNvPr id="19" name="文本框 18">
            <a:extLst>
              <a:ext uri="{FF2B5EF4-FFF2-40B4-BE49-F238E27FC236}">
                <a16:creationId xmlns:a16="http://schemas.microsoft.com/office/drawing/2014/main" xmlns="" id="{344F1CA0-DFE3-4DC5-991C-60427126C0D9}"/>
              </a:ext>
            </a:extLst>
          </p:cNvPr>
          <p:cNvSpPr txBox="1"/>
          <p:nvPr/>
        </p:nvSpPr>
        <p:spPr>
          <a:xfrm>
            <a:off x="11500010" y="2485304"/>
            <a:ext cx="386453" cy="523220"/>
          </a:xfrm>
          <a:prstGeom prst="rect">
            <a:avLst/>
          </a:prstGeom>
          <a:noFill/>
        </p:spPr>
        <p:txBody>
          <a:bodyPr wrap="square" rtlCol="0">
            <a:spAutoFit/>
          </a:bodyPr>
          <a:lstStyle/>
          <a:p>
            <a:r>
              <a:rPr lang="en-US" altLang="zh-CN" sz="2800" dirty="0"/>
              <a:t>8</a:t>
            </a:r>
            <a:endParaRPr lang="zh-CN" altLang="en-US" sz="2800" dirty="0"/>
          </a:p>
        </p:txBody>
      </p:sp>
      <p:sp>
        <p:nvSpPr>
          <p:cNvPr id="21" name="文本框 20">
            <a:extLst>
              <a:ext uri="{FF2B5EF4-FFF2-40B4-BE49-F238E27FC236}">
                <a16:creationId xmlns:a16="http://schemas.microsoft.com/office/drawing/2014/main" xmlns="" id="{1DD5F0C8-FA07-40AE-99FE-0D3FE6924DE6}"/>
              </a:ext>
            </a:extLst>
          </p:cNvPr>
          <p:cNvSpPr txBox="1"/>
          <p:nvPr/>
        </p:nvSpPr>
        <p:spPr>
          <a:xfrm>
            <a:off x="609600" y="3008524"/>
            <a:ext cx="7435520" cy="3706922"/>
          </a:xfrm>
          <a:prstGeom prst="rect">
            <a:avLst/>
          </a:prstGeom>
        </p:spPr>
        <p:txBody>
          <a:bodyPr vert="horz" lIns="91440" tIns="45720" rIns="91440" bIns="45720" rtlCol="0">
            <a:normAutofit/>
          </a:bodyPr>
          <a:lstStyle>
            <a:lvl1pPr marL="257168" indent="-257168" defTabSz="685783">
              <a:lnSpc>
                <a:spcPct val="120000"/>
              </a:lnSpc>
              <a:spcBef>
                <a:spcPct val="20000"/>
              </a:spcBef>
              <a:buClr>
                <a:schemeClr val="accent1"/>
              </a:buClr>
              <a:buSzPct val="70000"/>
              <a:buFont typeface="Times New Roman" panose="02020603050405020304" pitchFamily="18" charset="0"/>
              <a:buChar char="►"/>
              <a:defRPr kumimoji="1" sz="3200">
                <a:solidFill>
                  <a:srgbClr val="000000"/>
                </a:solidFill>
                <a:latin typeface="Times New Roman" panose="02020603050405020304" pitchFamily="18" charset="0"/>
                <a:ea typeface="黑体" panose="02010609060101010101" pitchFamily="49" charset="-122"/>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lvl6pPr>
            <a:lvl7pPr marL="2228795" indent="-171446" defTabSz="685783">
              <a:spcBef>
                <a:spcPct val="20000"/>
              </a:spcBef>
              <a:buFont typeface="Arial" pitchFamily="34" charset="0"/>
              <a:buChar char="•"/>
              <a:defRPr sz="1500"/>
            </a:lvl7pPr>
            <a:lvl8pPr marL="2571686" indent="-171446" defTabSz="685783">
              <a:spcBef>
                <a:spcPct val="20000"/>
              </a:spcBef>
              <a:buFont typeface="Arial" pitchFamily="34" charset="0"/>
              <a:buChar char="•"/>
              <a:defRPr sz="1500"/>
            </a:lvl8pPr>
            <a:lvl9pPr marL="2914577" indent="-171446" defTabSz="685783">
              <a:spcBef>
                <a:spcPct val="20000"/>
              </a:spcBef>
              <a:buFont typeface="Arial" pitchFamily="34" charset="0"/>
              <a:buChar char="•"/>
              <a:defRPr sz="1500"/>
            </a:lvl9pPr>
          </a:lstStyle>
          <a:p>
            <a:r>
              <a:rPr lang="zh-CN" altLang="en-US" dirty="0">
                <a:latin typeface="+mj-ea"/>
                <a:ea typeface="+mj-ea"/>
              </a:rPr>
              <a:t>可能出现的不匹配的情况：</a:t>
            </a:r>
            <a:endParaRPr lang="en-US" altLang="zh-CN" dirty="0">
              <a:latin typeface="+mj-ea"/>
              <a:ea typeface="+mj-ea"/>
            </a:endParaRPr>
          </a:p>
          <a:p>
            <a:pPr lvl="1"/>
            <a:r>
              <a:rPr lang="zh-CN" altLang="en-US" b="0" dirty="0">
                <a:solidFill>
                  <a:srgbClr val="000000"/>
                </a:solidFill>
                <a:latin typeface="+mj-ea"/>
                <a:ea typeface="+mj-ea"/>
              </a:rPr>
              <a:t>到来的</a:t>
            </a:r>
            <a:r>
              <a:rPr lang="zh-CN" altLang="en-US" b="0" dirty="0">
                <a:solidFill>
                  <a:srgbClr val="FF0000"/>
                </a:solidFill>
                <a:latin typeface="+mj-ea"/>
                <a:ea typeface="+mj-ea"/>
              </a:rPr>
              <a:t>右括号并非是所“期待”的</a:t>
            </a:r>
            <a:r>
              <a:rPr lang="zh-CN" altLang="en-US" b="0" dirty="0">
                <a:solidFill>
                  <a:srgbClr val="000000"/>
                </a:solidFill>
                <a:latin typeface="+mj-ea"/>
                <a:ea typeface="+mj-ea"/>
              </a:rPr>
              <a:t>：</a:t>
            </a:r>
            <a:r>
              <a:rPr lang="en-US" altLang="zh-CN" b="0" dirty="0">
                <a:solidFill>
                  <a:srgbClr val="000000"/>
                </a:solidFill>
                <a:latin typeface="+mj-ea"/>
                <a:ea typeface="+mj-ea"/>
              </a:rPr>
              <a:t>( ]</a:t>
            </a:r>
          </a:p>
          <a:p>
            <a:pPr lvl="2"/>
            <a:r>
              <a:rPr lang="zh-CN" altLang="en-US" dirty="0">
                <a:latin typeface="Times New Roman" panose="02020603050405020304" pitchFamily="18" charset="0"/>
              </a:rPr>
              <a:t>和栈顶的左括号不匹配</a:t>
            </a:r>
            <a:endParaRPr lang="en-US" altLang="zh-CN" b="0" dirty="0">
              <a:solidFill>
                <a:srgbClr val="000000"/>
              </a:solidFill>
              <a:latin typeface="+mj-ea"/>
              <a:ea typeface="+mj-ea"/>
            </a:endParaRPr>
          </a:p>
          <a:p>
            <a:pPr lvl="1"/>
            <a:r>
              <a:rPr kumimoji="1" lang="zh-CN" altLang="en-US" dirty="0">
                <a:solidFill>
                  <a:srgbClr val="000000"/>
                </a:solidFill>
                <a:latin typeface="+mj-ea"/>
                <a:ea typeface="+mj-ea"/>
              </a:rPr>
              <a:t>到来的是</a:t>
            </a:r>
            <a:r>
              <a:rPr kumimoji="1" lang="zh-CN" altLang="en-US" dirty="0">
                <a:solidFill>
                  <a:srgbClr val="FF0000"/>
                </a:solidFill>
                <a:latin typeface="+mj-ea"/>
                <a:ea typeface="+mj-ea"/>
              </a:rPr>
              <a:t>“不速之客”</a:t>
            </a:r>
            <a:r>
              <a:rPr kumimoji="1" lang="zh-CN" altLang="en-US" dirty="0">
                <a:solidFill>
                  <a:srgbClr val="000000"/>
                </a:solidFill>
                <a:latin typeface="+mj-ea"/>
                <a:ea typeface="+mj-ea"/>
              </a:rPr>
              <a:t>：</a:t>
            </a:r>
            <a:r>
              <a:rPr kumimoji="1" lang="en-US" altLang="zh-CN" dirty="0">
                <a:solidFill>
                  <a:srgbClr val="000000"/>
                </a:solidFill>
                <a:latin typeface="+mj-ea"/>
                <a:ea typeface="+mj-ea"/>
              </a:rPr>
              <a:t>(  ) ) </a:t>
            </a:r>
          </a:p>
          <a:p>
            <a:pPr lvl="2"/>
            <a:r>
              <a:rPr lang="zh-CN" altLang="en-US" dirty="0">
                <a:latin typeface="Times New Roman" panose="02020603050405020304" pitchFamily="18" charset="0"/>
              </a:rPr>
              <a:t>栈中并没有左括号等在那里</a:t>
            </a:r>
            <a:endParaRPr kumimoji="1" lang="en-US" altLang="zh-CN" dirty="0">
              <a:solidFill>
                <a:srgbClr val="000000"/>
              </a:solidFill>
              <a:latin typeface="+mj-ea"/>
              <a:ea typeface="+mj-ea"/>
            </a:endParaRPr>
          </a:p>
          <a:p>
            <a:pPr lvl="1"/>
            <a:r>
              <a:rPr kumimoji="1" lang="zh-CN" altLang="en-US" dirty="0">
                <a:solidFill>
                  <a:srgbClr val="FF0000"/>
                </a:solidFill>
                <a:latin typeface="+mj-ea"/>
                <a:ea typeface="+mj-ea"/>
              </a:rPr>
              <a:t>直到结束，也没有到来所“期待”的括</a:t>
            </a:r>
            <a:r>
              <a:rPr lang="zh-CN" altLang="en-US" b="0" dirty="0">
                <a:solidFill>
                  <a:srgbClr val="FF0000"/>
                </a:solidFill>
                <a:latin typeface="+mj-ea"/>
                <a:ea typeface="+mj-ea"/>
              </a:rPr>
              <a:t>号</a:t>
            </a:r>
            <a:endParaRPr lang="en-US" altLang="zh-CN" b="0" dirty="0">
              <a:solidFill>
                <a:srgbClr val="FF0000"/>
              </a:solidFill>
              <a:latin typeface="+mj-ea"/>
              <a:ea typeface="+mj-ea"/>
            </a:endParaRPr>
          </a:p>
          <a:p>
            <a:pPr lvl="2"/>
            <a:r>
              <a:rPr lang="zh-CN" altLang="en-US" dirty="0">
                <a:latin typeface="Times New Roman" panose="02020603050405020304" pitchFamily="18" charset="0"/>
              </a:rPr>
              <a:t>栈中还有左括弧没有等到和它相匹配的右括弧</a:t>
            </a:r>
            <a:endParaRPr kumimoji="1" lang="zh-CN" altLang="en-US" dirty="0">
              <a:solidFill>
                <a:srgbClr val="000000"/>
              </a:solidFill>
              <a:latin typeface="+mj-ea"/>
              <a:ea typeface="+mj-ea"/>
            </a:endParaRPr>
          </a:p>
        </p:txBody>
      </p:sp>
    </p:spTree>
    <p:extLst>
      <p:ext uri="{BB962C8B-B14F-4D97-AF65-F5344CB8AC3E}">
        <p14:creationId xmlns:p14="http://schemas.microsoft.com/office/powerpoint/2010/main" val="373621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8"/>
                                        </p:tgtEl>
                                      </p:cBhvr>
                                    </p:animEffect>
                                    <p:set>
                                      <p:cBhvr>
                                        <p:cTn id="82" dur="1" fill="hold">
                                          <p:stCondLst>
                                            <p:cond delay="499"/>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
                                        </p:tgtEl>
                                      </p:cBhvr>
                                    </p:animEffect>
                                    <p:set>
                                      <p:cBhvr>
                                        <p:cTn id="92" dur="1" fill="hold">
                                          <p:stCondLst>
                                            <p:cond delay="499"/>
                                          </p:stCondLst>
                                        </p:cTn>
                                        <p:tgtEl>
                                          <p:spTgt spid="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
                                            <p:txEl>
                                              <p:pRg st="0" end="0"/>
                                            </p:txEl>
                                          </p:spTgt>
                                        </p:tgtEl>
                                        <p:attrNameLst>
                                          <p:attrName>style.visibility</p:attrName>
                                        </p:attrNameLst>
                                      </p:cBhvr>
                                      <p:to>
                                        <p:strVal val="visible"/>
                                      </p:to>
                                    </p:set>
                                    <p:animEffect transition="in" filter="fade">
                                      <p:cBhvr>
                                        <p:cTn id="97" dur="500"/>
                                        <p:tgtEl>
                                          <p:spTgt spid="21">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xEl>
                                              <p:pRg st="1" end="1"/>
                                            </p:txEl>
                                          </p:spTgt>
                                        </p:tgtEl>
                                        <p:attrNameLst>
                                          <p:attrName>style.visibility</p:attrName>
                                        </p:attrNameLst>
                                      </p:cBhvr>
                                      <p:to>
                                        <p:strVal val="visible"/>
                                      </p:to>
                                    </p:set>
                                    <p:animEffect transition="in" filter="fade">
                                      <p:cBhvr>
                                        <p:cTn id="100" dur="500"/>
                                        <p:tgtEl>
                                          <p:spTgt spid="21">
                                            <p:txEl>
                                              <p:pRg st="1" end="1"/>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1">
                                            <p:txEl>
                                              <p:pRg st="2" end="2"/>
                                            </p:txEl>
                                          </p:spTgt>
                                        </p:tgtEl>
                                        <p:attrNameLst>
                                          <p:attrName>style.visibility</p:attrName>
                                        </p:attrNameLst>
                                      </p:cBhvr>
                                      <p:to>
                                        <p:strVal val="visible"/>
                                      </p:to>
                                    </p:set>
                                    <p:animEffect transition="in" filter="fade">
                                      <p:cBhvr>
                                        <p:cTn id="103" dur="500"/>
                                        <p:tgtEl>
                                          <p:spTgt spid="21">
                                            <p:txEl>
                                              <p:pRg st="2" end="2"/>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1">
                                            <p:txEl>
                                              <p:pRg st="3" end="3"/>
                                            </p:txEl>
                                          </p:spTgt>
                                        </p:tgtEl>
                                        <p:attrNameLst>
                                          <p:attrName>style.visibility</p:attrName>
                                        </p:attrNameLst>
                                      </p:cBhvr>
                                      <p:to>
                                        <p:strVal val="visible"/>
                                      </p:to>
                                    </p:set>
                                    <p:animEffect transition="in" filter="fade">
                                      <p:cBhvr>
                                        <p:cTn id="106" dur="500"/>
                                        <p:tgtEl>
                                          <p:spTgt spid="21">
                                            <p:txEl>
                                              <p:pRg st="3" end="3"/>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1">
                                            <p:txEl>
                                              <p:pRg st="4" end="4"/>
                                            </p:txEl>
                                          </p:spTgt>
                                        </p:tgtEl>
                                        <p:attrNameLst>
                                          <p:attrName>style.visibility</p:attrName>
                                        </p:attrNameLst>
                                      </p:cBhvr>
                                      <p:to>
                                        <p:strVal val="visible"/>
                                      </p:to>
                                    </p:set>
                                    <p:animEffect transition="in" filter="fade">
                                      <p:cBhvr>
                                        <p:cTn id="109" dur="500"/>
                                        <p:tgtEl>
                                          <p:spTgt spid="21">
                                            <p:txEl>
                                              <p:pRg st="4" end="4"/>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1">
                                            <p:txEl>
                                              <p:pRg st="5" end="5"/>
                                            </p:txEl>
                                          </p:spTgt>
                                        </p:tgtEl>
                                        <p:attrNameLst>
                                          <p:attrName>style.visibility</p:attrName>
                                        </p:attrNameLst>
                                      </p:cBhvr>
                                      <p:to>
                                        <p:strVal val="visible"/>
                                      </p:to>
                                    </p:set>
                                    <p:animEffect transition="in" filter="fade">
                                      <p:cBhvr>
                                        <p:cTn id="112" dur="500"/>
                                        <p:tgtEl>
                                          <p:spTgt spid="21">
                                            <p:txEl>
                                              <p:pRg st="5" end="5"/>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
                                            <p:txEl>
                                              <p:pRg st="6" end="6"/>
                                            </p:txEl>
                                          </p:spTgt>
                                        </p:tgtEl>
                                        <p:attrNameLst>
                                          <p:attrName>style.visibility</p:attrName>
                                        </p:attrNameLst>
                                      </p:cBhvr>
                                      <p:to>
                                        <p:strVal val="visible"/>
                                      </p:to>
                                    </p:set>
                                    <p:animEffect transition="in" filter="fade">
                                      <p:cBhvr>
                                        <p:cTn id="115"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P spid="10" grpId="0"/>
      <p:bldP spid="10" grpId="1"/>
      <p:bldP spid="12" grpId="0"/>
      <p:bldP spid="13" grpId="0"/>
      <p:bldP spid="14" grpId="0"/>
      <p:bldP spid="15" grpId="0"/>
      <p:bldP spid="16" grpId="0"/>
      <p:bldP spid="17" grpId="0"/>
      <p:bldP spid="18" grpId="0"/>
      <p:bldP spid="19" grpId="0"/>
      <p:bldP spid="2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2</a:t>
            </a:r>
            <a:r>
              <a:rPr lang="zh-CN" altLang="en-US" dirty="0"/>
              <a:t>：括号匹配的检验</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172720" y="1610363"/>
            <a:ext cx="5730240" cy="5054597"/>
          </a:xfrm>
        </p:spPr>
        <p:txBody>
          <a:bodyPr>
            <a:normAutofit lnSpcReduction="10000"/>
          </a:bodyPr>
          <a:lstStyle/>
          <a:p>
            <a:r>
              <a:rPr lang="zh-CN" altLang="en-US" dirty="0"/>
              <a:t>算法思想</a:t>
            </a:r>
            <a:endParaRPr lang="en-US" altLang="zh-CN" dirty="0"/>
          </a:p>
          <a:p>
            <a:pPr lvl="1"/>
            <a:r>
              <a:rPr kumimoji="1" lang="zh-CN" altLang="zh-CN" dirty="0">
                <a:solidFill>
                  <a:srgbClr val="000000"/>
                </a:solidFill>
                <a:latin typeface="Times New Roman" panose="02020603050405020304" pitchFamily="18" charset="0"/>
              </a:rPr>
              <a:t>凡出现</a:t>
            </a:r>
            <a:r>
              <a:rPr kumimoji="1" lang="zh-CN" altLang="zh-CN" dirty="0">
                <a:solidFill>
                  <a:srgbClr val="FF0000"/>
                </a:solidFill>
                <a:latin typeface="Times New Roman" panose="02020603050405020304" pitchFamily="18" charset="0"/>
              </a:rPr>
              <a:t>左括弧</a:t>
            </a:r>
            <a:r>
              <a:rPr kumimoji="1" lang="zh-CN" altLang="zh-CN" dirty="0">
                <a:solidFill>
                  <a:srgbClr val="000000"/>
                </a:solidFill>
                <a:latin typeface="Times New Roman" panose="02020603050405020304" pitchFamily="18" charset="0"/>
              </a:rPr>
              <a:t>，则</a:t>
            </a:r>
            <a:r>
              <a:rPr kumimoji="1" lang="zh-CN" altLang="zh-CN" dirty="0">
                <a:solidFill>
                  <a:srgbClr val="FF0000"/>
                </a:solidFill>
                <a:latin typeface="Times New Roman" panose="02020603050405020304" pitchFamily="18" charset="0"/>
              </a:rPr>
              <a:t>进栈</a:t>
            </a:r>
            <a:r>
              <a:rPr kumimoji="1" lang="zh-CN" altLang="zh-CN" dirty="0">
                <a:solidFill>
                  <a:srgbClr val="000000"/>
                </a:solidFill>
                <a:latin typeface="Times New Roman" panose="02020603050405020304" pitchFamily="18" charset="0"/>
              </a:rPr>
              <a:t>；</a:t>
            </a:r>
            <a:endParaRPr kumimoji="1" lang="en-US" altLang="zh-CN" dirty="0">
              <a:solidFill>
                <a:srgbClr val="000000"/>
              </a:solidFill>
              <a:latin typeface="Times New Roman" panose="02020603050405020304" pitchFamily="18" charset="0"/>
            </a:endParaRPr>
          </a:p>
          <a:p>
            <a:pPr lvl="1">
              <a:lnSpc>
                <a:spcPct val="110000"/>
              </a:lnSpc>
            </a:pPr>
            <a:r>
              <a:rPr kumimoji="1" lang="zh-CN" altLang="zh-CN" dirty="0">
                <a:solidFill>
                  <a:srgbClr val="000000"/>
                </a:solidFill>
                <a:latin typeface="Times New Roman" panose="02020603050405020304" pitchFamily="18" charset="0"/>
              </a:rPr>
              <a:t>凡出现</a:t>
            </a:r>
            <a:r>
              <a:rPr kumimoji="1" lang="zh-CN" altLang="zh-CN" dirty="0">
                <a:solidFill>
                  <a:srgbClr val="FF0000"/>
                </a:solidFill>
                <a:latin typeface="Times New Roman" panose="02020603050405020304" pitchFamily="18" charset="0"/>
              </a:rPr>
              <a:t>右括弧</a:t>
            </a:r>
            <a:r>
              <a:rPr kumimoji="1" lang="zh-CN" altLang="zh-CN" dirty="0">
                <a:solidFill>
                  <a:srgbClr val="000000"/>
                </a:solidFill>
                <a:latin typeface="Times New Roman" panose="02020603050405020304" pitchFamily="18" charset="0"/>
              </a:rPr>
              <a:t>，首先检查栈是否空</a:t>
            </a:r>
          </a:p>
          <a:p>
            <a:pPr lvl="2">
              <a:lnSpc>
                <a:spcPct val="110000"/>
              </a:lnSpc>
            </a:pPr>
            <a:r>
              <a:rPr kumimoji="1" lang="zh-CN" altLang="zh-CN" dirty="0">
                <a:solidFill>
                  <a:srgbClr val="000000"/>
                </a:solidFill>
                <a:latin typeface="Times New Roman" panose="02020603050405020304" pitchFamily="18" charset="0"/>
              </a:rPr>
              <a:t>若</a:t>
            </a:r>
            <a:r>
              <a:rPr kumimoji="1" lang="zh-CN" altLang="zh-CN" dirty="0">
                <a:solidFill>
                  <a:srgbClr val="FF0000"/>
                </a:solidFill>
                <a:latin typeface="Times New Roman" panose="02020603050405020304" pitchFamily="18" charset="0"/>
              </a:rPr>
              <a:t>栈空</a:t>
            </a:r>
            <a:r>
              <a:rPr kumimoji="1" lang="zh-CN" altLang="zh-CN" dirty="0">
                <a:solidFill>
                  <a:srgbClr val="000000"/>
                </a:solidFill>
                <a:latin typeface="Times New Roman" panose="02020603050405020304" pitchFamily="18" charset="0"/>
              </a:rPr>
              <a:t>，则表明该</a:t>
            </a:r>
            <a:r>
              <a:rPr kumimoji="1" lang="zh-CN" altLang="zh-CN" dirty="0">
                <a:solidFill>
                  <a:srgbClr val="FF0000"/>
                </a:solidFill>
                <a:latin typeface="Times New Roman" panose="02020603050405020304" pitchFamily="18" charset="0"/>
              </a:rPr>
              <a:t>“右括弧”多余</a:t>
            </a:r>
          </a:p>
          <a:p>
            <a:pPr lvl="2">
              <a:lnSpc>
                <a:spcPct val="110000"/>
              </a:lnSpc>
            </a:pPr>
            <a:r>
              <a:rPr kumimoji="1" lang="zh-CN" altLang="zh-CN" dirty="0">
                <a:solidFill>
                  <a:srgbClr val="000000"/>
                </a:solidFill>
                <a:latin typeface="Times New Roman" panose="02020603050405020304" pitchFamily="18" charset="0"/>
              </a:rPr>
              <a:t>否则</a:t>
            </a:r>
            <a:r>
              <a:rPr kumimoji="1" lang="zh-CN" altLang="zh-CN" dirty="0">
                <a:solidFill>
                  <a:srgbClr val="FF0000"/>
                </a:solidFill>
                <a:latin typeface="Times New Roman" panose="02020603050405020304" pitchFamily="18" charset="0"/>
              </a:rPr>
              <a:t>和栈顶元素</a:t>
            </a:r>
            <a:r>
              <a:rPr kumimoji="1" lang="zh-CN" altLang="zh-CN" dirty="0">
                <a:solidFill>
                  <a:srgbClr val="000000"/>
                </a:solidFill>
                <a:latin typeface="Times New Roman" panose="02020603050405020304" pitchFamily="18" charset="0"/>
              </a:rPr>
              <a:t>比较，若</a:t>
            </a:r>
            <a:r>
              <a:rPr kumimoji="1" lang="zh-CN" altLang="zh-CN" dirty="0">
                <a:solidFill>
                  <a:srgbClr val="FF0000"/>
                </a:solidFill>
                <a:latin typeface="Times New Roman" panose="02020603050405020304" pitchFamily="18" charset="0"/>
              </a:rPr>
              <a:t>相匹配</a:t>
            </a:r>
            <a:r>
              <a:rPr kumimoji="1" lang="zh-CN" altLang="zh-CN" dirty="0">
                <a:solidFill>
                  <a:srgbClr val="000000"/>
                </a:solidFill>
                <a:latin typeface="Times New Roman" panose="02020603050405020304" pitchFamily="18" charset="0"/>
              </a:rPr>
              <a:t>，则</a:t>
            </a:r>
            <a:r>
              <a:rPr kumimoji="1" lang="zh-CN" altLang="zh-CN" dirty="0">
                <a:solidFill>
                  <a:srgbClr val="FF0000"/>
                </a:solidFill>
                <a:latin typeface="Times New Roman" panose="02020603050405020304" pitchFamily="18" charset="0"/>
              </a:rPr>
              <a:t>“左括弧出栈”</a:t>
            </a:r>
            <a:r>
              <a:rPr kumimoji="1" lang="zh-CN" altLang="en-US" dirty="0">
                <a:solidFill>
                  <a:srgbClr val="000000"/>
                </a:solidFill>
                <a:latin typeface="Times New Roman" panose="02020603050405020304" pitchFamily="18" charset="0"/>
              </a:rPr>
              <a:t>，</a:t>
            </a:r>
            <a:r>
              <a:rPr kumimoji="1" lang="zh-CN" altLang="zh-CN" dirty="0">
                <a:solidFill>
                  <a:srgbClr val="000000"/>
                </a:solidFill>
                <a:latin typeface="Times New Roman" panose="02020603050405020304" pitchFamily="18" charset="0"/>
              </a:rPr>
              <a:t>否则表明</a:t>
            </a:r>
            <a:r>
              <a:rPr kumimoji="1" lang="zh-CN" altLang="zh-CN" dirty="0">
                <a:solidFill>
                  <a:srgbClr val="FF0000"/>
                </a:solidFill>
                <a:latin typeface="Times New Roman" panose="02020603050405020304" pitchFamily="18" charset="0"/>
              </a:rPr>
              <a:t>不匹配</a:t>
            </a:r>
            <a:endParaRPr kumimoji="1" lang="en-US" altLang="zh-CN" dirty="0">
              <a:solidFill>
                <a:srgbClr val="FF0000"/>
              </a:solidFill>
              <a:latin typeface="Times New Roman" panose="02020603050405020304" pitchFamily="18" charset="0"/>
            </a:endParaRPr>
          </a:p>
          <a:p>
            <a:pPr lvl="1">
              <a:lnSpc>
                <a:spcPct val="110000"/>
              </a:lnSpc>
            </a:pPr>
            <a:r>
              <a:rPr kumimoji="1" lang="zh-CN" altLang="zh-CN" dirty="0">
                <a:solidFill>
                  <a:srgbClr val="000000"/>
                </a:solidFill>
                <a:latin typeface="Times New Roman" panose="02020603050405020304" pitchFamily="18" charset="0"/>
              </a:rPr>
              <a:t>表达式</a:t>
            </a:r>
            <a:r>
              <a:rPr kumimoji="1" lang="zh-CN" altLang="zh-CN" dirty="0">
                <a:solidFill>
                  <a:srgbClr val="FF0000"/>
                </a:solidFill>
                <a:latin typeface="Times New Roman" panose="02020603050405020304" pitchFamily="18" charset="0"/>
              </a:rPr>
              <a:t>检验</a:t>
            </a:r>
            <a:r>
              <a:rPr kumimoji="1" lang="zh-CN" altLang="zh-CN" dirty="0">
                <a:solidFill>
                  <a:srgbClr val="000000"/>
                </a:solidFill>
                <a:latin typeface="Times New Roman" panose="02020603050405020304" pitchFamily="18" charset="0"/>
              </a:rPr>
              <a:t>结束时，若栈空，则表明表达式中</a:t>
            </a:r>
            <a:r>
              <a:rPr kumimoji="1" lang="zh-CN" altLang="zh-CN" dirty="0">
                <a:solidFill>
                  <a:srgbClr val="FF0000"/>
                </a:solidFill>
                <a:latin typeface="Times New Roman" panose="02020603050405020304" pitchFamily="18" charset="0"/>
              </a:rPr>
              <a:t>匹配正确</a:t>
            </a:r>
            <a:r>
              <a:rPr kumimoji="1" lang="zh-CN" altLang="en-US" dirty="0">
                <a:solidFill>
                  <a:srgbClr val="FF0000"/>
                </a:solidFill>
                <a:latin typeface="Times New Roman" panose="02020603050405020304" pitchFamily="18" charset="0"/>
              </a:rPr>
              <a:t>；</a:t>
            </a:r>
            <a:r>
              <a:rPr kumimoji="1" lang="zh-CN" altLang="zh-CN" dirty="0">
                <a:solidFill>
                  <a:srgbClr val="A50021"/>
                </a:solidFill>
                <a:latin typeface="Times New Roman" panose="02020603050405020304" pitchFamily="18" charset="0"/>
              </a:rPr>
              <a:t> </a:t>
            </a:r>
            <a:r>
              <a:rPr kumimoji="1" lang="zh-CN" altLang="zh-CN" dirty="0">
                <a:solidFill>
                  <a:srgbClr val="000000"/>
                </a:solidFill>
                <a:latin typeface="Times New Roman" panose="02020603050405020304" pitchFamily="18" charset="0"/>
              </a:rPr>
              <a:t>否则表明</a:t>
            </a:r>
            <a:r>
              <a:rPr kumimoji="1" lang="zh-CN" altLang="zh-CN" dirty="0">
                <a:solidFill>
                  <a:srgbClr val="FF0000"/>
                </a:solidFill>
                <a:latin typeface="Times New Roman" panose="02020603050405020304" pitchFamily="18" charset="0"/>
              </a:rPr>
              <a:t>“左括弧”有余</a:t>
            </a:r>
            <a:r>
              <a:rPr kumimoji="1" lang="zh-CN" altLang="en-US" dirty="0">
                <a:solidFill>
                  <a:srgbClr val="000000"/>
                </a:solidFill>
                <a:latin typeface="Times New Roman" panose="02020603050405020304" pitchFamily="18" charset="0"/>
              </a:rPr>
              <a:t>。</a:t>
            </a:r>
          </a:p>
          <a:p>
            <a:pPr lvl="1">
              <a:lnSpc>
                <a:spcPct val="110000"/>
              </a:lnSpc>
            </a:pPr>
            <a:endParaRPr kumimoji="1" lang="zh-CN" altLang="zh-CN" dirty="0">
              <a:solidFill>
                <a:srgbClr val="FF0000"/>
              </a:solidFill>
              <a:latin typeface="Times New Roman" panose="02020603050405020304" pitchFamily="18" charset="0"/>
            </a:endParaRPr>
          </a:p>
          <a:p>
            <a:pPr lvl="1"/>
            <a:endParaRPr lang="zh-CN" altLang="en-US"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6" name="文本框 5">
            <a:extLst>
              <a:ext uri="{FF2B5EF4-FFF2-40B4-BE49-F238E27FC236}">
                <a16:creationId xmlns:a16="http://schemas.microsoft.com/office/drawing/2014/main" xmlns="" id="{99E44DCA-2793-4071-8355-0DDE77F4B90B}"/>
              </a:ext>
            </a:extLst>
          </p:cNvPr>
          <p:cNvSpPr txBox="1"/>
          <p:nvPr/>
        </p:nvSpPr>
        <p:spPr>
          <a:xfrm>
            <a:off x="5994400" y="630013"/>
            <a:ext cx="6096000" cy="591302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a:lnSpc>
                <a:spcPct val="110000"/>
              </a:lnSpc>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557199" lvl="1" indent="-214308" defTabSz="685783">
              <a:spcBef>
                <a:spcPct val="20000"/>
              </a:spcBef>
              <a:buClr>
                <a:schemeClr val="accent2">
                  <a:lumMod val="60000"/>
                  <a:lumOff val="40000"/>
                </a:schemeClr>
              </a:buClr>
              <a:buSzPct val="70000"/>
              <a:buFont typeface="Times New Roman" panose="02020603050405020304" pitchFamily="18" charset="0"/>
              <a:buChar char="►"/>
              <a:defRPr sz="2400">
                <a:solidFill>
                  <a:schemeClr val="lt1"/>
                </a:solidFill>
                <a:latin typeface="黑体" panose="02010609060101010101" pitchFamily="49" charset="-122"/>
                <a:ea typeface="黑体" panose="02010609060101010101" pitchFamily="49" charset="-122"/>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Status matching(string&amp; exp) </a:t>
            </a:r>
          </a:p>
          <a:p>
            <a:r>
              <a:rPr lang="en-US" altLang="zh-CN" dirty="0">
                <a:solidFill>
                  <a:schemeClr val="tx1"/>
                </a:solidFill>
              </a:rPr>
              <a:t>{  int state = 1; </a:t>
            </a:r>
            <a:r>
              <a:rPr lang="en-US" altLang="zh-CN" dirty="0" err="1">
                <a:solidFill>
                  <a:schemeClr val="tx1"/>
                </a:solidFill>
              </a:rPr>
              <a:t>i</a:t>
            </a:r>
            <a:r>
              <a:rPr lang="en-US" altLang="zh-CN" dirty="0">
                <a:solidFill>
                  <a:schemeClr val="tx1"/>
                </a:solidFill>
              </a:rPr>
              <a:t> = 1; </a:t>
            </a:r>
            <a:r>
              <a:rPr lang="en-US" altLang="zh-CN" dirty="0" err="1">
                <a:solidFill>
                  <a:schemeClr val="tx1"/>
                </a:solidFill>
              </a:rPr>
              <a:t>InitStack</a:t>
            </a:r>
            <a:r>
              <a:rPr lang="en-US" altLang="zh-CN" dirty="0">
                <a:solidFill>
                  <a:schemeClr val="tx1"/>
                </a:solidFill>
              </a:rPr>
              <a:t>(S);</a:t>
            </a:r>
          </a:p>
          <a:p>
            <a:r>
              <a:rPr lang="en-US" altLang="zh-CN" dirty="0">
                <a:solidFill>
                  <a:schemeClr val="tx1"/>
                </a:solidFill>
              </a:rPr>
              <a:t>    while (</a:t>
            </a:r>
            <a:r>
              <a:rPr lang="en-US" altLang="zh-CN" dirty="0" err="1">
                <a:solidFill>
                  <a:schemeClr val="tx1"/>
                </a:solidFill>
              </a:rPr>
              <a:t>i</a:t>
            </a:r>
            <a:r>
              <a:rPr lang="en-US" altLang="zh-CN" dirty="0">
                <a:solidFill>
                  <a:schemeClr val="tx1"/>
                </a:solidFill>
              </a:rPr>
              <a:t>&lt;=Length(exp) &amp;&amp; state) {</a:t>
            </a:r>
          </a:p>
          <a:p>
            <a:r>
              <a:rPr lang="en-US" altLang="zh-CN" dirty="0">
                <a:solidFill>
                  <a:schemeClr val="tx1"/>
                </a:solidFill>
              </a:rPr>
              <a:t>       switch (exp[</a:t>
            </a:r>
            <a:r>
              <a:rPr lang="en-US" altLang="zh-CN" dirty="0" err="1">
                <a:solidFill>
                  <a:schemeClr val="tx1"/>
                </a:solidFill>
              </a:rPr>
              <a:t>i</a:t>
            </a:r>
            <a:r>
              <a:rPr lang="en-US" altLang="zh-CN" dirty="0">
                <a:solidFill>
                  <a:schemeClr val="tx1"/>
                </a:solidFill>
              </a:rPr>
              <a:t>]) {</a:t>
            </a:r>
          </a:p>
          <a:p>
            <a:r>
              <a:rPr lang="en-US" altLang="zh-CN" dirty="0">
                <a:solidFill>
                  <a:schemeClr val="tx1"/>
                </a:solidFill>
              </a:rPr>
              <a:t>         case "(": {Push(S, exp[</a:t>
            </a:r>
            <a:r>
              <a:rPr lang="en-US" altLang="zh-CN" dirty="0" err="1">
                <a:solidFill>
                  <a:schemeClr val="tx1"/>
                </a:solidFill>
              </a:rPr>
              <a:t>i</a:t>
            </a:r>
            <a:r>
              <a:rPr lang="en-US" altLang="zh-CN" dirty="0">
                <a:solidFill>
                  <a:schemeClr val="tx1"/>
                </a:solidFill>
              </a:rPr>
              <a:t>]); </a:t>
            </a:r>
            <a:r>
              <a:rPr lang="en-US" altLang="zh-CN" dirty="0" err="1">
                <a:solidFill>
                  <a:schemeClr val="tx1"/>
                </a:solidFill>
              </a:rPr>
              <a:t>i</a:t>
            </a:r>
            <a:r>
              <a:rPr lang="en-US" altLang="zh-CN" dirty="0">
                <a:solidFill>
                  <a:schemeClr val="tx1"/>
                </a:solidFill>
              </a:rPr>
              <a:t>++; break;}</a:t>
            </a:r>
          </a:p>
          <a:p>
            <a:r>
              <a:rPr lang="en-US" altLang="zh-CN" dirty="0">
                <a:solidFill>
                  <a:schemeClr val="tx1"/>
                </a:solidFill>
              </a:rPr>
              <a:t>         case ")": {</a:t>
            </a:r>
          </a:p>
          <a:p>
            <a:r>
              <a:rPr lang="en-US" altLang="zh-CN" dirty="0">
                <a:solidFill>
                  <a:schemeClr val="tx1"/>
                </a:solidFill>
              </a:rPr>
              <a:t>    if(!</a:t>
            </a:r>
            <a:r>
              <a:rPr lang="en-US" altLang="zh-CN" dirty="0" err="1">
                <a:solidFill>
                  <a:schemeClr val="tx1"/>
                </a:solidFill>
              </a:rPr>
              <a:t>StackEmpty</a:t>
            </a:r>
            <a:r>
              <a:rPr lang="en-US" altLang="zh-CN" dirty="0">
                <a:solidFill>
                  <a:schemeClr val="tx1"/>
                </a:solidFill>
              </a:rPr>
              <a:t>(S)&amp;&amp;</a:t>
            </a:r>
            <a:r>
              <a:rPr lang="en-US" altLang="zh-CN" dirty="0" err="1">
                <a:solidFill>
                  <a:schemeClr val="tx1"/>
                </a:solidFill>
              </a:rPr>
              <a:t>GetTop</a:t>
            </a:r>
            <a:r>
              <a:rPr lang="en-US" altLang="zh-CN" dirty="0">
                <a:solidFill>
                  <a:schemeClr val="tx1"/>
                </a:solidFill>
              </a:rPr>
              <a:t>(S)=="(")</a:t>
            </a:r>
          </a:p>
          <a:p>
            <a:r>
              <a:rPr lang="en-US" altLang="zh-CN" dirty="0">
                <a:solidFill>
                  <a:schemeClr val="tx1"/>
                </a:solidFill>
              </a:rPr>
              <a:t>         {Pop(S, e);  </a:t>
            </a:r>
            <a:r>
              <a:rPr lang="en-US" altLang="zh-CN" dirty="0" err="1">
                <a:solidFill>
                  <a:schemeClr val="tx1"/>
                </a:solidFill>
              </a:rPr>
              <a:t>i</a:t>
            </a:r>
            <a:r>
              <a:rPr lang="en-US" altLang="zh-CN" dirty="0">
                <a:solidFill>
                  <a:schemeClr val="tx1"/>
                </a:solidFill>
              </a:rPr>
              <a:t>++;}</a:t>
            </a:r>
          </a:p>
          <a:p>
            <a:r>
              <a:rPr lang="en-US" altLang="zh-CN" dirty="0">
                <a:solidFill>
                  <a:schemeClr val="tx1"/>
                </a:solidFill>
              </a:rPr>
              <a:t>     else {state = 0;}</a:t>
            </a:r>
          </a:p>
          <a:p>
            <a:r>
              <a:rPr lang="en-US" altLang="zh-CN" dirty="0">
                <a:solidFill>
                  <a:schemeClr val="tx1"/>
                </a:solidFill>
              </a:rPr>
              <a:t>            break;  }   … …</a:t>
            </a:r>
          </a:p>
          <a:p>
            <a:r>
              <a:rPr lang="en-US" altLang="zh-CN" dirty="0">
                <a:solidFill>
                  <a:schemeClr val="tx1"/>
                </a:solidFill>
              </a:rPr>
              <a:t>  }</a:t>
            </a:r>
          </a:p>
          <a:p>
            <a:r>
              <a:rPr lang="en-US" altLang="zh-CN" dirty="0">
                <a:solidFill>
                  <a:schemeClr val="tx1"/>
                </a:solidFill>
              </a:rPr>
              <a:t>  if (</a:t>
            </a:r>
            <a:r>
              <a:rPr lang="en-US" altLang="zh-CN" dirty="0" err="1">
                <a:solidFill>
                  <a:schemeClr val="tx1"/>
                </a:solidFill>
              </a:rPr>
              <a:t>StackEmpty</a:t>
            </a:r>
            <a:r>
              <a:rPr lang="en-US" altLang="zh-CN" dirty="0">
                <a:solidFill>
                  <a:schemeClr val="tx1"/>
                </a:solidFill>
              </a:rPr>
              <a:t>(S)&amp;&amp;state) return OK;</a:t>
            </a:r>
            <a:endParaRPr lang="zh-CN" altLang="en-US" dirty="0">
              <a:solidFill>
                <a:schemeClr val="tx1"/>
              </a:solidFill>
            </a:endParaRPr>
          </a:p>
        </p:txBody>
      </p:sp>
    </p:spTree>
    <p:extLst>
      <p:ext uri="{BB962C8B-B14F-4D97-AF65-F5344CB8AC3E}">
        <p14:creationId xmlns:p14="http://schemas.microsoft.com/office/powerpoint/2010/main" val="22436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3</a:t>
            </a:r>
            <a:r>
              <a:rPr lang="zh-CN" altLang="en-US" dirty="0"/>
              <a:t>：表达式求值</a:t>
            </a:r>
          </a:p>
        </p:txBody>
      </p:sp>
      <p:graphicFrame>
        <p:nvGraphicFramePr>
          <p:cNvPr id="4" name="内容占位符 3">
            <a:extLst>
              <a:ext uri="{FF2B5EF4-FFF2-40B4-BE49-F238E27FC236}">
                <a16:creationId xmlns:a16="http://schemas.microsoft.com/office/drawing/2014/main" xmlns="" id="{B9A11BD3-5FFD-4FB9-8689-0AEFBDE76D64}"/>
              </a:ext>
            </a:extLst>
          </p:cNvPr>
          <p:cNvGraphicFramePr>
            <a:graphicFrameLocks noGrp="1"/>
          </p:cNvGraphicFramePr>
          <p:nvPr>
            <p:ph idx="1"/>
            <p:extLst>
              <p:ext uri="{D42A27DB-BD31-4B8C-83A1-F6EECF244321}">
                <p14:modId xmlns:p14="http://schemas.microsoft.com/office/powerpoint/2010/main" val="545982146"/>
              </p:ext>
            </p:extLst>
          </p:nvPr>
        </p:nvGraphicFramePr>
        <p:xfrm>
          <a:off x="609600" y="1600203"/>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Tree>
    <p:extLst>
      <p:ext uri="{BB962C8B-B14F-4D97-AF65-F5344CB8AC3E}">
        <p14:creationId xmlns:p14="http://schemas.microsoft.com/office/powerpoint/2010/main" val="237763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3</a:t>
            </a:r>
            <a:r>
              <a:rPr lang="zh-CN" altLang="en-US" dirty="0"/>
              <a:t>：表达式求值</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4"/>
            <a:ext cx="10972800" cy="905930"/>
          </a:xfrm>
        </p:spPr>
        <p:txBody>
          <a:bodyPr/>
          <a:lstStyle/>
          <a:p>
            <a:r>
              <a:rPr lang="zh-CN" altLang="en-US" dirty="0"/>
              <a:t>表达式的三种标识方法</a:t>
            </a:r>
            <a:endParaRPr lang="en-US" altLang="zh-CN"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6" name="TextBox 44">
            <a:extLst>
              <a:ext uri="{FF2B5EF4-FFF2-40B4-BE49-F238E27FC236}">
                <a16:creationId xmlns:a16="http://schemas.microsoft.com/office/drawing/2014/main" xmlns="" id="{FC1D795F-77C5-4757-9522-45424B59A5B6}"/>
              </a:ext>
            </a:extLst>
          </p:cNvPr>
          <p:cNvSpPr txBox="1"/>
          <p:nvPr/>
        </p:nvSpPr>
        <p:spPr>
          <a:xfrm>
            <a:off x="4475801" y="2440628"/>
            <a:ext cx="3014019" cy="830997"/>
          </a:xfrm>
          <a:prstGeom prst="rect">
            <a:avLst/>
          </a:prstGeom>
          <a:noFill/>
        </p:spPr>
        <p:txBody>
          <a:bodyPr wrap="square" rtlCol="0">
            <a:spAutoFit/>
          </a:bodyPr>
          <a:lstStyle/>
          <a:p>
            <a:pPr algn="ctr"/>
            <a:r>
              <a:rPr kumimoji="1" lang="zh-CN" altLang="en-US" sz="2400" b="1" dirty="0">
                <a:solidFill>
                  <a:schemeClr val="tx1">
                    <a:lumMod val="65000"/>
                    <a:lumOff val="35000"/>
                  </a:schemeClr>
                </a:solidFill>
                <a:ea typeface="+mj-ea"/>
              </a:rPr>
              <a:t>前缀表示法</a:t>
            </a:r>
            <a:r>
              <a:rPr kumimoji="1" lang="en-US" altLang="zh-CN" sz="2400" b="1" dirty="0">
                <a:solidFill>
                  <a:schemeClr val="tx1">
                    <a:lumMod val="65000"/>
                    <a:lumOff val="35000"/>
                  </a:schemeClr>
                </a:solidFill>
                <a:ea typeface="+mj-ea"/>
              </a:rPr>
              <a:t>(</a:t>
            </a:r>
            <a:r>
              <a:rPr lang="en-US" altLang="zh-CN" sz="2400" dirty="0">
                <a:solidFill>
                  <a:schemeClr val="tx1">
                    <a:lumMod val="65000"/>
                    <a:lumOff val="35000"/>
                  </a:schemeClr>
                </a:solidFill>
                <a:ea typeface="+mj-ea"/>
              </a:rPr>
              <a:t>Prefix</a:t>
            </a:r>
            <a:r>
              <a:rPr kumimoji="1" lang="en-US" altLang="zh-CN" sz="2400" b="1" dirty="0">
                <a:solidFill>
                  <a:schemeClr val="tx1">
                    <a:lumMod val="65000"/>
                    <a:lumOff val="35000"/>
                  </a:schemeClr>
                </a:solidFill>
                <a:ea typeface="+mj-ea"/>
              </a:rPr>
              <a:t>)</a:t>
            </a:r>
          </a:p>
          <a:p>
            <a:pPr algn="ctr"/>
            <a:r>
              <a:rPr kumimoji="1" lang="en-US" altLang="zh-CN" sz="2400" b="1" dirty="0">
                <a:solidFill>
                  <a:srgbClr val="FF0000"/>
                </a:solidFill>
                <a:ea typeface="+mj-ea"/>
              </a:rPr>
              <a:t>OP</a:t>
            </a:r>
            <a:r>
              <a:rPr kumimoji="1" lang="en-US" altLang="zh-CN" sz="2400" dirty="0">
                <a:solidFill>
                  <a:schemeClr val="tx1">
                    <a:lumMod val="65000"/>
                    <a:lumOff val="35000"/>
                  </a:schemeClr>
                </a:solidFill>
                <a:ea typeface="+mj-ea"/>
              </a:rPr>
              <a:t> + S1 + S2</a:t>
            </a:r>
            <a:endParaRPr kumimoji="1" lang="en-US" altLang="zh-CN" sz="2400" b="1" dirty="0">
              <a:solidFill>
                <a:schemeClr val="tx1">
                  <a:lumMod val="65000"/>
                  <a:lumOff val="35000"/>
                </a:schemeClr>
              </a:solidFill>
              <a:ea typeface="+mj-ea"/>
            </a:endParaRPr>
          </a:p>
        </p:txBody>
      </p:sp>
      <p:sp>
        <p:nvSpPr>
          <p:cNvPr id="7" name="TextBox 45">
            <a:extLst>
              <a:ext uri="{FF2B5EF4-FFF2-40B4-BE49-F238E27FC236}">
                <a16:creationId xmlns:a16="http://schemas.microsoft.com/office/drawing/2014/main" xmlns="" id="{691EBE8C-54E7-434D-A8C6-B5142E33DCB1}"/>
              </a:ext>
            </a:extLst>
          </p:cNvPr>
          <p:cNvSpPr txBox="1"/>
          <p:nvPr/>
        </p:nvSpPr>
        <p:spPr>
          <a:xfrm>
            <a:off x="4373890" y="4044758"/>
            <a:ext cx="3014019" cy="830997"/>
          </a:xfrm>
          <a:prstGeom prst="rect">
            <a:avLst/>
          </a:prstGeom>
          <a:noFill/>
        </p:spPr>
        <p:txBody>
          <a:bodyPr wrap="square" rtlCol="0">
            <a:spAutoFit/>
          </a:bodyPr>
          <a:lstStyle/>
          <a:p>
            <a:pPr algn="ctr"/>
            <a:r>
              <a:rPr kumimoji="1" lang="zh-CN" altLang="en-US" sz="2400" b="1" dirty="0">
                <a:solidFill>
                  <a:schemeClr val="tx1">
                    <a:lumMod val="65000"/>
                    <a:lumOff val="35000"/>
                  </a:schemeClr>
                </a:solidFill>
                <a:ea typeface="+mj-ea"/>
              </a:rPr>
              <a:t>中缀表示法</a:t>
            </a:r>
            <a:r>
              <a:rPr kumimoji="1" lang="en-US" altLang="zh-CN" sz="2400" b="1" dirty="0">
                <a:solidFill>
                  <a:schemeClr val="tx1">
                    <a:lumMod val="65000"/>
                    <a:lumOff val="35000"/>
                  </a:schemeClr>
                </a:solidFill>
                <a:ea typeface="+mj-ea"/>
              </a:rPr>
              <a:t>(</a:t>
            </a:r>
            <a:r>
              <a:rPr lang="en-US" altLang="zh-CN" sz="2400" dirty="0">
                <a:solidFill>
                  <a:schemeClr val="tx1">
                    <a:lumMod val="65000"/>
                    <a:lumOff val="35000"/>
                  </a:schemeClr>
                </a:solidFill>
                <a:ea typeface="+mj-ea"/>
              </a:rPr>
              <a:t>Infix</a:t>
            </a:r>
            <a:r>
              <a:rPr kumimoji="1" lang="en-US" altLang="zh-CN" sz="2400" b="1" dirty="0">
                <a:solidFill>
                  <a:schemeClr val="tx1">
                    <a:lumMod val="65000"/>
                    <a:lumOff val="35000"/>
                  </a:schemeClr>
                </a:solidFill>
                <a:ea typeface="+mj-ea"/>
              </a:rPr>
              <a:t>)</a:t>
            </a:r>
          </a:p>
          <a:p>
            <a:pPr algn="ctr"/>
            <a:r>
              <a:rPr kumimoji="1" lang="en-US" altLang="zh-CN" sz="2400" dirty="0">
                <a:solidFill>
                  <a:schemeClr val="tx1">
                    <a:lumMod val="65000"/>
                    <a:lumOff val="35000"/>
                  </a:schemeClr>
                </a:solidFill>
                <a:ea typeface="+mj-ea"/>
              </a:rPr>
              <a:t>S1 + </a:t>
            </a:r>
            <a:r>
              <a:rPr kumimoji="1" lang="en-US" altLang="zh-CN" sz="2400" b="1" dirty="0">
                <a:solidFill>
                  <a:srgbClr val="FF0000"/>
                </a:solidFill>
                <a:ea typeface="+mj-ea"/>
              </a:rPr>
              <a:t>OP</a:t>
            </a:r>
            <a:r>
              <a:rPr kumimoji="1" lang="en-US" altLang="zh-CN" sz="2400" dirty="0">
                <a:solidFill>
                  <a:schemeClr val="tx1">
                    <a:lumMod val="65000"/>
                    <a:lumOff val="35000"/>
                  </a:schemeClr>
                </a:solidFill>
                <a:ea typeface="+mj-ea"/>
              </a:rPr>
              <a:t> + S2      </a:t>
            </a:r>
          </a:p>
        </p:txBody>
      </p:sp>
      <p:sp>
        <p:nvSpPr>
          <p:cNvPr id="8" name="TextBox 46">
            <a:extLst>
              <a:ext uri="{FF2B5EF4-FFF2-40B4-BE49-F238E27FC236}">
                <a16:creationId xmlns:a16="http://schemas.microsoft.com/office/drawing/2014/main" xmlns="" id="{E9019944-7175-46D6-92F2-8565097C3DB4}"/>
              </a:ext>
            </a:extLst>
          </p:cNvPr>
          <p:cNvSpPr txBox="1"/>
          <p:nvPr/>
        </p:nvSpPr>
        <p:spPr>
          <a:xfrm>
            <a:off x="4475801" y="5704397"/>
            <a:ext cx="3166820" cy="830997"/>
          </a:xfrm>
          <a:prstGeom prst="rect">
            <a:avLst/>
          </a:prstGeom>
          <a:noFill/>
        </p:spPr>
        <p:txBody>
          <a:bodyPr wrap="square" rtlCol="0">
            <a:spAutoFit/>
          </a:bodyPr>
          <a:lstStyle/>
          <a:p>
            <a:pPr algn="ctr"/>
            <a:r>
              <a:rPr kumimoji="1" lang="zh-CN" altLang="en-US" sz="2400" b="1" dirty="0">
                <a:solidFill>
                  <a:schemeClr val="tx1">
                    <a:lumMod val="65000"/>
                    <a:lumOff val="35000"/>
                  </a:schemeClr>
                </a:solidFill>
                <a:ea typeface="+mj-ea"/>
              </a:rPr>
              <a:t>后缀表示法</a:t>
            </a:r>
            <a:r>
              <a:rPr kumimoji="1" lang="en-US" altLang="zh-CN" sz="2400" b="1" dirty="0">
                <a:solidFill>
                  <a:schemeClr val="tx1">
                    <a:lumMod val="65000"/>
                    <a:lumOff val="35000"/>
                  </a:schemeClr>
                </a:solidFill>
                <a:ea typeface="+mj-ea"/>
              </a:rPr>
              <a:t>(</a:t>
            </a:r>
            <a:r>
              <a:rPr lang="en-US" altLang="zh-CN" sz="2400" dirty="0">
                <a:solidFill>
                  <a:schemeClr val="tx1">
                    <a:lumMod val="65000"/>
                    <a:lumOff val="35000"/>
                  </a:schemeClr>
                </a:solidFill>
                <a:ea typeface="+mj-ea"/>
              </a:rPr>
              <a:t>Postfix</a:t>
            </a:r>
            <a:r>
              <a:rPr kumimoji="1" lang="en-US" altLang="zh-CN" sz="2400" b="1" dirty="0">
                <a:solidFill>
                  <a:schemeClr val="tx1">
                    <a:lumMod val="65000"/>
                    <a:lumOff val="35000"/>
                  </a:schemeClr>
                </a:solidFill>
                <a:ea typeface="+mj-ea"/>
              </a:rPr>
              <a:t>)</a:t>
            </a:r>
          </a:p>
          <a:p>
            <a:pPr algn="ctr"/>
            <a:r>
              <a:rPr kumimoji="1" lang="en-US" altLang="zh-CN" sz="2400" dirty="0">
                <a:solidFill>
                  <a:schemeClr val="tx1">
                    <a:lumMod val="65000"/>
                    <a:lumOff val="35000"/>
                  </a:schemeClr>
                </a:solidFill>
                <a:ea typeface="+mj-ea"/>
              </a:rPr>
              <a:t>S1 + S2 + </a:t>
            </a:r>
            <a:r>
              <a:rPr kumimoji="1" lang="en-US" altLang="zh-CN" sz="2400" b="1" dirty="0">
                <a:solidFill>
                  <a:srgbClr val="FF0000"/>
                </a:solidFill>
                <a:ea typeface="+mj-ea"/>
              </a:rPr>
              <a:t>OP</a:t>
            </a:r>
            <a:r>
              <a:rPr kumimoji="1" lang="en-US" altLang="zh-CN" sz="2400" dirty="0">
                <a:solidFill>
                  <a:schemeClr val="tx1">
                    <a:lumMod val="65000"/>
                    <a:lumOff val="35000"/>
                  </a:schemeClr>
                </a:solidFill>
                <a:ea typeface="+mj-ea"/>
              </a:rPr>
              <a:t>      </a:t>
            </a:r>
            <a:endParaRPr lang="zh-CN" altLang="en-US" sz="2400" dirty="0">
              <a:solidFill>
                <a:schemeClr val="tx1">
                  <a:lumMod val="65000"/>
                  <a:lumOff val="35000"/>
                </a:schemeClr>
              </a:solidFill>
              <a:ea typeface="+mj-ea"/>
            </a:endParaRPr>
          </a:p>
        </p:txBody>
      </p:sp>
      <p:grpSp>
        <p:nvGrpSpPr>
          <p:cNvPr id="9" name="组合 8">
            <a:extLst>
              <a:ext uri="{FF2B5EF4-FFF2-40B4-BE49-F238E27FC236}">
                <a16:creationId xmlns:a16="http://schemas.microsoft.com/office/drawing/2014/main" xmlns="" id="{98074B60-ABFB-4E5E-9B7C-FC712EFFF6A9}"/>
              </a:ext>
            </a:extLst>
          </p:cNvPr>
          <p:cNvGrpSpPr/>
          <p:nvPr/>
        </p:nvGrpSpPr>
        <p:grpSpPr>
          <a:xfrm>
            <a:off x="0" y="2506134"/>
            <a:ext cx="4569431" cy="3943357"/>
            <a:chOff x="-36977" y="755643"/>
            <a:chExt cx="6138079" cy="5297079"/>
          </a:xfrm>
        </p:grpSpPr>
        <p:sp>
          <p:nvSpPr>
            <p:cNvPr id="10" name="矩形 2">
              <a:extLst>
                <a:ext uri="{FF2B5EF4-FFF2-40B4-BE49-F238E27FC236}">
                  <a16:creationId xmlns:a16="http://schemas.microsoft.com/office/drawing/2014/main" xmlns="" id="{81B1F32E-5204-45BC-A575-AAD34C1F6A04}"/>
                </a:ext>
              </a:extLst>
            </p:cNvPr>
            <p:cNvSpPr/>
            <p:nvPr/>
          </p:nvSpPr>
          <p:spPr>
            <a:xfrm rot="19673873">
              <a:off x="70648" y="1185898"/>
              <a:ext cx="5810428" cy="248056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rgbClr val="006FBE"/>
            </a:solidFill>
            <a:ln w="25400" cap="flat" cmpd="sng" algn="ctr">
              <a:solidFill>
                <a:srgbClr val="006FBE"/>
              </a:solid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 name="矩形 2">
              <a:extLst>
                <a:ext uri="{FF2B5EF4-FFF2-40B4-BE49-F238E27FC236}">
                  <a16:creationId xmlns:a16="http://schemas.microsoft.com/office/drawing/2014/main" xmlns="" id="{A13CEF00-65B9-4E59-9FD2-DE746DD72FD5}"/>
                </a:ext>
              </a:extLst>
            </p:cNvPr>
            <p:cNvSpPr/>
            <p:nvPr/>
          </p:nvSpPr>
          <p:spPr>
            <a:xfrm>
              <a:off x="290674" y="2028364"/>
              <a:ext cx="5810428" cy="248056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rgbClr val="006FBE"/>
            </a:solidFill>
            <a:ln w="25400" cap="flat" cmpd="sng" algn="ctr">
              <a:no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椭圆 11">
              <a:extLst>
                <a:ext uri="{FF2B5EF4-FFF2-40B4-BE49-F238E27FC236}">
                  <a16:creationId xmlns:a16="http://schemas.microsoft.com/office/drawing/2014/main" xmlns="" id="{C752CB46-9E5D-4A60-8CFA-1D3C64C05590}"/>
                </a:ext>
              </a:extLst>
            </p:cNvPr>
            <p:cNvSpPr/>
            <p:nvPr/>
          </p:nvSpPr>
          <p:spPr>
            <a:xfrm>
              <a:off x="386425" y="2193004"/>
              <a:ext cx="2260073" cy="2260072"/>
            </a:xfrm>
            <a:prstGeom prst="ellipse">
              <a:avLst/>
            </a:prstGeom>
            <a:gradFill flip="none" rotWithShape="1">
              <a:gsLst>
                <a:gs pos="0">
                  <a:srgbClr val="D42A7F">
                    <a:shade val="30000"/>
                    <a:satMod val="115000"/>
                  </a:srgbClr>
                </a:gs>
                <a:gs pos="46000">
                  <a:srgbClr val="D42A7F">
                    <a:shade val="67500"/>
                    <a:satMod val="115000"/>
                  </a:srgbClr>
                </a:gs>
                <a:gs pos="100000">
                  <a:srgbClr val="E9519D"/>
                </a:gs>
              </a:gsLst>
              <a:path path="rect">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椭圆 12">
              <a:extLst>
                <a:ext uri="{FF2B5EF4-FFF2-40B4-BE49-F238E27FC236}">
                  <a16:creationId xmlns:a16="http://schemas.microsoft.com/office/drawing/2014/main" xmlns="" id="{5AE5E296-DAFB-4C9B-818C-E958A9597559}"/>
                </a:ext>
              </a:extLst>
            </p:cNvPr>
            <p:cNvSpPr/>
            <p:nvPr/>
          </p:nvSpPr>
          <p:spPr>
            <a:xfrm>
              <a:off x="4771817" y="2801285"/>
              <a:ext cx="1170114" cy="1170114"/>
            </a:xfrm>
            <a:prstGeom prst="ellipse">
              <a:avLst/>
            </a:prstGeom>
            <a:solidFill>
              <a:schemeClr val="bg1"/>
            </a:solidFill>
            <a:ln w="25400" cap="flat" cmpd="sng" algn="ctr">
              <a:noFill/>
              <a:prstDash val="solid"/>
            </a:ln>
            <a:effectLst/>
            <a:scene3d>
              <a:camera prst="orthographicFront"/>
              <a:lightRig rig="threePt" dir="t"/>
            </a:scene3d>
            <a:sp3d>
              <a:bevelT w="152400" h="50800" prst="softRound"/>
            </a:sp3d>
          </p:spPr>
          <p:txBody>
            <a:bodyPr rtlCol="0" anchor="ctr"/>
            <a:lstStyle/>
            <a:p>
              <a:pPr algn="ctr"/>
              <a:endParaRPr lang="zh-CN" altLang="en-US" kern="0">
                <a:solidFill>
                  <a:sysClr val="window" lastClr="FFFFFF"/>
                </a:solidFill>
                <a:latin typeface="Calibri"/>
                <a:ea typeface="宋体"/>
              </a:endParaRPr>
            </a:p>
          </p:txBody>
        </p:sp>
        <p:sp>
          <p:nvSpPr>
            <p:cNvPr id="14" name="矩形 2">
              <a:extLst>
                <a:ext uri="{FF2B5EF4-FFF2-40B4-BE49-F238E27FC236}">
                  <a16:creationId xmlns:a16="http://schemas.microsoft.com/office/drawing/2014/main" xmlns="" id="{C2437407-693E-4AE5-AC83-9915209377DF}"/>
                </a:ext>
              </a:extLst>
            </p:cNvPr>
            <p:cNvSpPr/>
            <p:nvPr/>
          </p:nvSpPr>
          <p:spPr>
            <a:xfrm rot="2057048">
              <a:off x="-36977" y="2962913"/>
              <a:ext cx="5810428" cy="248056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rgbClr val="006FBE"/>
            </a:solidFill>
            <a:ln w="25400" cap="flat" cmpd="sng" algn="ctr">
              <a:no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 name="椭圆 14">
              <a:extLst>
                <a:ext uri="{FF2B5EF4-FFF2-40B4-BE49-F238E27FC236}">
                  <a16:creationId xmlns:a16="http://schemas.microsoft.com/office/drawing/2014/main" xmlns="" id="{637DDD42-5CA2-49E8-BCA7-996292A7336F}"/>
                </a:ext>
              </a:extLst>
            </p:cNvPr>
            <p:cNvSpPr/>
            <p:nvPr/>
          </p:nvSpPr>
          <p:spPr>
            <a:xfrm>
              <a:off x="4207284" y="755643"/>
              <a:ext cx="1267845" cy="1267845"/>
            </a:xfrm>
            <a:prstGeom prst="ellipse">
              <a:avLst/>
            </a:prstGeom>
            <a:solidFill>
              <a:schemeClr val="bg1"/>
            </a:solidFill>
            <a:ln w="25400" cap="flat" cmpd="sng" algn="ctr">
              <a:noFill/>
              <a:prstDash val="solid"/>
            </a:ln>
            <a:effectLst/>
            <a:scene3d>
              <a:camera prst="orthographicFront"/>
              <a:lightRig rig="threePt" dir="t"/>
            </a:scene3d>
            <a:sp3d>
              <a:bevelT w="152400" h="50800" prst="softRound"/>
            </a:sp3d>
          </p:spPr>
          <p:txBody>
            <a:bodyPr rtlCol="0" anchor="ctr"/>
            <a:lstStyle/>
            <a:p>
              <a:pPr algn="ctr"/>
              <a:endParaRPr lang="zh-CN" altLang="en-US" kern="0">
                <a:solidFill>
                  <a:sysClr val="window" lastClr="FFFFFF"/>
                </a:solidFill>
                <a:latin typeface="Calibri"/>
                <a:ea typeface="宋体"/>
              </a:endParaRPr>
            </a:p>
          </p:txBody>
        </p:sp>
        <p:sp>
          <p:nvSpPr>
            <p:cNvPr id="16" name="TextBox 35">
              <a:extLst>
                <a:ext uri="{FF2B5EF4-FFF2-40B4-BE49-F238E27FC236}">
                  <a16:creationId xmlns:a16="http://schemas.microsoft.com/office/drawing/2014/main" xmlns="" id="{7B4034D2-C375-4217-AE07-60A8BDECA598}"/>
                </a:ext>
              </a:extLst>
            </p:cNvPr>
            <p:cNvSpPr txBox="1"/>
            <p:nvPr/>
          </p:nvSpPr>
          <p:spPr>
            <a:xfrm>
              <a:off x="4344271" y="988900"/>
              <a:ext cx="1046802" cy="868211"/>
            </a:xfrm>
            <a:prstGeom prst="rect">
              <a:avLst/>
            </a:prstGeom>
            <a:noFill/>
          </p:spPr>
          <p:txBody>
            <a:bodyPr wrap="square" rtlCol="0">
              <a:spAutoFit/>
            </a:bodyPr>
            <a:lstStyle/>
            <a:p>
              <a:r>
                <a:rPr lang="en-US" altLang="zh-CN" sz="3600" b="1" dirty="0">
                  <a:solidFill>
                    <a:schemeClr val="accent2">
                      <a:lumMod val="75000"/>
                    </a:schemeClr>
                  </a:solidFill>
                  <a:latin typeface="微软雅黑" pitchFamily="34" charset="-122"/>
                  <a:ea typeface="微软雅黑" pitchFamily="34" charset="-122"/>
                </a:rPr>
                <a:t>01</a:t>
              </a:r>
              <a:endParaRPr lang="zh-CN" altLang="en-US" sz="3600" b="1" dirty="0">
                <a:solidFill>
                  <a:schemeClr val="accent2">
                    <a:lumMod val="75000"/>
                  </a:schemeClr>
                </a:solidFill>
                <a:latin typeface="微软雅黑" pitchFamily="34" charset="-122"/>
                <a:ea typeface="微软雅黑" pitchFamily="34" charset="-122"/>
              </a:endParaRPr>
            </a:p>
          </p:txBody>
        </p:sp>
        <p:sp>
          <p:nvSpPr>
            <p:cNvPr id="17" name="椭圆 16">
              <a:extLst>
                <a:ext uri="{FF2B5EF4-FFF2-40B4-BE49-F238E27FC236}">
                  <a16:creationId xmlns:a16="http://schemas.microsoft.com/office/drawing/2014/main" xmlns="" id="{36DE0FDF-030F-40E2-8435-3029C98EFBD4}"/>
                </a:ext>
              </a:extLst>
            </p:cNvPr>
            <p:cNvSpPr/>
            <p:nvPr/>
          </p:nvSpPr>
          <p:spPr>
            <a:xfrm>
              <a:off x="3986250" y="4882608"/>
              <a:ext cx="1170114" cy="1170114"/>
            </a:xfrm>
            <a:prstGeom prst="ellipse">
              <a:avLst/>
            </a:prstGeom>
            <a:solidFill>
              <a:schemeClr val="bg1"/>
            </a:solidFill>
            <a:ln w="25400" cap="flat" cmpd="sng" algn="ctr">
              <a:noFill/>
              <a:prstDash val="solid"/>
            </a:ln>
            <a:effectLst/>
            <a:scene3d>
              <a:camera prst="orthographicFront"/>
              <a:lightRig rig="threePt" dir="t"/>
            </a:scene3d>
            <a:sp3d>
              <a:bevelT w="152400" h="50800" prst="softRound"/>
            </a:sp3d>
          </p:spPr>
          <p:txBody>
            <a:bodyPr rtlCol="0" anchor="ctr"/>
            <a:lstStyle/>
            <a:p>
              <a:pPr algn="ctr"/>
              <a:endParaRPr lang="zh-CN" altLang="en-US" kern="0">
                <a:solidFill>
                  <a:sysClr val="window" lastClr="FFFFFF"/>
                </a:solidFill>
                <a:latin typeface="Calibri"/>
                <a:ea typeface="宋体"/>
              </a:endParaRPr>
            </a:p>
          </p:txBody>
        </p:sp>
        <p:sp>
          <p:nvSpPr>
            <p:cNvPr id="18" name="椭圆 17">
              <a:extLst>
                <a:ext uri="{FF2B5EF4-FFF2-40B4-BE49-F238E27FC236}">
                  <a16:creationId xmlns:a16="http://schemas.microsoft.com/office/drawing/2014/main" xmlns="" id="{C1D4B701-D41F-434D-B3EB-ACAA4B09446B}"/>
                </a:ext>
              </a:extLst>
            </p:cNvPr>
            <p:cNvSpPr/>
            <p:nvPr/>
          </p:nvSpPr>
          <p:spPr>
            <a:xfrm>
              <a:off x="215253" y="2021244"/>
              <a:ext cx="2546372" cy="2546370"/>
            </a:xfrm>
            <a:prstGeom prst="ellipse">
              <a:avLst/>
            </a:prstGeom>
            <a:solidFill>
              <a:srgbClr val="006FBE"/>
            </a:solidFill>
            <a:ln w="25400" cap="flat" cmpd="sng" algn="ctr">
              <a:solidFill>
                <a:srgbClr val="006FB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9" name="TextBox 35">
              <a:extLst>
                <a:ext uri="{FF2B5EF4-FFF2-40B4-BE49-F238E27FC236}">
                  <a16:creationId xmlns:a16="http://schemas.microsoft.com/office/drawing/2014/main" xmlns="" id="{4DCE4469-0B4F-4BD2-818A-705D2C4DB00F}"/>
                </a:ext>
              </a:extLst>
            </p:cNvPr>
            <p:cNvSpPr txBox="1"/>
            <p:nvPr/>
          </p:nvSpPr>
          <p:spPr>
            <a:xfrm>
              <a:off x="4895130" y="3022355"/>
              <a:ext cx="1046802" cy="868211"/>
            </a:xfrm>
            <a:prstGeom prst="rect">
              <a:avLst/>
            </a:prstGeom>
            <a:noFill/>
          </p:spPr>
          <p:txBody>
            <a:bodyPr wrap="square" rtlCol="0">
              <a:spAutoFit/>
            </a:bodyPr>
            <a:lstStyle/>
            <a:p>
              <a:r>
                <a:rPr lang="en-US" altLang="zh-CN" sz="3600" b="1" dirty="0">
                  <a:solidFill>
                    <a:schemeClr val="accent2">
                      <a:lumMod val="75000"/>
                    </a:schemeClr>
                  </a:solidFill>
                  <a:latin typeface="微软雅黑" pitchFamily="34" charset="-122"/>
                  <a:ea typeface="微软雅黑" pitchFamily="34" charset="-122"/>
                </a:rPr>
                <a:t>02</a:t>
              </a:r>
              <a:endParaRPr lang="zh-CN" altLang="en-US" sz="3600" b="1" dirty="0">
                <a:solidFill>
                  <a:schemeClr val="accent2">
                    <a:lumMod val="75000"/>
                  </a:schemeClr>
                </a:solidFill>
                <a:latin typeface="微软雅黑" pitchFamily="34" charset="-122"/>
                <a:ea typeface="微软雅黑" pitchFamily="34" charset="-122"/>
              </a:endParaRPr>
            </a:p>
          </p:txBody>
        </p:sp>
        <p:sp>
          <p:nvSpPr>
            <p:cNvPr id="20" name="TextBox 35">
              <a:extLst>
                <a:ext uri="{FF2B5EF4-FFF2-40B4-BE49-F238E27FC236}">
                  <a16:creationId xmlns:a16="http://schemas.microsoft.com/office/drawing/2014/main" xmlns="" id="{22E8446E-719A-4A6B-ACE8-9813DB8C5A21}"/>
                </a:ext>
              </a:extLst>
            </p:cNvPr>
            <p:cNvSpPr txBox="1"/>
            <p:nvPr/>
          </p:nvSpPr>
          <p:spPr>
            <a:xfrm>
              <a:off x="4109563" y="5138429"/>
              <a:ext cx="1046802" cy="868211"/>
            </a:xfrm>
            <a:prstGeom prst="rect">
              <a:avLst/>
            </a:prstGeom>
            <a:noFill/>
          </p:spPr>
          <p:txBody>
            <a:bodyPr wrap="square" rtlCol="0">
              <a:spAutoFit/>
            </a:bodyPr>
            <a:lstStyle/>
            <a:p>
              <a:r>
                <a:rPr lang="en-US" altLang="zh-CN" sz="3600" b="1" dirty="0">
                  <a:solidFill>
                    <a:schemeClr val="accent2">
                      <a:lumMod val="75000"/>
                    </a:schemeClr>
                  </a:solidFill>
                  <a:latin typeface="微软雅黑" pitchFamily="34" charset="-122"/>
                  <a:ea typeface="微软雅黑" pitchFamily="34" charset="-122"/>
                </a:rPr>
                <a:t>03</a:t>
              </a:r>
              <a:endParaRPr lang="zh-CN" altLang="en-US" sz="3600" b="1" dirty="0">
                <a:solidFill>
                  <a:schemeClr val="accent2">
                    <a:lumMod val="75000"/>
                  </a:schemeClr>
                </a:solidFill>
                <a:latin typeface="微软雅黑" pitchFamily="34" charset="-122"/>
                <a:ea typeface="微软雅黑" pitchFamily="34" charset="-122"/>
              </a:endParaRPr>
            </a:p>
          </p:txBody>
        </p:sp>
        <p:sp>
          <p:nvSpPr>
            <p:cNvPr id="21" name="椭圆 20">
              <a:extLst>
                <a:ext uri="{FF2B5EF4-FFF2-40B4-BE49-F238E27FC236}">
                  <a16:creationId xmlns:a16="http://schemas.microsoft.com/office/drawing/2014/main" xmlns="" id="{67511F5F-EEE9-4487-9FC9-49009C2ACE6D}"/>
                </a:ext>
              </a:extLst>
            </p:cNvPr>
            <p:cNvSpPr/>
            <p:nvPr/>
          </p:nvSpPr>
          <p:spPr>
            <a:xfrm>
              <a:off x="452161" y="2266619"/>
              <a:ext cx="2038687" cy="2038685"/>
            </a:xfrm>
            <a:prstGeom prst="ellipse">
              <a:avLst/>
            </a:prstGeom>
            <a:solidFill>
              <a:schemeClr val="bg1"/>
            </a:solidFill>
            <a:ln w="25400" cap="flat" cmpd="sng" algn="ctr">
              <a:noFill/>
              <a:prstDash val="solid"/>
            </a:ln>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 name="TextBox 43">
              <a:extLst>
                <a:ext uri="{FF2B5EF4-FFF2-40B4-BE49-F238E27FC236}">
                  <a16:creationId xmlns:a16="http://schemas.microsoft.com/office/drawing/2014/main" xmlns="" id="{C40DEB49-E430-44E4-BC5D-866E5B3655C3}"/>
                </a:ext>
              </a:extLst>
            </p:cNvPr>
            <p:cNvSpPr txBox="1"/>
            <p:nvPr/>
          </p:nvSpPr>
          <p:spPr>
            <a:xfrm>
              <a:off x="769504" y="2809188"/>
              <a:ext cx="1379964" cy="1182420"/>
            </a:xfrm>
            <a:prstGeom prst="rect">
              <a:avLst/>
            </a:prstGeom>
            <a:noFill/>
          </p:spPr>
          <p:txBody>
            <a:bodyPr wrap="square" rtlCol="0">
              <a:spAutoFit/>
            </a:bodyPr>
            <a:lstStyle>
              <a:defPPr>
                <a:defRPr lang="en-US"/>
              </a:defPPr>
              <a:lvl1pPr lvl="0">
                <a:lnSpc>
                  <a:spcPct val="80000"/>
                </a:lnSpc>
                <a:defRPr sz="4000" kern="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3200" i="0" u="none" strike="noStrike" kern="0" normalizeH="0" baseline="0" noProof="0" dirty="0">
                  <a:ln>
                    <a:noFill/>
                  </a:ln>
                  <a:solidFill>
                    <a:schemeClr val="accent2">
                      <a:lumMod val="75000"/>
                    </a:schemeClr>
                  </a:solidFill>
                  <a:effectLst/>
                  <a:uLnTx/>
                  <a:uFillTx/>
                  <a:latin typeface="+mj-ea"/>
                  <a:ea typeface="+mj-ea"/>
                </a:rPr>
                <a:t>标识方法</a:t>
              </a:r>
              <a:endParaRPr kumimoji="0" lang="zh-CN" altLang="en-US" sz="2800" i="0" u="none" strike="noStrike" kern="0" normalizeH="0" baseline="0" noProof="0" dirty="0">
                <a:ln>
                  <a:noFill/>
                </a:ln>
                <a:solidFill>
                  <a:schemeClr val="accent2">
                    <a:lumMod val="75000"/>
                  </a:schemeClr>
                </a:solidFill>
                <a:effectLst/>
                <a:uLnTx/>
                <a:uFillTx/>
                <a:latin typeface="+mj-ea"/>
                <a:ea typeface="+mj-ea"/>
              </a:endParaRPr>
            </a:p>
          </p:txBody>
        </p:sp>
      </p:grpSp>
      <p:cxnSp>
        <p:nvCxnSpPr>
          <p:cNvPr id="23" name="直接连接符 22">
            <a:extLst>
              <a:ext uri="{FF2B5EF4-FFF2-40B4-BE49-F238E27FC236}">
                <a16:creationId xmlns:a16="http://schemas.microsoft.com/office/drawing/2014/main" xmlns="" id="{9DF14B44-76F1-4957-9FB7-C6512299AC62}"/>
              </a:ext>
            </a:extLst>
          </p:cNvPr>
          <p:cNvCxnSpPr/>
          <p:nvPr/>
        </p:nvCxnSpPr>
        <p:spPr>
          <a:xfrm flipH="1">
            <a:off x="4470136" y="3586375"/>
            <a:ext cx="3389412" cy="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C07C239B-2DCA-4F59-BD76-691520DF7D3A}"/>
              </a:ext>
            </a:extLst>
          </p:cNvPr>
          <p:cNvCxnSpPr/>
          <p:nvPr/>
        </p:nvCxnSpPr>
        <p:spPr>
          <a:xfrm flipH="1">
            <a:off x="4469848" y="5202586"/>
            <a:ext cx="3336793" cy="882"/>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Text Box 2">
            <a:extLst>
              <a:ext uri="{FF2B5EF4-FFF2-40B4-BE49-F238E27FC236}">
                <a16:creationId xmlns:a16="http://schemas.microsoft.com/office/drawing/2014/main" xmlns="" id="{956F68A0-DD09-4674-8F4E-A00AE23B2057}"/>
              </a:ext>
            </a:extLst>
          </p:cNvPr>
          <p:cNvSpPr txBox="1">
            <a:spLocks noChangeArrowheads="1"/>
          </p:cNvSpPr>
          <p:nvPr/>
        </p:nvSpPr>
        <p:spPr bwMode="auto">
          <a:xfrm>
            <a:off x="7226061" y="1023932"/>
            <a:ext cx="4724370" cy="1187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15000"/>
              </a:lnSpc>
            </a:pPr>
            <a:r>
              <a:rPr kumimoji="1" lang="zh-CN" altLang="en-US" sz="3200" dirty="0">
                <a:solidFill>
                  <a:srgbClr val="000000"/>
                </a:solidFill>
                <a:latin typeface="+mn-lt"/>
                <a:ea typeface="+mj-ea"/>
              </a:rPr>
              <a:t>例</a:t>
            </a:r>
            <a:r>
              <a:rPr kumimoji="1" lang="en-US" altLang="zh-CN" sz="3200" dirty="0">
                <a:solidFill>
                  <a:srgbClr val="000000"/>
                </a:solidFill>
                <a:latin typeface="+mn-lt"/>
                <a:ea typeface="+mj-ea"/>
              </a:rPr>
              <a:t>:    </a:t>
            </a:r>
          </a:p>
          <a:p>
            <a:pPr>
              <a:lnSpc>
                <a:spcPct val="115000"/>
              </a:lnSpc>
            </a:pPr>
            <a:r>
              <a:rPr kumimoji="1" lang="en-US" altLang="zh-CN" sz="3200" b="1" dirty="0">
                <a:solidFill>
                  <a:srgbClr val="000000"/>
                </a:solidFill>
                <a:latin typeface="+mn-lt"/>
                <a:ea typeface="+mj-ea"/>
              </a:rPr>
              <a:t>  Exp</a:t>
            </a:r>
            <a:r>
              <a:rPr kumimoji="1" lang="en-US" altLang="zh-CN" sz="3200" dirty="0">
                <a:solidFill>
                  <a:srgbClr val="000000"/>
                </a:solidFill>
                <a:latin typeface="+mn-lt"/>
                <a:ea typeface="+mj-ea"/>
              </a:rPr>
              <a:t> =</a:t>
            </a:r>
            <a:r>
              <a:rPr kumimoji="1" lang="en-US" altLang="zh-CN" sz="3200" dirty="0">
                <a:latin typeface="+mn-lt"/>
                <a:ea typeface="+mj-ea"/>
              </a:rPr>
              <a:t> </a:t>
            </a:r>
            <a:r>
              <a:rPr kumimoji="1" lang="en-US" altLang="zh-CN" sz="3200" u="sng" dirty="0">
                <a:solidFill>
                  <a:srgbClr val="800000"/>
                </a:solidFill>
                <a:latin typeface="+mn-lt"/>
                <a:ea typeface="+mj-ea"/>
              </a:rPr>
              <a:t>a </a:t>
            </a:r>
            <a:r>
              <a:rPr kumimoji="1" lang="en-US" altLang="zh-CN" sz="3200" u="sng" dirty="0">
                <a:solidFill>
                  <a:srgbClr val="800000"/>
                </a:solidFill>
                <a:latin typeface="+mn-lt"/>
                <a:ea typeface="+mj-ea"/>
                <a:sym typeface="Symbol" panose="05050102010706020507" pitchFamily="18" charset="2"/>
              </a:rPr>
              <a:t></a:t>
            </a:r>
            <a:r>
              <a:rPr kumimoji="1" lang="en-US" altLang="zh-CN" sz="3200" u="sng" dirty="0">
                <a:solidFill>
                  <a:srgbClr val="800000"/>
                </a:solidFill>
                <a:latin typeface="+mn-lt"/>
                <a:ea typeface="+mj-ea"/>
              </a:rPr>
              <a:t> b</a:t>
            </a:r>
            <a:r>
              <a:rPr kumimoji="1" lang="en-US" altLang="zh-CN" sz="3200" dirty="0">
                <a:latin typeface="+mn-lt"/>
                <a:ea typeface="+mj-ea"/>
              </a:rPr>
              <a:t> </a:t>
            </a:r>
            <a:r>
              <a:rPr kumimoji="1" lang="en-US" altLang="zh-CN" sz="3200" b="1" dirty="0">
                <a:solidFill>
                  <a:srgbClr val="FF0000"/>
                </a:solidFill>
                <a:latin typeface="+mn-lt"/>
                <a:ea typeface="+mj-ea"/>
              </a:rPr>
              <a:t>+</a:t>
            </a:r>
            <a:r>
              <a:rPr kumimoji="1" lang="en-US" altLang="zh-CN" sz="3200" dirty="0">
                <a:latin typeface="+mn-lt"/>
                <a:ea typeface="+mj-ea"/>
              </a:rPr>
              <a:t> </a:t>
            </a:r>
            <a:r>
              <a:rPr kumimoji="1" lang="en-US" altLang="zh-CN" sz="3200" u="sng" dirty="0">
                <a:solidFill>
                  <a:srgbClr val="0000CC"/>
                </a:solidFill>
                <a:latin typeface="+mn-lt"/>
                <a:ea typeface="+mj-ea"/>
              </a:rPr>
              <a:t>(c </a:t>
            </a:r>
            <a:r>
              <a:rPr kumimoji="1" lang="en-US" altLang="zh-CN" sz="3200" u="sng" dirty="0">
                <a:solidFill>
                  <a:srgbClr val="0000CC"/>
                </a:solidFill>
                <a:latin typeface="+mn-lt"/>
                <a:ea typeface="+mj-ea"/>
                <a:sym typeface="Symbol" panose="05050102010706020507" pitchFamily="18" charset="2"/>
              </a:rPr>
              <a:t></a:t>
            </a:r>
            <a:r>
              <a:rPr kumimoji="1" lang="en-US" altLang="zh-CN" sz="3200" u="sng" dirty="0">
                <a:solidFill>
                  <a:srgbClr val="0000CC"/>
                </a:solidFill>
                <a:latin typeface="+mn-lt"/>
                <a:ea typeface="+mj-ea"/>
              </a:rPr>
              <a:t> d / e) </a:t>
            </a:r>
            <a:r>
              <a:rPr kumimoji="1" lang="en-US" altLang="zh-CN" sz="3200" u="sng" dirty="0">
                <a:solidFill>
                  <a:srgbClr val="0000CC"/>
                </a:solidFill>
                <a:latin typeface="+mn-lt"/>
                <a:ea typeface="+mj-ea"/>
                <a:sym typeface="Symbol" panose="05050102010706020507" pitchFamily="18" charset="2"/>
              </a:rPr>
              <a:t></a:t>
            </a:r>
            <a:r>
              <a:rPr kumimoji="1" lang="en-US" altLang="zh-CN" sz="3200" u="sng" dirty="0">
                <a:solidFill>
                  <a:srgbClr val="0000CC"/>
                </a:solidFill>
                <a:latin typeface="+mn-lt"/>
                <a:ea typeface="+mj-ea"/>
              </a:rPr>
              <a:t> f</a:t>
            </a:r>
          </a:p>
        </p:txBody>
      </p:sp>
      <p:sp>
        <p:nvSpPr>
          <p:cNvPr id="30" name="文本框 29">
            <a:extLst>
              <a:ext uri="{FF2B5EF4-FFF2-40B4-BE49-F238E27FC236}">
                <a16:creationId xmlns:a16="http://schemas.microsoft.com/office/drawing/2014/main" xmlns="" id="{DACF0BC9-5E48-44D7-A923-C6DBDCF3DC15}"/>
              </a:ext>
            </a:extLst>
          </p:cNvPr>
          <p:cNvSpPr txBox="1"/>
          <p:nvPr/>
        </p:nvSpPr>
        <p:spPr>
          <a:xfrm>
            <a:off x="8431834" y="2611367"/>
            <a:ext cx="3369298" cy="621196"/>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Calibri" panose="020F0502020204030204"/>
                <a:ea typeface="黑体" panose="02010609060101010101" pitchFamily="49" charset="-122"/>
                <a:cs typeface="+mn-cs"/>
              </a:rPr>
              <a:t>+</a:t>
            </a:r>
            <a:r>
              <a:rPr kumimoji="1" lang="en-US" altLang="zh-CN" sz="3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 </a:t>
            </a: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rPr>
              <a:t> a b</a:t>
            </a:r>
            <a:r>
              <a:rPr kumimoji="1" lang="en-US" altLang="zh-CN" sz="3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 c / d e f</a:t>
            </a:r>
            <a:endParaRPr kumimoji="1" lang="en-US" altLang="zh-CN" sz="3200" b="0" i="0" u="none"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endParaRPr>
          </a:p>
        </p:txBody>
      </p:sp>
      <p:sp>
        <p:nvSpPr>
          <p:cNvPr id="32" name="文本框 31">
            <a:extLst>
              <a:ext uri="{FF2B5EF4-FFF2-40B4-BE49-F238E27FC236}">
                <a16:creationId xmlns:a16="http://schemas.microsoft.com/office/drawing/2014/main" xmlns="" id="{38E97B66-A313-43C3-87D1-E7587D327E4F}"/>
              </a:ext>
            </a:extLst>
          </p:cNvPr>
          <p:cNvSpPr txBox="1"/>
          <p:nvPr/>
        </p:nvSpPr>
        <p:spPr>
          <a:xfrm>
            <a:off x="8431834" y="4351867"/>
            <a:ext cx="3516250" cy="621196"/>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rPr>
              <a:t>a </a:t>
            </a: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rPr>
              <a:t> b</a:t>
            </a:r>
            <a:r>
              <a:rPr kumimoji="1" lang="en-US" altLang="zh-CN" sz="3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 </a:t>
            </a:r>
            <a:r>
              <a:rPr kumimoji="1" lang="en-US" altLang="zh-CN" sz="3200" b="1" i="0" u="none" strike="noStrike" kern="1200" cap="none" spc="0" normalizeH="0" baseline="0" noProof="0" dirty="0">
                <a:ln>
                  <a:noFill/>
                </a:ln>
                <a:solidFill>
                  <a:srgbClr val="FF0000"/>
                </a:solidFill>
                <a:effectLst/>
                <a:uLnTx/>
                <a:uFillTx/>
                <a:latin typeface="Calibri" panose="020F0502020204030204"/>
                <a:ea typeface="黑体" panose="02010609060101010101" pitchFamily="49" charset="-122"/>
                <a:cs typeface="+mn-cs"/>
              </a:rPr>
              <a:t>+</a:t>
            </a:r>
            <a:r>
              <a:rPr kumimoji="1" lang="en-US" altLang="zh-CN" sz="3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c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 d / e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 f</a:t>
            </a:r>
            <a:endParaRPr kumimoji="1" lang="en-US" altLang="zh-CN" sz="3200" b="0" i="0" u="none"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endParaRPr>
          </a:p>
        </p:txBody>
      </p:sp>
      <p:sp>
        <p:nvSpPr>
          <p:cNvPr id="34" name="文本框 33">
            <a:extLst>
              <a:ext uri="{FF2B5EF4-FFF2-40B4-BE49-F238E27FC236}">
                <a16:creationId xmlns:a16="http://schemas.microsoft.com/office/drawing/2014/main" xmlns="" id="{F898FC2D-246C-4891-8518-75F8D89871C2}"/>
              </a:ext>
            </a:extLst>
          </p:cNvPr>
          <p:cNvSpPr txBox="1"/>
          <p:nvPr/>
        </p:nvSpPr>
        <p:spPr>
          <a:xfrm>
            <a:off x="8431834" y="5845911"/>
            <a:ext cx="3516250" cy="621196"/>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rPr>
              <a:t>a b </a:t>
            </a:r>
            <a:r>
              <a:rPr kumimoji="1" lang="en-US" altLang="zh-CN" sz="3200" b="0" i="0" u="sng" strike="noStrike" kern="1200" cap="none" spc="0" normalizeH="0" baseline="0" noProof="0" dirty="0">
                <a:ln>
                  <a:noFill/>
                </a:ln>
                <a:solidFill>
                  <a:srgbClr val="800000"/>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c d e /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rPr>
              <a:t> f </a:t>
            </a:r>
            <a:r>
              <a:rPr kumimoji="1" lang="en-US" altLang="zh-CN" sz="3200" b="0" i="0" u="sng" strike="noStrike" kern="1200" cap="none" spc="0" normalizeH="0" baseline="0" noProof="0" dirty="0">
                <a:ln>
                  <a:noFill/>
                </a:ln>
                <a:solidFill>
                  <a:srgbClr val="0000CC"/>
                </a:solidFill>
                <a:effectLst/>
                <a:uLnTx/>
                <a:uFillTx/>
                <a:latin typeface="Calibri" panose="020F0502020204030204"/>
                <a:ea typeface="黑体" panose="02010609060101010101" pitchFamily="49" charset="-122"/>
                <a:cs typeface="+mn-cs"/>
                <a:sym typeface="Symbol" panose="05050102010706020507" pitchFamily="18" charset="2"/>
              </a:rPr>
              <a:t></a:t>
            </a:r>
            <a:r>
              <a:rPr kumimoji="1" lang="en-US" altLang="zh-CN" sz="3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 </a:t>
            </a:r>
            <a:r>
              <a:rPr kumimoji="1" lang="en-US" altLang="zh-CN" sz="3200" b="1" i="0" u="none" strike="noStrike" kern="1200" cap="none" spc="0" normalizeH="0" baseline="0" noProof="0" dirty="0">
                <a:ln>
                  <a:noFill/>
                </a:ln>
                <a:solidFill>
                  <a:srgbClr val="FF0000"/>
                </a:solidFill>
                <a:effectLst/>
                <a:uLnTx/>
                <a:uFillTx/>
                <a:latin typeface="Calibri" panose="020F0502020204030204"/>
                <a:ea typeface="黑体" panose="02010609060101010101" pitchFamily="49" charset="-122"/>
                <a:cs typeface="+mn-cs"/>
              </a:rPr>
              <a:t>+     </a:t>
            </a:r>
          </a:p>
        </p:txBody>
      </p:sp>
    </p:spTree>
    <p:extLst>
      <p:ext uri="{BB962C8B-B14F-4D97-AF65-F5344CB8AC3E}">
        <p14:creationId xmlns:p14="http://schemas.microsoft.com/office/powerpoint/2010/main" val="301974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blinds(horizontal)">
                                      <p:cBhvr>
                                        <p:cTn id="32" dur="500"/>
                                        <p:tgtEl>
                                          <p:spTgt spid="2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animEffect transition="in" filter="blinds(horizontal)">
                                      <p:cBhvr>
                                        <p:cTn id="37" dur="500"/>
                                        <p:tgtEl>
                                          <p:spTgt spid="2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6" grpId="0" build="p"/>
      <p:bldP spid="30" grpId="0"/>
      <p:bldP spid="32"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3</a:t>
            </a:r>
            <a:r>
              <a:rPr lang="zh-CN" altLang="en-US" dirty="0"/>
              <a:t>：表达式求值</a:t>
            </a:r>
            <a:r>
              <a:rPr lang="en-US" altLang="zh-CN" dirty="0"/>
              <a:t>——</a:t>
            </a:r>
            <a:r>
              <a:rPr lang="zh-CN" altLang="en-US" dirty="0"/>
              <a:t>三种标识方法</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3523138"/>
            <a:ext cx="10972800" cy="3206274"/>
          </a:xfrm>
        </p:spPr>
        <p:txBody>
          <a:bodyPr>
            <a:normAutofit fontScale="85000" lnSpcReduction="20000"/>
          </a:bodyPr>
          <a:lstStyle/>
          <a:p>
            <a:r>
              <a:rPr kumimoji="1" lang="zh-CN" altLang="en-US" dirty="0">
                <a:latin typeface="宋体" panose="02010600030101010101" pitchFamily="2" charset="-122"/>
              </a:rPr>
              <a:t>三种方法操作数的相对次序均不变</a:t>
            </a:r>
            <a:endParaRPr kumimoji="1" lang="en-US" altLang="zh-CN" dirty="0">
              <a:latin typeface="宋体" panose="02010600030101010101" pitchFamily="2" charset="-122"/>
            </a:endParaRPr>
          </a:p>
          <a:p>
            <a:r>
              <a:rPr kumimoji="1" lang="zh-CN" altLang="en-US" dirty="0">
                <a:latin typeface="宋体" panose="02010600030101010101" pitchFamily="2" charset="-122"/>
              </a:rPr>
              <a:t>除中缀式外，运算符的相对次序与原表达式不同</a:t>
            </a:r>
            <a:endParaRPr kumimoji="1" lang="en-US" altLang="zh-CN" dirty="0">
              <a:latin typeface="宋体" panose="02010600030101010101" pitchFamily="2" charset="-122"/>
            </a:endParaRPr>
          </a:p>
          <a:p>
            <a:pPr lvl="1"/>
            <a:r>
              <a:rPr kumimoji="1" lang="zh-CN" altLang="en-US" dirty="0"/>
              <a:t>中缀式丢失了括号信息，运算次序改变，一般没有意义</a:t>
            </a:r>
            <a:endParaRPr kumimoji="1" lang="en-US" altLang="zh-CN" dirty="0"/>
          </a:p>
          <a:p>
            <a:pPr lvl="1"/>
            <a:r>
              <a:rPr kumimoji="1" lang="zh-CN" altLang="en-US" dirty="0">
                <a:latin typeface="Times New Roman" panose="02020603050405020304" pitchFamily="18" charset="0"/>
              </a:rPr>
              <a:t>后缀式运算符出现顺序恰为表达式的运算顺序，最常用于运算（</a:t>
            </a:r>
            <a:r>
              <a:rPr kumimoji="1" lang="zh-CN" altLang="en-US" dirty="0">
                <a:solidFill>
                  <a:srgbClr val="FF0000"/>
                </a:solidFill>
                <a:latin typeface="Times New Roman" panose="02020603050405020304" pitchFamily="18" charset="0"/>
              </a:rPr>
              <a:t>逆波兰式</a:t>
            </a:r>
            <a:r>
              <a:rPr kumimoji="1" lang="zh-CN" altLang="en-US" dirty="0">
                <a:latin typeface="Times New Roman" panose="02020603050405020304" pitchFamily="18" charset="0"/>
              </a:rPr>
              <a:t>）</a:t>
            </a:r>
            <a:endParaRPr kumimoji="1" lang="en-US" altLang="zh-CN" dirty="0"/>
          </a:p>
          <a:p>
            <a:r>
              <a:rPr kumimoji="1" lang="zh-CN" altLang="en-US" dirty="0"/>
              <a:t>前缀式的运算规则</a:t>
            </a:r>
          </a:p>
          <a:p>
            <a:pPr lvl="1"/>
            <a:r>
              <a:rPr kumimoji="1" lang="zh-CN" altLang="en-US" dirty="0"/>
              <a:t>连续出现的两个操作数和之前紧靠它们的运算符构成一个最小表达式</a:t>
            </a:r>
            <a:endParaRPr lang="en-US" altLang="zh-CN" dirty="0"/>
          </a:p>
          <a:p>
            <a:r>
              <a:rPr kumimoji="1" lang="zh-CN" altLang="en-US" dirty="0">
                <a:latin typeface="Times New Roman" panose="02020603050405020304" pitchFamily="18" charset="0"/>
              </a:rPr>
              <a:t>后缀式的运算规则</a:t>
            </a:r>
            <a:endParaRPr kumimoji="1" lang="en-US" altLang="zh-CN" dirty="0">
              <a:latin typeface="Times New Roman" panose="02020603050405020304" pitchFamily="18" charset="0"/>
            </a:endParaRPr>
          </a:p>
          <a:p>
            <a:pPr lvl="1"/>
            <a:r>
              <a:rPr kumimoji="1" lang="zh-CN" altLang="en-US" dirty="0">
                <a:latin typeface="Times New Roman" panose="02020603050405020304" pitchFamily="18" charset="0"/>
              </a:rPr>
              <a:t>运算符和之前紧靠它的两个操作数构成一个最小表达式</a:t>
            </a:r>
            <a:r>
              <a:rPr kumimoji="1" lang="en-US" altLang="zh-CN" dirty="0"/>
              <a:t>	</a:t>
            </a:r>
          </a:p>
          <a:p>
            <a:pPr lvl="1"/>
            <a:endParaRPr lang="zh-CN" altLang="en-US"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7" name="图示 6">
            <a:extLst>
              <a:ext uri="{FF2B5EF4-FFF2-40B4-BE49-F238E27FC236}">
                <a16:creationId xmlns:a16="http://schemas.microsoft.com/office/drawing/2014/main" xmlns="" id="{E6120D81-8A15-4158-ABF7-19F63D771102}"/>
              </a:ext>
            </a:extLst>
          </p:cNvPr>
          <p:cNvGraphicFramePr/>
          <p:nvPr>
            <p:extLst>
              <p:ext uri="{D42A27DB-BD31-4B8C-83A1-F6EECF244321}">
                <p14:modId xmlns:p14="http://schemas.microsoft.com/office/powerpoint/2010/main" val="3535110929"/>
              </p:ext>
            </p:extLst>
          </p:nvPr>
        </p:nvGraphicFramePr>
        <p:xfrm>
          <a:off x="701040" y="1435576"/>
          <a:ext cx="10759440" cy="206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1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3</a:t>
            </a:r>
            <a:r>
              <a:rPr lang="zh-CN" altLang="en-US" dirty="0"/>
              <a:t>：表达式求值</a:t>
            </a:r>
            <a:r>
              <a:rPr lang="en-US" altLang="zh-CN" dirty="0"/>
              <a:t>——</a:t>
            </a:r>
            <a:r>
              <a:rPr lang="zh-CN" altLang="en-US" dirty="0"/>
              <a:t>从后缀式求值</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899157"/>
          </a:xfrm>
        </p:spPr>
        <p:txBody>
          <a:bodyPr/>
          <a:lstStyle/>
          <a:p>
            <a:r>
              <a:rPr lang="zh-CN" altLang="en-US" dirty="0">
                <a:latin typeface="+mj-ea"/>
                <a:ea typeface="+mj-ea"/>
              </a:rPr>
              <a:t>先找运算符，再找操作数</a:t>
            </a:r>
            <a:endParaRPr lang="zh-CN" altLang="en-US" b="0" dirty="0">
              <a:latin typeface="+mj-ea"/>
              <a:ea typeface="+mj-ea"/>
            </a:endParaRP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6" name="Text Box 4">
            <a:extLst>
              <a:ext uri="{FF2B5EF4-FFF2-40B4-BE49-F238E27FC236}">
                <a16:creationId xmlns:a16="http://schemas.microsoft.com/office/drawing/2014/main" xmlns="" id="{F4070B21-78BB-4C3C-B41D-CC93A3739D30}"/>
              </a:ext>
            </a:extLst>
          </p:cNvPr>
          <p:cNvSpPr txBox="1">
            <a:spLocks noChangeArrowheads="1"/>
          </p:cNvSpPr>
          <p:nvPr/>
        </p:nvSpPr>
        <p:spPr bwMode="auto">
          <a:xfrm>
            <a:off x="3562989" y="3329859"/>
            <a:ext cx="420179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dirty="0">
                <a:latin typeface="Times New Roman" panose="02020603050405020304" pitchFamily="18" charset="0"/>
                <a:ea typeface="楷体_GB2312" pitchFamily="49" charset="-122"/>
              </a:rPr>
              <a:t>a b </a:t>
            </a:r>
            <a:r>
              <a:rPr kumimoji="1" lang="en-US" altLang="zh-CN" sz="4000" b="1" dirty="0">
                <a:latin typeface="Times New Roman" panose="02020603050405020304" pitchFamily="18" charset="0"/>
                <a:ea typeface="楷体_GB2312" pitchFamily="49" charset="-122"/>
                <a:sym typeface="Symbol" panose="05050102010706020507" pitchFamily="18" charset="2"/>
              </a:rPr>
              <a:t></a:t>
            </a:r>
            <a:r>
              <a:rPr kumimoji="1" lang="en-US" altLang="zh-CN" sz="4000" b="1" dirty="0">
                <a:latin typeface="Times New Roman" panose="02020603050405020304" pitchFamily="18" charset="0"/>
                <a:ea typeface="楷体_GB2312" pitchFamily="49" charset="-122"/>
              </a:rPr>
              <a:t> c d e / </a:t>
            </a:r>
            <a:r>
              <a:rPr kumimoji="1" lang="en-US" altLang="zh-CN" sz="4000" b="1" dirty="0">
                <a:latin typeface="Times New Roman" panose="02020603050405020304" pitchFamily="18" charset="0"/>
                <a:ea typeface="楷体_GB2312" pitchFamily="49" charset="-122"/>
                <a:sym typeface="Symbol" panose="05050102010706020507" pitchFamily="18" charset="2"/>
              </a:rPr>
              <a:t></a:t>
            </a:r>
            <a:r>
              <a:rPr kumimoji="1" lang="en-US" altLang="zh-CN" sz="4000" b="1" dirty="0">
                <a:latin typeface="Times New Roman" panose="02020603050405020304" pitchFamily="18" charset="0"/>
                <a:ea typeface="楷体_GB2312" pitchFamily="49" charset="-122"/>
              </a:rPr>
              <a:t> f </a:t>
            </a:r>
            <a:r>
              <a:rPr kumimoji="1" lang="en-US" altLang="zh-CN" sz="4000" b="1" dirty="0">
                <a:latin typeface="Times New Roman" panose="02020603050405020304" pitchFamily="18" charset="0"/>
                <a:ea typeface="楷体_GB2312" pitchFamily="49" charset="-122"/>
                <a:sym typeface="Symbol" panose="05050102010706020507" pitchFamily="18" charset="2"/>
              </a:rPr>
              <a:t></a:t>
            </a:r>
            <a:r>
              <a:rPr kumimoji="1" lang="en-US" altLang="zh-CN" sz="4000" b="1" dirty="0">
                <a:latin typeface="Times New Roman" panose="02020603050405020304" pitchFamily="18" charset="0"/>
                <a:ea typeface="楷体_GB2312" pitchFamily="49" charset="-122"/>
              </a:rPr>
              <a:t> +</a:t>
            </a:r>
          </a:p>
        </p:txBody>
      </p:sp>
      <p:sp>
        <p:nvSpPr>
          <p:cNvPr id="30" name="AutoShape 28">
            <a:extLst>
              <a:ext uri="{FF2B5EF4-FFF2-40B4-BE49-F238E27FC236}">
                <a16:creationId xmlns:a16="http://schemas.microsoft.com/office/drawing/2014/main" xmlns="" id="{D406037C-120D-4559-97AA-99ECD0EB4289}"/>
              </a:ext>
            </a:extLst>
          </p:cNvPr>
          <p:cNvSpPr>
            <a:spLocks noChangeArrowheads="1"/>
          </p:cNvSpPr>
          <p:nvPr/>
        </p:nvSpPr>
        <p:spPr bwMode="auto">
          <a:xfrm>
            <a:off x="4511040" y="2879732"/>
            <a:ext cx="121920" cy="611788"/>
          </a:xfrm>
          <a:prstGeom prst="downArrow">
            <a:avLst>
              <a:gd name="adj1" fmla="val 50000"/>
              <a:gd name="adj2" fmla="val 62500"/>
            </a:avLst>
          </a:prstGeom>
          <a:solidFill>
            <a:srgbClr val="FFC000"/>
          </a:solidFill>
          <a:ln w="9525">
            <a:solidFill>
              <a:srgbClr val="FFC000"/>
            </a:solidFill>
            <a:miter lim="800000"/>
            <a:headEnd/>
            <a:tailEnd/>
          </a:ln>
        </p:spPr>
        <p:txBody>
          <a:bodyPr vert="eaVert"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标注: 线形(带强调线) 3">
            <a:extLst>
              <a:ext uri="{FF2B5EF4-FFF2-40B4-BE49-F238E27FC236}">
                <a16:creationId xmlns:a16="http://schemas.microsoft.com/office/drawing/2014/main" xmlns="" id="{A1267802-F439-4650-A880-D902D15E15CC}"/>
              </a:ext>
            </a:extLst>
          </p:cNvPr>
          <p:cNvSpPr/>
          <p:nvPr/>
        </p:nvSpPr>
        <p:spPr>
          <a:xfrm rot="16200000">
            <a:off x="3875193" y="3006199"/>
            <a:ext cx="707886" cy="1092128"/>
          </a:xfrm>
          <a:prstGeom prst="accentCallout1">
            <a:avLst>
              <a:gd name="adj1" fmla="val -1716"/>
              <a:gd name="adj2" fmla="val -9768"/>
              <a:gd name="adj3" fmla="val -32626"/>
              <a:gd name="adj4" fmla="val -43975"/>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xmlns="" id="{BC2050ED-3EAD-4D9C-A5DE-84376A2FDDD1}"/>
              </a:ext>
            </a:extLst>
          </p:cNvPr>
          <p:cNvSpPr txBox="1"/>
          <p:nvPr/>
        </p:nvSpPr>
        <p:spPr>
          <a:xfrm>
            <a:off x="2839035" y="4169284"/>
            <a:ext cx="899089" cy="523220"/>
          </a:xfrm>
          <a:prstGeom prst="rect">
            <a:avLst/>
          </a:prstGeom>
          <a:noFill/>
        </p:spPr>
        <p:txBody>
          <a:bodyPr wrap="square">
            <a:spAutoFit/>
          </a:bodyPr>
          <a:lstStyle/>
          <a:p>
            <a:r>
              <a:rPr lang="en-US" altLang="zh-CN" sz="2800" dirty="0" err="1">
                <a:solidFill>
                  <a:schemeClr val="accent1">
                    <a:lumMod val="75000"/>
                  </a:schemeClr>
                </a:solidFill>
              </a:rPr>
              <a:t>a×b</a:t>
            </a:r>
            <a:endParaRPr lang="en-US" altLang="zh-CN" sz="2800" dirty="0">
              <a:solidFill>
                <a:schemeClr val="accent1">
                  <a:lumMod val="75000"/>
                </a:schemeClr>
              </a:solidFill>
            </a:endParaRPr>
          </a:p>
        </p:txBody>
      </p:sp>
      <p:sp>
        <p:nvSpPr>
          <p:cNvPr id="39" name="AutoShape 28">
            <a:extLst>
              <a:ext uri="{FF2B5EF4-FFF2-40B4-BE49-F238E27FC236}">
                <a16:creationId xmlns:a16="http://schemas.microsoft.com/office/drawing/2014/main" xmlns="" id="{982186DD-88B9-44BE-A057-C315DE81CA8A}"/>
              </a:ext>
            </a:extLst>
          </p:cNvPr>
          <p:cNvSpPr>
            <a:spLocks noChangeArrowheads="1"/>
          </p:cNvSpPr>
          <p:nvPr/>
        </p:nvSpPr>
        <p:spPr bwMode="auto">
          <a:xfrm>
            <a:off x="5974080" y="2892426"/>
            <a:ext cx="121920" cy="611788"/>
          </a:xfrm>
          <a:prstGeom prst="downArrow">
            <a:avLst>
              <a:gd name="adj1" fmla="val 50000"/>
              <a:gd name="adj2" fmla="val 62500"/>
            </a:avLst>
          </a:prstGeom>
          <a:solidFill>
            <a:srgbClr val="FFC000"/>
          </a:solidFill>
          <a:ln w="9525">
            <a:solidFill>
              <a:srgbClr val="FFC000"/>
            </a:solidFill>
            <a:miter lim="800000"/>
            <a:headEnd/>
            <a:tailEnd/>
          </a:ln>
        </p:spPr>
        <p:txBody>
          <a:bodyPr vert="eaVert"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标注: 线形(带强调线) 39">
            <a:extLst>
              <a:ext uri="{FF2B5EF4-FFF2-40B4-BE49-F238E27FC236}">
                <a16:creationId xmlns:a16="http://schemas.microsoft.com/office/drawing/2014/main" xmlns="" id="{B1F5A101-563D-435A-A499-8043314AC34F}"/>
              </a:ext>
            </a:extLst>
          </p:cNvPr>
          <p:cNvSpPr/>
          <p:nvPr/>
        </p:nvSpPr>
        <p:spPr>
          <a:xfrm rot="16200000">
            <a:off x="5281065" y="3091271"/>
            <a:ext cx="707886" cy="921984"/>
          </a:xfrm>
          <a:prstGeom prst="accentCallout1">
            <a:avLst>
              <a:gd name="adj1" fmla="val 11883"/>
              <a:gd name="adj2" fmla="val -8333"/>
              <a:gd name="adj3" fmla="val -61317"/>
              <a:gd name="adj4" fmla="val -52587"/>
            </a:avLst>
          </a:prstGeom>
          <a:ln>
            <a:solidFill>
              <a:srgbClr val="00B05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xmlns="" id="{0B7B9E5E-C06D-4AD3-B394-0220C49CF0F0}"/>
              </a:ext>
            </a:extLst>
          </p:cNvPr>
          <p:cNvSpPr txBox="1"/>
          <p:nvPr/>
        </p:nvSpPr>
        <p:spPr>
          <a:xfrm>
            <a:off x="4229136" y="4246151"/>
            <a:ext cx="899089" cy="523220"/>
          </a:xfrm>
          <a:prstGeom prst="rect">
            <a:avLst/>
          </a:prstGeom>
          <a:noFill/>
        </p:spPr>
        <p:txBody>
          <a:bodyPr wrap="square">
            <a:spAutoFit/>
          </a:bodyPr>
          <a:lstStyle/>
          <a:p>
            <a:r>
              <a:rPr lang="en-US" altLang="zh-CN" sz="2800" dirty="0">
                <a:solidFill>
                  <a:srgbClr val="00B050"/>
                </a:solidFill>
              </a:rPr>
              <a:t>d/e</a:t>
            </a:r>
          </a:p>
        </p:txBody>
      </p:sp>
      <p:sp>
        <p:nvSpPr>
          <p:cNvPr id="42" name="AutoShape 28">
            <a:extLst>
              <a:ext uri="{FF2B5EF4-FFF2-40B4-BE49-F238E27FC236}">
                <a16:creationId xmlns:a16="http://schemas.microsoft.com/office/drawing/2014/main" xmlns="" id="{6108366D-9201-455E-8332-40FD53CFC285}"/>
              </a:ext>
            </a:extLst>
          </p:cNvPr>
          <p:cNvSpPr>
            <a:spLocks noChangeArrowheads="1"/>
          </p:cNvSpPr>
          <p:nvPr/>
        </p:nvSpPr>
        <p:spPr bwMode="auto">
          <a:xfrm>
            <a:off x="6322096" y="2892426"/>
            <a:ext cx="121920" cy="611788"/>
          </a:xfrm>
          <a:prstGeom prst="downArrow">
            <a:avLst>
              <a:gd name="adj1" fmla="val 50000"/>
              <a:gd name="adj2" fmla="val 62500"/>
            </a:avLst>
          </a:prstGeom>
          <a:solidFill>
            <a:srgbClr val="FFC000"/>
          </a:solidFill>
          <a:ln w="9525">
            <a:solidFill>
              <a:srgbClr val="FFC000"/>
            </a:solidFill>
            <a:miter lim="800000"/>
            <a:headEnd/>
            <a:tailEnd/>
          </a:ln>
        </p:spPr>
        <p:txBody>
          <a:bodyPr vert="eaVert"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标注: 线形(带强调线) 42">
            <a:extLst>
              <a:ext uri="{FF2B5EF4-FFF2-40B4-BE49-F238E27FC236}">
                <a16:creationId xmlns:a16="http://schemas.microsoft.com/office/drawing/2014/main" xmlns="" id="{128366BB-9AC5-41E4-B1D8-60F41DB8CB87}"/>
              </a:ext>
            </a:extLst>
          </p:cNvPr>
          <p:cNvSpPr/>
          <p:nvPr/>
        </p:nvSpPr>
        <p:spPr>
          <a:xfrm rot="16200000">
            <a:off x="5394581" y="2873630"/>
            <a:ext cx="689804" cy="1688400"/>
          </a:xfrm>
          <a:prstGeom prst="accentCallout1">
            <a:avLst>
              <a:gd name="adj1" fmla="val 88457"/>
              <a:gd name="adj2" fmla="val -6860"/>
              <a:gd name="adj3" fmla="val 141381"/>
              <a:gd name="adj4" fmla="val -72681"/>
            </a:avLst>
          </a:prstGeom>
          <a:ln>
            <a:solidFill>
              <a:srgbClr val="DD685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xmlns="" id="{B10CD81A-D626-4396-8F44-A75924A96ACE}"/>
              </a:ext>
            </a:extLst>
          </p:cNvPr>
          <p:cNvSpPr txBox="1"/>
          <p:nvPr/>
        </p:nvSpPr>
        <p:spPr>
          <a:xfrm>
            <a:off x="7063779" y="4516838"/>
            <a:ext cx="1130193" cy="523220"/>
          </a:xfrm>
          <a:prstGeom prst="rect">
            <a:avLst/>
          </a:prstGeom>
          <a:noFill/>
        </p:spPr>
        <p:txBody>
          <a:bodyPr wrap="square">
            <a:spAutoFit/>
          </a:bodyPr>
          <a:lstStyle/>
          <a:p>
            <a:r>
              <a:rPr lang="en-US" altLang="zh-CN" sz="2800" dirty="0">
                <a:solidFill>
                  <a:srgbClr val="DD6851"/>
                </a:solidFill>
              </a:rPr>
              <a:t>c-d/e</a:t>
            </a:r>
          </a:p>
        </p:txBody>
      </p:sp>
      <p:sp>
        <p:nvSpPr>
          <p:cNvPr id="45" name="AutoShape 28">
            <a:extLst>
              <a:ext uri="{FF2B5EF4-FFF2-40B4-BE49-F238E27FC236}">
                <a16:creationId xmlns:a16="http://schemas.microsoft.com/office/drawing/2014/main" xmlns="" id="{B450C4D1-AD32-4416-A755-6547E62E7B7D}"/>
              </a:ext>
            </a:extLst>
          </p:cNvPr>
          <p:cNvSpPr>
            <a:spLocks noChangeArrowheads="1"/>
          </p:cNvSpPr>
          <p:nvPr/>
        </p:nvSpPr>
        <p:spPr bwMode="auto">
          <a:xfrm>
            <a:off x="7002819" y="2879732"/>
            <a:ext cx="121920" cy="611788"/>
          </a:xfrm>
          <a:prstGeom prst="downArrow">
            <a:avLst>
              <a:gd name="adj1" fmla="val 50000"/>
              <a:gd name="adj2" fmla="val 62500"/>
            </a:avLst>
          </a:prstGeom>
          <a:solidFill>
            <a:srgbClr val="FFC000"/>
          </a:solidFill>
          <a:ln w="9525">
            <a:solidFill>
              <a:srgbClr val="FFC000"/>
            </a:solidFill>
            <a:miter lim="800000"/>
            <a:headEnd/>
            <a:tailEnd/>
          </a:ln>
        </p:spPr>
        <p:txBody>
          <a:bodyPr vert="eaVert"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标注: 线形(带强调线) 45">
            <a:extLst>
              <a:ext uri="{FF2B5EF4-FFF2-40B4-BE49-F238E27FC236}">
                <a16:creationId xmlns:a16="http://schemas.microsoft.com/office/drawing/2014/main" xmlns="" id="{20B2CD26-4EC5-4DF1-99F9-6B7F8E0025C9}"/>
              </a:ext>
            </a:extLst>
          </p:cNvPr>
          <p:cNvSpPr/>
          <p:nvPr/>
        </p:nvSpPr>
        <p:spPr>
          <a:xfrm rot="16200000">
            <a:off x="5765031" y="2624128"/>
            <a:ext cx="707885" cy="2486187"/>
          </a:xfrm>
          <a:prstGeom prst="accentCallout1">
            <a:avLst>
              <a:gd name="adj1" fmla="val 88457"/>
              <a:gd name="adj2" fmla="val -6860"/>
              <a:gd name="adj3" fmla="val 147737"/>
              <a:gd name="adj4" fmla="val -74950"/>
            </a:avLst>
          </a:prstGeom>
          <a:ln>
            <a:solidFill>
              <a:srgbClr val="B9BC3E"/>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xmlns="" id="{0B248D06-0712-46AB-B1DD-884FC65C9D14}"/>
              </a:ext>
            </a:extLst>
          </p:cNvPr>
          <p:cNvSpPr txBox="1"/>
          <p:nvPr/>
        </p:nvSpPr>
        <p:spPr>
          <a:xfrm>
            <a:off x="8027391" y="4713942"/>
            <a:ext cx="1688400" cy="523220"/>
          </a:xfrm>
          <a:prstGeom prst="rect">
            <a:avLst/>
          </a:prstGeom>
          <a:noFill/>
        </p:spPr>
        <p:txBody>
          <a:bodyPr wrap="square">
            <a:spAutoFit/>
          </a:bodyPr>
          <a:lstStyle/>
          <a:p>
            <a:r>
              <a:rPr lang="en-US" altLang="zh-CN" sz="2800" dirty="0">
                <a:solidFill>
                  <a:srgbClr val="B9BC3E"/>
                </a:solidFill>
              </a:rPr>
              <a:t>(c-d/e)</a:t>
            </a:r>
            <a:r>
              <a:rPr kumimoji="1" lang="en-US" altLang="zh-CN" sz="2800" b="1" dirty="0">
                <a:solidFill>
                  <a:srgbClr val="B9BC3E"/>
                </a:solidFill>
                <a:latin typeface="Times New Roman" panose="02020603050405020304" pitchFamily="18" charset="0"/>
                <a:ea typeface="楷体_GB2312" pitchFamily="49" charset="-122"/>
                <a:sym typeface="Symbol" panose="05050102010706020507" pitchFamily="18" charset="2"/>
              </a:rPr>
              <a:t> </a:t>
            </a:r>
            <a:r>
              <a:rPr lang="en-US" altLang="zh-CN" sz="2800" dirty="0">
                <a:solidFill>
                  <a:srgbClr val="B9BC3E"/>
                </a:solidFill>
                <a:sym typeface="Symbol" panose="05050102010706020507" pitchFamily="18" charset="2"/>
              </a:rPr>
              <a:t>f</a:t>
            </a:r>
            <a:endParaRPr lang="en-US" altLang="zh-CN" sz="2800" dirty="0">
              <a:solidFill>
                <a:srgbClr val="B9BC3E"/>
              </a:solidFill>
            </a:endParaRPr>
          </a:p>
        </p:txBody>
      </p:sp>
      <p:sp>
        <p:nvSpPr>
          <p:cNvPr id="48" name="AutoShape 28">
            <a:extLst>
              <a:ext uri="{FF2B5EF4-FFF2-40B4-BE49-F238E27FC236}">
                <a16:creationId xmlns:a16="http://schemas.microsoft.com/office/drawing/2014/main" xmlns="" id="{51EDC2D3-2355-4782-9D32-52B28C5967D6}"/>
              </a:ext>
            </a:extLst>
          </p:cNvPr>
          <p:cNvSpPr>
            <a:spLocks noChangeArrowheads="1"/>
          </p:cNvSpPr>
          <p:nvPr/>
        </p:nvSpPr>
        <p:spPr bwMode="auto">
          <a:xfrm>
            <a:off x="7429542" y="2879732"/>
            <a:ext cx="121920" cy="611788"/>
          </a:xfrm>
          <a:prstGeom prst="downArrow">
            <a:avLst>
              <a:gd name="adj1" fmla="val 50000"/>
              <a:gd name="adj2" fmla="val 62500"/>
            </a:avLst>
          </a:prstGeom>
          <a:solidFill>
            <a:srgbClr val="FFC000"/>
          </a:solidFill>
          <a:ln w="9525">
            <a:solidFill>
              <a:srgbClr val="FFC000"/>
            </a:solidFill>
            <a:miter lim="800000"/>
            <a:headEnd/>
            <a:tailEnd/>
          </a:ln>
        </p:spPr>
        <p:txBody>
          <a:bodyPr vert="eaVert"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2772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down)">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right)">
                                      <p:cBhvr>
                                        <p:cTn id="35" dur="500"/>
                                        <p:tgtEl>
                                          <p:spTgt spid="40"/>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up)">
                                      <p:cBhvr>
                                        <p:cTn id="66" dur="5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500"/>
                                        <p:tgtEl>
                                          <p:spTgt spid="46"/>
                                        </p:tgtEl>
                                      </p:cBhvr>
                                    </p:animEffect>
                                  </p:childTnLst>
                                </p:cTn>
                              </p:par>
                            </p:childTnLst>
                          </p:cTn>
                        </p:par>
                        <p:par>
                          <p:cTn id="72" fill="hold">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up)">
                                      <p:cBhvr>
                                        <p:cTn id="8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30" grpId="0" animBg="1"/>
      <p:bldP spid="30" grpId="1" animBg="1"/>
      <p:bldP spid="4" grpId="0" animBg="1"/>
      <p:bldP spid="38" grpId="0"/>
      <p:bldP spid="39" grpId="0" animBg="1"/>
      <p:bldP spid="39" grpId="1" animBg="1"/>
      <p:bldP spid="40" grpId="0" animBg="1"/>
      <p:bldP spid="41" grpId="0"/>
      <p:bldP spid="42" grpId="0" animBg="1"/>
      <p:bldP spid="42" grpId="1" animBg="1"/>
      <p:bldP spid="43" grpId="0" animBg="1"/>
      <p:bldP spid="44" grpId="0"/>
      <p:bldP spid="45" grpId="0" animBg="1"/>
      <p:bldP spid="45" grpId="1" animBg="1"/>
      <p:bldP spid="46" grpId="0" animBg="1"/>
      <p:bldP spid="47" grpId="0"/>
      <p:bldP spid="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3</a:t>
            </a:r>
            <a:r>
              <a:rPr lang="zh-CN" altLang="en-US" dirty="0"/>
              <a:t>：表达式求值</a:t>
            </a:r>
            <a:r>
              <a:rPr lang="en-US" altLang="zh-CN" dirty="0"/>
              <a:t>——</a:t>
            </a:r>
            <a:r>
              <a:rPr lang="zh-CN" altLang="en-US" dirty="0"/>
              <a:t>求逆波兰式</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498603"/>
            <a:ext cx="10972800" cy="1336037"/>
          </a:xfrm>
        </p:spPr>
        <p:txBody>
          <a:bodyPr/>
          <a:lstStyle/>
          <a:p>
            <a:r>
              <a:rPr lang="zh-CN" altLang="en-US" dirty="0"/>
              <a:t>后缀式中运算符的出现顺序与运算顺序相同</a:t>
            </a:r>
            <a:endParaRPr lang="en-US" altLang="zh-CN" dirty="0"/>
          </a:p>
          <a:p>
            <a:r>
              <a:rPr lang="zh-CN" altLang="en-US" dirty="0"/>
              <a:t>如何确定运算顺序？</a:t>
            </a:r>
            <a:endParaRPr lang="en-US" altLang="zh-CN"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6" name="图示 5">
            <a:extLst>
              <a:ext uri="{FF2B5EF4-FFF2-40B4-BE49-F238E27FC236}">
                <a16:creationId xmlns:a16="http://schemas.microsoft.com/office/drawing/2014/main" xmlns="" id="{FF4E4E83-DA52-4A11-A46C-7E327E723D93}"/>
              </a:ext>
            </a:extLst>
          </p:cNvPr>
          <p:cNvGraphicFramePr/>
          <p:nvPr>
            <p:extLst>
              <p:ext uri="{D42A27DB-BD31-4B8C-83A1-F6EECF244321}">
                <p14:modId xmlns:p14="http://schemas.microsoft.com/office/powerpoint/2010/main" val="1620631600"/>
              </p:ext>
            </p:extLst>
          </p:nvPr>
        </p:nvGraphicFramePr>
        <p:xfrm>
          <a:off x="792480" y="2651761"/>
          <a:ext cx="10596880" cy="1209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内容占位符 2">
            <a:extLst>
              <a:ext uri="{FF2B5EF4-FFF2-40B4-BE49-F238E27FC236}">
                <a16:creationId xmlns:a16="http://schemas.microsoft.com/office/drawing/2014/main" xmlns="" id="{DA9C4DCF-C189-4FF1-BE6F-2CA8070DA176}"/>
              </a:ext>
            </a:extLst>
          </p:cNvPr>
          <p:cNvSpPr txBox="1">
            <a:spLocks/>
          </p:cNvSpPr>
          <p:nvPr/>
        </p:nvSpPr>
        <p:spPr>
          <a:xfrm>
            <a:off x="609600" y="3994204"/>
            <a:ext cx="10972800" cy="2371621"/>
          </a:xfrm>
          <a:prstGeom prst="rect">
            <a:avLst/>
          </a:prstGeom>
        </p:spPr>
        <p:txBody>
          <a:bodyPr vert="horz" lIns="91440" tIns="45720" rIns="91440" bIns="45720" rtlCol="0">
            <a:noAutofit/>
          </a:bodyPr>
          <a:lstStyle>
            <a:lvl1pPr marL="257168" indent="-257168" algn="l" defTabSz="685783" rtl="0" eaLnBrk="1" latinLnBrk="0" hangingPunct="1">
              <a:spcBef>
                <a:spcPct val="20000"/>
              </a:spcBef>
              <a:buClr>
                <a:schemeClr val="accent1"/>
              </a:buClr>
              <a:buSzPct val="70000"/>
              <a:buFont typeface="Times New Roman" panose="02020603050405020304" pitchFamily="18" charset="0"/>
              <a:buChar char="►"/>
              <a:defRPr sz="3200" kern="1200">
                <a:solidFill>
                  <a:schemeClr val="tx1"/>
                </a:solidFill>
                <a:latin typeface="黑体" panose="02010609060101010101" pitchFamily="49" charset="-122"/>
                <a:ea typeface="黑体" panose="02010609060101010101" pitchFamily="49" charset="-122"/>
                <a:cs typeface="+mn-cs"/>
              </a:defRPr>
            </a:lvl1pPr>
            <a:lvl2pPr marL="557199" indent="-214308" algn="l" defTabSz="685783" rtl="0" eaLnBrk="1" latinLnBrk="0" hangingPunct="1">
              <a:spcBef>
                <a:spcPct val="20000"/>
              </a:spcBef>
              <a:buClr>
                <a:schemeClr val="accent2">
                  <a:lumMod val="60000"/>
                  <a:lumOff val="40000"/>
                </a:schemeClr>
              </a:buClr>
              <a:buSzPct val="70000"/>
              <a:buFont typeface="Times New Roman" panose="02020603050405020304" pitchFamily="18" charset="0"/>
              <a:buChar char="►"/>
              <a:defRPr sz="2800" kern="1200">
                <a:solidFill>
                  <a:schemeClr val="tx1"/>
                </a:solidFill>
                <a:latin typeface="黑体" panose="02010609060101010101" pitchFamily="49" charset="-122"/>
                <a:ea typeface="黑体" panose="02010609060101010101" pitchFamily="49" charset="-122"/>
                <a:cs typeface="+mn-cs"/>
              </a:defRPr>
            </a:lvl2pPr>
            <a:lvl3pPr marL="857228" indent="-171446" algn="l" defTabSz="685783" rtl="0" eaLnBrk="1" latinLnBrk="0" hangingPunct="1">
              <a:spcBef>
                <a:spcPct val="20000"/>
              </a:spcBef>
              <a:buClr>
                <a:srgbClr val="7030A0"/>
              </a:buClr>
              <a:buSzPct val="70000"/>
              <a:buFont typeface="Times New Roman" panose="02020603050405020304" pitchFamily="18" charset="0"/>
              <a:buChar char="►"/>
              <a:defRPr sz="2400" kern="1200">
                <a:solidFill>
                  <a:schemeClr val="tx1"/>
                </a:solidFill>
                <a:latin typeface="黑体" panose="02010609060101010101" pitchFamily="49" charset="-122"/>
                <a:ea typeface="黑体" panose="02010609060101010101" pitchFamily="49" charset="-122"/>
                <a:cs typeface="+mn-cs"/>
              </a:defRPr>
            </a:lvl3pPr>
            <a:lvl4pPr marL="1200120" indent="-171446" algn="l" defTabSz="685783" rtl="0" eaLnBrk="1" latinLnBrk="0" hangingPunct="1">
              <a:spcBef>
                <a:spcPct val="20000"/>
              </a:spcBef>
              <a:buClr>
                <a:schemeClr val="accent1"/>
              </a:buClr>
              <a:buSzPct val="70000"/>
              <a:buFont typeface="Times New Roman" panose="02020603050405020304" pitchFamily="18" charset="0"/>
              <a:buChar char="►"/>
              <a:defRPr sz="1800" kern="1200">
                <a:solidFill>
                  <a:schemeClr val="tx1"/>
                </a:solidFill>
                <a:latin typeface="黑体" panose="02010609060101010101" pitchFamily="49" charset="-122"/>
                <a:ea typeface="黑体" panose="02010609060101010101" pitchFamily="49" charset="-122"/>
                <a:cs typeface="+mn-cs"/>
              </a:defRPr>
            </a:lvl4pPr>
            <a:lvl5pPr marL="1543012" indent="-171446" algn="l" defTabSz="685783" rtl="0" eaLnBrk="1" latinLnBrk="0" hangingPunct="1">
              <a:spcBef>
                <a:spcPct val="20000"/>
              </a:spcBef>
              <a:buFont typeface="Arial"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kumimoji="1" lang="zh-CN" altLang="en-US" dirty="0">
                <a:latin typeface="+mj-ea"/>
                <a:ea typeface="+mj-ea"/>
              </a:rPr>
              <a:t>运算符的运算次序由它</a:t>
            </a:r>
            <a:r>
              <a:rPr kumimoji="1" lang="zh-CN" altLang="en-US" dirty="0">
                <a:solidFill>
                  <a:srgbClr val="FF0000"/>
                </a:solidFill>
                <a:latin typeface="+mj-ea"/>
                <a:ea typeface="+mj-ea"/>
              </a:rPr>
              <a:t>之后</a:t>
            </a:r>
            <a:r>
              <a:rPr kumimoji="1" lang="zh-CN" altLang="en-US" dirty="0">
                <a:latin typeface="+mj-ea"/>
                <a:ea typeface="+mj-ea"/>
              </a:rPr>
              <a:t>的运算符决定</a:t>
            </a:r>
            <a:endParaRPr lang="en-US" altLang="zh-CN" dirty="0">
              <a:latin typeface="+mj-ea"/>
              <a:ea typeface="+mj-ea"/>
            </a:endParaRPr>
          </a:p>
          <a:p>
            <a:pPr lvl="1"/>
            <a:r>
              <a:rPr kumimoji="1" lang="zh-CN" altLang="en-US" dirty="0">
                <a:solidFill>
                  <a:srgbClr val="000000"/>
                </a:solidFill>
                <a:latin typeface="+mj-ea"/>
                <a:ea typeface="+mj-ea"/>
              </a:rPr>
              <a:t>若优先数“</a:t>
            </a:r>
            <a:r>
              <a:rPr kumimoji="1" lang="zh-CN" altLang="en-US" dirty="0">
                <a:solidFill>
                  <a:srgbClr val="FF0000"/>
                </a:solidFill>
                <a:latin typeface="+mj-ea"/>
                <a:ea typeface="+mj-ea"/>
              </a:rPr>
              <a:t>高或等于</a:t>
            </a:r>
            <a:r>
              <a:rPr kumimoji="1" lang="zh-CN" altLang="en-US" dirty="0">
                <a:solidFill>
                  <a:srgbClr val="000000"/>
                </a:solidFill>
                <a:latin typeface="+mj-ea"/>
                <a:ea typeface="+mj-ea"/>
              </a:rPr>
              <a:t>”后面的运算，则进行运算</a:t>
            </a:r>
            <a:endParaRPr kumimoji="1" lang="en-US" altLang="zh-CN" dirty="0">
              <a:solidFill>
                <a:srgbClr val="000000"/>
              </a:solidFill>
              <a:latin typeface="+mj-ea"/>
              <a:ea typeface="+mj-ea"/>
            </a:endParaRPr>
          </a:p>
          <a:p>
            <a:pPr lvl="1"/>
            <a:r>
              <a:rPr kumimoji="1" lang="zh-CN" altLang="en-US" dirty="0">
                <a:solidFill>
                  <a:srgbClr val="000000"/>
                </a:solidFill>
                <a:latin typeface="+mj-ea"/>
                <a:ea typeface="+mj-ea"/>
              </a:rPr>
              <a:t>否则，等待其后所有优先数高于它的“运算”都完成后再进行</a:t>
            </a:r>
            <a:endParaRPr kumimoji="1" lang="en-US" altLang="zh-CN" dirty="0">
              <a:solidFill>
                <a:srgbClr val="000000"/>
              </a:solidFill>
              <a:latin typeface="+mj-ea"/>
              <a:ea typeface="+mj-ea"/>
            </a:endParaRPr>
          </a:p>
          <a:p>
            <a:r>
              <a:rPr kumimoji="1" lang="zh-CN" altLang="en-US" dirty="0">
                <a:solidFill>
                  <a:srgbClr val="FF0000"/>
                </a:solidFill>
                <a:latin typeface="+mj-ea"/>
                <a:ea typeface="+mj-ea"/>
              </a:rPr>
              <a:t>用栈保存运算符</a:t>
            </a:r>
            <a:endParaRPr kumimoji="1" lang="en-US" altLang="zh-CN" dirty="0">
              <a:solidFill>
                <a:srgbClr val="FF0000"/>
              </a:solidFill>
              <a:latin typeface="+mj-ea"/>
              <a:ea typeface="+mj-ea"/>
            </a:endParaRPr>
          </a:p>
          <a:p>
            <a:pPr lvl="1"/>
            <a:r>
              <a:rPr kumimoji="1" lang="zh-CN" altLang="en-US" dirty="0">
                <a:solidFill>
                  <a:srgbClr val="000000"/>
                </a:solidFill>
                <a:latin typeface="+mj-ea"/>
                <a:ea typeface="+mj-ea"/>
              </a:rPr>
              <a:t>栈底到栈顶运算符的优先数从低到高</a:t>
            </a:r>
            <a:endParaRPr lang="en-US" altLang="zh-CN" dirty="0">
              <a:latin typeface="+mj-ea"/>
              <a:ea typeface="+mj-ea"/>
            </a:endParaRPr>
          </a:p>
        </p:txBody>
      </p:sp>
    </p:spTree>
    <p:extLst>
      <p:ext uri="{BB962C8B-B14F-4D97-AF65-F5344CB8AC3E}">
        <p14:creationId xmlns:p14="http://schemas.microsoft.com/office/powerpoint/2010/main" val="18804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fade">
                                      <p:cBhvr>
                                        <p:cTn id="27" dur="500"/>
                                        <p:tgtEl>
                                          <p:spTgt spid="14">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xEl>
                                              <p:pRg st="4" end="4"/>
                                            </p:txEl>
                                          </p:spTgt>
                                        </p:tgtEl>
                                        <p:attrNameLst>
                                          <p:attrName>style.visibility</p:attrName>
                                        </p:attrNameLst>
                                      </p:cBhvr>
                                      <p:to>
                                        <p:strVal val="visible"/>
                                      </p:to>
                                    </p:set>
                                    <p:animEffect transition="in" filter="fade">
                                      <p:cBhvr>
                                        <p:cTn id="30"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77A980-98A3-481C-9FFA-4E29E183723D}"/>
              </a:ext>
            </a:extLst>
          </p:cNvPr>
          <p:cNvSpPr>
            <a:spLocks noGrp="1"/>
          </p:cNvSpPr>
          <p:nvPr>
            <p:ph type="title"/>
          </p:nvPr>
        </p:nvSpPr>
        <p:spPr/>
        <p:txBody>
          <a:bodyPr/>
          <a:lstStyle/>
          <a:p>
            <a:r>
              <a:rPr lang="zh-CN" altLang="en-US" dirty="0"/>
              <a:t>主要内容</a:t>
            </a:r>
          </a:p>
        </p:txBody>
      </p:sp>
      <p:grpSp>
        <p:nvGrpSpPr>
          <p:cNvPr id="6" name="组合 5">
            <a:extLst>
              <a:ext uri="{FF2B5EF4-FFF2-40B4-BE49-F238E27FC236}">
                <a16:creationId xmlns:a16="http://schemas.microsoft.com/office/drawing/2014/main" xmlns="" id="{392BD867-71A8-4621-A84A-077EC377973A}"/>
              </a:ext>
            </a:extLst>
          </p:cNvPr>
          <p:cNvGrpSpPr/>
          <p:nvPr/>
        </p:nvGrpSpPr>
        <p:grpSpPr>
          <a:xfrm>
            <a:off x="483084" y="2054821"/>
            <a:ext cx="4256772" cy="2145380"/>
            <a:chOff x="483084" y="2054821"/>
            <a:chExt cx="4256772" cy="2145380"/>
          </a:xfrm>
        </p:grpSpPr>
        <p:pic>
          <p:nvPicPr>
            <p:cNvPr id="42" name="图片 41">
              <a:extLst>
                <a:ext uri="{FF2B5EF4-FFF2-40B4-BE49-F238E27FC236}">
                  <a16:creationId xmlns:a16="http://schemas.microsoft.com/office/drawing/2014/main" xmlns="" id="{8E33E0FF-B256-4AF4-9D4E-21FFB6A19718}"/>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83084" y="2054821"/>
              <a:ext cx="4256772" cy="2145380"/>
            </a:xfrm>
            <a:prstGeom prst="rect">
              <a:avLst/>
            </a:prstGeom>
          </p:spPr>
        </p:pic>
        <p:sp>
          <p:nvSpPr>
            <p:cNvPr id="45" name="TextBox 17">
              <a:extLst>
                <a:ext uri="{FF2B5EF4-FFF2-40B4-BE49-F238E27FC236}">
                  <a16:creationId xmlns:a16="http://schemas.microsoft.com/office/drawing/2014/main" xmlns="" id="{1DB0BD7D-1A13-4B60-BA24-0D0224B3B132}"/>
                </a:ext>
              </a:extLst>
            </p:cNvPr>
            <p:cNvSpPr txBox="1"/>
            <p:nvPr/>
          </p:nvSpPr>
          <p:spPr>
            <a:xfrm rot="562196">
              <a:off x="711149" y="2748946"/>
              <a:ext cx="1384019" cy="757130"/>
            </a:xfrm>
            <a:prstGeom prst="rect">
              <a:avLst/>
            </a:prstGeom>
            <a:noFill/>
          </p:spPr>
          <p:txBody>
            <a:bodyPr wrap="square" rtlCol="0">
              <a:spAutoFit/>
            </a:bodyPr>
            <a:lstStyle/>
            <a:p>
              <a:pPr lvl="0">
                <a:lnSpc>
                  <a:spcPct val="80000"/>
                </a:lnSpc>
                <a:defRPr/>
              </a:pPr>
              <a:r>
                <a:rPr lang="en-US" altLang="zh-CN"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rPr>
                <a:t>3.1</a:t>
              </a:r>
              <a:endParaRPr lang="zh-CN" altLang="en-US"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endParaRPr>
            </a:p>
          </p:txBody>
        </p:sp>
        <p:sp>
          <p:nvSpPr>
            <p:cNvPr id="48" name="TextBox 20">
              <a:extLst>
                <a:ext uri="{FF2B5EF4-FFF2-40B4-BE49-F238E27FC236}">
                  <a16:creationId xmlns:a16="http://schemas.microsoft.com/office/drawing/2014/main" xmlns="" id="{95CE9AE5-9D87-4216-9D8D-00BBFFF67642}"/>
                </a:ext>
              </a:extLst>
            </p:cNvPr>
            <p:cNvSpPr txBox="1"/>
            <p:nvPr/>
          </p:nvSpPr>
          <p:spPr>
            <a:xfrm>
              <a:off x="3119797" y="2739713"/>
              <a:ext cx="1595007"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defRPr/>
              </a:pPr>
              <a:r>
                <a:rPr lang="zh-CN" altLang="en-US" sz="3200" dirty="0">
                  <a:solidFill>
                    <a:srgbClr val="00B0F0"/>
                  </a:solidFill>
                </a:rPr>
                <a:t>栈</a:t>
              </a:r>
            </a:p>
          </p:txBody>
        </p:sp>
      </p:grpSp>
      <p:grpSp>
        <p:nvGrpSpPr>
          <p:cNvPr id="7" name="组合 6">
            <a:extLst>
              <a:ext uri="{FF2B5EF4-FFF2-40B4-BE49-F238E27FC236}">
                <a16:creationId xmlns:a16="http://schemas.microsoft.com/office/drawing/2014/main" xmlns="" id="{2ED82A1A-11B5-44E8-BD11-79C16176C747}"/>
              </a:ext>
            </a:extLst>
          </p:cNvPr>
          <p:cNvGrpSpPr/>
          <p:nvPr/>
        </p:nvGrpSpPr>
        <p:grpSpPr>
          <a:xfrm>
            <a:off x="160652" y="4137844"/>
            <a:ext cx="5317359" cy="2119890"/>
            <a:chOff x="160652" y="4137844"/>
            <a:chExt cx="5317359" cy="2119890"/>
          </a:xfrm>
        </p:grpSpPr>
        <p:pic>
          <p:nvPicPr>
            <p:cNvPr id="43" name="图片 42">
              <a:extLst>
                <a:ext uri="{FF2B5EF4-FFF2-40B4-BE49-F238E27FC236}">
                  <a16:creationId xmlns:a16="http://schemas.microsoft.com/office/drawing/2014/main" xmlns="" id="{568F8076-E9BC-4227-AE76-564086A86E1C}"/>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160652" y="4137844"/>
              <a:ext cx="4554152" cy="2119890"/>
            </a:xfrm>
            <a:prstGeom prst="rect">
              <a:avLst/>
            </a:prstGeom>
          </p:spPr>
        </p:pic>
        <p:sp>
          <p:nvSpPr>
            <p:cNvPr id="46" name="TextBox 18">
              <a:extLst>
                <a:ext uri="{FF2B5EF4-FFF2-40B4-BE49-F238E27FC236}">
                  <a16:creationId xmlns:a16="http://schemas.microsoft.com/office/drawing/2014/main" xmlns="" id="{E9BD96FE-5A6B-49BE-8243-A14158A7FDD6}"/>
                </a:ext>
              </a:extLst>
            </p:cNvPr>
            <p:cNvSpPr txBox="1"/>
            <p:nvPr/>
          </p:nvSpPr>
          <p:spPr>
            <a:xfrm rot="21180204">
              <a:off x="1044084" y="4781647"/>
              <a:ext cx="1384019" cy="757130"/>
            </a:xfrm>
            <a:prstGeom prst="rect">
              <a:avLst/>
            </a:prstGeom>
            <a:noFill/>
          </p:spPr>
          <p:txBody>
            <a:bodyPr wrap="square" rtlCol="0">
              <a:spAutoFit/>
            </a:bodyPr>
            <a:lstStyle/>
            <a:p>
              <a:pPr lvl="0">
                <a:lnSpc>
                  <a:spcPct val="80000"/>
                </a:lnSpc>
                <a:defRPr/>
              </a:pPr>
              <a:r>
                <a:rPr lang="en-US" altLang="zh-CN"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rPr>
                <a:t>3.2</a:t>
              </a:r>
              <a:endParaRPr lang="zh-CN" altLang="en-US"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endParaRPr>
            </a:p>
          </p:txBody>
        </p:sp>
        <p:sp>
          <p:nvSpPr>
            <p:cNvPr id="50" name="TextBox 22">
              <a:extLst>
                <a:ext uri="{FF2B5EF4-FFF2-40B4-BE49-F238E27FC236}">
                  <a16:creationId xmlns:a16="http://schemas.microsoft.com/office/drawing/2014/main" xmlns="" id="{4D9C0C9C-A334-4C5F-A8FB-AE2479D2F666}"/>
                </a:ext>
              </a:extLst>
            </p:cNvPr>
            <p:cNvSpPr txBox="1"/>
            <p:nvPr/>
          </p:nvSpPr>
          <p:spPr>
            <a:xfrm>
              <a:off x="2828309" y="4724247"/>
              <a:ext cx="2649702"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defRPr/>
              </a:pPr>
              <a:r>
                <a:rPr lang="zh-CN" altLang="en-US" sz="3200" dirty="0">
                  <a:solidFill>
                    <a:srgbClr val="69A12B"/>
                  </a:solidFill>
                </a:rPr>
                <a:t>栈的实现</a:t>
              </a:r>
            </a:p>
          </p:txBody>
        </p:sp>
      </p:grpSp>
      <p:grpSp>
        <p:nvGrpSpPr>
          <p:cNvPr id="11" name="组合 10">
            <a:extLst>
              <a:ext uri="{FF2B5EF4-FFF2-40B4-BE49-F238E27FC236}">
                <a16:creationId xmlns:a16="http://schemas.microsoft.com/office/drawing/2014/main" xmlns="" id="{58F8456F-112C-4CBB-B4CD-E26287D62506}"/>
              </a:ext>
            </a:extLst>
          </p:cNvPr>
          <p:cNvGrpSpPr/>
          <p:nvPr/>
        </p:nvGrpSpPr>
        <p:grpSpPr>
          <a:xfrm>
            <a:off x="5478011" y="471642"/>
            <a:ext cx="5366822" cy="2119890"/>
            <a:chOff x="5478011" y="471642"/>
            <a:chExt cx="5366822" cy="2119890"/>
          </a:xfrm>
        </p:grpSpPr>
        <p:pic>
          <p:nvPicPr>
            <p:cNvPr id="15" name="图片 14">
              <a:extLst>
                <a:ext uri="{FF2B5EF4-FFF2-40B4-BE49-F238E27FC236}">
                  <a16:creationId xmlns:a16="http://schemas.microsoft.com/office/drawing/2014/main" xmlns="" id="{D49A2980-B0F8-467C-946B-57543FA4A23C}"/>
                </a:ext>
              </a:extLst>
            </p:cNvPr>
            <p:cNvPicPr>
              <a:picLocks noChangeAspect="1"/>
            </p:cNvPicPr>
            <p:nvPr/>
          </p:nvPicPr>
          <p:blipFill>
            <a:blip r:embed="rId6">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5478011" y="471642"/>
              <a:ext cx="4554152" cy="2119890"/>
            </a:xfrm>
            <a:prstGeom prst="rect">
              <a:avLst/>
            </a:prstGeom>
          </p:spPr>
        </p:pic>
        <p:grpSp>
          <p:nvGrpSpPr>
            <p:cNvPr id="8" name="组合 7">
              <a:extLst>
                <a:ext uri="{FF2B5EF4-FFF2-40B4-BE49-F238E27FC236}">
                  <a16:creationId xmlns:a16="http://schemas.microsoft.com/office/drawing/2014/main" xmlns="" id="{ED04544B-2FF2-4F0E-BE07-2845304C1E4A}"/>
                </a:ext>
              </a:extLst>
            </p:cNvPr>
            <p:cNvGrpSpPr/>
            <p:nvPr/>
          </p:nvGrpSpPr>
          <p:grpSpPr>
            <a:xfrm>
              <a:off x="6363141" y="1068666"/>
              <a:ext cx="4481692" cy="767103"/>
              <a:chOff x="6363141" y="983021"/>
              <a:chExt cx="4481692" cy="767103"/>
            </a:xfrm>
          </p:grpSpPr>
          <p:sp>
            <p:nvSpPr>
              <p:cNvPr id="47" name="TextBox 19">
                <a:extLst>
                  <a:ext uri="{FF2B5EF4-FFF2-40B4-BE49-F238E27FC236}">
                    <a16:creationId xmlns:a16="http://schemas.microsoft.com/office/drawing/2014/main" xmlns="" id="{F57AAC18-AD1C-4F79-81C9-F3399C6D64B5}"/>
                  </a:ext>
                </a:extLst>
              </p:cNvPr>
              <p:cNvSpPr txBox="1"/>
              <p:nvPr/>
            </p:nvSpPr>
            <p:spPr>
              <a:xfrm rot="20735021">
                <a:off x="6363141" y="992994"/>
                <a:ext cx="1384019" cy="757130"/>
              </a:xfrm>
              <a:prstGeom prst="rect">
                <a:avLst/>
              </a:prstGeom>
              <a:noFill/>
            </p:spPr>
            <p:txBody>
              <a:bodyPr wrap="square" rtlCol="0">
                <a:spAutoFit/>
              </a:bodyPr>
              <a:lstStyle/>
              <a:p>
                <a:pPr lvl="0">
                  <a:lnSpc>
                    <a:spcPct val="80000"/>
                  </a:lnSpc>
                  <a:defRPr/>
                </a:pPr>
                <a:r>
                  <a:rPr lang="en-US" altLang="zh-CN"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rPr>
                  <a:t>3.3</a:t>
                </a:r>
                <a:endParaRPr lang="zh-CN" altLang="en-US"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endParaRPr>
              </a:p>
            </p:txBody>
          </p:sp>
          <p:sp>
            <p:nvSpPr>
              <p:cNvPr id="52" name="TextBox 24">
                <a:extLst>
                  <a:ext uri="{FF2B5EF4-FFF2-40B4-BE49-F238E27FC236}">
                    <a16:creationId xmlns:a16="http://schemas.microsoft.com/office/drawing/2014/main" xmlns="" id="{AECED6A0-DFBA-460A-BC8F-CD058A2C110B}"/>
                  </a:ext>
                </a:extLst>
              </p:cNvPr>
              <p:cNvSpPr txBox="1"/>
              <p:nvPr/>
            </p:nvSpPr>
            <p:spPr>
              <a:xfrm>
                <a:off x="8596333" y="983021"/>
                <a:ext cx="2248500"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defRPr/>
                </a:pPr>
                <a:r>
                  <a:rPr lang="zh-CN" altLang="en-US" sz="3200" dirty="0">
                    <a:solidFill>
                      <a:srgbClr val="4F7A20"/>
                    </a:solidFill>
                  </a:rPr>
                  <a:t>栈的应用例</a:t>
                </a:r>
              </a:p>
            </p:txBody>
          </p:sp>
        </p:grpSp>
      </p:grpSp>
      <p:grpSp>
        <p:nvGrpSpPr>
          <p:cNvPr id="9" name="组合 8">
            <a:extLst>
              <a:ext uri="{FF2B5EF4-FFF2-40B4-BE49-F238E27FC236}">
                <a16:creationId xmlns:a16="http://schemas.microsoft.com/office/drawing/2014/main" xmlns="" id="{69436AF0-4F86-4C13-9377-96F1DBAD5ABA}"/>
              </a:ext>
            </a:extLst>
          </p:cNvPr>
          <p:cNvGrpSpPr/>
          <p:nvPr/>
        </p:nvGrpSpPr>
        <p:grpSpPr>
          <a:xfrm>
            <a:off x="6015284" y="2559558"/>
            <a:ext cx="5693632" cy="2145380"/>
            <a:chOff x="6015284" y="2559558"/>
            <a:chExt cx="5693632" cy="2145380"/>
          </a:xfrm>
        </p:grpSpPr>
        <p:pic>
          <p:nvPicPr>
            <p:cNvPr id="12" name="图片 11">
              <a:extLst>
                <a:ext uri="{FF2B5EF4-FFF2-40B4-BE49-F238E27FC236}">
                  <a16:creationId xmlns:a16="http://schemas.microsoft.com/office/drawing/2014/main" xmlns="" id="{96634AE8-2E03-47AE-AF7D-81946D3C82A7}"/>
                </a:ext>
              </a:extLst>
            </p:cNvPr>
            <p:cNvPicPr>
              <a:picLocks noChangeAspect="1"/>
            </p:cNvPicPr>
            <p:nvPr/>
          </p:nvPicPr>
          <p:blipFill>
            <a:blip r:embed="rId7">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6015284" y="2559558"/>
              <a:ext cx="4256772" cy="2145380"/>
            </a:xfrm>
            <a:prstGeom prst="rect">
              <a:avLst/>
            </a:prstGeom>
          </p:spPr>
        </p:pic>
        <p:sp>
          <p:nvSpPr>
            <p:cNvPr id="13" name="TextBox 20">
              <a:extLst>
                <a:ext uri="{FF2B5EF4-FFF2-40B4-BE49-F238E27FC236}">
                  <a16:creationId xmlns:a16="http://schemas.microsoft.com/office/drawing/2014/main" xmlns="" id="{E6BD431E-0758-469E-A388-550C2A30ED04}"/>
                </a:ext>
              </a:extLst>
            </p:cNvPr>
            <p:cNvSpPr txBox="1"/>
            <p:nvPr/>
          </p:nvSpPr>
          <p:spPr>
            <a:xfrm>
              <a:off x="8651997" y="3244450"/>
              <a:ext cx="3056919"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defRPr/>
              </a:pPr>
              <a:r>
                <a:rPr lang="zh-CN" altLang="en-US" sz="3200" dirty="0">
                  <a:solidFill>
                    <a:srgbClr val="0A7DB6"/>
                  </a:solidFill>
                </a:rPr>
                <a:t>队列的类型定义</a:t>
              </a:r>
            </a:p>
          </p:txBody>
        </p:sp>
        <p:sp>
          <p:nvSpPr>
            <p:cNvPr id="14" name="TextBox 17">
              <a:extLst>
                <a:ext uri="{FF2B5EF4-FFF2-40B4-BE49-F238E27FC236}">
                  <a16:creationId xmlns:a16="http://schemas.microsoft.com/office/drawing/2014/main" xmlns="" id="{9A5E88A9-F26A-4FC2-BB14-FB7F0547DAF0}"/>
                </a:ext>
              </a:extLst>
            </p:cNvPr>
            <p:cNvSpPr txBox="1"/>
            <p:nvPr/>
          </p:nvSpPr>
          <p:spPr>
            <a:xfrm rot="562196">
              <a:off x="6343082" y="3160024"/>
              <a:ext cx="1384019" cy="757130"/>
            </a:xfrm>
            <a:prstGeom prst="rect">
              <a:avLst/>
            </a:prstGeom>
            <a:noFill/>
          </p:spPr>
          <p:txBody>
            <a:bodyPr wrap="square" rtlCol="0">
              <a:spAutoFit/>
            </a:bodyPr>
            <a:lstStyle/>
            <a:p>
              <a:pPr lvl="0">
                <a:lnSpc>
                  <a:spcPct val="80000"/>
                </a:lnSpc>
                <a:defRPr/>
              </a:pPr>
              <a:r>
                <a:rPr lang="en-US" altLang="zh-CN"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rPr>
                <a:t>3.4</a:t>
              </a:r>
              <a:endParaRPr lang="zh-CN" altLang="en-US"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endParaRPr>
            </a:p>
          </p:txBody>
        </p:sp>
      </p:grpSp>
      <p:grpSp>
        <p:nvGrpSpPr>
          <p:cNvPr id="18" name="组合 17">
            <a:extLst>
              <a:ext uri="{FF2B5EF4-FFF2-40B4-BE49-F238E27FC236}">
                <a16:creationId xmlns:a16="http://schemas.microsoft.com/office/drawing/2014/main" xmlns="" id="{E56E4511-9575-4E0D-91D4-CD235E01272E}"/>
              </a:ext>
            </a:extLst>
          </p:cNvPr>
          <p:cNvGrpSpPr/>
          <p:nvPr/>
        </p:nvGrpSpPr>
        <p:grpSpPr>
          <a:xfrm>
            <a:off x="5837256" y="4705977"/>
            <a:ext cx="5408779" cy="2119890"/>
            <a:chOff x="5837256" y="4705977"/>
            <a:chExt cx="5408779" cy="2119890"/>
          </a:xfrm>
        </p:grpSpPr>
        <p:pic>
          <p:nvPicPr>
            <p:cNvPr id="26" name="图片 25">
              <a:extLst>
                <a:ext uri="{FF2B5EF4-FFF2-40B4-BE49-F238E27FC236}">
                  <a16:creationId xmlns:a16="http://schemas.microsoft.com/office/drawing/2014/main" xmlns="" id="{E02BFEC2-3026-4810-8209-59728AC5238B}"/>
                </a:ext>
              </a:extLst>
            </p:cNvPr>
            <p:cNvPicPr>
              <a:picLocks noChangeAspect="1"/>
            </p:cNvPicPr>
            <p:nvPr/>
          </p:nvPicPr>
          <p:blipFill>
            <a:blip r:embed="rId6">
              <a:grayscl/>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5837256" y="4705977"/>
              <a:ext cx="4554152" cy="2119890"/>
            </a:xfrm>
            <a:prstGeom prst="rect">
              <a:avLst/>
            </a:prstGeom>
          </p:spPr>
        </p:pic>
        <p:sp>
          <p:nvSpPr>
            <p:cNvPr id="16" name="TextBox 18">
              <a:extLst>
                <a:ext uri="{FF2B5EF4-FFF2-40B4-BE49-F238E27FC236}">
                  <a16:creationId xmlns:a16="http://schemas.microsoft.com/office/drawing/2014/main" xmlns="" id="{DD75AAAE-2B48-4FDA-A1EF-C66D96A67348}"/>
                </a:ext>
              </a:extLst>
            </p:cNvPr>
            <p:cNvSpPr txBox="1"/>
            <p:nvPr/>
          </p:nvSpPr>
          <p:spPr>
            <a:xfrm rot="1191782">
              <a:off x="6663249" y="5416623"/>
              <a:ext cx="1384019" cy="757130"/>
            </a:xfrm>
            <a:prstGeom prst="rect">
              <a:avLst/>
            </a:prstGeom>
            <a:noFill/>
          </p:spPr>
          <p:txBody>
            <a:bodyPr wrap="square" rtlCol="0">
              <a:spAutoFit/>
            </a:bodyPr>
            <a:lstStyle/>
            <a:p>
              <a:pPr lvl="0">
                <a:lnSpc>
                  <a:spcPct val="80000"/>
                </a:lnSpc>
                <a:defRPr/>
              </a:pPr>
              <a:r>
                <a:rPr lang="en-US" altLang="zh-CN"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rPr>
                <a:t>3.5</a:t>
              </a:r>
              <a:endParaRPr lang="zh-CN" altLang="en-US" sz="5400" kern="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31000" endPos="30000" dir="5400000" sy="-100000" algn="bl" rotWithShape="0"/>
                </a:effectLst>
                <a:latin typeface="Agency FB" pitchFamily="34" charset="0"/>
                <a:ea typeface="微软雅黑" pitchFamily="34" charset="-122"/>
              </a:endParaRPr>
            </a:p>
          </p:txBody>
        </p:sp>
        <p:sp>
          <p:nvSpPr>
            <p:cNvPr id="17" name="TextBox 22">
              <a:extLst>
                <a:ext uri="{FF2B5EF4-FFF2-40B4-BE49-F238E27FC236}">
                  <a16:creationId xmlns:a16="http://schemas.microsoft.com/office/drawing/2014/main" xmlns="" id="{9988EDA3-81B1-43DC-B77F-8FC4F3B8FDF5}"/>
                </a:ext>
              </a:extLst>
            </p:cNvPr>
            <p:cNvSpPr txBox="1"/>
            <p:nvPr/>
          </p:nvSpPr>
          <p:spPr>
            <a:xfrm>
              <a:off x="8596333" y="5293459"/>
              <a:ext cx="2649702" cy="486287"/>
            </a:xfrm>
            <a:prstGeom prst="rect">
              <a:avLst/>
            </a:prstGeom>
            <a:noFill/>
          </p:spPr>
          <p:txBody>
            <a:bodyPr wrap="square" rtlCol="0">
              <a:spAutoFit/>
            </a:bodyPr>
            <a:lstStyle>
              <a:defPPr>
                <a:defRPr lang="zh-CN"/>
              </a:defPPr>
              <a:lvl1pPr lvl="0">
                <a:lnSpc>
                  <a:spcPct val="80000"/>
                </a:lnSpc>
                <a:defRPr sz="3200" b="1" kern="0">
                  <a:ln w="18415" cmpd="sng">
                    <a:noFill/>
                    <a:prstDash val="solid"/>
                  </a:ln>
                  <a:solidFill>
                    <a:schemeClr val="tx1">
                      <a:lumMod val="50000"/>
                      <a:lumOff val="50000"/>
                    </a:schemeClr>
                  </a:solidFill>
                  <a:latin typeface="Agency FB" pitchFamily="34" charset="0"/>
                  <a:ea typeface="微软雅黑" pitchFamily="34" charset="-122"/>
                </a:defRPr>
              </a:lvl1pPr>
            </a:lstStyle>
            <a:p>
              <a:r>
                <a:rPr lang="zh-CN" altLang="en-US" dirty="0"/>
                <a:t>队列的实现</a:t>
              </a:r>
            </a:p>
          </p:txBody>
        </p:sp>
      </p:grpSp>
    </p:spTree>
    <p:extLst>
      <p:ext uri="{BB962C8B-B14F-4D97-AF65-F5344CB8AC3E}">
        <p14:creationId xmlns:p14="http://schemas.microsoft.com/office/powerpoint/2010/main" val="4575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3</a:t>
            </a:r>
            <a:r>
              <a:rPr lang="zh-CN" altLang="en-US" dirty="0"/>
              <a:t>：表达式求值</a:t>
            </a:r>
            <a:r>
              <a:rPr lang="en-US" altLang="zh-CN" dirty="0"/>
              <a:t>——</a:t>
            </a:r>
            <a:r>
              <a:rPr lang="zh-CN" altLang="en-US" dirty="0"/>
              <a:t>求逆波兰式</a:t>
            </a:r>
          </a:p>
        </p:txBody>
      </p:sp>
      <p:graphicFrame>
        <p:nvGraphicFramePr>
          <p:cNvPr id="4" name="内容占位符 3">
            <a:extLst>
              <a:ext uri="{FF2B5EF4-FFF2-40B4-BE49-F238E27FC236}">
                <a16:creationId xmlns:a16="http://schemas.microsoft.com/office/drawing/2014/main" xmlns="" id="{B0C5D492-0764-4667-8F3E-06251D6F487D}"/>
              </a:ext>
            </a:extLst>
          </p:cNvPr>
          <p:cNvGraphicFramePr>
            <a:graphicFrameLocks noGrp="1"/>
          </p:cNvGraphicFramePr>
          <p:nvPr>
            <p:ph idx="1"/>
            <p:extLst>
              <p:ext uri="{D42A27DB-BD31-4B8C-83A1-F6EECF244321}">
                <p14:modId xmlns:p14="http://schemas.microsoft.com/office/powerpoint/2010/main" val="3628972856"/>
              </p:ext>
            </p:extLst>
          </p:nvPr>
        </p:nvGraphicFramePr>
        <p:xfrm>
          <a:off x="609600" y="1600203"/>
          <a:ext cx="10078720" cy="4201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Tree>
    <p:extLst>
      <p:ext uri="{BB962C8B-B14F-4D97-AF65-F5344CB8AC3E}">
        <p14:creationId xmlns:p14="http://schemas.microsoft.com/office/powerpoint/2010/main" val="268988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910FD249-D044-4CDE-977B-F3FAE2190D60}"/>
                                            </p:graphicEl>
                                          </p:spTgt>
                                        </p:tgtEl>
                                        <p:attrNameLst>
                                          <p:attrName>style.visibility</p:attrName>
                                        </p:attrNameLst>
                                      </p:cBhvr>
                                      <p:to>
                                        <p:strVal val="visible"/>
                                      </p:to>
                                    </p:set>
                                    <p:animEffect transition="in" filter="wipe(up)">
                                      <p:cBhvr>
                                        <p:cTn id="7" dur="500"/>
                                        <p:tgtEl>
                                          <p:spTgt spid="4">
                                            <p:graphicEl>
                                              <a:dgm id="{910FD249-D044-4CDE-977B-F3FAE2190D6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E44A996C-FB54-4604-A535-0FBB13583800}"/>
                                            </p:graphicEl>
                                          </p:spTgt>
                                        </p:tgtEl>
                                        <p:attrNameLst>
                                          <p:attrName>style.visibility</p:attrName>
                                        </p:attrNameLst>
                                      </p:cBhvr>
                                      <p:to>
                                        <p:strVal val="visible"/>
                                      </p:to>
                                    </p:set>
                                    <p:animEffect transition="in" filter="wipe(up)">
                                      <p:cBhvr>
                                        <p:cTn id="12" dur="500"/>
                                        <p:tgtEl>
                                          <p:spTgt spid="4">
                                            <p:graphicEl>
                                              <a:dgm id="{E44A996C-FB54-4604-A535-0FBB13583800}"/>
                                            </p:graphic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graphicEl>
                                              <a:dgm id="{F81B558E-61CD-48A2-8F47-EED8ACA82E06}"/>
                                            </p:graphicEl>
                                          </p:spTgt>
                                        </p:tgtEl>
                                        <p:attrNameLst>
                                          <p:attrName>style.visibility</p:attrName>
                                        </p:attrNameLst>
                                      </p:cBhvr>
                                      <p:to>
                                        <p:strVal val="visible"/>
                                      </p:to>
                                    </p:set>
                                    <p:animEffect transition="in" filter="wipe(up)">
                                      <p:cBhvr>
                                        <p:cTn id="16" dur="500"/>
                                        <p:tgtEl>
                                          <p:spTgt spid="4">
                                            <p:graphicEl>
                                              <a:dgm id="{F81B558E-61CD-48A2-8F47-EED8ACA82E06}"/>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graphicEl>
                                              <a:dgm id="{F51ABE4A-41DA-4AE7-BFB1-7E7BCB752F02}"/>
                                            </p:graphicEl>
                                          </p:spTgt>
                                        </p:tgtEl>
                                        <p:attrNameLst>
                                          <p:attrName>style.visibility</p:attrName>
                                        </p:attrNameLst>
                                      </p:cBhvr>
                                      <p:to>
                                        <p:strVal val="visible"/>
                                      </p:to>
                                    </p:set>
                                    <p:animEffect transition="in" filter="wipe(up)">
                                      <p:cBhvr>
                                        <p:cTn id="21" dur="500"/>
                                        <p:tgtEl>
                                          <p:spTgt spid="4">
                                            <p:graphicEl>
                                              <a:dgm id="{F51ABE4A-41DA-4AE7-BFB1-7E7BCB752F02}"/>
                                            </p:graphic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
                                            <p:graphicEl>
                                              <a:dgm id="{63761BCB-EAA6-481F-AE3F-FA8A9EAA0073}"/>
                                            </p:graphicEl>
                                          </p:spTgt>
                                        </p:tgtEl>
                                        <p:attrNameLst>
                                          <p:attrName>style.visibility</p:attrName>
                                        </p:attrNameLst>
                                      </p:cBhvr>
                                      <p:to>
                                        <p:strVal val="visible"/>
                                      </p:to>
                                    </p:set>
                                    <p:animEffect transition="in" filter="wipe(up)">
                                      <p:cBhvr>
                                        <p:cTn id="25" dur="500"/>
                                        <p:tgtEl>
                                          <p:spTgt spid="4">
                                            <p:graphicEl>
                                              <a:dgm id="{63761BCB-EAA6-481F-AE3F-FA8A9EAA0073}"/>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graphicEl>
                                              <a:dgm id="{F4690C9D-EC52-4999-94A9-09773B9425F1}"/>
                                            </p:graphicEl>
                                          </p:spTgt>
                                        </p:tgtEl>
                                        <p:attrNameLst>
                                          <p:attrName>style.visibility</p:attrName>
                                        </p:attrNameLst>
                                      </p:cBhvr>
                                      <p:to>
                                        <p:strVal val="visible"/>
                                      </p:to>
                                    </p:set>
                                    <p:animEffect transition="in" filter="wipe(left)">
                                      <p:cBhvr>
                                        <p:cTn id="30" dur="500"/>
                                        <p:tgtEl>
                                          <p:spTgt spid="4">
                                            <p:graphicEl>
                                              <a:dgm id="{F4690C9D-EC52-4999-94A9-09773B9425F1}"/>
                                            </p:graphic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
                                            <p:graphicEl>
                                              <a:dgm id="{454E3686-4A51-48B8-90E1-4B009A9AD9F6}"/>
                                            </p:graphicEl>
                                          </p:spTgt>
                                        </p:tgtEl>
                                        <p:attrNameLst>
                                          <p:attrName>style.visibility</p:attrName>
                                        </p:attrNameLst>
                                      </p:cBhvr>
                                      <p:to>
                                        <p:strVal val="visible"/>
                                      </p:to>
                                    </p:set>
                                    <p:animEffect transition="in" filter="wipe(left)">
                                      <p:cBhvr>
                                        <p:cTn id="34" dur="500"/>
                                        <p:tgtEl>
                                          <p:spTgt spid="4">
                                            <p:graphicEl>
                                              <a:dgm id="{454E3686-4A51-48B8-90E1-4B009A9AD9F6}"/>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graphicEl>
                                              <a:dgm id="{80CBD148-C1CB-4D92-B94C-0D779E6FBD23}"/>
                                            </p:graphicEl>
                                          </p:spTgt>
                                        </p:tgtEl>
                                        <p:attrNameLst>
                                          <p:attrName>style.visibility</p:attrName>
                                        </p:attrNameLst>
                                      </p:cBhvr>
                                      <p:to>
                                        <p:strVal val="visible"/>
                                      </p:to>
                                    </p:set>
                                    <p:animEffect transition="in" filter="wipe(down)">
                                      <p:cBhvr>
                                        <p:cTn id="39" dur="500"/>
                                        <p:tgtEl>
                                          <p:spTgt spid="4">
                                            <p:graphicEl>
                                              <a:dgm id="{80CBD148-C1CB-4D92-B94C-0D779E6FBD23}"/>
                                            </p:graphicEl>
                                          </p:spTgt>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4">
                                            <p:graphicEl>
                                              <a:dgm id="{87C36B43-DEE9-4218-BE56-29E61FD20DC6}"/>
                                            </p:graphicEl>
                                          </p:spTgt>
                                        </p:tgtEl>
                                        <p:attrNameLst>
                                          <p:attrName>style.visibility</p:attrName>
                                        </p:attrNameLst>
                                      </p:cBhvr>
                                      <p:to>
                                        <p:strVal val="visible"/>
                                      </p:to>
                                    </p:set>
                                    <p:animEffect transition="in" filter="wipe(down)">
                                      <p:cBhvr>
                                        <p:cTn id="43" dur="500"/>
                                        <p:tgtEl>
                                          <p:spTgt spid="4">
                                            <p:graphicEl>
                                              <a:dgm id="{87C36B43-DEE9-4218-BE56-29E61FD20DC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a:xfrm>
            <a:off x="609600" y="403993"/>
            <a:ext cx="10972800" cy="685805"/>
          </a:xfrm>
        </p:spPr>
        <p:txBody>
          <a:bodyPr/>
          <a:lstStyle/>
          <a:p>
            <a:r>
              <a:rPr lang="zh-CN" altLang="en-US" dirty="0"/>
              <a:t>例</a:t>
            </a:r>
            <a:r>
              <a:rPr lang="en-US" altLang="zh-CN" dirty="0"/>
              <a:t>3</a:t>
            </a:r>
            <a:r>
              <a:rPr lang="zh-CN" altLang="en-US" dirty="0"/>
              <a:t>：表达式求值</a:t>
            </a:r>
            <a:r>
              <a:rPr lang="en-US" altLang="zh-CN" dirty="0"/>
              <a:t>——</a:t>
            </a:r>
            <a:r>
              <a:rPr lang="zh-CN" altLang="en-US" dirty="0"/>
              <a:t>求逆波兰式</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272363"/>
            <a:ext cx="10972800" cy="685805"/>
          </a:xfrm>
        </p:spPr>
        <p:txBody>
          <a:bodyPr/>
          <a:lstStyle/>
          <a:p>
            <a:r>
              <a:rPr lang="zh-CN" altLang="en-US" dirty="0"/>
              <a:t>转换过程示例</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6" name="图示 5">
            <a:extLst>
              <a:ext uri="{FF2B5EF4-FFF2-40B4-BE49-F238E27FC236}">
                <a16:creationId xmlns:a16="http://schemas.microsoft.com/office/drawing/2014/main" xmlns="" id="{0D6B956A-CA74-4967-AF1D-C73F617B6E78}"/>
              </a:ext>
            </a:extLst>
          </p:cNvPr>
          <p:cNvGraphicFramePr/>
          <p:nvPr>
            <p:extLst>
              <p:ext uri="{D42A27DB-BD31-4B8C-83A1-F6EECF244321}">
                <p14:modId xmlns:p14="http://schemas.microsoft.com/office/powerpoint/2010/main" val="2875026068"/>
              </p:ext>
            </p:extLst>
          </p:nvPr>
        </p:nvGraphicFramePr>
        <p:xfrm>
          <a:off x="797560" y="1838326"/>
          <a:ext cx="10596880" cy="57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6">
            <a:extLst>
              <a:ext uri="{FF2B5EF4-FFF2-40B4-BE49-F238E27FC236}">
                <a16:creationId xmlns:a16="http://schemas.microsoft.com/office/drawing/2014/main" xmlns="" id="{B68B881D-C40E-40FE-A470-94B640B6919C}"/>
              </a:ext>
            </a:extLst>
          </p:cNvPr>
          <p:cNvSpPr txBox="1">
            <a:spLocks noChangeArrowheads="1"/>
          </p:cNvSpPr>
          <p:nvPr/>
        </p:nvSpPr>
        <p:spPr bwMode="auto">
          <a:xfrm>
            <a:off x="909325" y="3300412"/>
            <a:ext cx="152876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rgbClr val="7F8FA9"/>
                </a:solidFill>
                <a:latin typeface="Tahoma" panose="020B0604030504040204" pitchFamily="34" charset="0"/>
              </a:rPr>
              <a:t>A+B*C-D/E</a:t>
            </a:r>
          </a:p>
        </p:txBody>
      </p:sp>
      <p:sp>
        <p:nvSpPr>
          <p:cNvPr id="8" name="AutoShape 9">
            <a:extLst>
              <a:ext uri="{FF2B5EF4-FFF2-40B4-BE49-F238E27FC236}">
                <a16:creationId xmlns:a16="http://schemas.microsoft.com/office/drawing/2014/main" xmlns="" id="{71A37578-3DF9-4380-B583-34D984C80CEE}"/>
              </a:ext>
            </a:extLst>
          </p:cNvPr>
          <p:cNvSpPr>
            <a:spLocks noChangeArrowheads="1"/>
          </p:cNvSpPr>
          <p:nvPr/>
        </p:nvSpPr>
        <p:spPr bwMode="auto">
          <a:xfrm>
            <a:off x="2971805" y="3224212"/>
            <a:ext cx="381000" cy="533400"/>
          </a:xfrm>
          <a:prstGeom prst="can">
            <a:avLst>
              <a:gd name="adj" fmla="val 35000"/>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1">
              <a:solidFill>
                <a:srgbClr val="000000"/>
              </a:solidFill>
            </a:endParaRPr>
          </a:p>
        </p:txBody>
      </p:sp>
      <p:sp>
        <p:nvSpPr>
          <p:cNvPr id="9" name="Text Box 12">
            <a:extLst>
              <a:ext uri="{FF2B5EF4-FFF2-40B4-BE49-F238E27FC236}">
                <a16:creationId xmlns:a16="http://schemas.microsoft.com/office/drawing/2014/main" xmlns="" id="{DBF00E73-90DD-4B96-9501-545FA48AA77A}"/>
              </a:ext>
            </a:extLst>
          </p:cNvPr>
          <p:cNvSpPr txBox="1">
            <a:spLocks noChangeArrowheads="1"/>
          </p:cNvSpPr>
          <p:nvPr/>
        </p:nvSpPr>
        <p:spPr bwMode="auto">
          <a:xfrm>
            <a:off x="1137925" y="2690812"/>
            <a:ext cx="795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000000"/>
                </a:solidFill>
                <a:latin typeface="Tahoma" panose="020B0604030504040204" pitchFamily="34" charset="0"/>
              </a:rPr>
              <a:t>Infix</a:t>
            </a:r>
          </a:p>
        </p:txBody>
      </p:sp>
      <p:sp>
        <p:nvSpPr>
          <p:cNvPr id="10" name="Text Box 13">
            <a:extLst>
              <a:ext uri="{FF2B5EF4-FFF2-40B4-BE49-F238E27FC236}">
                <a16:creationId xmlns:a16="http://schemas.microsoft.com/office/drawing/2014/main" xmlns="" id="{DF20277D-A00E-4FCC-AF30-1FC543E5978E}"/>
              </a:ext>
            </a:extLst>
          </p:cNvPr>
          <p:cNvSpPr txBox="1">
            <a:spLocks noChangeArrowheads="1"/>
          </p:cNvSpPr>
          <p:nvPr/>
        </p:nvSpPr>
        <p:spPr bwMode="auto">
          <a:xfrm>
            <a:off x="2667005" y="2690812"/>
            <a:ext cx="857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000000"/>
                </a:solidFill>
                <a:latin typeface="Tahoma" panose="020B0604030504040204" pitchFamily="34" charset="0"/>
              </a:rPr>
              <a:t>stack</a:t>
            </a:r>
          </a:p>
        </p:txBody>
      </p:sp>
      <p:sp>
        <p:nvSpPr>
          <p:cNvPr id="11" name="Text Box 14">
            <a:extLst>
              <a:ext uri="{FF2B5EF4-FFF2-40B4-BE49-F238E27FC236}">
                <a16:creationId xmlns:a16="http://schemas.microsoft.com/office/drawing/2014/main" xmlns="" id="{4C2C47A2-38AC-4723-97DC-0D18FA2A1CE4}"/>
              </a:ext>
            </a:extLst>
          </p:cNvPr>
          <p:cNvSpPr txBox="1">
            <a:spLocks noChangeArrowheads="1"/>
          </p:cNvSpPr>
          <p:nvPr/>
        </p:nvSpPr>
        <p:spPr bwMode="auto">
          <a:xfrm>
            <a:off x="3876045" y="2690812"/>
            <a:ext cx="1063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000000"/>
                </a:solidFill>
                <a:latin typeface="Tahoma" panose="020B0604030504040204" pitchFamily="34" charset="0"/>
              </a:rPr>
              <a:t>postfix</a:t>
            </a:r>
          </a:p>
        </p:txBody>
      </p:sp>
      <p:sp>
        <p:nvSpPr>
          <p:cNvPr id="12" name="Text Box 15">
            <a:extLst>
              <a:ext uri="{FF2B5EF4-FFF2-40B4-BE49-F238E27FC236}">
                <a16:creationId xmlns:a16="http://schemas.microsoft.com/office/drawing/2014/main" xmlns="" id="{DEF229F4-7768-48AD-900D-C45BD2D57D0C}"/>
              </a:ext>
            </a:extLst>
          </p:cNvPr>
          <p:cNvSpPr txBox="1">
            <a:spLocks noChangeArrowheads="1"/>
          </p:cNvSpPr>
          <p:nvPr/>
        </p:nvSpPr>
        <p:spPr bwMode="auto">
          <a:xfrm>
            <a:off x="909325" y="4062412"/>
            <a:ext cx="150495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B*C-D/E</a:t>
            </a:r>
          </a:p>
        </p:txBody>
      </p:sp>
      <p:sp>
        <p:nvSpPr>
          <p:cNvPr id="13" name="Text Box 16">
            <a:extLst>
              <a:ext uri="{FF2B5EF4-FFF2-40B4-BE49-F238E27FC236}">
                <a16:creationId xmlns:a16="http://schemas.microsoft.com/office/drawing/2014/main" xmlns="" id="{8E5C4040-3F0D-4EBA-B55A-07ED1D2AD4C1}"/>
              </a:ext>
            </a:extLst>
          </p:cNvPr>
          <p:cNvSpPr txBox="1">
            <a:spLocks noChangeArrowheads="1"/>
          </p:cNvSpPr>
          <p:nvPr/>
        </p:nvSpPr>
        <p:spPr bwMode="auto">
          <a:xfrm>
            <a:off x="3876045" y="4062412"/>
            <a:ext cx="127476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              </a:t>
            </a:r>
          </a:p>
        </p:txBody>
      </p:sp>
      <p:sp>
        <p:nvSpPr>
          <p:cNvPr id="14" name="AutoShape 17">
            <a:extLst>
              <a:ext uri="{FF2B5EF4-FFF2-40B4-BE49-F238E27FC236}">
                <a16:creationId xmlns:a16="http://schemas.microsoft.com/office/drawing/2014/main" xmlns="" id="{3133F271-66B5-4762-B964-55CC87163BDF}"/>
              </a:ext>
            </a:extLst>
          </p:cNvPr>
          <p:cNvSpPr>
            <a:spLocks noChangeArrowheads="1"/>
          </p:cNvSpPr>
          <p:nvPr/>
        </p:nvSpPr>
        <p:spPr bwMode="auto">
          <a:xfrm>
            <a:off x="2971805" y="3986212"/>
            <a:ext cx="381000" cy="533400"/>
          </a:xfrm>
          <a:prstGeom prst="can">
            <a:avLst>
              <a:gd name="adj" fmla="val 35000"/>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1">
              <a:solidFill>
                <a:srgbClr val="000000"/>
              </a:solidFill>
            </a:endParaRPr>
          </a:p>
        </p:txBody>
      </p:sp>
      <p:sp>
        <p:nvSpPr>
          <p:cNvPr id="15" name="Text Box 18">
            <a:extLst>
              <a:ext uri="{FF2B5EF4-FFF2-40B4-BE49-F238E27FC236}">
                <a16:creationId xmlns:a16="http://schemas.microsoft.com/office/drawing/2014/main" xmlns="" id="{0993F7B0-5FA9-4C6D-AB75-BA0415F1FFCA}"/>
              </a:ext>
            </a:extLst>
          </p:cNvPr>
          <p:cNvSpPr txBox="1">
            <a:spLocks noChangeArrowheads="1"/>
          </p:cNvSpPr>
          <p:nvPr/>
        </p:nvSpPr>
        <p:spPr bwMode="auto">
          <a:xfrm>
            <a:off x="909325" y="4748212"/>
            <a:ext cx="1482725" cy="396875"/>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20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B*C-D/E</a:t>
            </a:r>
          </a:p>
        </p:txBody>
      </p:sp>
      <p:sp>
        <p:nvSpPr>
          <p:cNvPr id="16" name="AutoShape 19">
            <a:extLst>
              <a:ext uri="{FF2B5EF4-FFF2-40B4-BE49-F238E27FC236}">
                <a16:creationId xmlns:a16="http://schemas.microsoft.com/office/drawing/2014/main" xmlns="" id="{0DEAB660-1E6E-4E04-985F-6BC5BC477981}"/>
              </a:ext>
            </a:extLst>
          </p:cNvPr>
          <p:cNvSpPr>
            <a:spLocks noChangeArrowheads="1"/>
          </p:cNvSpPr>
          <p:nvPr/>
        </p:nvSpPr>
        <p:spPr bwMode="auto">
          <a:xfrm>
            <a:off x="2971805" y="4672012"/>
            <a:ext cx="381000" cy="533400"/>
          </a:xfrm>
          <a:prstGeom prst="can">
            <a:avLst>
              <a:gd name="adj" fmla="val 35000"/>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b="1" dirty="0">
                <a:solidFill>
                  <a:srgbClr val="000000"/>
                </a:solidFill>
                <a:latin typeface="Tahoma" panose="020B0604030504040204" pitchFamily="34" charset="0"/>
              </a:rPr>
              <a:t>+</a:t>
            </a:r>
            <a:endParaRPr kumimoji="1" lang="en-US" altLang="zh-CN" sz="2400" b="1" dirty="0">
              <a:solidFill>
                <a:srgbClr val="000000"/>
              </a:solidFill>
              <a:latin typeface="Tahoma" panose="020B0604030504040204" pitchFamily="34" charset="0"/>
            </a:endParaRPr>
          </a:p>
        </p:txBody>
      </p:sp>
      <p:sp>
        <p:nvSpPr>
          <p:cNvPr id="17" name="Text Box 20">
            <a:extLst>
              <a:ext uri="{FF2B5EF4-FFF2-40B4-BE49-F238E27FC236}">
                <a16:creationId xmlns:a16="http://schemas.microsoft.com/office/drawing/2014/main" xmlns="" id="{8CD13B70-54FB-47F2-9F2F-974B493A3605}"/>
              </a:ext>
            </a:extLst>
          </p:cNvPr>
          <p:cNvSpPr txBox="1">
            <a:spLocks noChangeArrowheads="1"/>
          </p:cNvSpPr>
          <p:nvPr/>
        </p:nvSpPr>
        <p:spPr bwMode="auto">
          <a:xfrm>
            <a:off x="3876045" y="4748212"/>
            <a:ext cx="127476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              </a:t>
            </a:r>
            <a:endParaRPr kumimoji="1" lang="en-US" altLang="zh-CN" sz="2400" b="1">
              <a:solidFill>
                <a:schemeClr val="accent5"/>
              </a:solidFill>
              <a:latin typeface="Tahoma" panose="020B0604030504040204" pitchFamily="34" charset="0"/>
            </a:endParaRPr>
          </a:p>
        </p:txBody>
      </p:sp>
      <p:sp>
        <p:nvSpPr>
          <p:cNvPr id="18" name="Text Box 21">
            <a:extLst>
              <a:ext uri="{FF2B5EF4-FFF2-40B4-BE49-F238E27FC236}">
                <a16:creationId xmlns:a16="http://schemas.microsoft.com/office/drawing/2014/main" xmlns="" id="{879CA2E7-9904-4992-91F2-E5163C39563D}"/>
              </a:ext>
            </a:extLst>
          </p:cNvPr>
          <p:cNvSpPr txBox="1">
            <a:spLocks noChangeArrowheads="1"/>
          </p:cNvSpPr>
          <p:nvPr/>
        </p:nvSpPr>
        <p:spPr bwMode="auto">
          <a:xfrm>
            <a:off x="909325" y="5510212"/>
            <a:ext cx="142716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C-D/E</a:t>
            </a:r>
            <a:endParaRPr kumimoji="1" lang="en-US" altLang="zh-CN" sz="2400" b="1">
              <a:solidFill>
                <a:srgbClr val="7F8FA9"/>
              </a:solidFill>
              <a:latin typeface="Tahoma" panose="020B0604030504040204" pitchFamily="34" charset="0"/>
            </a:endParaRPr>
          </a:p>
        </p:txBody>
      </p:sp>
      <p:sp>
        <p:nvSpPr>
          <p:cNvPr id="19" name="AutoShape 22">
            <a:extLst>
              <a:ext uri="{FF2B5EF4-FFF2-40B4-BE49-F238E27FC236}">
                <a16:creationId xmlns:a16="http://schemas.microsoft.com/office/drawing/2014/main" xmlns="" id="{A3610DD1-8290-4B5E-A529-B04E88BD5984}"/>
              </a:ext>
            </a:extLst>
          </p:cNvPr>
          <p:cNvSpPr>
            <a:spLocks noChangeArrowheads="1"/>
          </p:cNvSpPr>
          <p:nvPr/>
        </p:nvSpPr>
        <p:spPr bwMode="auto">
          <a:xfrm>
            <a:off x="2971805" y="5434012"/>
            <a:ext cx="381000" cy="533400"/>
          </a:xfrm>
          <a:prstGeom prst="can">
            <a:avLst>
              <a:gd name="adj" fmla="val 35000"/>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a:solidFill>
                  <a:srgbClr val="000000"/>
                </a:solidFill>
                <a:latin typeface="Tahoma" panose="020B0604030504040204" pitchFamily="34" charset="0"/>
              </a:rPr>
              <a:t>+</a:t>
            </a:r>
          </a:p>
        </p:txBody>
      </p:sp>
      <p:sp>
        <p:nvSpPr>
          <p:cNvPr id="20" name="Text Box 23">
            <a:extLst>
              <a:ext uri="{FF2B5EF4-FFF2-40B4-BE49-F238E27FC236}">
                <a16:creationId xmlns:a16="http://schemas.microsoft.com/office/drawing/2014/main" xmlns="" id="{72778A17-248E-4C0F-A9DE-98BC412E14B9}"/>
              </a:ext>
            </a:extLst>
          </p:cNvPr>
          <p:cNvSpPr txBox="1">
            <a:spLocks noChangeArrowheads="1"/>
          </p:cNvSpPr>
          <p:nvPr/>
        </p:nvSpPr>
        <p:spPr bwMode="auto">
          <a:xfrm>
            <a:off x="3876045" y="5510212"/>
            <a:ext cx="1298575"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AB            </a:t>
            </a:r>
            <a:endParaRPr kumimoji="1" lang="en-US" altLang="zh-CN" sz="2400" b="1">
              <a:solidFill>
                <a:schemeClr val="accent5"/>
              </a:solidFill>
              <a:latin typeface="Tahoma" panose="020B0604030504040204" pitchFamily="34" charset="0"/>
            </a:endParaRPr>
          </a:p>
        </p:txBody>
      </p:sp>
      <p:sp>
        <p:nvSpPr>
          <p:cNvPr id="21" name="Text Box 24">
            <a:extLst>
              <a:ext uri="{FF2B5EF4-FFF2-40B4-BE49-F238E27FC236}">
                <a16:creationId xmlns:a16="http://schemas.microsoft.com/office/drawing/2014/main" xmlns="" id="{57B103A1-9F03-4D77-B147-31A0AAF7AA47}"/>
              </a:ext>
            </a:extLst>
          </p:cNvPr>
          <p:cNvSpPr txBox="1">
            <a:spLocks noChangeArrowheads="1"/>
          </p:cNvSpPr>
          <p:nvPr/>
        </p:nvSpPr>
        <p:spPr bwMode="auto">
          <a:xfrm>
            <a:off x="909325" y="6272212"/>
            <a:ext cx="141446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C-D/E</a:t>
            </a:r>
            <a:endParaRPr kumimoji="1" lang="en-US" altLang="zh-CN" sz="2400" b="1">
              <a:solidFill>
                <a:srgbClr val="7F8FA9"/>
              </a:solidFill>
              <a:latin typeface="Tahoma" panose="020B0604030504040204" pitchFamily="34" charset="0"/>
            </a:endParaRPr>
          </a:p>
        </p:txBody>
      </p:sp>
      <p:sp>
        <p:nvSpPr>
          <p:cNvPr id="22" name="Text Box 27">
            <a:extLst>
              <a:ext uri="{FF2B5EF4-FFF2-40B4-BE49-F238E27FC236}">
                <a16:creationId xmlns:a16="http://schemas.microsoft.com/office/drawing/2014/main" xmlns="" id="{81CDD94D-F2B9-4ACD-B583-41B524D7F514}"/>
              </a:ext>
            </a:extLst>
          </p:cNvPr>
          <p:cNvSpPr txBox="1">
            <a:spLocks noChangeArrowheads="1"/>
          </p:cNvSpPr>
          <p:nvPr/>
        </p:nvSpPr>
        <p:spPr bwMode="auto">
          <a:xfrm>
            <a:off x="3876045" y="6272212"/>
            <a:ext cx="1298575"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            </a:t>
            </a:r>
          </a:p>
        </p:txBody>
      </p:sp>
      <p:sp>
        <p:nvSpPr>
          <p:cNvPr id="23" name="Text Box 28">
            <a:extLst>
              <a:ext uri="{FF2B5EF4-FFF2-40B4-BE49-F238E27FC236}">
                <a16:creationId xmlns:a16="http://schemas.microsoft.com/office/drawing/2014/main" xmlns="" id="{81A8A44F-7741-4357-B33A-9A5396DDAF4F}"/>
              </a:ext>
            </a:extLst>
          </p:cNvPr>
          <p:cNvSpPr txBox="1">
            <a:spLocks noChangeArrowheads="1"/>
          </p:cNvSpPr>
          <p:nvPr/>
        </p:nvSpPr>
        <p:spPr bwMode="auto">
          <a:xfrm>
            <a:off x="3876045" y="3300412"/>
            <a:ext cx="125095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chemeClr val="accent5"/>
                </a:solidFill>
                <a:latin typeface="Tahoma" panose="020B0604030504040204" pitchFamily="34" charset="0"/>
              </a:rPr>
              <a:t>                </a:t>
            </a:r>
          </a:p>
        </p:txBody>
      </p:sp>
      <p:sp>
        <p:nvSpPr>
          <p:cNvPr id="24" name="Text Box 31">
            <a:extLst>
              <a:ext uri="{FF2B5EF4-FFF2-40B4-BE49-F238E27FC236}">
                <a16:creationId xmlns:a16="http://schemas.microsoft.com/office/drawing/2014/main" xmlns="" id="{28494A01-9989-496D-9E4A-3FDD83213266}"/>
              </a:ext>
            </a:extLst>
          </p:cNvPr>
          <p:cNvSpPr txBox="1">
            <a:spLocks noChangeArrowheads="1"/>
          </p:cNvSpPr>
          <p:nvPr/>
        </p:nvSpPr>
        <p:spPr bwMode="auto">
          <a:xfrm>
            <a:off x="6009645" y="2843212"/>
            <a:ext cx="139541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D/E</a:t>
            </a:r>
            <a:endParaRPr kumimoji="1" lang="en-US" altLang="zh-CN" sz="2400" b="1">
              <a:solidFill>
                <a:srgbClr val="7F8FA9"/>
              </a:solidFill>
              <a:latin typeface="Tahoma" panose="020B0604030504040204" pitchFamily="34" charset="0"/>
            </a:endParaRPr>
          </a:p>
        </p:txBody>
      </p:sp>
      <p:sp>
        <p:nvSpPr>
          <p:cNvPr id="25" name="AutoShape 32">
            <a:extLst>
              <a:ext uri="{FF2B5EF4-FFF2-40B4-BE49-F238E27FC236}">
                <a16:creationId xmlns:a16="http://schemas.microsoft.com/office/drawing/2014/main" xmlns="" id="{E2067CEC-0A20-4499-B5BF-89E66B4D24B7}"/>
              </a:ext>
            </a:extLst>
          </p:cNvPr>
          <p:cNvSpPr>
            <a:spLocks noChangeArrowheads="1"/>
          </p:cNvSpPr>
          <p:nvPr/>
        </p:nvSpPr>
        <p:spPr bwMode="auto">
          <a:xfrm>
            <a:off x="8204205" y="2690812"/>
            <a:ext cx="381000" cy="762000"/>
          </a:xfrm>
          <a:prstGeom prst="can">
            <a:avLst>
              <a:gd name="adj" fmla="val 50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solidFill>
                  <a:srgbClr val="000000"/>
                </a:solidFill>
                <a:latin typeface="Tahoma" panose="020B0604030504040204" pitchFamily="34" charset="0"/>
              </a:rPr>
              <a:t>*</a:t>
            </a:r>
          </a:p>
          <a:p>
            <a:pPr algn="ctr" eaLnBrk="1" hangingPunct="1"/>
            <a:r>
              <a:rPr kumimoji="1" lang="en-US" altLang="zh-CN" sz="1600" b="1">
                <a:solidFill>
                  <a:srgbClr val="000000"/>
                </a:solidFill>
                <a:latin typeface="Tahoma" panose="020B0604030504040204" pitchFamily="34" charset="0"/>
              </a:rPr>
              <a:t>+</a:t>
            </a:r>
            <a:endParaRPr kumimoji="1" lang="en-US" altLang="zh-CN" sz="2400" b="1">
              <a:solidFill>
                <a:srgbClr val="000000"/>
              </a:solidFill>
              <a:latin typeface="Tahoma" panose="020B0604030504040204" pitchFamily="34" charset="0"/>
            </a:endParaRPr>
          </a:p>
        </p:txBody>
      </p:sp>
      <p:sp>
        <p:nvSpPr>
          <p:cNvPr id="26" name="Text Box 33">
            <a:extLst>
              <a:ext uri="{FF2B5EF4-FFF2-40B4-BE49-F238E27FC236}">
                <a16:creationId xmlns:a16="http://schemas.microsoft.com/office/drawing/2014/main" xmlns="" id="{54821F82-82BA-4E21-84EE-AB6E5805C73C}"/>
              </a:ext>
            </a:extLst>
          </p:cNvPr>
          <p:cNvSpPr txBox="1">
            <a:spLocks noChangeArrowheads="1"/>
          </p:cNvSpPr>
          <p:nvPr/>
        </p:nvSpPr>
        <p:spPr bwMode="auto">
          <a:xfrm>
            <a:off x="9626605" y="2843212"/>
            <a:ext cx="1531188"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ABC             </a:t>
            </a:r>
          </a:p>
        </p:txBody>
      </p:sp>
      <p:sp>
        <p:nvSpPr>
          <p:cNvPr id="27" name="Text Box 34">
            <a:extLst>
              <a:ext uri="{FF2B5EF4-FFF2-40B4-BE49-F238E27FC236}">
                <a16:creationId xmlns:a16="http://schemas.microsoft.com/office/drawing/2014/main" xmlns="" id="{34295053-7DE8-42F6-B812-63A75F843239}"/>
              </a:ext>
            </a:extLst>
          </p:cNvPr>
          <p:cNvSpPr txBox="1">
            <a:spLocks noChangeArrowheads="1"/>
          </p:cNvSpPr>
          <p:nvPr/>
        </p:nvSpPr>
        <p:spPr bwMode="auto">
          <a:xfrm>
            <a:off x="6009645" y="3529012"/>
            <a:ext cx="1363663"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D/E</a:t>
            </a:r>
            <a:endParaRPr kumimoji="1" lang="en-US" altLang="zh-CN" sz="2400" b="1">
              <a:solidFill>
                <a:srgbClr val="7F8FA9"/>
              </a:solidFill>
              <a:latin typeface="Tahoma" panose="020B0604030504040204" pitchFamily="34" charset="0"/>
            </a:endParaRPr>
          </a:p>
        </p:txBody>
      </p:sp>
      <p:sp>
        <p:nvSpPr>
          <p:cNvPr id="28" name="AutoShape 35">
            <a:extLst>
              <a:ext uri="{FF2B5EF4-FFF2-40B4-BE49-F238E27FC236}">
                <a16:creationId xmlns:a16="http://schemas.microsoft.com/office/drawing/2014/main" xmlns="" id="{C12561AA-B152-4C60-9281-165A38626F1F}"/>
              </a:ext>
            </a:extLst>
          </p:cNvPr>
          <p:cNvSpPr>
            <a:spLocks noChangeArrowheads="1"/>
          </p:cNvSpPr>
          <p:nvPr/>
        </p:nvSpPr>
        <p:spPr bwMode="auto">
          <a:xfrm>
            <a:off x="8204205" y="3529012"/>
            <a:ext cx="381000" cy="457200"/>
          </a:xfrm>
          <a:prstGeom prst="can">
            <a:avLst>
              <a:gd name="adj" fmla="val 30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solidFill>
                  <a:srgbClr val="000000"/>
                </a:solidFill>
                <a:latin typeface="Tahoma" panose="020B0604030504040204" pitchFamily="34" charset="0"/>
              </a:rPr>
              <a:t>-</a:t>
            </a:r>
            <a:endParaRPr kumimoji="1" lang="en-US" altLang="zh-CN" sz="2400" b="1">
              <a:solidFill>
                <a:srgbClr val="000000"/>
              </a:solidFill>
              <a:latin typeface="Tahoma" panose="020B0604030504040204" pitchFamily="34" charset="0"/>
            </a:endParaRPr>
          </a:p>
        </p:txBody>
      </p:sp>
      <p:sp>
        <p:nvSpPr>
          <p:cNvPr id="29" name="Text Box 36">
            <a:extLst>
              <a:ext uri="{FF2B5EF4-FFF2-40B4-BE49-F238E27FC236}">
                <a16:creationId xmlns:a16="http://schemas.microsoft.com/office/drawing/2014/main" xmlns="" id="{D474D26B-870B-43B6-B6E3-6BD64D644933}"/>
              </a:ext>
            </a:extLst>
          </p:cNvPr>
          <p:cNvSpPr txBox="1">
            <a:spLocks noChangeArrowheads="1"/>
          </p:cNvSpPr>
          <p:nvPr/>
        </p:nvSpPr>
        <p:spPr bwMode="auto">
          <a:xfrm>
            <a:off x="9626604" y="3529012"/>
            <a:ext cx="1598515"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ABC*+         </a:t>
            </a:r>
          </a:p>
        </p:txBody>
      </p:sp>
      <p:sp>
        <p:nvSpPr>
          <p:cNvPr id="30" name="Text Box 37">
            <a:extLst>
              <a:ext uri="{FF2B5EF4-FFF2-40B4-BE49-F238E27FC236}">
                <a16:creationId xmlns:a16="http://schemas.microsoft.com/office/drawing/2014/main" xmlns="" id="{22F95735-A5F8-4846-9DA9-61E25FCD0E01}"/>
              </a:ext>
            </a:extLst>
          </p:cNvPr>
          <p:cNvSpPr txBox="1">
            <a:spLocks noChangeArrowheads="1"/>
          </p:cNvSpPr>
          <p:nvPr/>
        </p:nvSpPr>
        <p:spPr bwMode="auto">
          <a:xfrm>
            <a:off x="6009645" y="4214812"/>
            <a:ext cx="1323975"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E</a:t>
            </a:r>
            <a:endParaRPr kumimoji="1" lang="en-US" altLang="zh-CN" sz="2400" b="1">
              <a:solidFill>
                <a:srgbClr val="7F8FA9"/>
              </a:solidFill>
              <a:latin typeface="Tahoma" panose="020B0604030504040204" pitchFamily="34" charset="0"/>
            </a:endParaRPr>
          </a:p>
        </p:txBody>
      </p:sp>
      <p:sp>
        <p:nvSpPr>
          <p:cNvPr id="31" name="AutoShape 38">
            <a:extLst>
              <a:ext uri="{FF2B5EF4-FFF2-40B4-BE49-F238E27FC236}">
                <a16:creationId xmlns:a16="http://schemas.microsoft.com/office/drawing/2014/main" xmlns="" id="{815E74CD-62FE-4B66-8E18-C035932C75F2}"/>
              </a:ext>
            </a:extLst>
          </p:cNvPr>
          <p:cNvSpPr>
            <a:spLocks noChangeArrowheads="1"/>
          </p:cNvSpPr>
          <p:nvPr/>
        </p:nvSpPr>
        <p:spPr bwMode="auto">
          <a:xfrm>
            <a:off x="8204205" y="4138612"/>
            <a:ext cx="381000" cy="457200"/>
          </a:xfrm>
          <a:prstGeom prst="can">
            <a:avLst>
              <a:gd name="adj" fmla="val 30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solidFill>
                  <a:srgbClr val="000000"/>
                </a:solidFill>
                <a:latin typeface="Tahoma" panose="020B0604030504040204" pitchFamily="34" charset="0"/>
              </a:rPr>
              <a:t>-</a:t>
            </a:r>
            <a:endParaRPr kumimoji="1" lang="en-US" altLang="zh-CN" sz="2400" b="1">
              <a:solidFill>
                <a:srgbClr val="000000"/>
              </a:solidFill>
              <a:latin typeface="Tahoma" panose="020B0604030504040204" pitchFamily="34" charset="0"/>
            </a:endParaRPr>
          </a:p>
        </p:txBody>
      </p:sp>
      <p:sp>
        <p:nvSpPr>
          <p:cNvPr id="32" name="Text Box 39">
            <a:extLst>
              <a:ext uri="{FF2B5EF4-FFF2-40B4-BE49-F238E27FC236}">
                <a16:creationId xmlns:a16="http://schemas.microsoft.com/office/drawing/2014/main" xmlns="" id="{F1AFD756-A4C9-4F91-A1D5-1850E6A9836A}"/>
              </a:ext>
            </a:extLst>
          </p:cNvPr>
          <p:cNvSpPr txBox="1">
            <a:spLocks noChangeArrowheads="1"/>
          </p:cNvSpPr>
          <p:nvPr/>
        </p:nvSpPr>
        <p:spPr bwMode="auto">
          <a:xfrm>
            <a:off x="9626604" y="4214812"/>
            <a:ext cx="1638590"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ABC*+D       </a:t>
            </a:r>
          </a:p>
        </p:txBody>
      </p:sp>
      <p:sp>
        <p:nvSpPr>
          <p:cNvPr id="33" name="Text Box 40">
            <a:extLst>
              <a:ext uri="{FF2B5EF4-FFF2-40B4-BE49-F238E27FC236}">
                <a16:creationId xmlns:a16="http://schemas.microsoft.com/office/drawing/2014/main" xmlns="" id="{8E043DCC-9AF6-4E0B-A813-908ED544CB1C}"/>
              </a:ext>
            </a:extLst>
          </p:cNvPr>
          <p:cNvSpPr txBox="1">
            <a:spLocks noChangeArrowheads="1"/>
          </p:cNvSpPr>
          <p:nvPr/>
        </p:nvSpPr>
        <p:spPr bwMode="auto">
          <a:xfrm>
            <a:off x="6009645" y="4900612"/>
            <a:ext cx="1258888"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E</a:t>
            </a:r>
            <a:endParaRPr kumimoji="1" lang="en-US" altLang="zh-CN" sz="2400" b="1">
              <a:solidFill>
                <a:srgbClr val="7F8FA9"/>
              </a:solidFill>
              <a:latin typeface="Tahoma" panose="020B0604030504040204" pitchFamily="34" charset="0"/>
            </a:endParaRPr>
          </a:p>
        </p:txBody>
      </p:sp>
      <p:sp>
        <p:nvSpPr>
          <p:cNvPr id="34" name="AutoShape 41">
            <a:extLst>
              <a:ext uri="{FF2B5EF4-FFF2-40B4-BE49-F238E27FC236}">
                <a16:creationId xmlns:a16="http://schemas.microsoft.com/office/drawing/2014/main" xmlns="" id="{F1B7D12B-309F-4976-A949-F47FC0B27489}"/>
              </a:ext>
            </a:extLst>
          </p:cNvPr>
          <p:cNvSpPr>
            <a:spLocks noChangeArrowheads="1"/>
          </p:cNvSpPr>
          <p:nvPr/>
        </p:nvSpPr>
        <p:spPr bwMode="auto">
          <a:xfrm>
            <a:off x="8204205" y="4672012"/>
            <a:ext cx="381000" cy="685800"/>
          </a:xfrm>
          <a:prstGeom prst="can">
            <a:avLst>
              <a:gd name="adj" fmla="val 45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solidFill>
                  <a:srgbClr val="000000"/>
                </a:solidFill>
                <a:latin typeface="Tahoma" panose="020B0604030504040204" pitchFamily="34" charset="0"/>
              </a:rPr>
              <a:t>/</a:t>
            </a:r>
          </a:p>
          <a:p>
            <a:pPr algn="ctr" eaLnBrk="1" hangingPunct="1"/>
            <a:r>
              <a:rPr kumimoji="1" lang="en-US" altLang="zh-CN" sz="1600" b="1">
                <a:solidFill>
                  <a:srgbClr val="000000"/>
                </a:solidFill>
                <a:latin typeface="Tahoma" panose="020B0604030504040204" pitchFamily="34" charset="0"/>
              </a:rPr>
              <a:t>-</a:t>
            </a:r>
            <a:endParaRPr kumimoji="1" lang="en-US" altLang="zh-CN" sz="2400" b="1">
              <a:solidFill>
                <a:srgbClr val="000000"/>
              </a:solidFill>
              <a:latin typeface="Tahoma" panose="020B0604030504040204" pitchFamily="34" charset="0"/>
            </a:endParaRPr>
          </a:p>
        </p:txBody>
      </p:sp>
      <p:sp>
        <p:nvSpPr>
          <p:cNvPr id="35" name="Text Box 42">
            <a:extLst>
              <a:ext uri="{FF2B5EF4-FFF2-40B4-BE49-F238E27FC236}">
                <a16:creationId xmlns:a16="http://schemas.microsoft.com/office/drawing/2014/main" xmlns="" id="{13B6C247-EBBD-4E69-B706-3C5B4C0FE6DE}"/>
              </a:ext>
            </a:extLst>
          </p:cNvPr>
          <p:cNvSpPr txBox="1">
            <a:spLocks noChangeArrowheads="1"/>
          </p:cNvSpPr>
          <p:nvPr/>
        </p:nvSpPr>
        <p:spPr bwMode="auto">
          <a:xfrm>
            <a:off x="9626604" y="4900612"/>
            <a:ext cx="1638590"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ABC*+D       </a:t>
            </a:r>
          </a:p>
        </p:txBody>
      </p:sp>
      <p:sp>
        <p:nvSpPr>
          <p:cNvPr id="36" name="Text Box 43">
            <a:extLst>
              <a:ext uri="{FF2B5EF4-FFF2-40B4-BE49-F238E27FC236}">
                <a16:creationId xmlns:a16="http://schemas.microsoft.com/office/drawing/2014/main" xmlns="" id="{00921255-2B46-4E88-AC97-3F90DF17257D}"/>
              </a:ext>
            </a:extLst>
          </p:cNvPr>
          <p:cNvSpPr txBox="1">
            <a:spLocks noChangeArrowheads="1"/>
          </p:cNvSpPr>
          <p:nvPr/>
        </p:nvSpPr>
        <p:spPr bwMode="auto">
          <a:xfrm>
            <a:off x="6009645" y="5586412"/>
            <a:ext cx="125095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endParaRPr kumimoji="1" lang="zh-CN" altLang="zh-CN" sz="2400" b="1">
              <a:solidFill>
                <a:srgbClr val="7F8FA9"/>
              </a:solidFill>
              <a:latin typeface="Tahoma" panose="020B0604030504040204" pitchFamily="34" charset="0"/>
            </a:endParaRPr>
          </a:p>
        </p:txBody>
      </p:sp>
      <p:sp>
        <p:nvSpPr>
          <p:cNvPr id="37" name="AutoShape 44">
            <a:extLst>
              <a:ext uri="{FF2B5EF4-FFF2-40B4-BE49-F238E27FC236}">
                <a16:creationId xmlns:a16="http://schemas.microsoft.com/office/drawing/2014/main" xmlns="" id="{BCCB613F-76F2-4355-BB07-737A8F61E01E}"/>
              </a:ext>
            </a:extLst>
          </p:cNvPr>
          <p:cNvSpPr>
            <a:spLocks noChangeArrowheads="1"/>
          </p:cNvSpPr>
          <p:nvPr/>
        </p:nvSpPr>
        <p:spPr bwMode="auto">
          <a:xfrm>
            <a:off x="8204205" y="5434012"/>
            <a:ext cx="381000" cy="685800"/>
          </a:xfrm>
          <a:prstGeom prst="can">
            <a:avLst>
              <a:gd name="adj" fmla="val 45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solidFill>
                  <a:srgbClr val="000000"/>
                </a:solidFill>
                <a:latin typeface="Tahoma" panose="020B0604030504040204" pitchFamily="34" charset="0"/>
              </a:rPr>
              <a:t>/</a:t>
            </a:r>
          </a:p>
          <a:p>
            <a:pPr algn="ctr" eaLnBrk="1" hangingPunct="1"/>
            <a:r>
              <a:rPr kumimoji="1" lang="en-US" altLang="zh-CN" sz="1600" b="1">
                <a:solidFill>
                  <a:srgbClr val="000000"/>
                </a:solidFill>
                <a:latin typeface="Tahoma" panose="020B0604030504040204" pitchFamily="34" charset="0"/>
              </a:rPr>
              <a:t>-</a:t>
            </a:r>
            <a:endParaRPr kumimoji="1" lang="en-US" altLang="zh-CN" sz="2400" b="1">
              <a:solidFill>
                <a:srgbClr val="000000"/>
              </a:solidFill>
              <a:latin typeface="Tahoma" panose="020B0604030504040204" pitchFamily="34" charset="0"/>
            </a:endParaRPr>
          </a:p>
        </p:txBody>
      </p:sp>
      <p:sp>
        <p:nvSpPr>
          <p:cNvPr id="38" name="Text Box 45">
            <a:extLst>
              <a:ext uri="{FF2B5EF4-FFF2-40B4-BE49-F238E27FC236}">
                <a16:creationId xmlns:a16="http://schemas.microsoft.com/office/drawing/2014/main" xmlns="" id="{51BDC4DD-A552-47DC-8685-F836328D484D}"/>
              </a:ext>
            </a:extLst>
          </p:cNvPr>
          <p:cNvSpPr txBox="1">
            <a:spLocks noChangeArrowheads="1"/>
          </p:cNvSpPr>
          <p:nvPr/>
        </p:nvSpPr>
        <p:spPr bwMode="auto">
          <a:xfrm>
            <a:off x="9626605" y="5586412"/>
            <a:ext cx="1646605"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a:solidFill>
                  <a:schemeClr val="accent5"/>
                </a:solidFill>
                <a:latin typeface="Tahoma" panose="020B0604030504040204" pitchFamily="34" charset="0"/>
              </a:rPr>
              <a:t>ABC*+DE     </a:t>
            </a:r>
          </a:p>
        </p:txBody>
      </p:sp>
      <p:sp>
        <p:nvSpPr>
          <p:cNvPr id="39" name="Text Box 46">
            <a:extLst>
              <a:ext uri="{FF2B5EF4-FFF2-40B4-BE49-F238E27FC236}">
                <a16:creationId xmlns:a16="http://schemas.microsoft.com/office/drawing/2014/main" xmlns="" id="{450B21F2-E4DA-4774-8948-5272458992E7}"/>
              </a:ext>
            </a:extLst>
          </p:cNvPr>
          <p:cNvSpPr txBox="1">
            <a:spLocks noChangeArrowheads="1"/>
          </p:cNvSpPr>
          <p:nvPr/>
        </p:nvSpPr>
        <p:spPr bwMode="auto">
          <a:xfrm>
            <a:off x="6009645" y="6272212"/>
            <a:ext cx="125095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endParaRPr kumimoji="1" lang="zh-CN" altLang="zh-CN" sz="2400" b="1">
              <a:solidFill>
                <a:srgbClr val="7F8FA9"/>
              </a:solidFill>
              <a:latin typeface="Tahoma" panose="020B0604030504040204" pitchFamily="34" charset="0"/>
            </a:endParaRPr>
          </a:p>
        </p:txBody>
      </p:sp>
      <p:sp>
        <p:nvSpPr>
          <p:cNvPr id="40" name="AutoShape 47">
            <a:extLst>
              <a:ext uri="{FF2B5EF4-FFF2-40B4-BE49-F238E27FC236}">
                <a16:creationId xmlns:a16="http://schemas.microsoft.com/office/drawing/2014/main" xmlns="" id="{07866BA0-F6FA-4362-93CC-C964225203C2}"/>
              </a:ext>
            </a:extLst>
          </p:cNvPr>
          <p:cNvSpPr>
            <a:spLocks noChangeArrowheads="1"/>
          </p:cNvSpPr>
          <p:nvPr/>
        </p:nvSpPr>
        <p:spPr bwMode="auto">
          <a:xfrm>
            <a:off x="8204205" y="6272212"/>
            <a:ext cx="381000" cy="457200"/>
          </a:xfrm>
          <a:prstGeom prst="can">
            <a:avLst>
              <a:gd name="adj" fmla="val 30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b="1">
              <a:solidFill>
                <a:srgbClr val="000000"/>
              </a:solidFill>
              <a:latin typeface="Tahoma" panose="020B0604030504040204" pitchFamily="34" charset="0"/>
            </a:endParaRPr>
          </a:p>
        </p:txBody>
      </p:sp>
      <p:sp>
        <p:nvSpPr>
          <p:cNvPr id="41" name="Text Box 48">
            <a:extLst>
              <a:ext uri="{FF2B5EF4-FFF2-40B4-BE49-F238E27FC236}">
                <a16:creationId xmlns:a16="http://schemas.microsoft.com/office/drawing/2014/main" xmlns="" id="{7B5C1A23-7789-4332-94C4-1CD15C78E90A}"/>
              </a:ext>
            </a:extLst>
          </p:cNvPr>
          <p:cNvSpPr txBox="1">
            <a:spLocks noChangeArrowheads="1"/>
          </p:cNvSpPr>
          <p:nvPr/>
        </p:nvSpPr>
        <p:spPr bwMode="auto">
          <a:xfrm>
            <a:off x="9626605" y="6272212"/>
            <a:ext cx="172800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ABC*+DE/-   </a:t>
            </a:r>
          </a:p>
        </p:txBody>
      </p:sp>
      <p:sp>
        <p:nvSpPr>
          <p:cNvPr id="42" name="Line 52">
            <a:extLst>
              <a:ext uri="{FF2B5EF4-FFF2-40B4-BE49-F238E27FC236}">
                <a16:creationId xmlns:a16="http://schemas.microsoft.com/office/drawing/2014/main" xmlns="" id="{1E631EC2-04A5-46EC-B2B5-2FF26C9C18CB}"/>
              </a:ext>
            </a:extLst>
          </p:cNvPr>
          <p:cNvSpPr>
            <a:spLocks noChangeShapeType="1"/>
          </p:cNvSpPr>
          <p:nvPr/>
        </p:nvSpPr>
        <p:spPr bwMode="auto">
          <a:xfrm>
            <a:off x="5628645" y="2690812"/>
            <a:ext cx="0" cy="4114800"/>
          </a:xfrm>
          <a:prstGeom prst="line">
            <a:avLst/>
          </a:prstGeom>
          <a:noFill/>
          <a:ln w="76200" cmpd="tri">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51">
            <a:extLst>
              <a:ext uri="{FF2B5EF4-FFF2-40B4-BE49-F238E27FC236}">
                <a16:creationId xmlns:a16="http://schemas.microsoft.com/office/drawing/2014/main" xmlns="" id="{7ACC3BEB-5458-479F-99BF-BD6BFD5A2140}"/>
              </a:ext>
            </a:extLst>
          </p:cNvPr>
          <p:cNvSpPr>
            <a:spLocks noChangeShapeType="1"/>
          </p:cNvSpPr>
          <p:nvPr/>
        </p:nvSpPr>
        <p:spPr bwMode="auto">
          <a:xfrm flipV="1">
            <a:off x="609604" y="2651910"/>
            <a:ext cx="10972791" cy="38902"/>
          </a:xfrm>
          <a:prstGeom prst="line">
            <a:avLst/>
          </a:prstGeom>
          <a:noFill/>
          <a:ln w="57150" cmpd="thinThick">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AutoShape 26">
            <a:extLst>
              <a:ext uri="{FF2B5EF4-FFF2-40B4-BE49-F238E27FC236}">
                <a16:creationId xmlns:a16="http://schemas.microsoft.com/office/drawing/2014/main" xmlns="" id="{405452E6-F091-438B-B91D-2EEBCFD15022}"/>
              </a:ext>
            </a:extLst>
          </p:cNvPr>
          <p:cNvSpPr>
            <a:spLocks noChangeArrowheads="1"/>
          </p:cNvSpPr>
          <p:nvPr/>
        </p:nvSpPr>
        <p:spPr bwMode="auto">
          <a:xfrm>
            <a:off x="2971805" y="6043612"/>
            <a:ext cx="381000" cy="762000"/>
          </a:xfrm>
          <a:prstGeom prst="can">
            <a:avLst>
              <a:gd name="adj" fmla="val 50000"/>
            </a:avLst>
          </a:prstGeom>
          <a:solidFill>
            <a:schemeClr val="bg2"/>
          </a:solidFill>
          <a:ln w="9525">
            <a:solidFill>
              <a:schemeClr val="bg2"/>
            </a:solidFill>
            <a:miter lim="800000"/>
            <a:headEnd/>
            <a:tailEnd/>
          </a:ln>
        </p:spPr>
        <p:txBody>
          <a:bodyPr wrap="none"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solidFill>
                  <a:srgbClr val="000000"/>
                </a:solidFill>
                <a:latin typeface="Tahoma" panose="020B0604030504040204" pitchFamily="34" charset="0"/>
              </a:rPr>
              <a:t>*</a:t>
            </a:r>
          </a:p>
          <a:p>
            <a:pPr algn="ctr" eaLnBrk="1" hangingPunct="1"/>
            <a:r>
              <a:rPr kumimoji="1" lang="en-US" altLang="zh-CN" sz="1600" b="1">
                <a:solidFill>
                  <a:srgbClr val="000000"/>
                </a:solidFill>
                <a:latin typeface="Tahoma" panose="020B0604030504040204" pitchFamily="34" charset="0"/>
              </a:rPr>
              <a:t>+</a:t>
            </a:r>
            <a:endParaRPr kumimoji="1" lang="en-US" altLang="zh-CN" sz="2400" b="1">
              <a:solidFill>
                <a:srgbClr val="000000"/>
              </a:solidFill>
              <a:latin typeface="Tahoma" panose="020B0604030504040204" pitchFamily="34" charset="0"/>
            </a:endParaRPr>
          </a:p>
        </p:txBody>
      </p:sp>
    </p:spTree>
    <p:extLst>
      <p:ext uri="{BB962C8B-B14F-4D97-AF65-F5344CB8AC3E}">
        <p14:creationId xmlns:p14="http://schemas.microsoft.com/office/powerpoint/2010/main" val="424824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childTnLst>
                          </p:cTn>
                        </p:par>
                        <p:par>
                          <p:cTn id="114" fill="hold">
                            <p:stCondLst>
                              <p:cond delay="1000"/>
                            </p:stCondLst>
                            <p:childTnLst>
                              <p:par>
                                <p:cTn id="115" presetID="10"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500"/>
                                        <p:tgtEl>
                                          <p:spTgt spid="32"/>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par>
                          <p:cTn id="140" fill="hold">
                            <p:stCondLst>
                              <p:cond delay="1000"/>
                            </p:stCondLst>
                            <p:childTnLst>
                              <p:par>
                                <p:cTn id="141" presetID="10" presetClass="entr" presetSubtype="0" fill="hold" grpId="0" nodeType="after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childTnLst>
                          </p:cTn>
                        </p:par>
                        <p:par>
                          <p:cTn id="149" fill="hold">
                            <p:stCondLst>
                              <p:cond delay="500"/>
                            </p:stCondLst>
                            <p:childTnLst>
                              <p:par>
                                <p:cTn id="150" presetID="10" presetClass="entr" presetSubtype="0" fill="hold" grpId="0" nodeType="afterEffect">
                                  <p:stCondLst>
                                    <p:cond delay="0"/>
                                  </p:stCondLst>
                                  <p:childTnLst>
                                    <p:set>
                                      <p:cBhvr>
                                        <p:cTn id="151" dur="1" fill="hold">
                                          <p:stCondLst>
                                            <p:cond delay="0"/>
                                          </p:stCondLst>
                                        </p:cTn>
                                        <p:tgtEl>
                                          <p:spTgt spid="37"/>
                                        </p:tgtEl>
                                        <p:attrNameLst>
                                          <p:attrName>style.visibility</p:attrName>
                                        </p:attrNameLst>
                                      </p:cBhvr>
                                      <p:to>
                                        <p:strVal val="visible"/>
                                      </p:to>
                                    </p:set>
                                    <p:animEffect transition="in" filter="fade">
                                      <p:cBhvr>
                                        <p:cTn id="152" dur="500"/>
                                        <p:tgtEl>
                                          <p:spTgt spid="37"/>
                                        </p:tgtEl>
                                      </p:cBhvr>
                                    </p:animEffect>
                                  </p:childTnLst>
                                </p:cTn>
                              </p:par>
                            </p:childTnLst>
                          </p:cTn>
                        </p:par>
                        <p:par>
                          <p:cTn id="153" fill="hold">
                            <p:stCondLst>
                              <p:cond delay="1000"/>
                            </p:stCondLst>
                            <p:childTnLst>
                              <p:par>
                                <p:cTn id="154" presetID="10" presetClass="entr" presetSubtype="0" fill="hold" grpId="0" nodeType="afterEffect">
                                  <p:stCondLst>
                                    <p:cond delay="0"/>
                                  </p:stCondLst>
                                  <p:childTnLst>
                                    <p:set>
                                      <p:cBhvr>
                                        <p:cTn id="155" dur="1" fill="hold">
                                          <p:stCondLst>
                                            <p:cond delay="0"/>
                                          </p:stCondLst>
                                        </p:cTn>
                                        <p:tgtEl>
                                          <p:spTgt spid="38"/>
                                        </p:tgtEl>
                                        <p:attrNameLst>
                                          <p:attrName>style.visibility</p:attrName>
                                        </p:attrNameLst>
                                      </p:cBhvr>
                                      <p:to>
                                        <p:strVal val="visible"/>
                                      </p:to>
                                    </p:set>
                                    <p:animEffect transition="in" filter="fade">
                                      <p:cBhvr>
                                        <p:cTn id="156" dur="500"/>
                                        <p:tgtEl>
                                          <p:spTgt spid="3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500"/>
                                        <p:tgtEl>
                                          <p:spTgt spid="39"/>
                                        </p:tgtEl>
                                      </p:cBhvr>
                                    </p:animEffect>
                                  </p:childTnLst>
                                </p:cTn>
                              </p:par>
                            </p:childTnLst>
                          </p:cTn>
                        </p:par>
                        <p:par>
                          <p:cTn id="162" fill="hold">
                            <p:stCondLst>
                              <p:cond delay="500"/>
                            </p:stCondLst>
                            <p:childTnLst>
                              <p:par>
                                <p:cTn id="163" presetID="10" presetClass="entr" presetSubtype="0" fill="hold" grpId="0" nodeType="afterEffect">
                                  <p:stCondLst>
                                    <p:cond delay="0"/>
                                  </p:stCondLst>
                                  <p:childTnLst>
                                    <p:set>
                                      <p:cBhvr>
                                        <p:cTn id="164" dur="1" fill="hold">
                                          <p:stCondLst>
                                            <p:cond delay="0"/>
                                          </p:stCondLst>
                                        </p:cTn>
                                        <p:tgtEl>
                                          <p:spTgt spid="40"/>
                                        </p:tgtEl>
                                        <p:attrNameLst>
                                          <p:attrName>style.visibility</p:attrName>
                                        </p:attrNameLst>
                                      </p:cBhvr>
                                      <p:to>
                                        <p:strVal val="visible"/>
                                      </p:to>
                                    </p:set>
                                    <p:animEffect transition="in" filter="fade">
                                      <p:cBhvr>
                                        <p:cTn id="165" dur="500"/>
                                        <p:tgtEl>
                                          <p:spTgt spid="40"/>
                                        </p:tgtEl>
                                      </p:cBhvr>
                                    </p:animEffect>
                                  </p:childTnLst>
                                </p:cTn>
                              </p:par>
                            </p:childTnLst>
                          </p:cTn>
                        </p:par>
                        <p:par>
                          <p:cTn id="166" fill="hold">
                            <p:stCondLst>
                              <p:cond delay="1000"/>
                            </p:stCondLst>
                            <p:childTnLst>
                              <p:par>
                                <p:cTn id="167" presetID="10" presetClass="entr" presetSubtype="0" fill="hold" grpId="0" nodeType="after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fade">
                                      <p:cBhvr>
                                        <p:cTn id="16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a:xfrm>
            <a:off x="587226" y="619125"/>
            <a:ext cx="2987040" cy="1483526"/>
          </a:xfrm>
        </p:spPr>
        <p:txBody>
          <a:bodyPr>
            <a:normAutofit fontScale="90000"/>
          </a:bodyPr>
          <a:lstStyle/>
          <a:p>
            <a:r>
              <a:rPr lang="zh-CN" altLang="en-US" dirty="0"/>
              <a:t>例</a:t>
            </a:r>
            <a:r>
              <a:rPr lang="en-US" altLang="zh-CN" dirty="0"/>
              <a:t>3</a:t>
            </a:r>
            <a:r>
              <a:rPr lang="zh-CN" altLang="en-US" dirty="0"/>
              <a:t>：表达式求值</a:t>
            </a:r>
            <a:r>
              <a:rPr lang="en-US" altLang="zh-CN" dirty="0"/>
              <a:t>——</a:t>
            </a:r>
            <a:r>
              <a:rPr lang="zh-CN" altLang="en-US" dirty="0"/>
              <a:t>求逆波兰式</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463866" y="2574128"/>
            <a:ext cx="2918471" cy="3757768"/>
          </a:xfrm>
        </p:spPr>
        <p:txBody>
          <a:bodyPr>
            <a:normAutofit/>
          </a:bodyPr>
          <a:lstStyle/>
          <a:p>
            <a:r>
              <a:rPr lang="zh-CN" altLang="en-US" sz="2800" dirty="0"/>
              <a:t>有括号的情况</a:t>
            </a:r>
            <a:endParaRPr lang="en-US" altLang="zh-CN" sz="2800" dirty="0"/>
          </a:p>
          <a:p>
            <a:pPr lvl="1"/>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对它前后的运算符起隔离作用</a:t>
            </a:r>
            <a:endParaRPr kumimoji="1" lang="en-US" altLang="zh-CN" sz="2400" dirty="0">
              <a:latin typeface="Times New Roman" panose="02020603050405020304" pitchFamily="18" charset="0"/>
            </a:endParaRPr>
          </a:p>
          <a:p>
            <a:pPr lvl="1"/>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可视为自相应左括号开始的表达式的结束符</a:t>
            </a:r>
            <a:endParaRPr lang="zh-CN" altLang="en-US" sz="2400"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6" name="图示 5">
            <a:extLst>
              <a:ext uri="{FF2B5EF4-FFF2-40B4-BE49-F238E27FC236}">
                <a16:creationId xmlns:a16="http://schemas.microsoft.com/office/drawing/2014/main" xmlns="" id="{2A153AF8-1774-4A78-B29E-EC615B7CBC52}"/>
              </a:ext>
            </a:extLst>
          </p:cNvPr>
          <p:cNvGraphicFramePr/>
          <p:nvPr>
            <p:extLst>
              <p:ext uri="{D42A27DB-BD31-4B8C-83A1-F6EECF244321}">
                <p14:modId xmlns:p14="http://schemas.microsoft.com/office/powerpoint/2010/main" val="3818298171"/>
              </p:ext>
            </p:extLst>
          </p:nvPr>
        </p:nvGraphicFramePr>
        <p:xfrm>
          <a:off x="4032247" y="943765"/>
          <a:ext cx="7965440" cy="490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Box 10">
            <a:extLst>
              <a:ext uri="{FF2B5EF4-FFF2-40B4-BE49-F238E27FC236}">
                <a16:creationId xmlns:a16="http://schemas.microsoft.com/office/drawing/2014/main" xmlns="" id="{A01D2734-16E8-48BA-9115-45A32328F43A}"/>
              </a:ext>
            </a:extLst>
          </p:cNvPr>
          <p:cNvSpPr txBox="1">
            <a:spLocks noChangeArrowheads="1"/>
          </p:cNvSpPr>
          <p:nvPr/>
        </p:nvSpPr>
        <p:spPr bwMode="auto">
          <a:xfrm>
            <a:off x="3949700" y="1875869"/>
            <a:ext cx="173520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rgbClr val="7F8FA9"/>
                </a:solidFill>
                <a:latin typeface="Tahoma" panose="020B0604030504040204" pitchFamily="34" charset="0"/>
              </a:rPr>
              <a:t>A*(B+C/D)-E</a:t>
            </a:r>
          </a:p>
        </p:txBody>
      </p:sp>
      <p:sp>
        <p:nvSpPr>
          <p:cNvPr id="11" name="Rectangle 11">
            <a:extLst>
              <a:ext uri="{FF2B5EF4-FFF2-40B4-BE49-F238E27FC236}">
                <a16:creationId xmlns:a16="http://schemas.microsoft.com/office/drawing/2014/main" xmlns="" id="{1D0EDAA9-4D96-4B50-9531-AD848A8DB8F8}"/>
              </a:ext>
            </a:extLst>
          </p:cNvPr>
          <p:cNvSpPr>
            <a:spLocks noChangeArrowheads="1"/>
          </p:cNvSpPr>
          <p:nvPr/>
        </p:nvSpPr>
        <p:spPr bwMode="auto">
          <a:xfrm>
            <a:off x="5778501" y="1875869"/>
            <a:ext cx="381000" cy="425450"/>
          </a:xfrm>
          <a:prstGeom prst="rect">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800" b="1">
              <a:solidFill>
                <a:srgbClr val="000000"/>
              </a:solidFill>
              <a:latin typeface="Tahoma" panose="020B0604030504040204" pitchFamily="34" charset="0"/>
            </a:endParaRPr>
          </a:p>
        </p:txBody>
      </p:sp>
      <p:sp>
        <p:nvSpPr>
          <p:cNvPr id="12" name="Text Box 13">
            <a:extLst>
              <a:ext uri="{FF2B5EF4-FFF2-40B4-BE49-F238E27FC236}">
                <a16:creationId xmlns:a16="http://schemas.microsoft.com/office/drawing/2014/main" xmlns="" id="{33D99348-9F6C-4409-A7F8-929F93498240}"/>
              </a:ext>
            </a:extLst>
          </p:cNvPr>
          <p:cNvSpPr txBox="1">
            <a:spLocks noChangeArrowheads="1"/>
          </p:cNvSpPr>
          <p:nvPr/>
        </p:nvSpPr>
        <p:spPr bwMode="auto">
          <a:xfrm>
            <a:off x="3949700" y="2462209"/>
            <a:ext cx="17352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B+C/D)-E</a:t>
            </a:r>
          </a:p>
        </p:txBody>
      </p:sp>
      <p:sp>
        <p:nvSpPr>
          <p:cNvPr id="13" name="Rectangle 14">
            <a:extLst>
              <a:ext uri="{FF2B5EF4-FFF2-40B4-BE49-F238E27FC236}">
                <a16:creationId xmlns:a16="http://schemas.microsoft.com/office/drawing/2014/main" xmlns="" id="{9A2E8BF9-5889-4ECF-97A2-A72EFB580576}"/>
              </a:ext>
            </a:extLst>
          </p:cNvPr>
          <p:cNvSpPr>
            <a:spLocks noChangeArrowheads="1"/>
          </p:cNvSpPr>
          <p:nvPr/>
        </p:nvSpPr>
        <p:spPr bwMode="auto">
          <a:xfrm>
            <a:off x="5778501" y="2432840"/>
            <a:ext cx="381000" cy="425450"/>
          </a:xfrm>
          <a:prstGeom prst="rect">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800" b="1">
              <a:solidFill>
                <a:srgbClr val="000000"/>
              </a:solidFill>
              <a:latin typeface="Tahoma" panose="020B0604030504040204" pitchFamily="34" charset="0"/>
            </a:endParaRPr>
          </a:p>
        </p:txBody>
      </p:sp>
      <p:sp>
        <p:nvSpPr>
          <p:cNvPr id="14" name="Text Box 15">
            <a:extLst>
              <a:ext uri="{FF2B5EF4-FFF2-40B4-BE49-F238E27FC236}">
                <a16:creationId xmlns:a16="http://schemas.microsoft.com/office/drawing/2014/main" xmlns="" id="{C5903D32-76F3-47D6-9459-8800C6008386}"/>
              </a:ext>
            </a:extLst>
          </p:cNvPr>
          <p:cNvSpPr txBox="1">
            <a:spLocks noChangeArrowheads="1"/>
          </p:cNvSpPr>
          <p:nvPr/>
        </p:nvSpPr>
        <p:spPr bwMode="auto">
          <a:xfrm>
            <a:off x="6375401" y="2461415"/>
            <a:ext cx="1285929"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              </a:t>
            </a:r>
          </a:p>
        </p:txBody>
      </p:sp>
      <p:sp>
        <p:nvSpPr>
          <p:cNvPr id="15" name="Text Box 16">
            <a:extLst>
              <a:ext uri="{FF2B5EF4-FFF2-40B4-BE49-F238E27FC236}">
                <a16:creationId xmlns:a16="http://schemas.microsoft.com/office/drawing/2014/main" xmlns="" id="{58EB6F78-1918-45D8-B216-33872C0ABBCC}"/>
              </a:ext>
            </a:extLst>
          </p:cNvPr>
          <p:cNvSpPr txBox="1">
            <a:spLocks noChangeArrowheads="1"/>
          </p:cNvSpPr>
          <p:nvPr/>
        </p:nvSpPr>
        <p:spPr bwMode="auto">
          <a:xfrm>
            <a:off x="3949700" y="3071015"/>
            <a:ext cx="1735200" cy="366713"/>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B+C/D)-E</a:t>
            </a:r>
          </a:p>
        </p:txBody>
      </p:sp>
      <p:sp>
        <p:nvSpPr>
          <p:cNvPr id="16" name="Rectangle 17">
            <a:extLst>
              <a:ext uri="{FF2B5EF4-FFF2-40B4-BE49-F238E27FC236}">
                <a16:creationId xmlns:a16="http://schemas.microsoft.com/office/drawing/2014/main" xmlns="" id="{096F1083-16F9-433D-A943-C12BC380E361}"/>
              </a:ext>
            </a:extLst>
          </p:cNvPr>
          <p:cNvSpPr>
            <a:spLocks noChangeArrowheads="1"/>
          </p:cNvSpPr>
          <p:nvPr/>
        </p:nvSpPr>
        <p:spPr bwMode="auto">
          <a:xfrm>
            <a:off x="5778501" y="3071015"/>
            <a:ext cx="381000" cy="425450"/>
          </a:xfrm>
          <a:prstGeom prst="rect">
            <a:avLst/>
          </a:prstGeom>
          <a:solidFill>
            <a:schemeClr val="bg2"/>
          </a:solidFill>
          <a:ln w="9525">
            <a:solidFill>
              <a:schemeClr val="bg2"/>
            </a:solidFill>
            <a:miter lim="800000"/>
            <a:headEnd/>
            <a:tailEnd/>
          </a:ln>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dirty="0">
                <a:solidFill>
                  <a:srgbClr val="000000"/>
                </a:solidFill>
                <a:latin typeface="Tahoma" panose="020B0604030504040204" pitchFamily="34" charset="0"/>
              </a:rPr>
              <a:t>*</a:t>
            </a:r>
            <a:endParaRPr kumimoji="1" lang="en-US" altLang="zh-CN" sz="1800" b="1" dirty="0">
              <a:solidFill>
                <a:srgbClr val="000000"/>
              </a:solidFill>
              <a:latin typeface="Tahoma" panose="020B0604030504040204" pitchFamily="34" charset="0"/>
            </a:endParaRPr>
          </a:p>
        </p:txBody>
      </p:sp>
      <p:sp>
        <p:nvSpPr>
          <p:cNvPr id="17" name="Text Box 18">
            <a:extLst>
              <a:ext uri="{FF2B5EF4-FFF2-40B4-BE49-F238E27FC236}">
                <a16:creationId xmlns:a16="http://schemas.microsoft.com/office/drawing/2014/main" xmlns="" id="{F13EFBC4-F514-4F66-8ED2-CEE6AFCA74E6}"/>
              </a:ext>
            </a:extLst>
          </p:cNvPr>
          <p:cNvSpPr txBox="1">
            <a:spLocks noChangeArrowheads="1"/>
          </p:cNvSpPr>
          <p:nvPr/>
        </p:nvSpPr>
        <p:spPr bwMode="auto">
          <a:xfrm>
            <a:off x="6375401" y="3666328"/>
            <a:ext cx="1285929"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              </a:t>
            </a:r>
          </a:p>
        </p:txBody>
      </p:sp>
      <p:sp>
        <p:nvSpPr>
          <p:cNvPr id="18" name="Text Box 19">
            <a:extLst>
              <a:ext uri="{FF2B5EF4-FFF2-40B4-BE49-F238E27FC236}">
                <a16:creationId xmlns:a16="http://schemas.microsoft.com/office/drawing/2014/main" xmlns="" id="{E56867E7-85E8-4B4F-9204-4749E2E405B0}"/>
              </a:ext>
            </a:extLst>
          </p:cNvPr>
          <p:cNvSpPr txBox="1">
            <a:spLocks noChangeArrowheads="1"/>
          </p:cNvSpPr>
          <p:nvPr/>
        </p:nvSpPr>
        <p:spPr bwMode="auto">
          <a:xfrm>
            <a:off x="3949700" y="3666328"/>
            <a:ext cx="17352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B+C/D)-E</a:t>
            </a:r>
          </a:p>
        </p:txBody>
      </p:sp>
      <p:sp>
        <p:nvSpPr>
          <p:cNvPr id="19" name="Rectangle 20">
            <a:extLst>
              <a:ext uri="{FF2B5EF4-FFF2-40B4-BE49-F238E27FC236}">
                <a16:creationId xmlns:a16="http://schemas.microsoft.com/office/drawing/2014/main" xmlns="" id="{34E986A1-E946-4B63-8349-54F5748C1ED1}"/>
              </a:ext>
            </a:extLst>
          </p:cNvPr>
          <p:cNvSpPr>
            <a:spLocks noChangeArrowheads="1"/>
          </p:cNvSpPr>
          <p:nvPr/>
        </p:nvSpPr>
        <p:spPr bwMode="auto">
          <a:xfrm>
            <a:off x="5778501" y="3642515"/>
            <a:ext cx="403225" cy="512763"/>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000000"/>
                </a:solidFill>
                <a:latin typeface="Tahoma" panose="020B0604030504040204" pitchFamily="34" charset="0"/>
              </a:rPr>
              <a:t>(</a:t>
            </a:r>
          </a:p>
          <a:p>
            <a:pPr algn="ctr" eaLnBrk="1" hangingPunct="1"/>
            <a:endParaRPr kumimoji="1" lang="en-US" altLang="zh-CN" sz="1000" b="1">
              <a:solidFill>
                <a:srgbClr val="000000"/>
              </a:solidFill>
              <a:latin typeface="Tahoma" panose="020B0604030504040204" pitchFamily="34" charset="0"/>
            </a:endParaRPr>
          </a:p>
          <a:p>
            <a:pPr algn="ctr" eaLnBrk="1" hangingPunct="1"/>
            <a:r>
              <a:rPr kumimoji="1" lang="en-US" altLang="zh-CN" sz="1000" b="1">
                <a:solidFill>
                  <a:srgbClr val="000000"/>
                </a:solidFill>
                <a:latin typeface="Tahoma" panose="020B0604030504040204" pitchFamily="34" charset="0"/>
              </a:rPr>
              <a:t>*</a:t>
            </a:r>
            <a:endParaRPr kumimoji="1" lang="en-US" altLang="zh-CN" sz="1800" b="1">
              <a:solidFill>
                <a:srgbClr val="000000"/>
              </a:solidFill>
              <a:latin typeface="Tahoma" panose="020B0604030504040204" pitchFamily="34" charset="0"/>
            </a:endParaRPr>
          </a:p>
        </p:txBody>
      </p:sp>
      <p:sp>
        <p:nvSpPr>
          <p:cNvPr id="20" name="Text Box 21">
            <a:extLst>
              <a:ext uri="{FF2B5EF4-FFF2-40B4-BE49-F238E27FC236}">
                <a16:creationId xmlns:a16="http://schemas.microsoft.com/office/drawing/2014/main" xmlns="" id="{5E563E9E-249E-450C-A66E-CC6DC6EEE3F4}"/>
              </a:ext>
            </a:extLst>
          </p:cNvPr>
          <p:cNvSpPr txBox="1">
            <a:spLocks noChangeArrowheads="1"/>
          </p:cNvSpPr>
          <p:nvPr/>
        </p:nvSpPr>
        <p:spPr bwMode="auto">
          <a:xfrm>
            <a:off x="6375401" y="3071015"/>
            <a:ext cx="1285929"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              </a:t>
            </a:r>
          </a:p>
        </p:txBody>
      </p:sp>
      <p:sp>
        <p:nvSpPr>
          <p:cNvPr id="21" name="Text Box 22">
            <a:extLst>
              <a:ext uri="{FF2B5EF4-FFF2-40B4-BE49-F238E27FC236}">
                <a16:creationId xmlns:a16="http://schemas.microsoft.com/office/drawing/2014/main" xmlns="" id="{BD2D7141-7084-40B3-A321-5A29528DC567}"/>
              </a:ext>
            </a:extLst>
          </p:cNvPr>
          <p:cNvSpPr txBox="1">
            <a:spLocks noChangeArrowheads="1"/>
          </p:cNvSpPr>
          <p:nvPr/>
        </p:nvSpPr>
        <p:spPr bwMode="auto">
          <a:xfrm>
            <a:off x="3949700" y="4347365"/>
            <a:ext cx="1653017"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C/D)-E</a:t>
            </a:r>
          </a:p>
        </p:txBody>
      </p:sp>
      <p:sp>
        <p:nvSpPr>
          <p:cNvPr id="22" name="Rectangle 23">
            <a:extLst>
              <a:ext uri="{FF2B5EF4-FFF2-40B4-BE49-F238E27FC236}">
                <a16:creationId xmlns:a16="http://schemas.microsoft.com/office/drawing/2014/main" xmlns="" id="{D55E16DC-48D0-4BB2-85BD-A2D633F7500B}"/>
              </a:ext>
            </a:extLst>
          </p:cNvPr>
          <p:cNvSpPr>
            <a:spLocks noChangeArrowheads="1"/>
          </p:cNvSpPr>
          <p:nvPr/>
        </p:nvSpPr>
        <p:spPr bwMode="auto">
          <a:xfrm>
            <a:off x="5778501" y="4226715"/>
            <a:ext cx="403225" cy="546100"/>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000000"/>
                </a:solidFill>
                <a:latin typeface="Tahoma" panose="020B0604030504040204" pitchFamily="34" charset="0"/>
              </a:rPr>
              <a:t>(</a:t>
            </a:r>
          </a:p>
          <a:p>
            <a:pPr algn="ctr" eaLnBrk="1" hangingPunct="1"/>
            <a:endParaRPr kumimoji="1" lang="en-US" altLang="zh-CN" sz="1000" b="1">
              <a:solidFill>
                <a:srgbClr val="000000"/>
              </a:solidFill>
              <a:latin typeface="Tahoma" panose="020B0604030504040204" pitchFamily="34" charset="0"/>
            </a:endParaRPr>
          </a:p>
          <a:p>
            <a:pPr algn="ctr" eaLnBrk="1" hangingPunct="1"/>
            <a:r>
              <a:rPr kumimoji="1" lang="en-US" altLang="zh-CN" sz="1000" b="1">
                <a:solidFill>
                  <a:srgbClr val="000000"/>
                </a:solidFill>
                <a:latin typeface="Tahoma" panose="020B0604030504040204" pitchFamily="34" charset="0"/>
              </a:rPr>
              <a:t>*</a:t>
            </a:r>
            <a:endParaRPr kumimoji="1" lang="en-US" altLang="zh-CN" sz="1800" b="1">
              <a:solidFill>
                <a:srgbClr val="000000"/>
              </a:solidFill>
              <a:latin typeface="Tahoma" panose="020B0604030504040204" pitchFamily="34" charset="0"/>
            </a:endParaRPr>
          </a:p>
        </p:txBody>
      </p:sp>
      <p:sp>
        <p:nvSpPr>
          <p:cNvPr id="23" name="Text Box 24">
            <a:extLst>
              <a:ext uri="{FF2B5EF4-FFF2-40B4-BE49-F238E27FC236}">
                <a16:creationId xmlns:a16="http://schemas.microsoft.com/office/drawing/2014/main" xmlns="" id="{05358282-59A6-4EAE-A664-5C9F0B37C8C7}"/>
              </a:ext>
            </a:extLst>
          </p:cNvPr>
          <p:cNvSpPr txBox="1">
            <a:spLocks noChangeArrowheads="1"/>
          </p:cNvSpPr>
          <p:nvPr/>
        </p:nvSpPr>
        <p:spPr bwMode="auto">
          <a:xfrm>
            <a:off x="6375401" y="4347365"/>
            <a:ext cx="1309974"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            </a:t>
            </a:r>
          </a:p>
        </p:txBody>
      </p:sp>
      <p:sp>
        <p:nvSpPr>
          <p:cNvPr id="24" name="Text Box 25">
            <a:extLst>
              <a:ext uri="{FF2B5EF4-FFF2-40B4-BE49-F238E27FC236}">
                <a16:creationId xmlns:a16="http://schemas.microsoft.com/office/drawing/2014/main" xmlns="" id="{B342CC46-DD7B-49B0-8406-6F5422BBD15C}"/>
              </a:ext>
            </a:extLst>
          </p:cNvPr>
          <p:cNvSpPr txBox="1">
            <a:spLocks noChangeArrowheads="1"/>
          </p:cNvSpPr>
          <p:nvPr/>
        </p:nvSpPr>
        <p:spPr bwMode="auto">
          <a:xfrm>
            <a:off x="6375401" y="1875869"/>
            <a:ext cx="1261884"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chemeClr val="accent5"/>
                </a:solidFill>
                <a:latin typeface="Tahoma" panose="020B0604030504040204" pitchFamily="34" charset="0"/>
              </a:rPr>
              <a:t>                </a:t>
            </a:r>
          </a:p>
        </p:txBody>
      </p:sp>
      <p:sp>
        <p:nvSpPr>
          <p:cNvPr id="25" name="Text Box 26">
            <a:extLst>
              <a:ext uri="{FF2B5EF4-FFF2-40B4-BE49-F238E27FC236}">
                <a16:creationId xmlns:a16="http://schemas.microsoft.com/office/drawing/2014/main" xmlns="" id="{DB78CF62-3834-4691-9C0C-1E656BC43D64}"/>
              </a:ext>
            </a:extLst>
          </p:cNvPr>
          <p:cNvSpPr txBox="1">
            <a:spLocks noChangeArrowheads="1"/>
          </p:cNvSpPr>
          <p:nvPr/>
        </p:nvSpPr>
        <p:spPr bwMode="auto">
          <a:xfrm>
            <a:off x="3949700" y="5112540"/>
            <a:ext cx="1598515"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C/D)-E</a:t>
            </a:r>
          </a:p>
        </p:txBody>
      </p:sp>
      <p:sp>
        <p:nvSpPr>
          <p:cNvPr id="26" name="Rectangle 27">
            <a:extLst>
              <a:ext uri="{FF2B5EF4-FFF2-40B4-BE49-F238E27FC236}">
                <a16:creationId xmlns:a16="http://schemas.microsoft.com/office/drawing/2014/main" xmlns="" id="{909BD213-9FCB-4BE6-99B4-6AFBAB3312D3}"/>
              </a:ext>
            </a:extLst>
          </p:cNvPr>
          <p:cNvSpPr>
            <a:spLocks noChangeArrowheads="1"/>
          </p:cNvSpPr>
          <p:nvPr/>
        </p:nvSpPr>
        <p:spPr bwMode="auto">
          <a:xfrm>
            <a:off x="5778501" y="4942678"/>
            <a:ext cx="403225" cy="868362"/>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p:txBody>
      </p:sp>
      <p:sp>
        <p:nvSpPr>
          <p:cNvPr id="27" name="Text Box 28">
            <a:extLst>
              <a:ext uri="{FF2B5EF4-FFF2-40B4-BE49-F238E27FC236}">
                <a16:creationId xmlns:a16="http://schemas.microsoft.com/office/drawing/2014/main" xmlns="" id="{E04A8F72-3E03-4E2F-987F-0087043ED3A8}"/>
              </a:ext>
            </a:extLst>
          </p:cNvPr>
          <p:cNvSpPr txBox="1">
            <a:spLocks noChangeArrowheads="1"/>
          </p:cNvSpPr>
          <p:nvPr/>
        </p:nvSpPr>
        <p:spPr bwMode="auto">
          <a:xfrm>
            <a:off x="6375401" y="5112540"/>
            <a:ext cx="1309974"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            </a:t>
            </a:r>
          </a:p>
        </p:txBody>
      </p:sp>
      <p:sp>
        <p:nvSpPr>
          <p:cNvPr id="28" name="Text Box 29">
            <a:extLst>
              <a:ext uri="{FF2B5EF4-FFF2-40B4-BE49-F238E27FC236}">
                <a16:creationId xmlns:a16="http://schemas.microsoft.com/office/drawing/2014/main" xmlns="" id="{E078A5DC-5837-4F2A-82BE-B7D90ABCFEC4}"/>
              </a:ext>
            </a:extLst>
          </p:cNvPr>
          <p:cNvSpPr txBox="1">
            <a:spLocks noChangeArrowheads="1"/>
          </p:cNvSpPr>
          <p:nvPr/>
        </p:nvSpPr>
        <p:spPr bwMode="auto">
          <a:xfrm>
            <a:off x="3949700" y="6159659"/>
            <a:ext cx="1511952"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a:solidFill>
                  <a:srgbClr val="7F8FA9"/>
                </a:solidFill>
                <a:latin typeface="Tahoma" panose="020B0604030504040204" pitchFamily="34" charset="0"/>
              </a:rPr>
              <a:t>          /</a:t>
            </a:r>
            <a:r>
              <a:rPr kumimoji="1" lang="en-US" altLang="zh-CN" sz="1800" b="1">
                <a:solidFill>
                  <a:srgbClr val="7F8FA9"/>
                </a:solidFill>
                <a:latin typeface="Tahoma" panose="020B0604030504040204" pitchFamily="34" charset="0"/>
              </a:rPr>
              <a:t>D)-E</a:t>
            </a:r>
          </a:p>
        </p:txBody>
      </p:sp>
      <p:sp>
        <p:nvSpPr>
          <p:cNvPr id="29" name="Rectangle 30">
            <a:extLst>
              <a:ext uri="{FF2B5EF4-FFF2-40B4-BE49-F238E27FC236}">
                <a16:creationId xmlns:a16="http://schemas.microsoft.com/office/drawing/2014/main" xmlns="" id="{2C24174B-FD6D-429A-8EA6-7061F6EE7274}"/>
              </a:ext>
            </a:extLst>
          </p:cNvPr>
          <p:cNvSpPr>
            <a:spLocks noChangeArrowheads="1"/>
          </p:cNvSpPr>
          <p:nvPr/>
        </p:nvSpPr>
        <p:spPr bwMode="auto">
          <a:xfrm>
            <a:off x="5780089" y="5943759"/>
            <a:ext cx="379412" cy="792162"/>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000000"/>
                </a:solidFill>
                <a:latin typeface="Tahoma" panose="020B0604030504040204" pitchFamily="34" charset="0"/>
              </a:rPr>
              <a:t>+</a:t>
            </a:r>
          </a:p>
          <a:p>
            <a:pPr algn="ctr" eaLnBrk="1" hangingPunct="1"/>
            <a:endParaRPr kumimoji="1" lang="en-US" altLang="zh-CN" sz="1000" b="1">
              <a:solidFill>
                <a:srgbClr val="000000"/>
              </a:solidFill>
              <a:latin typeface="Tahoma" panose="020B0604030504040204" pitchFamily="34" charset="0"/>
            </a:endParaRPr>
          </a:p>
          <a:p>
            <a:pPr algn="ctr" eaLnBrk="1" hangingPunct="1"/>
            <a:r>
              <a:rPr kumimoji="1" lang="en-US" altLang="zh-CN" sz="1000" b="1">
                <a:solidFill>
                  <a:srgbClr val="000000"/>
                </a:solidFill>
                <a:latin typeface="Tahoma" panose="020B0604030504040204" pitchFamily="34" charset="0"/>
              </a:rPr>
              <a:t>(</a:t>
            </a:r>
          </a:p>
          <a:p>
            <a:pPr algn="ctr" eaLnBrk="1" hangingPunct="1"/>
            <a:endParaRPr kumimoji="1" lang="en-US" altLang="zh-CN" sz="1000" b="1">
              <a:solidFill>
                <a:srgbClr val="000000"/>
              </a:solidFill>
              <a:latin typeface="Tahoma" panose="020B0604030504040204" pitchFamily="34" charset="0"/>
            </a:endParaRPr>
          </a:p>
          <a:p>
            <a:pPr algn="ctr" eaLnBrk="1" hangingPunct="1"/>
            <a:r>
              <a:rPr kumimoji="1" lang="en-US" altLang="zh-CN" sz="1000" b="1">
                <a:solidFill>
                  <a:srgbClr val="000000"/>
                </a:solidFill>
                <a:latin typeface="Tahoma" panose="020B0604030504040204" pitchFamily="34" charset="0"/>
              </a:rPr>
              <a:t>*</a:t>
            </a:r>
          </a:p>
        </p:txBody>
      </p:sp>
      <p:sp>
        <p:nvSpPr>
          <p:cNvPr id="30" name="Text Box 31">
            <a:extLst>
              <a:ext uri="{FF2B5EF4-FFF2-40B4-BE49-F238E27FC236}">
                <a16:creationId xmlns:a16="http://schemas.microsoft.com/office/drawing/2014/main" xmlns="" id="{76AF6E54-67F9-44DF-8F5E-55316F3EEA56}"/>
              </a:ext>
            </a:extLst>
          </p:cNvPr>
          <p:cNvSpPr txBox="1">
            <a:spLocks noChangeArrowheads="1"/>
          </p:cNvSpPr>
          <p:nvPr/>
        </p:nvSpPr>
        <p:spPr bwMode="auto">
          <a:xfrm>
            <a:off x="6375401" y="6086634"/>
            <a:ext cx="1396536"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           </a:t>
            </a:r>
          </a:p>
        </p:txBody>
      </p:sp>
      <p:sp>
        <p:nvSpPr>
          <p:cNvPr id="31" name="Text Box 32">
            <a:extLst>
              <a:ext uri="{FF2B5EF4-FFF2-40B4-BE49-F238E27FC236}">
                <a16:creationId xmlns:a16="http://schemas.microsoft.com/office/drawing/2014/main" xmlns="" id="{DF053AFD-CC5F-46C7-937B-B4D2664905E8}"/>
              </a:ext>
            </a:extLst>
          </p:cNvPr>
          <p:cNvSpPr txBox="1">
            <a:spLocks noChangeArrowheads="1"/>
          </p:cNvSpPr>
          <p:nvPr/>
        </p:nvSpPr>
        <p:spPr bwMode="auto">
          <a:xfrm>
            <a:off x="8177214" y="1865392"/>
            <a:ext cx="14328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D)-E</a:t>
            </a:r>
          </a:p>
        </p:txBody>
      </p:sp>
      <p:sp>
        <p:nvSpPr>
          <p:cNvPr id="32" name="Rectangle 34">
            <a:extLst>
              <a:ext uri="{FF2B5EF4-FFF2-40B4-BE49-F238E27FC236}">
                <a16:creationId xmlns:a16="http://schemas.microsoft.com/office/drawing/2014/main" xmlns="" id="{333B5A8C-BD45-4B6C-BC36-E315B2571972}"/>
              </a:ext>
            </a:extLst>
          </p:cNvPr>
          <p:cNvSpPr>
            <a:spLocks noChangeArrowheads="1"/>
          </p:cNvSpPr>
          <p:nvPr/>
        </p:nvSpPr>
        <p:spPr bwMode="auto">
          <a:xfrm>
            <a:off x="9853614" y="1865392"/>
            <a:ext cx="360362" cy="1117600"/>
          </a:xfrm>
          <a:prstGeom prst="rect">
            <a:avLst/>
          </a:prstGeom>
          <a:solidFill>
            <a:schemeClr val="bg2"/>
          </a:solidFill>
          <a:ln w="9525">
            <a:solidFill>
              <a:schemeClr val="bg2"/>
            </a:solidFill>
            <a:miter lim="800000"/>
            <a:headEnd/>
            <a:tailEnd/>
          </a:ln>
        </p:spPr>
        <p:txBody>
          <a:bodyPr wrap="none" tIns="0" bIns="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p:txBody>
      </p:sp>
      <p:sp>
        <p:nvSpPr>
          <p:cNvPr id="33" name="Text Box 36">
            <a:extLst>
              <a:ext uri="{FF2B5EF4-FFF2-40B4-BE49-F238E27FC236}">
                <a16:creationId xmlns:a16="http://schemas.microsoft.com/office/drawing/2014/main" xmlns="" id="{1813DFA0-C8A8-4165-ABA6-F9581FF705AD}"/>
              </a:ext>
            </a:extLst>
          </p:cNvPr>
          <p:cNvSpPr txBox="1">
            <a:spLocks noChangeArrowheads="1"/>
          </p:cNvSpPr>
          <p:nvPr/>
        </p:nvSpPr>
        <p:spPr bwMode="auto">
          <a:xfrm>
            <a:off x="10463214" y="1865392"/>
            <a:ext cx="1396536"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           </a:t>
            </a:r>
          </a:p>
        </p:txBody>
      </p:sp>
      <p:sp>
        <p:nvSpPr>
          <p:cNvPr id="34" name="Text Box 37">
            <a:extLst>
              <a:ext uri="{FF2B5EF4-FFF2-40B4-BE49-F238E27FC236}">
                <a16:creationId xmlns:a16="http://schemas.microsoft.com/office/drawing/2014/main" xmlns="" id="{12946DA5-6DFB-41E0-82C2-C42C6FEA1ACE}"/>
              </a:ext>
            </a:extLst>
          </p:cNvPr>
          <p:cNvSpPr txBox="1">
            <a:spLocks noChangeArrowheads="1"/>
          </p:cNvSpPr>
          <p:nvPr/>
        </p:nvSpPr>
        <p:spPr bwMode="auto">
          <a:xfrm>
            <a:off x="8177213" y="3383042"/>
            <a:ext cx="14328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E</a:t>
            </a:r>
          </a:p>
        </p:txBody>
      </p:sp>
      <p:sp>
        <p:nvSpPr>
          <p:cNvPr id="35" name="Rectangle 38">
            <a:extLst>
              <a:ext uri="{FF2B5EF4-FFF2-40B4-BE49-F238E27FC236}">
                <a16:creationId xmlns:a16="http://schemas.microsoft.com/office/drawing/2014/main" xmlns="" id="{33E91719-3ED8-4491-B6ED-7D635AD8E025}"/>
              </a:ext>
            </a:extLst>
          </p:cNvPr>
          <p:cNvSpPr>
            <a:spLocks noChangeArrowheads="1"/>
          </p:cNvSpPr>
          <p:nvPr/>
        </p:nvSpPr>
        <p:spPr bwMode="auto">
          <a:xfrm>
            <a:off x="9853614" y="3098244"/>
            <a:ext cx="379412" cy="1079500"/>
          </a:xfrm>
          <a:prstGeom prst="rect">
            <a:avLst/>
          </a:prstGeom>
          <a:solidFill>
            <a:schemeClr val="bg2"/>
          </a:solidFill>
          <a:ln w="9525">
            <a:solidFill>
              <a:schemeClr val="bg2"/>
            </a:solidFill>
            <a:miter lim="800000"/>
            <a:headEnd/>
            <a:tailEnd/>
          </a:ln>
        </p:spPr>
        <p:txBody>
          <a:bodyPr wrap="none" tIns="0" bIns="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a:p>
            <a:pPr algn="ctr" eaLnBrk="1" hangingPunct="1"/>
            <a:endParaRPr kumimoji="1" lang="en-US" altLang="zh-CN" sz="1000" b="1" dirty="0">
              <a:solidFill>
                <a:srgbClr val="000000"/>
              </a:solidFill>
              <a:latin typeface="Tahoma" panose="020B0604030504040204" pitchFamily="34" charset="0"/>
            </a:endParaRPr>
          </a:p>
          <a:p>
            <a:pPr algn="ctr" eaLnBrk="1" hangingPunct="1"/>
            <a:r>
              <a:rPr kumimoji="1" lang="en-US" altLang="zh-CN" sz="1000" b="1" dirty="0">
                <a:solidFill>
                  <a:srgbClr val="000000"/>
                </a:solidFill>
                <a:latin typeface="Tahoma" panose="020B0604030504040204" pitchFamily="34" charset="0"/>
              </a:rPr>
              <a:t>*</a:t>
            </a:r>
          </a:p>
        </p:txBody>
      </p:sp>
      <p:sp>
        <p:nvSpPr>
          <p:cNvPr id="36" name="Text Box 39">
            <a:extLst>
              <a:ext uri="{FF2B5EF4-FFF2-40B4-BE49-F238E27FC236}">
                <a16:creationId xmlns:a16="http://schemas.microsoft.com/office/drawing/2014/main" xmlns="" id="{EF58AD26-83AF-4A36-ADD9-FE2BCC2DDE62}"/>
              </a:ext>
            </a:extLst>
          </p:cNvPr>
          <p:cNvSpPr txBox="1">
            <a:spLocks noChangeArrowheads="1"/>
          </p:cNvSpPr>
          <p:nvPr/>
        </p:nvSpPr>
        <p:spPr bwMode="auto">
          <a:xfrm>
            <a:off x="10463213" y="3383042"/>
            <a:ext cx="1436612"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ABCD         </a:t>
            </a:r>
          </a:p>
        </p:txBody>
      </p:sp>
      <p:sp>
        <p:nvSpPr>
          <p:cNvPr id="37" name="Text Box 40">
            <a:extLst>
              <a:ext uri="{FF2B5EF4-FFF2-40B4-BE49-F238E27FC236}">
                <a16:creationId xmlns:a16="http://schemas.microsoft.com/office/drawing/2014/main" xmlns="" id="{23AF7E49-7E01-45AD-8645-A5BA8FBCD637}"/>
              </a:ext>
            </a:extLst>
          </p:cNvPr>
          <p:cNvSpPr txBox="1">
            <a:spLocks noChangeArrowheads="1"/>
          </p:cNvSpPr>
          <p:nvPr/>
        </p:nvSpPr>
        <p:spPr bwMode="auto">
          <a:xfrm>
            <a:off x="8177214" y="4414917"/>
            <a:ext cx="1369286"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E</a:t>
            </a:r>
          </a:p>
        </p:txBody>
      </p:sp>
      <p:sp>
        <p:nvSpPr>
          <p:cNvPr id="38" name="Rectangle 41">
            <a:extLst>
              <a:ext uri="{FF2B5EF4-FFF2-40B4-BE49-F238E27FC236}">
                <a16:creationId xmlns:a16="http://schemas.microsoft.com/office/drawing/2014/main" xmlns="" id="{AAB0B465-1049-4040-8A18-72958B3388EC}"/>
              </a:ext>
            </a:extLst>
          </p:cNvPr>
          <p:cNvSpPr>
            <a:spLocks noChangeArrowheads="1"/>
          </p:cNvSpPr>
          <p:nvPr/>
        </p:nvSpPr>
        <p:spPr bwMode="auto">
          <a:xfrm>
            <a:off x="9853614" y="4353957"/>
            <a:ext cx="381000" cy="457200"/>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dirty="0">
                <a:solidFill>
                  <a:srgbClr val="000000"/>
                </a:solidFill>
                <a:latin typeface="Tahoma" panose="020B0604030504040204" pitchFamily="34" charset="0"/>
              </a:rPr>
              <a:t>*</a:t>
            </a:r>
            <a:endParaRPr kumimoji="1" lang="en-US" altLang="zh-CN" sz="1800" b="1" dirty="0">
              <a:solidFill>
                <a:srgbClr val="000000"/>
              </a:solidFill>
              <a:latin typeface="Tahoma" panose="020B0604030504040204" pitchFamily="34" charset="0"/>
            </a:endParaRPr>
          </a:p>
        </p:txBody>
      </p:sp>
      <p:sp>
        <p:nvSpPr>
          <p:cNvPr id="39" name="Text Box 42">
            <a:extLst>
              <a:ext uri="{FF2B5EF4-FFF2-40B4-BE49-F238E27FC236}">
                <a16:creationId xmlns:a16="http://schemas.microsoft.com/office/drawing/2014/main" xmlns="" id="{56724174-619F-46D2-8DC9-55C0C00C7421}"/>
              </a:ext>
            </a:extLst>
          </p:cNvPr>
          <p:cNvSpPr txBox="1">
            <a:spLocks noChangeArrowheads="1"/>
          </p:cNvSpPr>
          <p:nvPr/>
        </p:nvSpPr>
        <p:spPr bwMode="auto">
          <a:xfrm>
            <a:off x="10463214" y="4414917"/>
            <a:ext cx="15948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ABCD/+      </a:t>
            </a:r>
          </a:p>
        </p:txBody>
      </p:sp>
      <p:sp>
        <p:nvSpPr>
          <p:cNvPr id="40" name="Text Box 43">
            <a:extLst>
              <a:ext uri="{FF2B5EF4-FFF2-40B4-BE49-F238E27FC236}">
                <a16:creationId xmlns:a16="http://schemas.microsoft.com/office/drawing/2014/main" xmlns="" id="{0026749A-D85F-405D-8748-F9544C3B1D98}"/>
              </a:ext>
            </a:extLst>
          </p:cNvPr>
          <p:cNvSpPr txBox="1">
            <a:spLocks noChangeArrowheads="1"/>
          </p:cNvSpPr>
          <p:nvPr/>
        </p:nvSpPr>
        <p:spPr bwMode="auto">
          <a:xfrm>
            <a:off x="8177214" y="5024517"/>
            <a:ext cx="1337226"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r>
              <a:rPr kumimoji="1" lang="en-US" altLang="zh-CN" sz="1800" b="1" dirty="0">
                <a:solidFill>
                  <a:srgbClr val="7F8FA9"/>
                </a:solidFill>
                <a:latin typeface="Tahoma" panose="020B0604030504040204" pitchFamily="34" charset="0"/>
              </a:rPr>
              <a:t>E</a:t>
            </a:r>
          </a:p>
        </p:txBody>
      </p:sp>
      <p:sp>
        <p:nvSpPr>
          <p:cNvPr id="41" name="Rectangle 44">
            <a:extLst>
              <a:ext uri="{FF2B5EF4-FFF2-40B4-BE49-F238E27FC236}">
                <a16:creationId xmlns:a16="http://schemas.microsoft.com/office/drawing/2014/main" xmlns="" id="{73B54F2B-6753-4E9D-941D-723ABFBCBB2B}"/>
              </a:ext>
            </a:extLst>
          </p:cNvPr>
          <p:cNvSpPr>
            <a:spLocks noChangeArrowheads="1"/>
          </p:cNvSpPr>
          <p:nvPr/>
        </p:nvSpPr>
        <p:spPr bwMode="auto">
          <a:xfrm>
            <a:off x="9853614" y="5496957"/>
            <a:ext cx="381000" cy="381000"/>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000000"/>
                </a:solidFill>
                <a:latin typeface="Tahoma" panose="020B0604030504040204" pitchFamily="34" charset="0"/>
              </a:rPr>
              <a:t>-</a:t>
            </a:r>
            <a:endParaRPr kumimoji="1" lang="en-US" altLang="zh-CN" sz="1800" b="1">
              <a:solidFill>
                <a:srgbClr val="000000"/>
              </a:solidFill>
              <a:latin typeface="Tahoma" panose="020B0604030504040204" pitchFamily="34" charset="0"/>
            </a:endParaRPr>
          </a:p>
        </p:txBody>
      </p:sp>
      <p:sp>
        <p:nvSpPr>
          <p:cNvPr id="42" name="Text Box 45">
            <a:extLst>
              <a:ext uri="{FF2B5EF4-FFF2-40B4-BE49-F238E27FC236}">
                <a16:creationId xmlns:a16="http://schemas.microsoft.com/office/drawing/2014/main" xmlns="" id="{4C699ED6-2D22-4106-905C-EEF526B1B222}"/>
              </a:ext>
            </a:extLst>
          </p:cNvPr>
          <p:cNvSpPr txBox="1">
            <a:spLocks noChangeArrowheads="1"/>
          </p:cNvSpPr>
          <p:nvPr/>
        </p:nvSpPr>
        <p:spPr bwMode="auto">
          <a:xfrm>
            <a:off x="10463214" y="5024517"/>
            <a:ext cx="15948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ABCD/+*    </a:t>
            </a:r>
          </a:p>
        </p:txBody>
      </p:sp>
      <p:sp>
        <p:nvSpPr>
          <p:cNvPr id="43" name="Text Box 46">
            <a:extLst>
              <a:ext uri="{FF2B5EF4-FFF2-40B4-BE49-F238E27FC236}">
                <a16:creationId xmlns:a16="http://schemas.microsoft.com/office/drawing/2014/main" xmlns="" id="{0991EA22-D720-4ADE-B82F-2145DA02BBF4}"/>
              </a:ext>
            </a:extLst>
          </p:cNvPr>
          <p:cNvSpPr txBox="1">
            <a:spLocks noChangeArrowheads="1"/>
          </p:cNvSpPr>
          <p:nvPr/>
        </p:nvSpPr>
        <p:spPr bwMode="auto">
          <a:xfrm>
            <a:off x="8177213" y="5557917"/>
            <a:ext cx="1329210"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p>
        </p:txBody>
      </p:sp>
      <p:sp>
        <p:nvSpPr>
          <p:cNvPr id="44" name="Rectangle 47">
            <a:extLst>
              <a:ext uri="{FF2B5EF4-FFF2-40B4-BE49-F238E27FC236}">
                <a16:creationId xmlns:a16="http://schemas.microsoft.com/office/drawing/2014/main" xmlns="" id="{9A9FE165-8854-4488-A109-116E0D386E69}"/>
              </a:ext>
            </a:extLst>
          </p:cNvPr>
          <p:cNvSpPr>
            <a:spLocks noChangeArrowheads="1"/>
          </p:cNvSpPr>
          <p:nvPr/>
        </p:nvSpPr>
        <p:spPr bwMode="auto">
          <a:xfrm>
            <a:off x="9853614" y="4963557"/>
            <a:ext cx="381000" cy="381000"/>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000000"/>
                </a:solidFill>
                <a:latin typeface="Tahoma" panose="020B0604030504040204" pitchFamily="34" charset="0"/>
              </a:rPr>
              <a:t>-</a:t>
            </a:r>
            <a:endParaRPr kumimoji="1" lang="en-US" altLang="zh-CN" sz="1800" b="1">
              <a:solidFill>
                <a:srgbClr val="000000"/>
              </a:solidFill>
              <a:latin typeface="Tahoma" panose="020B0604030504040204" pitchFamily="34" charset="0"/>
            </a:endParaRPr>
          </a:p>
        </p:txBody>
      </p:sp>
      <p:sp>
        <p:nvSpPr>
          <p:cNvPr id="45" name="Text Box 48">
            <a:extLst>
              <a:ext uri="{FF2B5EF4-FFF2-40B4-BE49-F238E27FC236}">
                <a16:creationId xmlns:a16="http://schemas.microsoft.com/office/drawing/2014/main" xmlns="" id="{7C5270F4-4652-4F0B-B357-32E5DA481646}"/>
              </a:ext>
            </a:extLst>
          </p:cNvPr>
          <p:cNvSpPr txBox="1">
            <a:spLocks noChangeArrowheads="1"/>
          </p:cNvSpPr>
          <p:nvPr/>
        </p:nvSpPr>
        <p:spPr bwMode="auto">
          <a:xfrm>
            <a:off x="10463213" y="5557917"/>
            <a:ext cx="15948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ABCD/+*E  </a:t>
            </a:r>
          </a:p>
        </p:txBody>
      </p:sp>
      <p:sp>
        <p:nvSpPr>
          <p:cNvPr id="46" name="Text Box 49">
            <a:extLst>
              <a:ext uri="{FF2B5EF4-FFF2-40B4-BE49-F238E27FC236}">
                <a16:creationId xmlns:a16="http://schemas.microsoft.com/office/drawing/2014/main" xmlns="" id="{088AFBE7-F264-4F3C-ACFB-26C95366A487}"/>
              </a:ext>
            </a:extLst>
          </p:cNvPr>
          <p:cNvSpPr txBox="1">
            <a:spLocks noChangeArrowheads="1"/>
          </p:cNvSpPr>
          <p:nvPr/>
        </p:nvSpPr>
        <p:spPr bwMode="auto">
          <a:xfrm>
            <a:off x="8177213" y="6091317"/>
            <a:ext cx="1329210" cy="36933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1800" b="1" dirty="0">
                <a:solidFill>
                  <a:srgbClr val="7F8FA9"/>
                </a:solidFill>
                <a:latin typeface="Tahoma" panose="020B0604030504040204" pitchFamily="34" charset="0"/>
              </a:rPr>
              <a:t>                 </a:t>
            </a:r>
          </a:p>
        </p:txBody>
      </p:sp>
      <p:sp>
        <p:nvSpPr>
          <p:cNvPr id="47" name="Rectangle 50">
            <a:extLst>
              <a:ext uri="{FF2B5EF4-FFF2-40B4-BE49-F238E27FC236}">
                <a16:creationId xmlns:a16="http://schemas.microsoft.com/office/drawing/2014/main" xmlns="" id="{1F794407-B0D7-4A3E-8741-4F09D3199F4B}"/>
              </a:ext>
            </a:extLst>
          </p:cNvPr>
          <p:cNvSpPr>
            <a:spLocks noChangeArrowheads="1"/>
          </p:cNvSpPr>
          <p:nvPr/>
        </p:nvSpPr>
        <p:spPr bwMode="auto">
          <a:xfrm>
            <a:off x="9853614" y="6030357"/>
            <a:ext cx="381000" cy="381000"/>
          </a:xfrm>
          <a:prstGeom prst="rect">
            <a:avLst/>
          </a:prstGeom>
          <a:solidFill>
            <a:schemeClr val="bg2"/>
          </a:solidFill>
          <a:ln w="9525">
            <a:solidFill>
              <a:schemeClr val="bg2"/>
            </a:solidFill>
            <a:miter lim="800000"/>
            <a:headEnd/>
            <a:tailEnd/>
          </a:ln>
        </p:spPr>
        <p:txBody>
          <a:bodyPr wrap="none" tIns="10800" bIns="10800" anchor="b" anchorCtr="1"/>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800" b="1">
              <a:solidFill>
                <a:srgbClr val="000000"/>
              </a:solidFill>
              <a:latin typeface="Tahoma" panose="020B0604030504040204" pitchFamily="34" charset="0"/>
            </a:endParaRPr>
          </a:p>
        </p:txBody>
      </p:sp>
      <p:sp>
        <p:nvSpPr>
          <p:cNvPr id="48" name="Text Box 51">
            <a:extLst>
              <a:ext uri="{FF2B5EF4-FFF2-40B4-BE49-F238E27FC236}">
                <a16:creationId xmlns:a16="http://schemas.microsoft.com/office/drawing/2014/main" xmlns="" id="{7730643F-5FF0-4065-91C2-7BD6CDA5BF14}"/>
              </a:ext>
            </a:extLst>
          </p:cNvPr>
          <p:cNvSpPr txBox="1">
            <a:spLocks noChangeArrowheads="1"/>
          </p:cNvSpPr>
          <p:nvPr/>
        </p:nvSpPr>
        <p:spPr bwMode="auto">
          <a:xfrm>
            <a:off x="10463214" y="6091317"/>
            <a:ext cx="1594800" cy="366712"/>
          </a:xfrm>
          <a:prstGeom prst="rect">
            <a:avLst/>
          </a:prstGeom>
          <a:solidFill>
            <a:schemeClr val="bg1"/>
          </a:solidFill>
          <a:ln>
            <a:noFill/>
          </a:ln>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800" b="1" dirty="0">
                <a:solidFill>
                  <a:schemeClr val="accent5"/>
                </a:solidFill>
                <a:latin typeface="Tahoma" panose="020B0604030504040204" pitchFamily="34" charset="0"/>
              </a:rPr>
              <a:t>ABCD/+*E- </a:t>
            </a:r>
          </a:p>
        </p:txBody>
      </p:sp>
      <p:sp>
        <p:nvSpPr>
          <p:cNvPr id="49" name="Line 52">
            <a:extLst>
              <a:ext uri="{FF2B5EF4-FFF2-40B4-BE49-F238E27FC236}">
                <a16:creationId xmlns:a16="http://schemas.microsoft.com/office/drawing/2014/main" xmlns="" id="{059C6F05-0549-48E7-86AE-1C077CEB0DC8}"/>
              </a:ext>
            </a:extLst>
          </p:cNvPr>
          <p:cNvSpPr>
            <a:spLocks noChangeShapeType="1"/>
          </p:cNvSpPr>
          <p:nvPr/>
        </p:nvSpPr>
        <p:spPr bwMode="auto">
          <a:xfrm>
            <a:off x="8040529" y="1677189"/>
            <a:ext cx="24610" cy="5058731"/>
          </a:xfrm>
          <a:prstGeom prst="line">
            <a:avLst/>
          </a:prstGeom>
          <a:noFill/>
          <a:ln w="76200" cmpd="tri">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51">
            <a:extLst>
              <a:ext uri="{FF2B5EF4-FFF2-40B4-BE49-F238E27FC236}">
                <a16:creationId xmlns:a16="http://schemas.microsoft.com/office/drawing/2014/main" xmlns="" id="{F5919C51-3AE7-4533-86CD-F07A5BAF855D}"/>
              </a:ext>
            </a:extLst>
          </p:cNvPr>
          <p:cNvSpPr>
            <a:spLocks noChangeShapeType="1"/>
          </p:cNvSpPr>
          <p:nvPr/>
        </p:nvSpPr>
        <p:spPr bwMode="auto">
          <a:xfrm flipV="1">
            <a:off x="4032248" y="1649413"/>
            <a:ext cx="8025766" cy="27777"/>
          </a:xfrm>
          <a:prstGeom prst="line">
            <a:avLst/>
          </a:prstGeom>
          <a:noFill/>
          <a:ln w="57150" cmpd="thinThick">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1954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500"/>
                                        <p:tgtEl>
                                          <p:spTgt spid="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500"/>
                                        <p:tgtEl>
                                          <p:spTgt spid="32"/>
                                        </p:tgtEl>
                                      </p:cBhvr>
                                    </p:animEffect>
                                  </p:childTnLst>
                                </p:cTn>
                              </p:par>
                            </p:childTnLst>
                          </p:cTn>
                        </p:par>
                        <p:par>
                          <p:cTn id="124" fill="hold">
                            <p:stCondLst>
                              <p:cond delay="500"/>
                            </p:stCondLst>
                            <p:childTnLst>
                              <p:par>
                                <p:cTn id="125" presetID="10" presetClass="entr" presetSubtype="0" fill="hold" grpId="0"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fade">
                                      <p:cBhvr>
                                        <p:cTn id="137" dur="500"/>
                                        <p:tgtEl>
                                          <p:spTgt spid="35"/>
                                        </p:tgtEl>
                                      </p:cBhvr>
                                    </p:animEffect>
                                  </p:childTnLst>
                                </p:cTn>
                              </p:par>
                            </p:childTnLst>
                          </p:cTn>
                        </p:par>
                        <p:par>
                          <p:cTn id="138" fill="hold">
                            <p:stCondLst>
                              <p:cond delay="500"/>
                            </p:stCondLst>
                            <p:childTnLst>
                              <p:par>
                                <p:cTn id="139" presetID="10" presetClass="entr" presetSubtype="0" fill="hold" grpId="0" nodeType="after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fade">
                                      <p:cBhvr>
                                        <p:cTn id="146" dur="500"/>
                                        <p:tgtEl>
                                          <p:spTgt spid="37"/>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500"/>
                                        <p:tgtEl>
                                          <p:spTgt spid="38"/>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fade">
                                      <p:cBhvr>
                                        <p:cTn id="155" dur="500"/>
                                        <p:tgtEl>
                                          <p:spTgt spid="39"/>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0"/>
                                        </p:tgtEl>
                                        <p:attrNameLst>
                                          <p:attrName>style.visibility</p:attrName>
                                        </p:attrNameLst>
                                      </p:cBhvr>
                                      <p:to>
                                        <p:strVal val="visible"/>
                                      </p:to>
                                    </p:set>
                                    <p:animEffect transition="in" filter="fade">
                                      <p:cBhvr>
                                        <p:cTn id="160" dur="500"/>
                                        <p:tgtEl>
                                          <p:spTgt spid="4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44"/>
                                        </p:tgtEl>
                                        <p:attrNameLst>
                                          <p:attrName>style.visibility</p:attrName>
                                        </p:attrNameLst>
                                      </p:cBhvr>
                                      <p:to>
                                        <p:strVal val="visible"/>
                                      </p:to>
                                    </p:set>
                                    <p:animEffect transition="in" filter="fade">
                                      <p:cBhvr>
                                        <p:cTn id="165" dur="500"/>
                                        <p:tgtEl>
                                          <p:spTgt spid="44"/>
                                        </p:tgtEl>
                                      </p:cBhvr>
                                    </p:animEffect>
                                  </p:childTnLst>
                                </p:cTn>
                              </p:par>
                            </p:childTnLst>
                          </p:cTn>
                        </p:par>
                        <p:par>
                          <p:cTn id="166" fill="hold">
                            <p:stCondLst>
                              <p:cond delay="500"/>
                            </p:stCondLst>
                            <p:childTnLst>
                              <p:par>
                                <p:cTn id="167" presetID="10" presetClass="entr" presetSubtype="0" fill="hold" grpId="0"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fade">
                                      <p:cBhvr>
                                        <p:cTn id="169" dur="500"/>
                                        <p:tgtEl>
                                          <p:spTgt spid="42"/>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41"/>
                                        </p:tgtEl>
                                        <p:attrNameLst>
                                          <p:attrName>style.visibility</p:attrName>
                                        </p:attrNameLst>
                                      </p:cBhvr>
                                      <p:to>
                                        <p:strVal val="visible"/>
                                      </p:to>
                                    </p:set>
                                    <p:animEffect transition="in" filter="fade">
                                      <p:cBhvr>
                                        <p:cTn id="179" dur="500"/>
                                        <p:tgtEl>
                                          <p:spTgt spid="41"/>
                                        </p:tgtEl>
                                      </p:cBhvr>
                                    </p:animEffect>
                                  </p:childTnLst>
                                </p:cTn>
                              </p:par>
                            </p:childTnLst>
                          </p:cTn>
                        </p:par>
                        <p:par>
                          <p:cTn id="180" fill="hold">
                            <p:stCondLst>
                              <p:cond delay="500"/>
                            </p:stCondLst>
                            <p:childTnLst>
                              <p:par>
                                <p:cTn id="181" presetID="10" presetClass="entr" presetSubtype="0" fill="hold" grpId="0" nodeType="after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500"/>
                                        <p:tgtEl>
                                          <p:spTgt spid="45"/>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46"/>
                                        </p:tgtEl>
                                        <p:attrNameLst>
                                          <p:attrName>style.visibility</p:attrName>
                                        </p:attrNameLst>
                                      </p:cBhvr>
                                      <p:to>
                                        <p:strVal val="visible"/>
                                      </p:to>
                                    </p:set>
                                    <p:animEffect transition="in" filter="fade">
                                      <p:cBhvr>
                                        <p:cTn id="188" dur="500"/>
                                        <p:tgtEl>
                                          <p:spTgt spid="46"/>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47"/>
                                        </p:tgtEl>
                                        <p:attrNameLst>
                                          <p:attrName>style.visibility</p:attrName>
                                        </p:attrNameLst>
                                      </p:cBhvr>
                                      <p:to>
                                        <p:strVal val="visible"/>
                                      </p:to>
                                    </p:set>
                                    <p:animEffect transition="in" filter="fade">
                                      <p:cBhvr>
                                        <p:cTn id="193" dur="500"/>
                                        <p:tgtEl>
                                          <p:spTgt spid="47"/>
                                        </p:tgtEl>
                                      </p:cBhvr>
                                    </p:animEffect>
                                  </p:childTnLst>
                                </p:cTn>
                              </p:par>
                            </p:childTnLst>
                          </p:cTn>
                        </p:par>
                        <p:par>
                          <p:cTn id="194" fill="hold">
                            <p:stCondLst>
                              <p:cond delay="500"/>
                            </p:stCondLst>
                            <p:childTnLst>
                              <p:par>
                                <p:cTn id="195" presetID="10" presetClass="entr" presetSubtype="0" fill="hold" grpId="0" nodeType="afterEffect">
                                  <p:stCondLst>
                                    <p:cond delay="0"/>
                                  </p:stCondLst>
                                  <p:childTnLst>
                                    <p:set>
                                      <p:cBhvr>
                                        <p:cTn id="196" dur="1" fill="hold">
                                          <p:stCondLst>
                                            <p:cond delay="0"/>
                                          </p:stCondLst>
                                        </p:cTn>
                                        <p:tgtEl>
                                          <p:spTgt spid="48"/>
                                        </p:tgtEl>
                                        <p:attrNameLst>
                                          <p:attrName>style.visibility</p:attrName>
                                        </p:attrNameLst>
                                      </p:cBhvr>
                                      <p:to>
                                        <p:strVal val="visible"/>
                                      </p:to>
                                    </p:set>
                                    <p:animEffect transition="in" filter="fade">
                                      <p:cBhvr>
                                        <p:cTn id="19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0A7E4-E35A-4824-B70E-B0414A0164D1}"/>
              </a:ext>
            </a:extLst>
          </p:cNvPr>
          <p:cNvSpPr>
            <a:spLocks noGrp="1"/>
          </p:cNvSpPr>
          <p:nvPr>
            <p:ph type="title"/>
          </p:nvPr>
        </p:nvSpPr>
        <p:spPr>
          <a:xfrm>
            <a:off x="609600" y="373856"/>
            <a:ext cx="10972800" cy="685805"/>
          </a:xfrm>
        </p:spPr>
        <p:txBody>
          <a:bodyPr/>
          <a:lstStyle/>
          <a:p>
            <a:r>
              <a:rPr lang="zh-CN" altLang="en-US" dirty="0"/>
              <a:t>例</a:t>
            </a:r>
            <a:r>
              <a:rPr lang="en-US" altLang="zh-CN" dirty="0"/>
              <a:t>3</a:t>
            </a:r>
            <a:r>
              <a:rPr lang="zh-CN" altLang="en-US" dirty="0"/>
              <a:t>：表达式求值</a:t>
            </a:r>
            <a:r>
              <a:rPr lang="en-US" altLang="zh-CN" dirty="0"/>
              <a:t>——</a:t>
            </a:r>
            <a:r>
              <a:rPr lang="zh-CN" altLang="en-US" dirty="0"/>
              <a:t>求逆波兰式</a:t>
            </a:r>
          </a:p>
        </p:txBody>
      </p:sp>
      <p:sp>
        <p:nvSpPr>
          <p:cNvPr id="4" name="文本占位符 3">
            <a:extLst>
              <a:ext uri="{FF2B5EF4-FFF2-40B4-BE49-F238E27FC236}">
                <a16:creationId xmlns:a16="http://schemas.microsoft.com/office/drawing/2014/main" xmlns="" id="{7EDDD844-A092-4C58-B6A7-BF334A2E3F77}"/>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7" name="表格 7">
            <a:extLst>
              <a:ext uri="{FF2B5EF4-FFF2-40B4-BE49-F238E27FC236}">
                <a16:creationId xmlns:a16="http://schemas.microsoft.com/office/drawing/2014/main" xmlns="" id="{0A215BCE-EDE2-4434-AEBD-AC7735ECB810}"/>
              </a:ext>
            </a:extLst>
          </p:cNvPr>
          <p:cNvGraphicFramePr>
            <a:graphicFrameLocks noGrp="1"/>
          </p:cNvGraphicFramePr>
          <p:nvPr>
            <p:extLst>
              <p:ext uri="{D42A27DB-BD31-4B8C-83A1-F6EECF244321}">
                <p14:modId xmlns:p14="http://schemas.microsoft.com/office/powerpoint/2010/main" val="3481899345"/>
              </p:ext>
            </p:extLst>
          </p:nvPr>
        </p:nvGraphicFramePr>
        <p:xfrm>
          <a:off x="508000" y="1208277"/>
          <a:ext cx="11074400" cy="5521135"/>
        </p:xfrm>
        <a:graphic>
          <a:graphicData uri="http://schemas.openxmlformats.org/drawingml/2006/table">
            <a:tbl>
              <a:tblPr firstRow="1" bandRow="1">
                <a:effectLst>
                  <a:outerShdw blurRad="149987" dist="250190" dir="8460000" algn="r" rotWithShape="0">
                    <a:prstClr val="black">
                      <a:alpha val="28000"/>
                    </a:prstClr>
                  </a:outerShdw>
                </a:effectLst>
                <a:tableStyleId>{5C22544A-7EE6-4342-B048-85BDC9FD1C3A}</a:tableStyleId>
              </a:tblPr>
              <a:tblGrid>
                <a:gridCol w="5537200">
                  <a:extLst>
                    <a:ext uri="{9D8B030D-6E8A-4147-A177-3AD203B41FA5}">
                      <a16:colId xmlns:a16="http://schemas.microsoft.com/office/drawing/2014/main" xmlns="" val="2896430088"/>
                    </a:ext>
                  </a:extLst>
                </a:gridCol>
                <a:gridCol w="5537200">
                  <a:extLst>
                    <a:ext uri="{9D8B030D-6E8A-4147-A177-3AD203B41FA5}">
                      <a16:colId xmlns:a16="http://schemas.microsoft.com/office/drawing/2014/main" xmlns="" val="3978267375"/>
                    </a:ext>
                  </a:extLst>
                </a:gridCol>
              </a:tblGrid>
              <a:tr h="4787054">
                <a:tc>
                  <a:txBody>
                    <a:bodyPr/>
                    <a:lstStyle/>
                    <a:p>
                      <a:pPr>
                        <a:lnSpc>
                          <a:spcPct val="120000"/>
                        </a:lnSpc>
                      </a:pPr>
                      <a:r>
                        <a:rPr lang="en-US" altLang="zh-CN" sz="2400" b="0" dirty="0">
                          <a:solidFill>
                            <a:schemeClr val="tx1"/>
                          </a:solidFill>
                          <a:latin typeface="+mn-lt"/>
                          <a:ea typeface="+mj-ea"/>
                        </a:rPr>
                        <a:t>void transform(char suffix[ ], char exp[ ] )</a:t>
                      </a:r>
                    </a:p>
                    <a:p>
                      <a:pPr>
                        <a:lnSpc>
                          <a:spcPct val="110000"/>
                        </a:lnSpc>
                        <a:spcBef>
                          <a:spcPct val="50000"/>
                        </a:spcBef>
                      </a:pPr>
                      <a:r>
                        <a:rPr lang="en-US" altLang="zh-CN" sz="2400" b="0" dirty="0">
                          <a:solidFill>
                            <a:schemeClr val="tx1"/>
                          </a:solidFill>
                          <a:latin typeface="+mn-lt"/>
                          <a:ea typeface="+mj-ea"/>
                        </a:rPr>
                        <a:t>{</a:t>
                      </a:r>
                      <a:r>
                        <a:rPr kumimoji="1" lang="en-US" altLang="zh-CN" sz="2400" b="0" dirty="0">
                          <a:solidFill>
                            <a:schemeClr val="tx1"/>
                          </a:solidFill>
                          <a:latin typeface="+mn-lt"/>
                          <a:ea typeface="+mj-ea"/>
                        </a:rPr>
                        <a:t> </a:t>
                      </a:r>
                      <a:r>
                        <a:rPr kumimoji="1" lang="en-US" altLang="zh-CN" sz="2400" b="0" dirty="0" err="1">
                          <a:solidFill>
                            <a:schemeClr val="tx1"/>
                          </a:solidFill>
                          <a:latin typeface="+mn-lt"/>
                          <a:ea typeface="+mj-ea"/>
                        </a:rPr>
                        <a:t>InitStack</a:t>
                      </a:r>
                      <a:r>
                        <a:rPr kumimoji="1" lang="en-US" altLang="zh-CN" sz="2400" b="0" dirty="0">
                          <a:solidFill>
                            <a:schemeClr val="tx1"/>
                          </a:solidFill>
                          <a:latin typeface="+mn-lt"/>
                          <a:ea typeface="+mj-ea"/>
                        </a:rPr>
                        <a:t>(S);  Push(S, </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a:t>
                      </a:r>
                    </a:p>
                    <a:p>
                      <a:pPr>
                        <a:lnSpc>
                          <a:spcPct val="110000"/>
                        </a:lnSpc>
                      </a:pPr>
                      <a:r>
                        <a:rPr kumimoji="1" lang="en-US" altLang="zh-CN" sz="2400" b="0" dirty="0">
                          <a:solidFill>
                            <a:schemeClr val="tx1"/>
                          </a:solidFill>
                          <a:latin typeface="+mn-lt"/>
                          <a:ea typeface="+mj-ea"/>
                        </a:rPr>
                        <a:t>  p = exp;  </a:t>
                      </a:r>
                      <a:r>
                        <a:rPr kumimoji="1" lang="en-US" altLang="zh-CN" sz="2400" b="0" dirty="0" err="1">
                          <a:solidFill>
                            <a:schemeClr val="tx1"/>
                          </a:solidFill>
                          <a:latin typeface="+mn-lt"/>
                          <a:ea typeface="+mj-ea"/>
                        </a:rPr>
                        <a:t>ch</a:t>
                      </a:r>
                      <a:r>
                        <a:rPr kumimoji="1" lang="en-US" altLang="zh-CN" sz="2400" b="0" dirty="0">
                          <a:solidFill>
                            <a:schemeClr val="tx1"/>
                          </a:solidFill>
                          <a:latin typeface="+mn-lt"/>
                          <a:ea typeface="+mj-ea"/>
                        </a:rPr>
                        <a:t> = *p;</a:t>
                      </a:r>
                    </a:p>
                    <a:p>
                      <a:pPr>
                        <a:lnSpc>
                          <a:spcPct val="110000"/>
                        </a:lnSpc>
                      </a:pPr>
                      <a:r>
                        <a:rPr kumimoji="1" lang="en-US" altLang="zh-CN" sz="2400" b="0" dirty="0">
                          <a:solidFill>
                            <a:schemeClr val="tx1"/>
                          </a:solidFill>
                          <a:latin typeface="+mn-lt"/>
                          <a:ea typeface="+mj-ea"/>
                        </a:rPr>
                        <a:t>  while (!</a:t>
                      </a:r>
                      <a:r>
                        <a:rPr kumimoji="1" lang="en-US" altLang="zh-CN" sz="2400" b="0" dirty="0" err="1">
                          <a:solidFill>
                            <a:schemeClr val="tx1"/>
                          </a:solidFill>
                          <a:latin typeface="+mn-lt"/>
                          <a:ea typeface="+mj-ea"/>
                        </a:rPr>
                        <a:t>StackEmpty</a:t>
                      </a:r>
                      <a:r>
                        <a:rPr kumimoji="1" lang="en-US" altLang="zh-CN" sz="2400" b="0" dirty="0">
                          <a:solidFill>
                            <a:schemeClr val="tx1"/>
                          </a:solidFill>
                          <a:latin typeface="+mn-lt"/>
                          <a:ea typeface="+mj-ea"/>
                        </a:rPr>
                        <a:t>(S)) </a:t>
                      </a:r>
                    </a:p>
                    <a:p>
                      <a:pPr>
                        <a:lnSpc>
                          <a:spcPct val="110000"/>
                        </a:lnSpc>
                      </a:pPr>
                      <a:r>
                        <a:rPr kumimoji="1" lang="en-US" altLang="zh-CN" sz="2400" b="0" dirty="0">
                          <a:solidFill>
                            <a:schemeClr val="tx1"/>
                          </a:solidFill>
                          <a:latin typeface="+mn-lt"/>
                          <a:ea typeface="+mj-ea"/>
                        </a:rPr>
                        <a:t>   {   if (!IN(</a:t>
                      </a:r>
                      <a:r>
                        <a:rPr kumimoji="1" lang="en-US" altLang="zh-CN" sz="2400" b="0" dirty="0" err="1">
                          <a:solidFill>
                            <a:schemeClr val="tx1"/>
                          </a:solidFill>
                          <a:latin typeface="+mn-lt"/>
                          <a:ea typeface="+mj-ea"/>
                        </a:rPr>
                        <a:t>ch</a:t>
                      </a:r>
                      <a:r>
                        <a:rPr kumimoji="1" lang="en-US" altLang="zh-CN" sz="2400" b="0" dirty="0">
                          <a:solidFill>
                            <a:schemeClr val="tx1"/>
                          </a:solidFill>
                          <a:latin typeface="+mn-lt"/>
                          <a:ea typeface="+mj-ea"/>
                        </a:rPr>
                        <a:t>, OP)) Pass( Suffix, </a:t>
                      </a:r>
                      <a:r>
                        <a:rPr kumimoji="1" lang="en-US" altLang="zh-CN" sz="2400" b="0" dirty="0" err="1">
                          <a:solidFill>
                            <a:schemeClr val="tx1"/>
                          </a:solidFill>
                          <a:latin typeface="+mn-lt"/>
                          <a:ea typeface="+mj-ea"/>
                        </a:rPr>
                        <a:t>ch</a:t>
                      </a:r>
                      <a:r>
                        <a:rPr kumimoji="1" lang="en-US" altLang="zh-CN" sz="2400" b="0" dirty="0">
                          <a:solidFill>
                            <a:schemeClr val="tx1"/>
                          </a:solidFill>
                          <a:latin typeface="+mn-lt"/>
                          <a:ea typeface="+mj-ea"/>
                        </a:rPr>
                        <a:t>); </a:t>
                      </a:r>
                    </a:p>
                    <a:p>
                      <a:pPr>
                        <a:lnSpc>
                          <a:spcPct val="110000"/>
                        </a:lnSpc>
                      </a:pPr>
                      <a:r>
                        <a:rPr kumimoji="1" lang="en-US" altLang="zh-CN" sz="2400" b="0" dirty="0">
                          <a:solidFill>
                            <a:schemeClr val="tx1"/>
                          </a:solidFill>
                          <a:latin typeface="+mn-lt"/>
                          <a:ea typeface="+mj-ea"/>
                        </a:rPr>
                        <a:t>        else</a:t>
                      </a:r>
                    </a:p>
                    <a:p>
                      <a:pPr>
                        <a:lnSpc>
                          <a:spcPct val="110000"/>
                        </a:lnSpc>
                      </a:pPr>
                      <a:r>
                        <a:rPr kumimoji="1" lang="en-US" altLang="zh-CN" sz="2400" b="0" dirty="0">
                          <a:solidFill>
                            <a:schemeClr val="tx1"/>
                          </a:solidFill>
                          <a:latin typeface="+mn-lt"/>
                          <a:ea typeface="+mj-ea"/>
                        </a:rPr>
                        <a:t>         {switch (</a:t>
                      </a:r>
                      <a:r>
                        <a:rPr kumimoji="1" lang="en-US" altLang="zh-CN" sz="2400" b="0" dirty="0" err="1">
                          <a:solidFill>
                            <a:schemeClr val="tx1"/>
                          </a:solidFill>
                          <a:latin typeface="+mn-lt"/>
                          <a:ea typeface="+mj-ea"/>
                        </a:rPr>
                        <a:t>ch</a:t>
                      </a:r>
                      <a:r>
                        <a:rPr kumimoji="1" lang="en-US" altLang="zh-CN" sz="2400" b="0" dirty="0">
                          <a:solidFill>
                            <a:schemeClr val="tx1"/>
                          </a:solidFill>
                          <a:latin typeface="+mn-lt"/>
                          <a:ea typeface="+mj-ea"/>
                        </a:rPr>
                        <a:t>) </a:t>
                      </a:r>
                    </a:p>
                    <a:p>
                      <a:pPr>
                        <a:lnSpc>
                          <a:spcPct val="110000"/>
                        </a:lnSpc>
                      </a:pPr>
                      <a:r>
                        <a:rPr kumimoji="1" lang="en-US" altLang="zh-CN" sz="2400" b="0" dirty="0">
                          <a:solidFill>
                            <a:schemeClr val="tx1"/>
                          </a:solidFill>
                          <a:latin typeface="+mn-lt"/>
                          <a:ea typeface="+mj-ea"/>
                        </a:rPr>
                        <a:t>              {   case </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 :  Push(S, </a:t>
                      </a:r>
                      <a:r>
                        <a:rPr kumimoji="1" lang="en-US" altLang="zh-CN" sz="2400" b="0" dirty="0" err="1">
                          <a:solidFill>
                            <a:schemeClr val="tx1"/>
                          </a:solidFill>
                          <a:latin typeface="+mn-lt"/>
                          <a:ea typeface="+mj-ea"/>
                        </a:rPr>
                        <a:t>ch</a:t>
                      </a:r>
                      <a:r>
                        <a:rPr kumimoji="1" lang="en-US" altLang="zh-CN" sz="2400" b="0" dirty="0">
                          <a:solidFill>
                            <a:schemeClr val="tx1"/>
                          </a:solidFill>
                          <a:latin typeface="+mn-lt"/>
                          <a:ea typeface="+mj-ea"/>
                        </a:rPr>
                        <a:t>); break;</a:t>
                      </a:r>
                    </a:p>
                    <a:p>
                      <a:pPr eaLnBrk="1" hangingPunct="1">
                        <a:lnSpc>
                          <a:spcPct val="110000"/>
                        </a:lnSpc>
                      </a:pPr>
                      <a:r>
                        <a:rPr kumimoji="1" lang="en-US" altLang="zh-CN" sz="2400" b="0" dirty="0">
                          <a:solidFill>
                            <a:schemeClr val="tx1"/>
                          </a:solidFill>
                          <a:latin typeface="+mn-lt"/>
                          <a:ea typeface="+mj-ea"/>
                        </a:rPr>
                        <a:t>              case </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 : </a:t>
                      </a:r>
                    </a:p>
                    <a:p>
                      <a:pPr eaLnBrk="1" hangingPunct="1">
                        <a:lnSpc>
                          <a:spcPct val="110000"/>
                        </a:lnSpc>
                      </a:pPr>
                      <a:r>
                        <a:rPr kumimoji="1" lang="en-US" altLang="zh-CN" sz="2400" b="0" dirty="0">
                          <a:solidFill>
                            <a:schemeClr val="tx1"/>
                          </a:solidFill>
                          <a:latin typeface="+mn-lt"/>
                          <a:ea typeface="+mj-ea"/>
                        </a:rPr>
                        <a:t>                        { Pop(S, c);</a:t>
                      </a:r>
                    </a:p>
                    <a:p>
                      <a:pPr eaLnBrk="1" hangingPunct="1">
                        <a:lnSpc>
                          <a:spcPct val="110000"/>
                        </a:lnSpc>
                      </a:pPr>
                      <a:r>
                        <a:rPr kumimoji="1" lang="en-US" altLang="zh-CN" sz="2400" b="0" dirty="0">
                          <a:solidFill>
                            <a:schemeClr val="tx1"/>
                          </a:solidFill>
                          <a:latin typeface="+mn-lt"/>
                          <a:ea typeface="+mj-ea"/>
                        </a:rPr>
                        <a:t>                           while (c!= </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a:t>
                      </a:r>
                      <a:r>
                        <a:rPr kumimoji="1" lang="en-US" altLang="zh-CN" sz="2400" b="0" dirty="0">
                          <a:solidFill>
                            <a:schemeClr val="tx1"/>
                          </a:solidFill>
                          <a:latin typeface="+mn-lt"/>
                          <a:ea typeface="+mj-ea"/>
                          <a:sym typeface="Symbol" panose="05050102010706020507" pitchFamily="18" charset="2"/>
                        </a:rPr>
                        <a:t></a:t>
                      </a:r>
                      <a:r>
                        <a:rPr kumimoji="1" lang="en-US" altLang="zh-CN" sz="2400" b="0" dirty="0">
                          <a:solidFill>
                            <a:schemeClr val="tx1"/>
                          </a:solidFill>
                          <a:latin typeface="+mn-lt"/>
                          <a:ea typeface="+mj-ea"/>
                        </a:rPr>
                        <a:t> )</a:t>
                      </a:r>
                    </a:p>
                    <a:p>
                      <a:pPr eaLnBrk="1" hangingPunct="1">
                        <a:lnSpc>
                          <a:spcPct val="110000"/>
                        </a:lnSpc>
                      </a:pPr>
                      <a:r>
                        <a:rPr kumimoji="1" lang="en-US" altLang="zh-CN" sz="2400" b="0" dirty="0">
                          <a:solidFill>
                            <a:schemeClr val="tx1"/>
                          </a:solidFill>
                          <a:latin typeface="+mn-lt"/>
                          <a:ea typeface="+mj-ea"/>
                        </a:rPr>
                        <a:t>                           { Pass( Suffix, c);  Pop(S, c) }</a:t>
                      </a:r>
                    </a:p>
                    <a:p>
                      <a:pPr eaLnBrk="1" hangingPunct="1">
                        <a:lnSpc>
                          <a:spcPct val="110000"/>
                        </a:lnSpc>
                      </a:pPr>
                      <a:r>
                        <a:rPr kumimoji="1" lang="en-US" altLang="zh-CN" sz="2400" b="0" dirty="0">
                          <a:solidFill>
                            <a:schemeClr val="tx1"/>
                          </a:solidFill>
                          <a:latin typeface="+mn-lt"/>
                          <a:ea typeface="+mj-ea"/>
                        </a:rPr>
                        <a:t>                                    break;}  </a:t>
                      </a:r>
                      <a:endParaRPr lang="zh-CN" altLang="en-US" sz="2400" b="0" dirty="0">
                        <a:solidFill>
                          <a:schemeClr val="tx1"/>
                        </a:solidFill>
                        <a:latin typeface="+mn-lt"/>
                        <a:ea typeface="+mj-ea"/>
                      </a:endParaRPr>
                    </a:p>
                  </a:txBody>
                  <a:tcPr>
                    <a:lnR w="76200" cap="flat" cmpd="sng" algn="ctr">
                      <a:solidFill>
                        <a:schemeClr val="bg1"/>
                      </a:solidFill>
                      <a:prstDash val="solid"/>
                      <a:round/>
                      <a:headEnd type="none" w="med" len="med"/>
                      <a:tailEnd type="none" w="med" len="med"/>
                    </a:lnR>
                    <a:solidFill>
                      <a:schemeClr val="accent5">
                        <a:lumMod val="20000"/>
                        <a:lumOff val="80000"/>
                      </a:schemeClr>
                    </a:solidFill>
                  </a:tcPr>
                </a:tc>
                <a:tc>
                  <a:txBody>
                    <a:bodyPr/>
                    <a:lstStyle/>
                    <a:p>
                      <a:pPr>
                        <a:lnSpc>
                          <a:spcPct val="120000"/>
                        </a:lnSpc>
                      </a:pPr>
                      <a:r>
                        <a:rPr kumimoji="1" lang="en-US" altLang="zh-CN" sz="2400" b="0" kern="1200" dirty="0" err="1">
                          <a:solidFill>
                            <a:schemeClr val="tx1"/>
                          </a:solidFill>
                          <a:latin typeface="+mn-lt"/>
                          <a:ea typeface="+mj-ea"/>
                          <a:cs typeface="+mn-cs"/>
                        </a:rPr>
                        <a:t>defult</a:t>
                      </a:r>
                      <a:r>
                        <a:rPr kumimoji="1" lang="en-US" altLang="zh-CN" sz="2400" b="0" kern="1200" dirty="0">
                          <a:solidFill>
                            <a:schemeClr val="tx1"/>
                          </a:solidFill>
                          <a:latin typeface="+mn-lt"/>
                          <a:ea typeface="+mj-ea"/>
                          <a:cs typeface="+mn-cs"/>
                        </a:rPr>
                        <a:t>  : {</a:t>
                      </a:r>
                    </a:p>
                    <a:p>
                      <a:pPr>
                        <a:lnSpc>
                          <a:spcPct val="120000"/>
                        </a:lnSpc>
                      </a:pPr>
                      <a:r>
                        <a:rPr kumimoji="1" lang="en-US" altLang="zh-CN" sz="2400" b="0" kern="1200" dirty="0">
                          <a:solidFill>
                            <a:schemeClr val="tx1"/>
                          </a:solidFill>
                          <a:latin typeface="+mn-lt"/>
                          <a:ea typeface="+mj-ea"/>
                          <a:cs typeface="+mn-cs"/>
                        </a:rPr>
                        <a:t>         while(</a:t>
                      </a:r>
                      <a:r>
                        <a:rPr kumimoji="1" lang="en-US" altLang="zh-CN" sz="2400" b="0" kern="1200" dirty="0" err="1">
                          <a:solidFill>
                            <a:schemeClr val="tx1"/>
                          </a:solidFill>
                          <a:latin typeface="+mn-lt"/>
                          <a:ea typeface="+mj-ea"/>
                          <a:cs typeface="+mn-cs"/>
                        </a:rPr>
                        <a:t>Gettop</a:t>
                      </a:r>
                      <a:r>
                        <a:rPr kumimoji="1" lang="en-US" altLang="zh-CN" sz="2400" b="0" kern="1200" dirty="0">
                          <a:solidFill>
                            <a:schemeClr val="tx1"/>
                          </a:solidFill>
                          <a:latin typeface="+mn-lt"/>
                          <a:ea typeface="+mj-ea"/>
                          <a:cs typeface="+mn-cs"/>
                        </a:rPr>
                        <a:t>(S, c) &amp;&amp; ( precede(</a:t>
                      </a:r>
                      <a:r>
                        <a:rPr kumimoji="1" lang="en-US" altLang="zh-CN" sz="2400" b="0" kern="1200" dirty="0" err="1">
                          <a:solidFill>
                            <a:schemeClr val="tx1"/>
                          </a:solidFill>
                          <a:latin typeface="+mn-lt"/>
                          <a:ea typeface="+mj-ea"/>
                          <a:cs typeface="+mn-cs"/>
                        </a:rPr>
                        <a:t>c,ch</a:t>
                      </a:r>
                      <a:r>
                        <a:rPr kumimoji="1" lang="en-US" altLang="zh-CN" sz="2400" b="0" kern="1200" dirty="0">
                          <a:solidFill>
                            <a:schemeClr val="tx1"/>
                          </a:solidFill>
                          <a:latin typeface="+mn-lt"/>
                          <a:ea typeface="+mj-ea"/>
                          <a:cs typeface="+mn-cs"/>
                        </a:rPr>
                        <a:t>)))</a:t>
                      </a:r>
                    </a:p>
                    <a:p>
                      <a:pPr>
                        <a:lnSpc>
                          <a:spcPct val="120000"/>
                        </a:lnSpc>
                      </a:pPr>
                      <a:r>
                        <a:rPr kumimoji="1" lang="en-US" altLang="zh-CN" sz="2400" b="0" kern="1200" dirty="0">
                          <a:solidFill>
                            <a:schemeClr val="tx1"/>
                          </a:solidFill>
                          <a:latin typeface="+mn-lt"/>
                          <a:ea typeface="+mj-ea"/>
                          <a:cs typeface="+mn-cs"/>
                        </a:rPr>
                        <a:t>             { Pass( Suffix, c);  Pop(S, c); }</a:t>
                      </a:r>
                    </a:p>
                    <a:p>
                      <a:pPr marL="0" marR="0" lvl="0" indent="0" algn="l" defTabSz="685783" rtl="0" eaLnBrk="1" fontAlgn="auto" latinLnBrk="0" hangingPunct="1">
                        <a:lnSpc>
                          <a:spcPct val="120000"/>
                        </a:lnSpc>
                        <a:spcBef>
                          <a:spcPts val="0"/>
                        </a:spcBef>
                        <a:spcAft>
                          <a:spcPts val="0"/>
                        </a:spcAft>
                        <a:buClrTx/>
                        <a:buSzTx/>
                        <a:buFontTx/>
                        <a:buNone/>
                        <a:tabLst/>
                        <a:defRPr/>
                      </a:pPr>
                      <a:r>
                        <a:rPr kumimoji="1" lang="en-US" altLang="zh-CN" sz="2400" b="0" kern="1200" dirty="0">
                          <a:solidFill>
                            <a:schemeClr val="tx1"/>
                          </a:solidFill>
                          <a:latin typeface="+mn-lt"/>
                          <a:ea typeface="+mj-ea"/>
                          <a:cs typeface="+mn-cs"/>
                        </a:rPr>
                        <a:t>//</a:t>
                      </a:r>
                      <a:r>
                        <a:rPr lang="zh-CN" altLang="en-US" sz="2400" b="0" dirty="0">
                          <a:solidFill>
                            <a:schemeClr val="tx1"/>
                          </a:solidFill>
                          <a:latin typeface="Times New Roman" panose="02020603050405020304" pitchFamily="18" charset="0"/>
                          <a:ea typeface="楷体_GB2312" pitchFamily="49" charset="-122"/>
                        </a:rPr>
                        <a:t>若</a:t>
                      </a:r>
                      <a:r>
                        <a:rPr lang="en-US" altLang="zh-CN" sz="2400" b="0" dirty="0">
                          <a:solidFill>
                            <a:schemeClr val="tx1"/>
                          </a:solidFill>
                          <a:latin typeface="Times New Roman" panose="02020603050405020304" pitchFamily="18" charset="0"/>
                          <a:ea typeface="楷体_GB2312" pitchFamily="49" charset="-122"/>
                        </a:rPr>
                        <a:t>c</a:t>
                      </a:r>
                      <a:r>
                        <a:rPr lang="zh-CN" altLang="en-US" sz="2400" b="0" dirty="0">
                          <a:solidFill>
                            <a:schemeClr val="tx1"/>
                          </a:solidFill>
                          <a:latin typeface="Times New Roman" panose="02020603050405020304" pitchFamily="18" charset="0"/>
                          <a:ea typeface="楷体_GB2312" pitchFamily="49" charset="-122"/>
                        </a:rPr>
                        <a:t>的优先数大于或等于</a:t>
                      </a:r>
                      <a:r>
                        <a:rPr lang="en-US" altLang="zh-CN" sz="2400" b="0" dirty="0" err="1">
                          <a:solidFill>
                            <a:schemeClr val="tx1"/>
                          </a:solidFill>
                          <a:latin typeface="Times New Roman" panose="02020603050405020304" pitchFamily="18" charset="0"/>
                          <a:ea typeface="楷体_GB2312" pitchFamily="49" charset="-122"/>
                        </a:rPr>
                        <a:t>ch</a:t>
                      </a:r>
                      <a:r>
                        <a:rPr lang="zh-CN" altLang="en-US" sz="2400" b="0" dirty="0">
                          <a:solidFill>
                            <a:schemeClr val="tx1"/>
                          </a:solidFill>
                          <a:latin typeface="Times New Roman" panose="02020603050405020304" pitchFamily="18" charset="0"/>
                          <a:ea typeface="楷体_GB2312" pitchFamily="49" charset="-122"/>
                        </a:rPr>
                        <a:t>的优先数，</a:t>
                      </a:r>
                      <a:r>
                        <a:rPr lang="en-US" altLang="zh-CN" sz="2400" b="0" dirty="0">
                          <a:solidFill>
                            <a:schemeClr val="tx1"/>
                          </a:solidFill>
                          <a:latin typeface="Times New Roman" panose="02020603050405020304" pitchFamily="18" charset="0"/>
                          <a:ea typeface="楷体_GB2312" pitchFamily="49" charset="-122"/>
                        </a:rPr>
                        <a:t>precede(</a:t>
                      </a:r>
                      <a:r>
                        <a:rPr lang="en-US" altLang="zh-CN" sz="2400" b="0" dirty="0" err="1">
                          <a:solidFill>
                            <a:schemeClr val="tx1"/>
                          </a:solidFill>
                          <a:latin typeface="Times New Roman" panose="02020603050405020304" pitchFamily="18" charset="0"/>
                          <a:ea typeface="楷体_GB2312" pitchFamily="49" charset="-122"/>
                        </a:rPr>
                        <a:t>c,ch</a:t>
                      </a:r>
                      <a:r>
                        <a:rPr lang="en-US" altLang="zh-CN" sz="2400" b="0" dirty="0">
                          <a:solidFill>
                            <a:schemeClr val="tx1"/>
                          </a:solidFill>
                          <a:latin typeface="Times New Roman" panose="02020603050405020304" pitchFamily="18" charset="0"/>
                          <a:ea typeface="楷体_GB2312" pitchFamily="49" charset="-122"/>
                        </a:rPr>
                        <a:t>)</a:t>
                      </a:r>
                      <a:r>
                        <a:rPr lang="zh-CN" altLang="en-US" sz="2400" b="0" dirty="0">
                          <a:solidFill>
                            <a:schemeClr val="tx1"/>
                          </a:solidFill>
                          <a:latin typeface="Times New Roman" panose="02020603050405020304" pitchFamily="18" charset="0"/>
                          <a:ea typeface="楷体_GB2312" pitchFamily="49" charset="-122"/>
                        </a:rPr>
                        <a:t> 为</a:t>
                      </a:r>
                      <a:r>
                        <a:rPr lang="en-US" altLang="zh-CN" sz="2400" b="0" dirty="0">
                          <a:solidFill>
                            <a:schemeClr val="tx1"/>
                          </a:solidFill>
                          <a:latin typeface="Times New Roman" panose="02020603050405020304" pitchFamily="18" charset="0"/>
                          <a:ea typeface="楷体_GB2312" pitchFamily="49" charset="-122"/>
                        </a:rPr>
                        <a:t>"TRUE"</a:t>
                      </a:r>
                      <a:endParaRPr kumimoji="1" lang="en-US" altLang="zh-CN" sz="2400" b="0" kern="1200" dirty="0">
                        <a:solidFill>
                          <a:schemeClr val="tx1"/>
                        </a:solidFill>
                        <a:latin typeface="+mn-lt"/>
                        <a:ea typeface="+mj-ea"/>
                        <a:cs typeface="+mn-cs"/>
                      </a:endParaRPr>
                    </a:p>
                    <a:p>
                      <a:pPr>
                        <a:lnSpc>
                          <a:spcPct val="120000"/>
                        </a:lnSpc>
                      </a:pPr>
                      <a:r>
                        <a:rPr kumimoji="1" lang="en-US" altLang="zh-CN" sz="2400" b="0" kern="1200" dirty="0">
                          <a:solidFill>
                            <a:schemeClr val="tx1"/>
                          </a:solidFill>
                          <a:latin typeface="+mn-lt"/>
                          <a:ea typeface="+mj-ea"/>
                          <a:cs typeface="+mn-cs"/>
                        </a:rPr>
                        <a:t>       if ( </a:t>
                      </a:r>
                      <a:r>
                        <a:rPr kumimoji="1" lang="en-US" altLang="zh-CN" sz="2400" b="0" kern="1200" dirty="0" err="1">
                          <a:solidFill>
                            <a:schemeClr val="tx1"/>
                          </a:solidFill>
                          <a:latin typeface="+mn-lt"/>
                          <a:ea typeface="+mj-ea"/>
                          <a:cs typeface="+mn-cs"/>
                        </a:rPr>
                        <a:t>ch</a:t>
                      </a:r>
                      <a:r>
                        <a:rPr kumimoji="1" lang="en-US" altLang="zh-CN" sz="2400" b="0" kern="1200" dirty="0">
                          <a:solidFill>
                            <a:schemeClr val="tx1"/>
                          </a:solidFill>
                          <a:latin typeface="+mn-lt"/>
                          <a:ea typeface="+mj-ea"/>
                          <a:cs typeface="+mn-cs"/>
                        </a:rPr>
                        <a:t>!= </a:t>
                      </a:r>
                      <a:r>
                        <a:rPr kumimoji="1" lang="en-US" altLang="zh-CN" sz="2400" b="0" kern="1200" dirty="0">
                          <a:solidFill>
                            <a:schemeClr val="tx1"/>
                          </a:solidFill>
                          <a:latin typeface="+mn-lt"/>
                          <a:ea typeface="+mj-ea"/>
                          <a:cs typeface="+mn-cs"/>
                          <a:sym typeface="Symbol" panose="05050102010706020507" pitchFamily="18" charset="2"/>
                        </a:rPr>
                        <a:t></a:t>
                      </a:r>
                      <a:r>
                        <a:rPr kumimoji="1" lang="en-US" altLang="zh-CN" sz="2400" b="0" kern="1200" dirty="0">
                          <a:solidFill>
                            <a:schemeClr val="tx1"/>
                          </a:solidFill>
                          <a:latin typeface="+mn-lt"/>
                          <a:ea typeface="+mj-ea"/>
                          <a:cs typeface="+mn-cs"/>
                        </a:rPr>
                        <a:t>#</a:t>
                      </a:r>
                      <a:r>
                        <a:rPr kumimoji="1" lang="en-US" altLang="zh-CN" sz="2400" b="0" kern="1200" dirty="0">
                          <a:solidFill>
                            <a:schemeClr val="tx1"/>
                          </a:solidFill>
                          <a:latin typeface="+mn-lt"/>
                          <a:ea typeface="+mj-ea"/>
                          <a:cs typeface="+mn-cs"/>
                          <a:sym typeface="Symbol" panose="05050102010706020507" pitchFamily="18" charset="2"/>
                        </a:rPr>
                        <a:t></a:t>
                      </a:r>
                      <a:r>
                        <a:rPr kumimoji="1" lang="en-US" altLang="zh-CN" sz="2400" b="0" kern="1200" dirty="0">
                          <a:solidFill>
                            <a:schemeClr val="tx1"/>
                          </a:solidFill>
                          <a:latin typeface="+mn-lt"/>
                          <a:ea typeface="+mj-ea"/>
                          <a:cs typeface="+mn-cs"/>
                        </a:rPr>
                        <a:t> )  Push( S, </a:t>
                      </a:r>
                      <a:r>
                        <a:rPr kumimoji="1" lang="en-US" altLang="zh-CN" sz="2400" b="0" kern="1200" dirty="0" err="1">
                          <a:solidFill>
                            <a:schemeClr val="tx1"/>
                          </a:solidFill>
                          <a:latin typeface="+mn-lt"/>
                          <a:ea typeface="+mj-ea"/>
                          <a:cs typeface="+mn-cs"/>
                        </a:rPr>
                        <a:t>ch</a:t>
                      </a:r>
                      <a:r>
                        <a:rPr kumimoji="1" lang="en-US" altLang="zh-CN" sz="2400" b="0" kern="1200" dirty="0">
                          <a:solidFill>
                            <a:schemeClr val="tx1"/>
                          </a:solidFill>
                          <a:latin typeface="+mn-lt"/>
                          <a:ea typeface="+mj-ea"/>
                          <a:cs typeface="+mn-cs"/>
                        </a:rPr>
                        <a:t>); </a:t>
                      </a:r>
                    </a:p>
                    <a:p>
                      <a:pPr>
                        <a:lnSpc>
                          <a:spcPct val="120000"/>
                        </a:lnSpc>
                      </a:pPr>
                      <a:r>
                        <a:rPr kumimoji="1" lang="en-US" altLang="zh-CN" sz="2400" b="0" kern="1200" dirty="0">
                          <a:solidFill>
                            <a:schemeClr val="tx1"/>
                          </a:solidFill>
                          <a:latin typeface="+mn-lt"/>
                          <a:ea typeface="+mj-ea"/>
                          <a:cs typeface="+mn-cs"/>
                        </a:rPr>
                        <a:t>       break;  }//default</a:t>
                      </a:r>
                    </a:p>
                    <a:p>
                      <a:pPr>
                        <a:lnSpc>
                          <a:spcPct val="120000"/>
                        </a:lnSpc>
                      </a:pPr>
                      <a:r>
                        <a:rPr kumimoji="1" lang="en-US" altLang="zh-CN" sz="2400" b="0" kern="1200" dirty="0">
                          <a:solidFill>
                            <a:schemeClr val="tx1"/>
                          </a:solidFill>
                          <a:latin typeface="+mn-lt"/>
                          <a:ea typeface="+mj-ea"/>
                          <a:cs typeface="+mn-cs"/>
                        </a:rPr>
                        <a:t>     } // switch  </a:t>
                      </a:r>
                    </a:p>
                    <a:p>
                      <a:pPr>
                        <a:lnSpc>
                          <a:spcPct val="120000"/>
                        </a:lnSpc>
                      </a:pPr>
                      <a:r>
                        <a:rPr kumimoji="1" lang="en-US" altLang="zh-CN" sz="2400" b="0" kern="1200" dirty="0">
                          <a:solidFill>
                            <a:schemeClr val="tx1"/>
                          </a:solidFill>
                          <a:latin typeface="+mn-lt"/>
                          <a:ea typeface="+mj-ea"/>
                          <a:cs typeface="+mn-cs"/>
                        </a:rPr>
                        <a:t>   } // else</a:t>
                      </a:r>
                    </a:p>
                    <a:p>
                      <a:pPr>
                        <a:lnSpc>
                          <a:spcPct val="120000"/>
                        </a:lnSpc>
                      </a:pPr>
                      <a:r>
                        <a:rPr kumimoji="1" lang="en-US" altLang="zh-CN" sz="2400" b="0" kern="1200" dirty="0">
                          <a:solidFill>
                            <a:schemeClr val="tx1"/>
                          </a:solidFill>
                          <a:latin typeface="+mn-lt"/>
                          <a:ea typeface="+mj-ea"/>
                          <a:cs typeface="+mn-cs"/>
                        </a:rPr>
                        <a:t>  if ( </a:t>
                      </a:r>
                      <a:r>
                        <a:rPr kumimoji="1" lang="en-US" altLang="zh-CN" sz="2400" b="0" kern="1200" dirty="0" err="1">
                          <a:solidFill>
                            <a:schemeClr val="tx1"/>
                          </a:solidFill>
                          <a:latin typeface="+mn-lt"/>
                          <a:ea typeface="+mj-ea"/>
                          <a:cs typeface="+mn-cs"/>
                        </a:rPr>
                        <a:t>ch</a:t>
                      </a:r>
                      <a:r>
                        <a:rPr kumimoji="1" lang="en-US" altLang="zh-CN" sz="2400" b="0" kern="1200" dirty="0">
                          <a:solidFill>
                            <a:schemeClr val="tx1"/>
                          </a:solidFill>
                          <a:latin typeface="+mn-lt"/>
                          <a:ea typeface="+mj-ea"/>
                          <a:cs typeface="+mn-cs"/>
                        </a:rPr>
                        <a:t>!= </a:t>
                      </a:r>
                      <a:r>
                        <a:rPr kumimoji="1" lang="en-US" altLang="zh-CN" sz="2400" b="0" kern="1200" dirty="0">
                          <a:solidFill>
                            <a:schemeClr val="tx1"/>
                          </a:solidFill>
                          <a:latin typeface="+mn-lt"/>
                          <a:ea typeface="+mj-ea"/>
                          <a:cs typeface="+mn-cs"/>
                          <a:sym typeface="Symbol" panose="05050102010706020507" pitchFamily="18" charset="2"/>
                        </a:rPr>
                        <a:t></a:t>
                      </a:r>
                      <a:r>
                        <a:rPr kumimoji="1" lang="en-US" altLang="zh-CN" sz="2400" b="0" kern="1200" dirty="0">
                          <a:solidFill>
                            <a:schemeClr val="tx1"/>
                          </a:solidFill>
                          <a:latin typeface="+mn-lt"/>
                          <a:ea typeface="+mj-ea"/>
                          <a:cs typeface="+mn-cs"/>
                        </a:rPr>
                        <a:t>#</a:t>
                      </a:r>
                      <a:r>
                        <a:rPr kumimoji="1" lang="en-US" altLang="zh-CN" sz="2400" b="0" kern="1200" dirty="0">
                          <a:solidFill>
                            <a:schemeClr val="tx1"/>
                          </a:solidFill>
                          <a:latin typeface="+mn-lt"/>
                          <a:ea typeface="+mj-ea"/>
                          <a:cs typeface="+mn-cs"/>
                          <a:sym typeface="Symbol" panose="05050102010706020507" pitchFamily="18" charset="2"/>
                        </a:rPr>
                        <a:t></a:t>
                      </a:r>
                      <a:r>
                        <a:rPr kumimoji="1" lang="en-US" altLang="zh-CN" sz="2400" b="0" kern="1200" dirty="0">
                          <a:solidFill>
                            <a:schemeClr val="tx1"/>
                          </a:solidFill>
                          <a:latin typeface="+mn-lt"/>
                          <a:ea typeface="+mj-ea"/>
                          <a:cs typeface="+mn-cs"/>
                        </a:rPr>
                        <a:t> ) { p++;  </a:t>
                      </a:r>
                      <a:r>
                        <a:rPr kumimoji="1" lang="en-US" altLang="zh-CN" sz="2400" b="0" kern="1200" dirty="0" err="1">
                          <a:solidFill>
                            <a:schemeClr val="tx1"/>
                          </a:solidFill>
                          <a:latin typeface="+mn-lt"/>
                          <a:ea typeface="+mj-ea"/>
                          <a:cs typeface="+mn-cs"/>
                        </a:rPr>
                        <a:t>ch</a:t>
                      </a:r>
                      <a:r>
                        <a:rPr kumimoji="1" lang="en-US" altLang="zh-CN" sz="2400" b="0" kern="1200" dirty="0">
                          <a:solidFill>
                            <a:schemeClr val="tx1"/>
                          </a:solidFill>
                          <a:latin typeface="+mn-lt"/>
                          <a:ea typeface="+mj-ea"/>
                          <a:cs typeface="+mn-cs"/>
                        </a:rPr>
                        <a:t> = *p; }</a:t>
                      </a:r>
                    </a:p>
                    <a:p>
                      <a:pPr>
                        <a:lnSpc>
                          <a:spcPct val="120000"/>
                        </a:lnSpc>
                      </a:pPr>
                      <a:r>
                        <a:rPr kumimoji="1" lang="en-US" altLang="zh-CN" sz="2400" b="0" kern="1200" dirty="0">
                          <a:solidFill>
                            <a:schemeClr val="tx1"/>
                          </a:solidFill>
                          <a:latin typeface="+mn-lt"/>
                          <a:ea typeface="+mj-ea"/>
                          <a:cs typeface="+mn-cs"/>
                        </a:rPr>
                        <a:t> } // while</a:t>
                      </a:r>
                    </a:p>
                    <a:p>
                      <a:pPr>
                        <a:lnSpc>
                          <a:spcPct val="120000"/>
                        </a:lnSpc>
                      </a:pPr>
                      <a:r>
                        <a:rPr kumimoji="1" lang="en-US" altLang="zh-CN" sz="2400" b="0" kern="1200" dirty="0">
                          <a:solidFill>
                            <a:schemeClr val="tx1"/>
                          </a:solidFill>
                          <a:latin typeface="+mn-lt"/>
                          <a:ea typeface="+mj-ea"/>
                          <a:cs typeface="+mn-cs"/>
                        </a:rPr>
                        <a:t>} // </a:t>
                      </a:r>
                      <a:r>
                        <a:rPr kumimoji="1" lang="en-US" altLang="zh-CN" sz="2400" b="0" kern="1200" dirty="0" err="1">
                          <a:solidFill>
                            <a:schemeClr val="tx1"/>
                          </a:solidFill>
                          <a:latin typeface="+mn-lt"/>
                          <a:ea typeface="+mj-ea"/>
                          <a:cs typeface="+mn-cs"/>
                        </a:rPr>
                        <a:t>CrtExptree</a:t>
                      </a:r>
                      <a:endParaRPr kumimoji="1" lang="zh-CN" altLang="en-US" sz="2400" b="0" kern="1200" dirty="0">
                        <a:solidFill>
                          <a:schemeClr val="tx1"/>
                        </a:solidFill>
                        <a:latin typeface="+mn-lt"/>
                        <a:ea typeface="+mj-ea"/>
                        <a:cs typeface="+mn-cs"/>
                      </a:endParaRPr>
                    </a:p>
                  </a:txBody>
                  <a:tcPr>
                    <a:lnL w="76200" cap="flat" cmpd="sng" algn="ctr">
                      <a:solidFill>
                        <a:schemeClr val="bg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xmlns="" val="3845542971"/>
                  </a:ext>
                </a:extLst>
              </a:tr>
            </a:tbl>
          </a:graphicData>
        </a:graphic>
      </p:graphicFrame>
    </p:spTree>
    <p:extLst>
      <p:ext uri="{BB962C8B-B14F-4D97-AF65-F5344CB8AC3E}">
        <p14:creationId xmlns:p14="http://schemas.microsoft.com/office/powerpoint/2010/main" val="3489260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0A7E4-E35A-4824-B70E-B0414A0164D1}"/>
              </a:ext>
            </a:extLst>
          </p:cNvPr>
          <p:cNvSpPr>
            <a:spLocks noGrp="1"/>
          </p:cNvSpPr>
          <p:nvPr>
            <p:ph type="title"/>
          </p:nvPr>
        </p:nvSpPr>
        <p:spPr>
          <a:xfrm>
            <a:off x="609600" y="418394"/>
            <a:ext cx="10972800" cy="685805"/>
          </a:xfrm>
        </p:spPr>
        <p:txBody>
          <a:bodyPr/>
          <a:lstStyle/>
          <a:p>
            <a:r>
              <a:rPr lang="zh-CN" altLang="en-US" dirty="0"/>
              <a:t>例</a:t>
            </a:r>
            <a:r>
              <a:rPr lang="en-US" altLang="zh-CN" dirty="0"/>
              <a:t>3</a:t>
            </a:r>
            <a:r>
              <a:rPr lang="zh-CN" altLang="en-US" dirty="0"/>
              <a:t>：表达式求值</a:t>
            </a:r>
            <a:r>
              <a:rPr lang="en-US" altLang="zh-CN" dirty="0"/>
              <a:t>——</a:t>
            </a:r>
            <a:r>
              <a:rPr lang="zh-CN" altLang="en-US" dirty="0"/>
              <a:t>后缀式求值</a:t>
            </a:r>
          </a:p>
        </p:txBody>
      </p:sp>
      <p:sp>
        <p:nvSpPr>
          <p:cNvPr id="3" name="内容占位符 2">
            <a:extLst>
              <a:ext uri="{FF2B5EF4-FFF2-40B4-BE49-F238E27FC236}">
                <a16:creationId xmlns:a16="http://schemas.microsoft.com/office/drawing/2014/main" xmlns="" id="{A42E5ADB-3506-43B1-8152-DED0DE8DF373}"/>
              </a:ext>
            </a:extLst>
          </p:cNvPr>
          <p:cNvSpPr>
            <a:spLocks noGrp="1"/>
          </p:cNvSpPr>
          <p:nvPr>
            <p:ph idx="1"/>
          </p:nvPr>
        </p:nvSpPr>
        <p:spPr>
          <a:xfrm>
            <a:off x="609600" y="1131282"/>
            <a:ext cx="1705761" cy="986136"/>
          </a:xfrm>
        </p:spPr>
        <p:txBody>
          <a:bodyPr/>
          <a:lstStyle/>
          <a:p>
            <a:r>
              <a:rPr lang="zh-CN" altLang="en-US" dirty="0"/>
              <a:t>示例</a:t>
            </a:r>
          </a:p>
        </p:txBody>
      </p:sp>
      <p:sp>
        <p:nvSpPr>
          <p:cNvPr id="4" name="文本占位符 3">
            <a:extLst>
              <a:ext uri="{FF2B5EF4-FFF2-40B4-BE49-F238E27FC236}">
                <a16:creationId xmlns:a16="http://schemas.microsoft.com/office/drawing/2014/main" xmlns="" id="{7EDDD844-A092-4C58-B6A7-BF334A2E3F77}"/>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5" name="图示 4">
            <a:extLst>
              <a:ext uri="{FF2B5EF4-FFF2-40B4-BE49-F238E27FC236}">
                <a16:creationId xmlns:a16="http://schemas.microsoft.com/office/drawing/2014/main" xmlns="" id="{02FCA785-B85C-40BF-AD9B-2B47AB5DC2C1}"/>
              </a:ext>
            </a:extLst>
          </p:cNvPr>
          <p:cNvGraphicFramePr/>
          <p:nvPr>
            <p:extLst>
              <p:ext uri="{D42A27DB-BD31-4B8C-83A1-F6EECF244321}">
                <p14:modId xmlns:p14="http://schemas.microsoft.com/office/powerpoint/2010/main" val="2515007782"/>
              </p:ext>
            </p:extLst>
          </p:nvPr>
        </p:nvGraphicFramePr>
        <p:xfrm>
          <a:off x="254000" y="1866563"/>
          <a:ext cx="5000707" cy="499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表格 5">
            <a:extLst>
              <a:ext uri="{FF2B5EF4-FFF2-40B4-BE49-F238E27FC236}">
                <a16:creationId xmlns:a16="http://schemas.microsoft.com/office/drawing/2014/main" xmlns="" id="{1FCF29BB-A2EE-40B8-9985-39909476DEFD}"/>
              </a:ext>
            </a:extLst>
          </p:cNvPr>
          <p:cNvGraphicFramePr>
            <a:graphicFrameLocks noGrp="1"/>
          </p:cNvGraphicFramePr>
          <p:nvPr>
            <p:extLst>
              <p:ext uri="{D42A27DB-BD31-4B8C-83A1-F6EECF244321}">
                <p14:modId xmlns:p14="http://schemas.microsoft.com/office/powerpoint/2010/main" val="3289826034"/>
              </p:ext>
            </p:extLst>
          </p:nvPr>
        </p:nvGraphicFramePr>
        <p:xfrm>
          <a:off x="1022150" y="3995920"/>
          <a:ext cx="1694576" cy="2523752"/>
        </p:xfrm>
        <a:graphic>
          <a:graphicData uri="http://schemas.openxmlformats.org/drawingml/2006/table">
            <a:tbl>
              <a:tblPr firstRow="1" bandRow="1">
                <a:tableStyleId>{2D5ABB26-0587-4C30-8999-92F81FD0307C}</a:tableStyleId>
              </a:tblPr>
              <a:tblGrid>
                <a:gridCol w="1694576">
                  <a:extLst>
                    <a:ext uri="{9D8B030D-6E8A-4147-A177-3AD203B41FA5}">
                      <a16:colId xmlns:a16="http://schemas.microsoft.com/office/drawing/2014/main" xmlns="" val="1260042070"/>
                    </a:ext>
                  </a:extLst>
                </a:gridCol>
              </a:tblGrid>
              <a:tr h="630938">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630938">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630938">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630938">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sp>
        <p:nvSpPr>
          <p:cNvPr id="7" name="文本框 6">
            <a:extLst>
              <a:ext uri="{FF2B5EF4-FFF2-40B4-BE49-F238E27FC236}">
                <a16:creationId xmlns:a16="http://schemas.microsoft.com/office/drawing/2014/main" xmlns="" id="{42D87964-09A6-4075-A9F6-DA2D7A6A59DA}"/>
              </a:ext>
            </a:extLst>
          </p:cNvPr>
          <p:cNvSpPr txBox="1"/>
          <p:nvPr/>
        </p:nvSpPr>
        <p:spPr>
          <a:xfrm>
            <a:off x="1615440" y="5842951"/>
            <a:ext cx="508000" cy="58477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a:extLst>
              <a:ext uri="{FF2B5EF4-FFF2-40B4-BE49-F238E27FC236}">
                <a16:creationId xmlns:a16="http://schemas.microsoft.com/office/drawing/2014/main" xmlns="" id="{B0DC3D0E-0E14-4034-9EB1-D2E0C90C7269}"/>
              </a:ext>
            </a:extLst>
          </p:cNvPr>
          <p:cNvSpPr txBox="1"/>
          <p:nvPr/>
        </p:nvSpPr>
        <p:spPr>
          <a:xfrm>
            <a:off x="1602059" y="5281651"/>
            <a:ext cx="508000" cy="58477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xmlns="" id="{AACEC074-73AB-436C-8E10-577878B83373}"/>
              </a:ext>
            </a:extLst>
          </p:cNvPr>
          <p:cNvSpPr txBox="1"/>
          <p:nvPr/>
        </p:nvSpPr>
        <p:spPr>
          <a:xfrm>
            <a:off x="1615440" y="4673949"/>
            <a:ext cx="508000" cy="58477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3200" dirty="0">
                <a:solidFill>
                  <a:prstClr val="black"/>
                </a:solidFill>
                <a:latin typeface="Calibri" panose="020F0502020204030204"/>
                <a:ea typeface="宋体" panose="02010600030101010101" pitchFamily="2" charset="-122"/>
              </a:rPr>
              <a:t>6</a:t>
            </a:r>
            <a:endParaRPr kumimoji="0" lang="zh-CN" altLang="en-US"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endParaRPr>
          </a:p>
        </p:txBody>
      </p:sp>
      <p:sp>
        <p:nvSpPr>
          <p:cNvPr id="12" name="文本框 11">
            <a:extLst>
              <a:ext uri="{FF2B5EF4-FFF2-40B4-BE49-F238E27FC236}">
                <a16:creationId xmlns:a16="http://schemas.microsoft.com/office/drawing/2014/main" xmlns="" id="{CE20E2F8-5EAE-4BAA-B2B2-00E210305D05}"/>
              </a:ext>
            </a:extLst>
          </p:cNvPr>
          <p:cNvSpPr txBox="1"/>
          <p:nvPr/>
        </p:nvSpPr>
        <p:spPr>
          <a:xfrm>
            <a:off x="1305933" y="3046478"/>
            <a:ext cx="3462556" cy="584775"/>
          </a:xfrm>
          <a:prstGeom prst="rect">
            <a:avLst/>
          </a:prstGeom>
          <a:noFill/>
        </p:spPr>
        <p:txBody>
          <a:bodyPr wrap="square">
            <a:spAutoFit/>
          </a:bodyPr>
          <a:lstStyle/>
          <a:p>
            <a:pPr lvl="0"/>
            <a:r>
              <a:rPr kumimoji="1" lang="zh-CN" altLang="zh-CN" sz="3200" spc="3000" dirty="0">
                <a:latin typeface="Tahoma" panose="020B0604030504040204" pitchFamily="34" charset="0"/>
              </a:rPr>
              <a:t>246+*</a:t>
            </a:r>
            <a:endParaRPr lang="zh-CN" altLang="en-US" sz="3200" b="1" spc="3000" dirty="0">
              <a:solidFill>
                <a:schemeClr val="bg1"/>
              </a:solidFill>
              <a:latin typeface="+mn-lt"/>
              <a:ea typeface="+mj-ea"/>
            </a:endParaRPr>
          </a:p>
        </p:txBody>
      </p:sp>
      <p:cxnSp>
        <p:nvCxnSpPr>
          <p:cNvPr id="14" name="直接箭头连接符 13">
            <a:extLst>
              <a:ext uri="{FF2B5EF4-FFF2-40B4-BE49-F238E27FC236}">
                <a16:creationId xmlns:a16="http://schemas.microsoft.com/office/drawing/2014/main" xmlns="" id="{FD397D80-B94C-4A16-AE29-FD9ACEEF5856}"/>
              </a:ext>
            </a:extLst>
          </p:cNvPr>
          <p:cNvCxnSpPr/>
          <p:nvPr/>
        </p:nvCxnSpPr>
        <p:spPr>
          <a:xfrm>
            <a:off x="1496782" y="2595570"/>
            <a:ext cx="0" cy="450908"/>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48" name="文本框 47">
            <a:extLst>
              <a:ext uri="{FF2B5EF4-FFF2-40B4-BE49-F238E27FC236}">
                <a16:creationId xmlns:a16="http://schemas.microsoft.com/office/drawing/2014/main" xmlns="" id="{0870F77F-59A3-4EB9-91B6-0622503BB0EF}"/>
              </a:ext>
            </a:extLst>
          </p:cNvPr>
          <p:cNvSpPr txBox="1"/>
          <p:nvPr/>
        </p:nvSpPr>
        <p:spPr>
          <a:xfrm>
            <a:off x="3724712" y="4509802"/>
            <a:ext cx="999688" cy="584775"/>
          </a:xfrm>
          <a:prstGeom prst="rect">
            <a:avLst/>
          </a:prstGeom>
          <a:noFill/>
        </p:spPr>
        <p:txBody>
          <a:bodyPr wrap="square">
            <a:spAutoFit/>
          </a:bodyPr>
          <a:lstStyle/>
          <a:p>
            <a:r>
              <a:rPr kumimoji="1" lang="en-US" altLang="zh-CN" sz="3200" b="0" i="0" u="none" strike="noStrike" kern="1200" cap="none" normalizeH="0" noProof="0" dirty="0">
                <a:ln>
                  <a:noFill/>
                </a:ln>
                <a:solidFill>
                  <a:prstClr val="black"/>
                </a:solidFill>
                <a:effectLst/>
                <a:uLnTx/>
                <a:uFillTx/>
                <a:ea typeface="宋体" panose="02010600030101010101" pitchFamily="2" charset="-122"/>
              </a:rPr>
              <a:t>4</a:t>
            </a:r>
            <a:r>
              <a:rPr kumimoji="1" lang="zh-CN" altLang="zh-CN" sz="3200" b="0" i="0" u="none" strike="noStrike" kern="1200" cap="none" normalizeH="0" noProof="0" dirty="0">
                <a:ln>
                  <a:noFill/>
                </a:ln>
                <a:solidFill>
                  <a:prstClr val="black"/>
                </a:solidFill>
                <a:effectLst/>
                <a:uLnTx/>
                <a:uFillTx/>
                <a:ea typeface="宋体" panose="02010600030101010101" pitchFamily="2" charset="-122"/>
              </a:rPr>
              <a:t>+</a:t>
            </a:r>
            <a:r>
              <a:rPr kumimoji="1" lang="en-US" altLang="zh-CN" sz="3200" b="0" i="0" u="none" strike="noStrike" kern="1200" cap="none" normalizeH="0" noProof="0" dirty="0">
                <a:ln>
                  <a:noFill/>
                </a:ln>
                <a:solidFill>
                  <a:prstClr val="black"/>
                </a:solidFill>
                <a:effectLst/>
                <a:uLnTx/>
                <a:uFillTx/>
                <a:ea typeface="宋体" panose="02010600030101010101" pitchFamily="2" charset="-122"/>
              </a:rPr>
              <a:t>6</a:t>
            </a:r>
            <a:endParaRPr lang="zh-CN" altLang="en-US" dirty="0"/>
          </a:p>
        </p:txBody>
      </p:sp>
      <p:sp>
        <p:nvSpPr>
          <p:cNvPr id="49" name="文本框 48">
            <a:extLst>
              <a:ext uri="{FF2B5EF4-FFF2-40B4-BE49-F238E27FC236}">
                <a16:creationId xmlns:a16="http://schemas.microsoft.com/office/drawing/2014/main" xmlns="" id="{EF0494F3-4329-41EF-8DCE-A99A6889DE2C}"/>
              </a:ext>
            </a:extLst>
          </p:cNvPr>
          <p:cNvSpPr txBox="1"/>
          <p:nvPr/>
        </p:nvSpPr>
        <p:spPr>
          <a:xfrm>
            <a:off x="1508371" y="5257796"/>
            <a:ext cx="722137" cy="58477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4" name="文本框 53">
            <a:extLst>
              <a:ext uri="{FF2B5EF4-FFF2-40B4-BE49-F238E27FC236}">
                <a16:creationId xmlns:a16="http://schemas.microsoft.com/office/drawing/2014/main" xmlns="" id="{209BD9F8-A035-4107-8993-3E2914477E41}"/>
              </a:ext>
            </a:extLst>
          </p:cNvPr>
          <p:cNvSpPr txBox="1"/>
          <p:nvPr/>
        </p:nvSpPr>
        <p:spPr>
          <a:xfrm>
            <a:off x="3724712" y="5146886"/>
            <a:ext cx="1324808" cy="584775"/>
          </a:xfrm>
          <a:prstGeom prst="rect">
            <a:avLst/>
          </a:prstGeom>
          <a:noFill/>
        </p:spPr>
        <p:txBody>
          <a:bodyPr wrap="square">
            <a:spAutoFit/>
          </a:bodyPr>
          <a:lstStyle/>
          <a:p>
            <a:r>
              <a:rPr kumimoji="1" lang="en-US" altLang="zh-CN" sz="3200" b="0" i="0" u="none" strike="noStrike" kern="1200" cap="none" normalizeH="0" noProof="0" dirty="0">
                <a:ln>
                  <a:noFill/>
                </a:ln>
                <a:solidFill>
                  <a:prstClr val="black"/>
                </a:solidFill>
                <a:effectLst/>
                <a:uLnTx/>
                <a:uFillTx/>
                <a:ea typeface="宋体" panose="02010600030101010101" pitchFamily="2" charset="-122"/>
              </a:rPr>
              <a:t>2*10</a:t>
            </a:r>
            <a:endParaRPr lang="zh-CN" altLang="en-US" dirty="0"/>
          </a:p>
        </p:txBody>
      </p:sp>
      <p:sp>
        <p:nvSpPr>
          <p:cNvPr id="55" name="文本框 54">
            <a:extLst>
              <a:ext uri="{FF2B5EF4-FFF2-40B4-BE49-F238E27FC236}">
                <a16:creationId xmlns:a16="http://schemas.microsoft.com/office/drawing/2014/main" xmlns="" id="{1FC53CEA-780B-48D7-9613-F0F098843A87}"/>
              </a:ext>
            </a:extLst>
          </p:cNvPr>
          <p:cNvSpPr txBox="1"/>
          <p:nvPr/>
        </p:nvSpPr>
        <p:spPr>
          <a:xfrm>
            <a:off x="1545929" y="5842951"/>
            <a:ext cx="647019" cy="58477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20</a:t>
            </a:r>
            <a:endParaRPr kumimoji="0" lang="zh-CN" altLang="en-US" sz="32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7" name="文本框 56">
            <a:extLst>
              <a:ext uri="{FF2B5EF4-FFF2-40B4-BE49-F238E27FC236}">
                <a16:creationId xmlns:a16="http://schemas.microsoft.com/office/drawing/2014/main" xmlns="" id="{0A921BA8-E3A7-4B7D-9659-C754EB9BBDB6}"/>
              </a:ext>
            </a:extLst>
          </p:cNvPr>
          <p:cNvSpPr txBox="1"/>
          <p:nvPr/>
        </p:nvSpPr>
        <p:spPr>
          <a:xfrm>
            <a:off x="5374942" y="1534079"/>
            <a:ext cx="6632490" cy="4893647"/>
          </a:xfrm>
          <a:prstGeom prst="rect">
            <a:avLst/>
          </a:prstGeom>
          <a:solidFill>
            <a:schemeClr val="accent5">
              <a:lumMod val="20000"/>
              <a:lumOff val="80000"/>
            </a:schemeClr>
          </a:solidFill>
          <a:effectLst>
            <a:outerShdw blurRad="149987" dist="250190" dir="8460000" algn="ctr" rotWithShape="0">
              <a:srgbClr val="000000">
                <a:alpha val="28000"/>
              </a:srgbClr>
            </a:outerShdw>
          </a:effectLst>
        </p:spPr>
        <p:txBody>
          <a:bodyPr wrap="square">
            <a:spAutoFit/>
          </a:bodyPr>
          <a:lstStyle/>
          <a:p>
            <a:pPr marL="823913" indent="-660400">
              <a:buFont typeface="Wingdings" panose="05000000000000000000" pitchFamily="2" charset="2"/>
              <a:buAutoNum type="arabicPeriod"/>
            </a:pPr>
            <a:r>
              <a:rPr lang="en-US" altLang="zh-CN" sz="2400" dirty="0">
                <a:solidFill>
                  <a:srgbClr val="000000"/>
                </a:solidFill>
                <a:ea typeface="宋体" panose="02010600030101010101" pitchFamily="2" charset="-122"/>
              </a:rPr>
              <a:t>While (not end of the postfix expression) </a:t>
            </a:r>
          </a:p>
          <a:p>
            <a:pPr marL="1489075" lvl="1" indent="-558800"/>
            <a:r>
              <a:rPr lang="en-US" altLang="zh-CN" sz="2400" dirty="0">
                <a:solidFill>
                  <a:srgbClr val="000000"/>
                </a:solidFill>
                <a:ea typeface="宋体" panose="02010600030101010101" pitchFamily="2" charset="-122"/>
              </a:rPr>
              <a:t>	item=a symbol of the </a:t>
            </a:r>
            <a:r>
              <a:rPr lang="en-US" altLang="zh-CN" sz="2400" dirty="0">
                <a:ea typeface="+mj-ea"/>
              </a:rPr>
              <a:t>expression</a:t>
            </a:r>
          </a:p>
          <a:p>
            <a:pPr marL="1489075" lvl="1" indent="-558800">
              <a:buFont typeface="Wingdings" panose="05000000000000000000" pitchFamily="2" charset="2"/>
              <a:buAutoNum type="alphaLcParenR"/>
            </a:pPr>
            <a:r>
              <a:rPr lang="en-US" altLang="zh-CN" sz="2400" dirty="0">
                <a:solidFill>
                  <a:srgbClr val="000000"/>
                </a:solidFill>
                <a:ea typeface="宋体" panose="02010600030101010101" pitchFamily="2" charset="-122"/>
              </a:rPr>
              <a:t>If ( item==operand) then push (item)</a:t>
            </a:r>
          </a:p>
          <a:p>
            <a:pPr marL="1489075" lvl="1" indent="-558800"/>
            <a:r>
              <a:rPr lang="en-US" altLang="zh-CN" sz="2400" dirty="0">
                <a:solidFill>
                  <a:srgbClr val="000000"/>
                </a:solidFill>
                <a:ea typeface="宋体" panose="02010600030101010101" pitchFamily="2" charset="-122"/>
              </a:rPr>
              <a:t>	else   </a:t>
            </a:r>
          </a:p>
          <a:p>
            <a:pPr marL="2036763" lvl="2" indent="-508000">
              <a:buFont typeface="Wingdings" panose="05000000000000000000" pitchFamily="2" charset="2"/>
              <a:buAutoNum type="romanUcPeriod"/>
            </a:pPr>
            <a:r>
              <a:rPr lang="en-US" altLang="zh-CN" sz="2400" dirty="0">
                <a:solidFill>
                  <a:srgbClr val="000000"/>
                </a:solidFill>
                <a:ea typeface="宋体" panose="02010600030101010101" pitchFamily="2" charset="-122"/>
              </a:rPr>
              <a:t>op=item</a:t>
            </a:r>
          </a:p>
          <a:p>
            <a:pPr marL="2036763" lvl="2" indent="-508000">
              <a:buFont typeface="Wingdings" panose="05000000000000000000" pitchFamily="2" charset="2"/>
              <a:buAutoNum type="romanUcPeriod"/>
            </a:pPr>
            <a:r>
              <a:rPr lang="en-US" altLang="zh-CN" sz="2400" dirty="0">
                <a:solidFill>
                  <a:srgbClr val="000000"/>
                </a:solidFill>
                <a:ea typeface="宋体" panose="02010600030101010101" pitchFamily="2" charset="-122"/>
              </a:rPr>
              <a:t>y=pop()</a:t>
            </a:r>
          </a:p>
          <a:p>
            <a:pPr marL="2036763" lvl="2" indent="-508000">
              <a:buFont typeface="Wingdings" panose="05000000000000000000" pitchFamily="2" charset="2"/>
              <a:buAutoNum type="romanUcPeriod"/>
            </a:pPr>
            <a:r>
              <a:rPr lang="en-US" altLang="zh-CN" sz="2400" dirty="0">
                <a:solidFill>
                  <a:srgbClr val="000000"/>
                </a:solidFill>
                <a:ea typeface="宋体" panose="02010600030101010101" pitchFamily="2" charset="-122"/>
              </a:rPr>
              <a:t>x=pop()</a:t>
            </a:r>
          </a:p>
          <a:p>
            <a:pPr marL="2036763" lvl="2" indent="-508000">
              <a:buFont typeface="Wingdings" panose="05000000000000000000" pitchFamily="2" charset="2"/>
              <a:buAutoNum type="romanUcPeriod"/>
            </a:pPr>
            <a:r>
              <a:rPr lang="en-US" altLang="zh-CN" sz="2400" dirty="0">
                <a:solidFill>
                  <a:srgbClr val="000000"/>
                </a:solidFill>
                <a:ea typeface="宋体" panose="02010600030101010101" pitchFamily="2" charset="-122"/>
              </a:rPr>
              <a:t>t= x op y</a:t>
            </a:r>
          </a:p>
          <a:p>
            <a:pPr marL="2036763" lvl="2" indent="-508000">
              <a:buFont typeface="Wingdings" panose="05000000000000000000" pitchFamily="2" charset="2"/>
              <a:buAutoNum type="romanUcPeriod"/>
            </a:pPr>
            <a:r>
              <a:rPr lang="en-US" altLang="zh-CN" sz="2400" dirty="0">
                <a:solidFill>
                  <a:srgbClr val="000000"/>
                </a:solidFill>
                <a:ea typeface="宋体" panose="02010600030101010101" pitchFamily="2" charset="-122"/>
              </a:rPr>
              <a:t>push(t)</a:t>
            </a:r>
          </a:p>
          <a:p>
            <a:pPr marL="1489075" lvl="1" indent="-558800">
              <a:buFont typeface="Wingdings" panose="05000000000000000000" pitchFamily="2" charset="2"/>
              <a:buAutoNum type="alphaLcParenR" startAt="2"/>
            </a:pPr>
            <a:r>
              <a:rPr lang="en-US" altLang="zh-CN" sz="2400" dirty="0">
                <a:solidFill>
                  <a:srgbClr val="000000"/>
                </a:solidFill>
                <a:ea typeface="宋体" panose="02010600030101010101" pitchFamily="2" charset="-122"/>
              </a:rPr>
              <a:t>item=next symbol</a:t>
            </a:r>
          </a:p>
          <a:p>
            <a:pPr marL="823913" indent="-660400">
              <a:buFont typeface="Wingdings" panose="05000000000000000000" pitchFamily="2" charset="2"/>
              <a:buAutoNum type="arabicPeriod"/>
            </a:pPr>
            <a:r>
              <a:rPr lang="en-US" altLang="zh-CN" sz="2400" dirty="0">
                <a:solidFill>
                  <a:srgbClr val="000000"/>
                </a:solidFill>
                <a:ea typeface="宋体" panose="02010600030101010101" pitchFamily="2" charset="-122"/>
              </a:rPr>
              <a:t>value= pop()</a:t>
            </a:r>
          </a:p>
          <a:p>
            <a:pPr marL="823913" indent="-660400">
              <a:buFont typeface="Wingdings" panose="05000000000000000000" pitchFamily="2" charset="2"/>
              <a:buAutoNum type="arabicPeriod"/>
            </a:pPr>
            <a:r>
              <a:rPr lang="en-US" altLang="zh-CN" sz="2400" dirty="0">
                <a:solidFill>
                  <a:srgbClr val="000000"/>
                </a:solidFill>
                <a:ea typeface="宋体" panose="02010600030101010101" pitchFamily="2" charset="-122"/>
              </a:rPr>
              <a:t>return(value)</a:t>
            </a:r>
          </a:p>
          <a:p>
            <a:pPr marL="823913" indent="-660400">
              <a:buFont typeface="Wingdings" panose="05000000000000000000" pitchFamily="2" charset="2"/>
              <a:buAutoNum type="arabicPeriod"/>
            </a:pPr>
            <a:r>
              <a:rPr lang="en-US" altLang="zh-CN" sz="2400" dirty="0">
                <a:solidFill>
                  <a:srgbClr val="000000"/>
                </a:solidFill>
                <a:ea typeface="宋体" panose="02010600030101010101" pitchFamily="2" charset="-122"/>
              </a:rPr>
              <a:t>Stop</a:t>
            </a:r>
            <a:endParaRPr lang="zh-CN" altLang="en-US" sz="2400" dirty="0"/>
          </a:p>
        </p:txBody>
      </p:sp>
    </p:spTree>
    <p:extLst>
      <p:ext uri="{BB962C8B-B14F-4D97-AF65-F5344CB8AC3E}">
        <p14:creationId xmlns:p14="http://schemas.microsoft.com/office/powerpoint/2010/main" val="32515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3.54167E-6 -2.59259E-6 L 0.04895 -0.00185 " pathEditMode="relative" rAng="0" ptsTypes="AA">
                                      <p:cBhvr>
                                        <p:cTn id="30" dur="2000" fill="hold"/>
                                        <p:tgtEl>
                                          <p:spTgt spid="14"/>
                                        </p:tgtEl>
                                        <p:attrNameLst>
                                          <p:attrName>ppt_x</p:attrName>
                                          <p:attrName>ppt_y</p:attrName>
                                        </p:attrNameLst>
                                      </p:cBhvr>
                                      <p:rCtr x="2448" y="-93"/>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04895 -0.00185 L 0.09726 -0.00347 " pathEditMode="relative" rAng="0" ptsTypes="AA">
                                      <p:cBhvr>
                                        <p:cTn id="39" dur="2000" fill="hold"/>
                                        <p:tgtEl>
                                          <p:spTgt spid="14"/>
                                        </p:tgtEl>
                                        <p:attrNameLst>
                                          <p:attrName>ppt_x</p:attrName>
                                          <p:attrName>ppt_y</p:attrName>
                                        </p:attrNameLst>
                                      </p:cBhvr>
                                      <p:rCtr x="2409" y="-93"/>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0.09726 -0.00347 L 0.15052 -0.00347 " pathEditMode="relative" rAng="0" ptsTypes="AA">
                                      <p:cBhvr>
                                        <p:cTn id="48" dur="2000" fill="hold"/>
                                        <p:tgtEl>
                                          <p:spTgt spid="14"/>
                                        </p:tgtEl>
                                        <p:attrNameLst>
                                          <p:attrName>ppt_x</p:attrName>
                                          <p:attrName>ppt_y</p:attrName>
                                        </p:attrNameLst>
                                      </p:cBhvr>
                                      <p:rCtr x="2656" y="0"/>
                                    </p:animMotion>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par>
                          <p:cTn id="54" fill="hold">
                            <p:stCondLst>
                              <p:cond delay="500"/>
                            </p:stCondLst>
                            <p:childTnLst>
                              <p:par>
                                <p:cTn id="55" presetID="10" presetClass="exit" presetSubtype="0" fill="hold" grpId="1" nodeType="after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35" presetClass="path" presetSubtype="0" accel="50000" decel="50000" fill="hold" grpId="1" nodeType="clickEffect">
                                  <p:stCondLst>
                                    <p:cond delay="0"/>
                                  </p:stCondLst>
                                  <p:childTnLst>
                                    <p:animMotion origin="layout" path="M -4.375E-6 -1.48148E-6 L -0.17981 0.12477 " pathEditMode="relative" rAng="0" ptsTypes="AA">
                                      <p:cBhvr>
                                        <p:cTn id="65" dur="2000" fill="hold"/>
                                        <p:tgtEl>
                                          <p:spTgt spid="48"/>
                                        </p:tgtEl>
                                        <p:attrNameLst>
                                          <p:attrName>ppt_x</p:attrName>
                                          <p:attrName>ppt_y</p:attrName>
                                        </p:attrNameLst>
                                      </p:cBhvr>
                                      <p:rCtr x="-8997" y="6227"/>
                                    </p:animMotion>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2" nodeType="clickEffect">
                                  <p:stCondLst>
                                    <p:cond delay="0"/>
                                  </p:stCondLst>
                                  <p:childTnLst>
                                    <p:set>
                                      <p:cBhvr>
                                        <p:cTn id="69" dur="1" fill="hold">
                                          <p:stCondLst>
                                            <p:cond delay="0"/>
                                          </p:stCondLst>
                                        </p:cTn>
                                        <p:tgtEl>
                                          <p:spTgt spid="48"/>
                                        </p:tgtEl>
                                        <p:attrNameLst>
                                          <p:attrName>style.visibility</p:attrName>
                                        </p:attrNameLst>
                                      </p:cBhvr>
                                      <p:to>
                                        <p:strVal val="hidden"/>
                                      </p:to>
                                    </p:set>
                                  </p:childTnLst>
                                </p:cTn>
                              </p:par>
                            </p:childTnLst>
                          </p:cTn>
                        </p:par>
                        <p:par>
                          <p:cTn id="70" fill="hold">
                            <p:stCondLst>
                              <p:cond delay="0"/>
                            </p:stCondLst>
                            <p:childTnLst>
                              <p:par>
                                <p:cTn id="71" presetID="10" presetClass="entr" presetSubtype="0"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63" presetClass="path" presetSubtype="0" accel="50000" decel="50000" fill="hold" nodeType="clickEffect">
                                  <p:stCondLst>
                                    <p:cond delay="0"/>
                                  </p:stCondLst>
                                  <p:childTnLst>
                                    <p:animMotion origin="layout" path="M 0.15052 -0.00347 L 0.20468 0.00093 " pathEditMode="relative" rAng="0" ptsTypes="AA">
                                      <p:cBhvr>
                                        <p:cTn id="77" dur="2000" fill="hold"/>
                                        <p:tgtEl>
                                          <p:spTgt spid="14"/>
                                        </p:tgtEl>
                                        <p:attrNameLst>
                                          <p:attrName>ppt_x</p:attrName>
                                          <p:attrName>ppt_y</p:attrName>
                                        </p:attrNameLst>
                                      </p:cBhvr>
                                      <p:rCtr x="2708" y="208"/>
                                    </p:animMotion>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49"/>
                                        </p:tgtEl>
                                      </p:cBhvr>
                                    </p:animEffect>
                                    <p:set>
                                      <p:cBhvr>
                                        <p:cTn id="82" dur="1" fill="hold">
                                          <p:stCondLst>
                                            <p:cond delay="499"/>
                                          </p:stCondLst>
                                        </p:cTn>
                                        <p:tgtEl>
                                          <p:spTgt spid="49"/>
                                        </p:tgtEl>
                                        <p:attrNameLst>
                                          <p:attrName>style.visibility</p:attrName>
                                        </p:attrNameLst>
                                      </p:cBhvr>
                                      <p:to>
                                        <p:strVal val="hidden"/>
                                      </p:to>
                                    </p:set>
                                  </p:childTnLst>
                                </p:cTn>
                              </p:par>
                            </p:childTnLst>
                          </p:cTn>
                        </p:par>
                        <p:par>
                          <p:cTn id="83" fill="hold">
                            <p:stCondLst>
                              <p:cond delay="500"/>
                            </p:stCondLst>
                            <p:childTnLst>
                              <p:par>
                                <p:cTn id="84" presetID="10" presetClass="exit" presetSubtype="0" fill="hold" grpId="1" nodeType="afterEffect">
                                  <p:stCondLst>
                                    <p:cond delay="0"/>
                                  </p:stCondLst>
                                  <p:childTnLst>
                                    <p:animEffect transition="out" filter="fade">
                                      <p:cBhvr>
                                        <p:cTn id="85" dur="500"/>
                                        <p:tgtEl>
                                          <p:spTgt spid="7"/>
                                        </p:tgtEl>
                                      </p:cBhvr>
                                    </p:animEffect>
                                    <p:set>
                                      <p:cBhvr>
                                        <p:cTn id="86" dur="1" fill="hold">
                                          <p:stCondLst>
                                            <p:cond delay="499"/>
                                          </p:stCondLst>
                                        </p:cTn>
                                        <p:tgtEl>
                                          <p:spTgt spid="7"/>
                                        </p:tgtEl>
                                        <p:attrNameLst>
                                          <p:attrName>style.visibility</p:attrName>
                                        </p:attrNameLst>
                                      </p:cBhvr>
                                      <p:to>
                                        <p:strVal val="hidden"/>
                                      </p:to>
                                    </p:se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4.375E-6 4.44444E-6 L -0.18672 0.10717 " pathEditMode="relative" rAng="0" ptsTypes="AA">
                                      <p:cBhvr>
                                        <p:cTn id="94" dur="2000" fill="hold"/>
                                        <p:tgtEl>
                                          <p:spTgt spid="54"/>
                                        </p:tgtEl>
                                        <p:attrNameLst>
                                          <p:attrName>ppt_x</p:attrName>
                                          <p:attrName>ppt_y</p:attrName>
                                        </p:attrNameLst>
                                      </p:cBhvr>
                                      <p:rCtr x="-9336" y="5347"/>
                                    </p:animMotion>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2" nodeType="clickEffect">
                                  <p:stCondLst>
                                    <p:cond delay="0"/>
                                  </p:stCondLst>
                                  <p:childTnLst>
                                    <p:set>
                                      <p:cBhvr>
                                        <p:cTn id="98" dur="1" fill="hold">
                                          <p:stCondLst>
                                            <p:cond delay="0"/>
                                          </p:stCondLst>
                                        </p:cTn>
                                        <p:tgtEl>
                                          <p:spTgt spid="54"/>
                                        </p:tgtEl>
                                        <p:attrNameLst>
                                          <p:attrName>style.visibility</p:attrName>
                                        </p:attrNameLst>
                                      </p:cBhvr>
                                      <p:to>
                                        <p:strVal val="hidden"/>
                                      </p:to>
                                    </p:set>
                                  </p:childTnLst>
                                </p:cTn>
                              </p:par>
                            </p:childTnLst>
                          </p:cTn>
                        </p:par>
                        <p:par>
                          <p:cTn id="99" fill="hold">
                            <p:stCondLst>
                              <p:cond delay="0"/>
                            </p:stCondLst>
                            <p:childTnLst>
                              <p:par>
                                <p:cTn id="100" presetID="10" presetClass="entr" presetSubtype="0"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fade">
                                      <p:cBhvr>
                                        <p:cTn id="10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P spid="7" grpId="1"/>
      <p:bldP spid="8" grpId="0"/>
      <p:bldP spid="8" grpId="1"/>
      <p:bldP spid="10" grpId="0"/>
      <p:bldP spid="10" grpId="1"/>
      <p:bldP spid="12" grpId="0"/>
      <p:bldP spid="48" grpId="0"/>
      <p:bldP spid="48" grpId="1"/>
      <p:bldP spid="48" grpId="2"/>
      <p:bldP spid="49" grpId="0"/>
      <p:bldP spid="49" grpId="1"/>
      <p:bldP spid="54" grpId="0"/>
      <p:bldP spid="54" grpId="1"/>
      <p:bldP spid="54" grpId="2"/>
      <p:bldP spid="55" grpId="0"/>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0A7E4-E35A-4824-B70E-B0414A0164D1}"/>
              </a:ext>
            </a:extLst>
          </p:cNvPr>
          <p:cNvSpPr>
            <a:spLocks noGrp="1"/>
          </p:cNvSpPr>
          <p:nvPr>
            <p:ph type="title"/>
          </p:nvPr>
        </p:nvSpPr>
        <p:spPr/>
        <p:txBody>
          <a:bodyPr/>
          <a:lstStyle/>
          <a:p>
            <a:r>
              <a:rPr lang="zh-CN" altLang="en-US" dirty="0"/>
              <a:t>例</a:t>
            </a:r>
            <a:r>
              <a:rPr lang="en-US" altLang="zh-CN" dirty="0"/>
              <a:t>3</a:t>
            </a:r>
            <a:r>
              <a:rPr lang="zh-CN" altLang="en-US" dirty="0"/>
              <a:t>：表达式求值</a:t>
            </a:r>
            <a:r>
              <a:rPr lang="en-US" altLang="zh-CN" dirty="0"/>
              <a:t>——</a:t>
            </a:r>
            <a:r>
              <a:rPr lang="zh-CN" altLang="en-US" dirty="0"/>
              <a:t>算符优先法</a:t>
            </a:r>
          </a:p>
        </p:txBody>
      </p:sp>
      <p:sp>
        <p:nvSpPr>
          <p:cNvPr id="3" name="内容占位符 2">
            <a:extLst>
              <a:ext uri="{FF2B5EF4-FFF2-40B4-BE49-F238E27FC236}">
                <a16:creationId xmlns:a16="http://schemas.microsoft.com/office/drawing/2014/main" xmlns="" id="{A42E5ADB-3506-43B1-8152-DED0DE8DF373}"/>
              </a:ext>
            </a:extLst>
          </p:cNvPr>
          <p:cNvSpPr>
            <a:spLocks noGrp="1"/>
          </p:cNvSpPr>
          <p:nvPr>
            <p:ph idx="1"/>
          </p:nvPr>
        </p:nvSpPr>
        <p:spPr>
          <a:xfrm>
            <a:off x="609600" y="1600203"/>
            <a:ext cx="10972800" cy="2849877"/>
          </a:xfrm>
        </p:spPr>
        <p:txBody>
          <a:bodyPr/>
          <a:lstStyle/>
          <a:p>
            <a:r>
              <a:rPr lang="zh-CN" altLang="en-US" dirty="0"/>
              <a:t>算法思想</a:t>
            </a:r>
            <a:endParaRPr lang="en-US" altLang="zh-CN" dirty="0"/>
          </a:p>
          <a:p>
            <a:pPr lvl="1"/>
            <a:r>
              <a:rPr kumimoji="1" lang="zh-CN" altLang="en-US" dirty="0">
                <a:solidFill>
                  <a:srgbClr val="FF0000"/>
                </a:solidFill>
                <a:latin typeface="Times New Roman" panose="02020603050405020304" pitchFamily="18" charset="0"/>
              </a:rPr>
              <a:t>每个运算符赋予一个优先数</a:t>
            </a:r>
            <a:endParaRPr kumimoji="1" lang="en-US" altLang="zh-CN" dirty="0">
              <a:solidFill>
                <a:srgbClr val="FF0000"/>
              </a:solidFill>
              <a:latin typeface="Times New Roman" panose="02020603050405020304" pitchFamily="18" charset="0"/>
            </a:endParaRPr>
          </a:p>
          <a:p>
            <a:pPr lvl="1"/>
            <a:r>
              <a:rPr lang="zh-CN" altLang="en-US" dirty="0"/>
              <a:t>后缀式转换和表达式求值同时进行</a:t>
            </a:r>
            <a:endParaRPr lang="en-US" altLang="zh-CN" dirty="0"/>
          </a:p>
          <a:p>
            <a:pPr lvl="2"/>
            <a:r>
              <a:rPr lang="zh-CN" altLang="en-US" dirty="0"/>
              <a:t>两个栈</a:t>
            </a:r>
            <a:endParaRPr lang="en-US" altLang="zh-CN" dirty="0"/>
          </a:p>
          <a:p>
            <a:pPr lvl="3"/>
            <a:r>
              <a:rPr kumimoji="1" lang="zh-CN" altLang="en-US" sz="2000" dirty="0">
                <a:latin typeface="Times New Roman" panose="02020603050405020304" pitchFamily="18" charset="0"/>
              </a:rPr>
              <a:t>操作数栈</a:t>
            </a:r>
            <a:r>
              <a:rPr kumimoji="1" lang="en-US" altLang="zh-CN" sz="2000" dirty="0">
                <a:latin typeface="Times New Roman" panose="02020603050405020304" pitchFamily="18" charset="0"/>
              </a:rPr>
              <a:t>S1</a:t>
            </a:r>
          </a:p>
          <a:p>
            <a:pPr lvl="3"/>
            <a:r>
              <a:rPr kumimoji="1" lang="zh-CN" altLang="en-US" sz="2000" dirty="0">
                <a:latin typeface="Times New Roman" panose="02020603050405020304" pitchFamily="18" charset="0"/>
              </a:rPr>
              <a:t>运算符栈</a:t>
            </a:r>
            <a:r>
              <a:rPr kumimoji="1" lang="en-US" altLang="zh-CN" sz="2000" dirty="0">
                <a:latin typeface="Times New Roman" panose="02020603050405020304" pitchFamily="18" charset="0"/>
              </a:rPr>
              <a:t>S2</a:t>
            </a:r>
            <a:endParaRPr lang="zh-CN" altLang="en-US" dirty="0"/>
          </a:p>
        </p:txBody>
      </p:sp>
      <p:sp>
        <p:nvSpPr>
          <p:cNvPr id="4" name="文本占位符 3">
            <a:extLst>
              <a:ext uri="{FF2B5EF4-FFF2-40B4-BE49-F238E27FC236}">
                <a16:creationId xmlns:a16="http://schemas.microsoft.com/office/drawing/2014/main" xmlns="" id="{7EDDD844-A092-4C58-B6A7-BF334A2E3F77}"/>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5" name="Group 4">
            <a:extLst>
              <a:ext uri="{FF2B5EF4-FFF2-40B4-BE49-F238E27FC236}">
                <a16:creationId xmlns:a16="http://schemas.microsoft.com/office/drawing/2014/main" xmlns="" id="{D2257307-81E4-42AF-9B81-3CAAA87E6677}"/>
              </a:ext>
            </a:extLst>
          </p:cNvPr>
          <p:cNvGraphicFramePr>
            <a:graphicFrameLocks noGrp="1"/>
          </p:cNvGraphicFramePr>
          <p:nvPr>
            <p:extLst>
              <p:ext uri="{D42A27DB-BD31-4B8C-83A1-F6EECF244321}">
                <p14:modId xmlns:p14="http://schemas.microsoft.com/office/powerpoint/2010/main" val="4188746272"/>
              </p:ext>
            </p:extLst>
          </p:nvPr>
        </p:nvGraphicFramePr>
        <p:xfrm>
          <a:off x="1757680" y="4780285"/>
          <a:ext cx="7056437" cy="1223962"/>
        </p:xfrm>
        <a:graphic>
          <a:graphicData uri="http://schemas.openxmlformats.org/drawingml/2006/table">
            <a:tbl>
              <a:tblPr/>
              <a:tblGrid>
                <a:gridCol w="1323975">
                  <a:extLst>
                    <a:ext uri="{9D8B030D-6E8A-4147-A177-3AD203B41FA5}">
                      <a16:colId xmlns:a16="http://schemas.microsoft.com/office/drawing/2014/main" xmlns="" val="20000"/>
                    </a:ext>
                  </a:extLst>
                </a:gridCol>
                <a:gridCol w="8366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gridCol w="792163">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gridCol w="792163">
                  <a:extLst>
                    <a:ext uri="{9D8B030D-6E8A-4147-A177-3AD203B41FA5}">
                      <a16:colId xmlns:a16="http://schemas.microsoft.com/office/drawing/2014/main" xmlns="" val="20005"/>
                    </a:ext>
                  </a:extLst>
                </a:gridCol>
                <a:gridCol w="865187">
                  <a:extLst>
                    <a:ext uri="{9D8B030D-6E8A-4147-A177-3AD203B41FA5}">
                      <a16:colId xmlns:a16="http://schemas.microsoft.com/office/drawing/2014/main" xmlns="" val="20006"/>
                    </a:ext>
                  </a:extLst>
                </a:gridCol>
                <a:gridCol w="790575">
                  <a:extLst>
                    <a:ext uri="{9D8B030D-6E8A-4147-A177-3AD203B41FA5}">
                      <a16:colId xmlns:a16="http://schemas.microsoft.com/office/drawing/2014/main" xmlns="" val="20007"/>
                    </a:ext>
                  </a:extLst>
                </a:gridCol>
              </a:tblGrid>
              <a:tr h="61277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a:ln>
                            <a:noFill/>
                          </a:ln>
                          <a:solidFill>
                            <a:srgbClr val="000000"/>
                          </a:solidFill>
                          <a:effectLst/>
                          <a:latin typeface="+mn-lt"/>
                          <a:ea typeface="+mj-ea"/>
                        </a:rPr>
                        <a:t>运算符</a:t>
                      </a:r>
                    </a:p>
                  </a:txBody>
                  <a:tcP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a:ln>
                            <a:noFill/>
                          </a:ln>
                          <a:solidFill>
                            <a:srgbClr val="000000"/>
                          </a:solidFill>
                          <a:effectLst/>
                          <a:latin typeface="+mn-lt"/>
                          <a:ea typeface="+mj-ea"/>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000000"/>
                          </a:solidFill>
                          <a:effectLst/>
                          <a:latin typeface="+mn-lt"/>
                          <a:ea typeface="+mj-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000000"/>
                          </a:solidFill>
                          <a:effectLst/>
                          <a:latin typeface="+mn-lt"/>
                          <a:ea typeface="+mj-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000000"/>
                          </a:solidFill>
                          <a:effectLst/>
                          <a:latin typeface="+mn-lt"/>
                          <a:ea typeface="+mj-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000000"/>
                          </a:solidFill>
                          <a:effectLst/>
                          <a:latin typeface="+mn-lt"/>
                          <a:ea typeface="+mj-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dirty="0">
                          <a:ln>
                            <a:noFill/>
                          </a:ln>
                          <a:solidFill>
                            <a:srgbClr val="000000"/>
                          </a:solidFill>
                          <a:effectLst/>
                          <a:latin typeface="+mn-lt"/>
                          <a:ea typeface="+mj-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dirty="0">
                          <a:ln>
                            <a:noFill/>
                          </a:ln>
                          <a:solidFill>
                            <a:srgbClr val="000000"/>
                          </a:solidFill>
                          <a:effectLst/>
                          <a:latin typeface="+mn-lt"/>
                          <a:ea typeface="+mj-ea"/>
                        </a:rPr>
                        <a:t>；</a:t>
                      </a:r>
                    </a:p>
                  </a:txBody>
                  <a:tcP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xmlns="" val="10000"/>
                  </a:ext>
                </a:extLst>
              </a:tr>
              <a:tr h="6111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a:ln>
                            <a:noFill/>
                          </a:ln>
                          <a:solidFill>
                            <a:srgbClr val="000000"/>
                          </a:solidFill>
                          <a:effectLst/>
                          <a:latin typeface="+mn-lt"/>
                          <a:ea typeface="+mj-ea"/>
                        </a:rPr>
                        <a:t>优先数</a:t>
                      </a:r>
                    </a:p>
                  </a:txBody>
                  <a:tcP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000000"/>
                          </a:solidFill>
                          <a:effectLst/>
                          <a:latin typeface="+mn-lt"/>
                          <a:ea typeface="+mj-ea"/>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000000"/>
                          </a:solidFill>
                          <a:effectLst/>
                          <a:latin typeface="+mn-lt"/>
                          <a:ea typeface="+mj-ea"/>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000000"/>
                          </a:solidFill>
                          <a:effectLst/>
                          <a:latin typeface="+mn-lt"/>
                          <a:ea typeface="+mj-ea"/>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000000"/>
                          </a:solidFill>
                          <a:effectLst/>
                          <a:latin typeface="+mn-lt"/>
                          <a:ea typeface="+mj-ea"/>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000000"/>
                          </a:solidFill>
                          <a:effectLst/>
                          <a:latin typeface="+mn-lt"/>
                          <a:ea typeface="+mj-ea"/>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000000"/>
                          </a:solidFill>
                          <a:effectLst/>
                          <a:latin typeface="+mn-lt"/>
                          <a:ea typeface="+mj-ea"/>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000000"/>
                          </a:solidFill>
                          <a:effectLst/>
                          <a:latin typeface="+mn-lt"/>
                          <a:ea typeface="+mj-ea"/>
                        </a:rPr>
                        <a:t>0</a:t>
                      </a:r>
                    </a:p>
                  </a:txBody>
                  <a:tcP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4164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0A7E4-E35A-4824-B70E-B0414A0164D1}"/>
              </a:ext>
            </a:extLst>
          </p:cNvPr>
          <p:cNvSpPr>
            <a:spLocks noGrp="1"/>
          </p:cNvSpPr>
          <p:nvPr>
            <p:ph type="title"/>
          </p:nvPr>
        </p:nvSpPr>
        <p:spPr>
          <a:xfrm>
            <a:off x="515136" y="852263"/>
            <a:ext cx="10972800" cy="685805"/>
          </a:xfrm>
        </p:spPr>
        <p:txBody>
          <a:bodyPr/>
          <a:lstStyle/>
          <a:p>
            <a:r>
              <a:rPr lang="zh-CN" altLang="en-US" dirty="0"/>
              <a:t>例</a:t>
            </a:r>
            <a:r>
              <a:rPr lang="en-US" altLang="zh-CN" dirty="0"/>
              <a:t>3</a:t>
            </a:r>
            <a:r>
              <a:rPr lang="zh-CN" altLang="en-US" dirty="0"/>
              <a:t>：表达式求值</a:t>
            </a:r>
            <a:r>
              <a:rPr lang="en-US" altLang="zh-CN" dirty="0"/>
              <a:t>——</a:t>
            </a:r>
            <a:r>
              <a:rPr lang="zh-CN" altLang="en-US" dirty="0"/>
              <a:t>算符优先法</a:t>
            </a:r>
          </a:p>
        </p:txBody>
      </p:sp>
      <p:sp>
        <p:nvSpPr>
          <p:cNvPr id="3" name="内容占位符 2">
            <a:extLst>
              <a:ext uri="{FF2B5EF4-FFF2-40B4-BE49-F238E27FC236}">
                <a16:creationId xmlns:a16="http://schemas.microsoft.com/office/drawing/2014/main" xmlns="" id="{A42E5ADB-3506-43B1-8152-DED0DE8DF373}"/>
              </a:ext>
            </a:extLst>
          </p:cNvPr>
          <p:cNvSpPr>
            <a:spLocks noGrp="1"/>
          </p:cNvSpPr>
          <p:nvPr>
            <p:ph idx="1"/>
          </p:nvPr>
        </p:nvSpPr>
        <p:spPr>
          <a:xfrm>
            <a:off x="504627" y="1942674"/>
            <a:ext cx="1605279" cy="685805"/>
          </a:xfrm>
        </p:spPr>
        <p:txBody>
          <a:bodyPr/>
          <a:lstStyle/>
          <a:p>
            <a:r>
              <a:rPr lang="zh-CN" altLang="en-US" dirty="0"/>
              <a:t>示例</a:t>
            </a:r>
          </a:p>
        </p:txBody>
      </p:sp>
      <p:sp>
        <p:nvSpPr>
          <p:cNvPr id="4" name="文本占位符 3">
            <a:extLst>
              <a:ext uri="{FF2B5EF4-FFF2-40B4-BE49-F238E27FC236}">
                <a16:creationId xmlns:a16="http://schemas.microsoft.com/office/drawing/2014/main" xmlns="" id="{7EDDD844-A092-4C58-B6A7-BF334A2E3F77}"/>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5" name="文本框 4">
            <a:extLst>
              <a:ext uri="{FF2B5EF4-FFF2-40B4-BE49-F238E27FC236}">
                <a16:creationId xmlns:a16="http://schemas.microsoft.com/office/drawing/2014/main" xmlns="" id="{619F59A0-43B4-4601-A91D-B745BA1370DA}"/>
              </a:ext>
            </a:extLst>
          </p:cNvPr>
          <p:cNvSpPr txBox="1"/>
          <p:nvPr/>
        </p:nvSpPr>
        <p:spPr>
          <a:xfrm>
            <a:off x="3121199" y="2226269"/>
            <a:ext cx="6547747" cy="584775"/>
          </a:xfrm>
          <a:prstGeom prst="rect">
            <a:avLst/>
          </a:prstGeom>
          <a:noFill/>
        </p:spPr>
        <p:txBody>
          <a:bodyPr wrap="square">
            <a:spAutoFit/>
          </a:bodyPr>
          <a:lstStyle/>
          <a:p>
            <a:pPr lvl="0"/>
            <a:r>
              <a:rPr kumimoji="1" lang="en-US" altLang="zh-CN" sz="3200" spc="3000" dirty="0">
                <a:latin typeface="Tahoma" panose="020B0604030504040204" pitchFamily="34" charset="0"/>
              </a:rPr>
              <a:t>4/2∧2+3*5;</a:t>
            </a:r>
            <a:endParaRPr lang="zh-CN" altLang="en-US" sz="3200" b="1" spc="3000" dirty="0">
              <a:solidFill>
                <a:schemeClr val="bg1"/>
              </a:solidFill>
              <a:latin typeface="+mn-lt"/>
              <a:ea typeface="+mj-ea"/>
            </a:endParaRPr>
          </a:p>
        </p:txBody>
      </p:sp>
      <p:cxnSp>
        <p:nvCxnSpPr>
          <p:cNvPr id="6" name="直接箭头连接符 5">
            <a:extLst>
              <a:ext uri="{FF2B5EF4-FFF2-40B4-BE49-F238E27FC236}">
                <a16:creationId xmlns:a16="http://schemas.microsoft.com/office/drawing/2014/main" xmlns="" id="{CC38C561-FEA3-4382-A0A2-BCF6FB718989}"/>
              </a:ext>
            </a:extLst>
          </p:cNvPr>
          <p:cNvCxnSpPr/>
          <p:nvPr/>
        </p:nvCxnSpPr>
        <p:spPr>
          <a:xfrm>
            <a:off x="3281569" y="1775361"/>
            <a:ext cx="0" cy="450908"/>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37" name="直接箭头连接符 36">
            <a:extLst>
              <a:ext uri="{FF2B5EF4-FFF2-40B4-BE49-F238E27FC236}">
                <a16:creationId xmlns:a16="http://schemas.microsoft.com/office/drawing/2014/main" xmlns="" id="{CDA676D6-46FB-45D2-8F33-288437C63C10}"/>
              </a:ext>
            </a:extLst>
          </p:cNvPr>
          <p:cNvCxnSpPr/>
          <p:nvPr/>
        </p:nvCxnSpPr>
        <p:spPr>
          <a:xfrm>
            <a:off x="5719969" y="1765201"/>
            <a:ext cx="0" cy="450908"/>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48" name="直接箭头连接符 47">
            <a:extLst>
              <a:ext uri="{FF2B5EF4-FFF2-40B4-BE49-F238E27FC236}">
                <a16:creationId xmlns:a16="http://schemas.microsoft.com/office/drawing/2014/main" xmlns="" id="{67C4F48C-9F12-4F96-B661-A2C110863B50}"/>
              </a:ext>
            </a:extLst>
          </p:cNvPr>
          <p:cNvCxnSpPr/>
          <p:nvPr/>
        </p:nvCxnSpPr>
        <p:spPr>
          <a:xfrm>
            <a:off x="8161334" y="1755041"/>
            <a:ext cx="0" cy="450908"/>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graphicFrame>
        <p:nvGraphicFramePr>
          <p:cNvPr id="51" name="表格 50">
            <a:extLst>
              <a:ext uri="{FF2B5EF4-FFF2-40B4-BE49-F238E27FC236}">
                <a16:creationId xmlns:a16="http://schemas.microsoft.com/office/drawing/2014/main" xmlns="" id="{002355BE-5087-4DE9-8F4B-2DF496C65049}"/>
              </a:ext>
            </a:extLst>
          </p:cNvPr>
          <p:cNvGraphicFramePr>
            <a:graphicFrameLocks noGrp="1"/>
          </p:cNvGraphicFramePr>
          <p:nvPr>
            <p:extLst>
              <p:ext uri="{D42A27DB-BD31-4B8C-83A1-F6EECF244321}">
                <p14:modId xmlns:p14="http://schemas.microsoft.com/office/powerpoint/2010/main" val="4052825929"/>
              </p:ext>
            </p:extLst>
          </p:nvPr>
        </p:nvGraphicFramePr>
        <p:xfrm>
          <a:off x="703359" y="3974795"/>
          <a:ext cx="723382" cy="1789200"/>
        </p:xfrm>
        <a:graphic>
          <a:graphicData uri="http://schemas.openxmlformats.org/drawingml/2006/table">
            <a:tbl>
              <a:tblPr firstRow="1" bandRow="1">
                <a:tableStyleId>{2D5ABB26-0587-4C30-8999-92F81FD0307C}</a:tableStyleId>
              </a:tblPr>
              <a:tblGrid>
                <a:gridCol w="723382">
                  <a:extLst>
                    <a:ext uri="{9D8B030D-6E8A-4147-A177-3AD203B41FA5}">
                      <a16:colId xmlns:a16="http://schemas.microsoft.com/office/drawing/2014/main" xmlns="" val="1260042070"/>
                    </a:ext>
                  </a:extLst>
                </a:gridCol>
              </a:tblGrid>
              <a:tr h="460194">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460194">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434406">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434406">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aphicFrame>
        <p:nvGraphicFramePr>
          <p:cNvPr id="52" name="表格 51">
            <a:extLst>
              <a:ext uri="{FF2B5EF4-FFF2-40B4-BE49-F238E27FC236}">
                <a16:creationId xmlns:a16="http://schemas.microsoft.com/office/drawing/2014/main" xmlns="" id="{FFACD587-9C41-43DE-BEC5-4FA48FC583FF}"/>
              </a:ext>
            </a:extLst>
          </p:cNvPr>
          <p:cNvGraphicFramePr>
            <a:graphicFrameLocks noGrp="1"/>
          </p:cNvGraphicFramePr>
          <p:nvPr>
            <p:extLst>
              <p:ext uri="{D42A27DB-BD31-4B8C-83A1-F6EECF244321}">
                <p14:modId xmlns:p14="http://schemas.microsoft.com/office/powerpoint/2010/main" val="338182114"/>
              </p:ext>
            </p:extLst>
          </p:nvPr>
        </p:nvGraphicFramePr>
        <p:xfrm>
          <a:off x="1603116" y="3989423"/>
          <a:ext cx="738720" cy="17991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47300">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722412702"/>
                  </a:ext>
                </a:extLst>
              </a:tr>
              <a:tr h="447300">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3891966218"/>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449673200"/>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701422500"/>
                  </a:ext>
                </a:extLst>
              </a:tr>
            </a:tbl>
          </a:graphicData>
        </a:graphic>
      </p:graphicFrame>
      <p:sp>
        <p:nvSpPr>
          <p:cNvPr id="60" name="文本框 59">
            <a:extLst>
              <a:ext uri="{FF2B5EF4-FFF2-40B4-BE49-F238E27FC236}">
                <a16:creationId xmlns:a16="http://schemas.microsoft.com/office/drawing/2014/main" xmlns="" id="{FD316D46-4E23-4346-BD9B-EE1CC328FBBA}"/>
              </a:ext>
            </a:extLst>
          </p:cNvPr>
          <p:cNvSpPr txBox="1"/>
          <p:nvPr/>
        </p:nvSpPr>
        <p:spPr>
          <a:xfrm>
            <a:off x="914995" y="5312635"/>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4</a:t>
            </a:r>
            <a:endParaRPr lang="zh-CN" altLang="en-US" sz="1600" dirty="0"/>
          </a:p>
        </p:txBody>
      </p:sp>
      <p:sp>
        <p:nvSpPr>
          <p:cNvPr id="64" name="文本框 63">
            <a:extLst>
              <a:ext uri="{FF2B5EF4-FFF2-40B4-BE49-F238E27FC236}">
                <a16:creationId xmlns:a16="http://schemas.microsoft.com/office/drawing/2014/main" xmlns="" id="{4D00EAAA-E920-42B7-B216-CA6D3F6539B6}"/>
              </a:ext>
            </a:extLst>
          </p:cNvPr>
          <p:cNvSpPr txBox="1"/>
          <p:nvPr/>
        </p:nvSpPr>
        <p:spPr>
          <a:xfrm>
            <a:off x="1838550" y="4832871"/>
            <a:ext cx="619760"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a:t>
            </a:r>
            <a:endParaRPr lang="zh-CN" altLang="en-US" sz="1600" dirty="0"/>
          </a:p>
        </p:txBody>
      </p:sp>
      <p:sp>
        <p:nvSpPr>
          <p:cNvPr id="65" name="文本框 64">
            <a:extLst>
              <a:ext uri="{FF2B5EF4-FFF2-40B4-BE49-F238E27FC236}">
                <a16:creationId xmlns:a16="http://schemas.microsoft.com/office/drawing/2014/main" xmlns="" id="{598B30AA-CA90-4F4B-AD73-45DEDB782F42}"/>
              </a:ext>
            </a:extLst>
          </p:cNvPr>
          <p:cNvSpPr txBox="1"/>
          <p:nvPr/>
        </p:nvSpPr>
        <p:spPr>
          <a:xfrm>
            <a:off x="929460" y="4841613"/>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2</a:t>
            </a:r>
            <a:endParaRPr lang="zh-CN" altLang="en-US" sz="1600" dirty="0"/>
          </a:p>
        </p:txBody>
      </p:sp>
      <p:sp>
        <p:nvSpPr>
          <p:cNvPr id="66" name="文本框 65">
            <a:extLst>
              <a:ext uri="{FF2B5EF4-FFF2-40B4-BE49-F238E27FC236}">
                <a16:creationId xmlns:a16="http://schemas.microsoft.com/office/drawing/2014/main" xmlns="" id="{80797024-03FD-4E39-A5AE-727644CBB8F3}"/>
              </a:ext>
            </a:extLst>
          </p:cNvPr>
          <p:cNvSpPr txBox="1"/>
          <p:nvPr/>
        </p:nvSpPr>
        <p:spPr>
          <a:xfrm>
            <a:off x="1804181" y="4449833"/>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a:t>
            </a:r>
            <a:endParaRPr lang="zh-CN" altLang="en-US" sz="1600" dirty="0"/>
          </a:p>
        </p:txBody>
      </p:sp>
      <p:sp>
        <p:nvSpPr>
          <p:cNvPr id="68" name="文本框 67">
            <a:extLst>
              <a:ext uri="{FF2B5EF4-FFF2-40B4-BE49-F238E27FC236}">
                <a16:creationId xmlns:a16="http://schemas.microsoft.com/office/drawing/2014/main" xmlns="" id="{51DAD82C-F7B2-4738-B609-ECBFF799BB36}"/>
              </a:ext>
            </a:extLst>
          </p:cNvPr>
          <p:cNvSpPr txBox="1"/>
          <p:nvPr/>
        </p:nvSpPr>
        <p:spPr>
          <a:xfrm>
            <a:off x="914995" y="4356006"/>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2</a:t>
            </a:r>
            <a:endParaRPr lang="zh-CN" altLang="en-US" sz="1600" dirty="0"/>
          </a:p>
        </p:txBody>
      </p:sp>
      <p:graphicFrame>
        <p:nvGraphicFramePr>
          <p:cNvPr id="73" name="表格 72">
            <a:extLst>
              <a:ext uri="{FF2B5EF4-FFF2-40B4-BE49-F238E27FC236}">
                <a16:creationId xmlns:a16="http://schemas.microsoft.com/office/drawing/2014/main" xmlns="" id="{A4693F70-BE13-40D6-86D5-17939FA6DFA2}"/>
              </a:ext>
            </a:extLst>
          </p:cNvPr>
          <p:cNvGraphicFramePr>
            <a:graphicFrameLocks noGrp="1"/>
          </p:cNvGraphicFramePr>
          <p:nvPr>
            <p:extLst>
              <p:ext uri="{D42A27DB-BD31-4B8C-83A1-F6EECF244321}">
                <p14:modId xmlns:p14="http://schemas.microsoft.com/office/powerpoint/2010/main" val="1447551127"/>
              </p:ext>
            </p:extLst>
          </p:nvPr>
        </p:nvGraphicFramePr>
        <p:xfrm>
          <a:off x="2758037" y="3984694"/>
          <a:ext cx="738720" cy="17892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80130">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480130">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41447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41447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aphicFrame>
        <p:nvGraphicFramePr>
          <p:cNvPr id="74" name="表格 73">
            <a:extLst>
              <a:ext uri="{FF2B5EF4-FFF2-40B4-BE49-F238E27FC236}">
                <a16:creationId xmlns:a16="http://schemas.microsoft.com/office/drawing/2014/main" xmlns="" id="{6A5D911C-6D23-4825-BE47-4176A603463C}"/>
              </a:ext>
            </a:extLst>
          </p:cNvPr>
          <p:cNvGraphicFramePr>
            <a:graphicFrameLocks noGrp="1"/>
          </p:cNvGraphicFramePr>
          <p:nvPr>
            <p:extLst>
              <p:ext uri="{D42A27DB-BD31-4B8C-83A1-F6EECF244321}">
                <p14:modId xmlns:p14="http://schemas.microsoft.com/office/powerpoint/2010/main" val="675216133"/>
              </p:ext>
            </p:extLst>
          </p:nvPr>
        </p:nvGraphicFramePr>
        <p:xfrm>
          <a:off x="3710732" y="4014694"/>
          <a:ext cx="738720" cy="17991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722412702"/>
                  </a:ext>
                </a:extLst>
              </a:tr>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3891966218"/>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449673200"/>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701422500"/>
                  </a:ext>
                </a:extLst>
              </a:tr>
            </a:tbl>
          </a:graphicData>
        </a:graphic>
      </p:graphicFrame>
      <p:sp>
        <p:nvSpPr>
          <p:cNvPr id="75" name="文本框 74">
            <a:extLst>
              <a:ext uri="{FF2B5EF4-FFF2-40B4-BE49-F238E27FC236}">
                <a16:creationId xmlns:a16="http://schemas.microsoft.com/office/drawing/2014/main" xmlns="" id="{6B5D5414-6E81-47F0-B30D-FD379C389FE2}"/>
              </a:ext>
            </a:extLst>
          </p:cNvPr>
          <p:cNvSpPr txBox="1"/>
          <p:nvPr/>
        </p:nvSpPr>
        <p:spPr>
          <a:xfrm>
            <a:off x="2930314" y="5365586"/>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4</a:t>
            </a:r>
            <a:endParaRPr lang="zh-CN" altLang="en-US" sz="1600" dirty="0"/>
          </a:p>
        </p:txBody>
      </p:sp>
      <p:sp>
        <p:nvSpPr>
          <p:cNvPr id="76" name="文本框 75">
            <a:extLst>
              <a:ext uri="{FF2B5EF4-FFF2-40B4-BE49-F238E27FC236}">
                <a16:creationId xmlns:a16="http://schemas.microsoft.com/office/drawing/2014/main" xmlns="" id="{444EA1C6-99C3-414F-807A-1673F83DD91B}"/>
              </a:ext>
            </a:extLst>
          </p:cNvPr>
          <p:cNvSpPr txBox="1"/>
          <p:nvPr/>
        </p:nvSpPr>
        <p:spPr>
          <a:xfrm>
            <a:off x="3902918" y="4878152"/>
            <a:ext cx="544839"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a:t>
            </a:r>
            <a:endParaRPr lang="zh-CN" altLang="en-US" sz="1600" dirty="0"/>
          </a:p>
        </p:txBody>
      </p:sp>
      <p:sp>
        <p:nvSpPr>
          <p:cNvPr id="80" name="文本框 79">
            <a:extLst>
              <a:ext uri="{FF2B5EF4-FFF2-40B4-BE49-F238E27FC236}">
                <a16:creationId xmlns:a16="http://schemas.microsoft.com/office/drawing/2014/main" xmlns="" id="{46C11F2C-485A-4A59-8106-EB9B58386750}"/>
              </a:ext>
            </a:extLst>
          </p:cNvPr>
          <p:cNvSpPr txBox="1"/>
          <p:nvPr/>
        </p:nvSpPr>
        <p:spPr>
          <a:xfrm>
            <a:off x="2930314" y="4889125"/>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4</a:t>
            </a:r>
            <a:endParaRPr lang="zh-CN" altLang="en-US" sz="1600" dirty="0"/>
          </a:p>
        </p:txBody>
      </p:sp>
      <p:sp>
        <p:nvSpPr>
          <p:cNvPr id="85" name="文本框 84">
            <a:extLst>
              <a:ext uri="{FF2B5EF4-FFF2-40B4-BE49-F238E27FC236}">
                <a16:creationId xmlns:a16="http://schemas.microsoft.com/office/drawing/2014/main" xmlns="" id="{9E32897D-3E38-4933-AD34-7459C3B5DA57}"/>
              </a:ext>
            </a:extLst>
          </p:cNvPr>
          <p:cNvSpPr txBox="1"/>
          <p:nvPr/>
        </p:nvSpPr>
        <p:spPr>
          <a:xfrm>
            <a:off x="703359" y="3461933"/>
            <a:ext cx="1575548"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cs typeface="+mn-cs"/>
              </a:rPr>
              <a:t>2</a:t>
            </a:r>
            <a:r>
              <a:rPr kumimoji="1" lang="en-US" altLang="zh-CN" sz="2800" b="0" i="0" u="none" strike="noStrike" kern="1200" cap="none" normalizeH="0" baseline="30000" noProof="0" dirty="0">
                <a:ln>
                  <a:noFill/>
                </a:ln>
                <a:solidFill>
                  <a:prstClr val="black"/>
                </a:solidFill>
                <a:effectLst/>
                <a:uLnTx/>
                <a:uFillTx/>
                <a:latin typeface="Tahoma" panose="020B0604030504040204" pitchFamily="34" charset="0"/>
                <a:ea typeface="宋体" panose="02010600030101010101" pitchFamily="2" charset="-122"/>
                <a:cs typeface="+mn-cs"/>
              </a:rPr>
              <a:t>∧</a:t>
            </a:r>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cs typeface="+mn-cs"/>
              </a:rPr>
              <a:t>2=4</a:t>
            </a:r>
            <a:endParaRPr lang="zh-CN" altLang="en-US" sz="1600" dirty="0"/>
          </a:p>
        </p:txBody>
      </p:sp>
      <p:sp>
        <p:nvSpPr>
          <p:cNvPr id="86" name="文本框 85">
            <a:extLst>
              <a:ext uri="{FF2B5EF4-FFF2-40B4-BE49-F238E27FC236}">
                <a16:creationId xmlns:a16="http://schemas.microsoft.com/office/drawing/2014/main" xmlns="" id="{8D983361-3707-4D57-8481-B3EACB378790}"/>
              </a:ext>
            </a:extLst>
          </p:cNvPr>
          <p:cNvSpPr txBox="1"/>
          <p:nvPr/>
        </p:nvSpPr>
        <p:spPr>
          <a:xfrm>
            <a:off x="2645881" y="3434599"/>
            <a:ext cx="1575548"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cs typeface="+mn-cs"/>
              </a:rPr>
              <a:t>4/4=1</a:t>
            </a:r>
            <a:endParaRPr lang="zh-CN" altLang="en-US" sz="1600" dirty="0"/>
          </a:p>
        </p:txBody>
      </p:sp>
      <p:graphicFrame>
        <p:nvGraphicFramePr>
          <p:cNvPr id="87" name="表格 86">
            <a:extLst>
              <a:ext uri="{FF2B5EF4-FFF2-40B4-BE49-F238E27FC236}">
                <a16:creationId xmlns:a16="http://schemas.microsoft.com/office/drawing/2014/main" xmlns="" id="{2F71B075-A387-4FA3-B013-9C81EF5EB97F}"/>
              </a:ext>
            </a:extLst>
          </p:cNvPr>
          <p:cNvGraphicFramePr>
            <a:graphicFrameLocks noGrp="1"/>
          </p:cNvGraphicFramePr>
          <p:nvPr>
            <p:extLst>
              <p:ext uri="{D42A27DB-BD31-4B8C-83A1-F6EECF244321}">
                <p14:modId xmlns:p14="http://schemas.microsoft.com/office/powerpoint/2010/main" val="2503558560"/>
              </p:ext>
            </p:extLst>
          </p:nvPr>
        </p:nvGraphicFramePr>
        <p:xfrm>
          <a:off x="4968501" y="4008011"/>
          <a:ext cx="738720" cy="17892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aphicFrame>
        <p:nvGraphicFramePr>
          <p:cNvPr id="88" name="表格 87">
            <a:extLst>
              <a:ext uri="{FF2B5EF4-FFF2-40B4-BE49-F238E27FC236}">
                <a16:creationId xmlns:a16="http://schemas.microsoft.com/office/drawing/2014/main" xmlns="" id="{08BA868E-9F23-44B1-8D40-32FC0B77A9B3}"/>
              </a:ext>
            </a:extLst>
          </p:cNvPr>
          <p:cNvGraphicFramePr>
            <a:graphicFrameLocks noGrp="1"/>
          </p:cNvGraphicFramePr>
          <p:nvPr>
            <p:extLst>
              <p:ext uri="{D42A27DB-BD31-4B8C-83A1-F6EECF244321}">
                <p14:modId xmlns:p14="http://schemas.microsoft.com/office/powerpoint/2010/main" val="38787930"/>
              </p:ext>
            </p:extLst>
          </p:nvPr>
        </p:nvGraphicFramePr>
        <p:xfrm>
          <a:off x="5857516" y="4008629"/>
          <a:ext cx="738720" cy="18288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57200">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722412702"/>
                  </a:ext>
                </a:extLst>
              </a:tr>
              <a:tr h="457200">
                <a:tc>
                  <a:txBody>
                    <a:bodyPr/>
                    <a:lstStyle/>
                    <a:p>
                      <a:pPr algn="ct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3891966218"/>
                  </a:ext>
                </a:extLst>
              </a:tr>
              <a:tr h="4572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449673200"/>
                  </a:ext>
                </a:extLst>
              </a:tr>
              <a:tr h="4572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701422500"/>
                  </a:ext>
                </a:extLst>
              </a:tr>
            </a:tbl>
          </a:graphicData>
        </a:graphic>
      </p:graphicFrame>
      <p:sp>
        <p:nvSpPr>
          <p:cNvPr id="89" name="文本框 88">
            <a:extLst>
              <a:ext uri="{FF2B5EF4-FFF2-40B4-BE49-F238E27FC236}">
                <a16:creationId xmlns:a16="http://schemas.microsoft.com/office/drawing/2014/main" xmlns="" id="{9A4384DB-F446-4554-BF1E-3DE51DC437A9}"/>
              </a:ext>
            </a:extLst>
          </p:cNvPr>
          <p:cNvSpPr txBox="1"/>
          <p:nvPr/>
        </p:nvSpPr>
        <p:spPr>
          <a:xfrm>
            <a:off x="5106339" y="5362457"/>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1</a:t>
            </a:r>
            <a:endParaRPr lang="zh-CN" altLang="en-US" sz="1600" dirty="0"/>
          </a:p>
        </p:txBody>
      </p:sp>
      <p:sp>
        <p:nvSpPr>
          <p:cNvPr id="78" name="文本框 77">
            <a:extLst>
              <a:ext uri="{FF2B5EF4-FFF2-40B4-BE49-F238E27FC236}">
                <a16:creationId xmlns:a16="http://schemas.microsoft.com/office/drawing/2014/main" xmlns="" id="{A297F46F-CE0C-4798-8069-C652DFA91E9B}"/>
              </a:ext>
            </a:extLst>
          </p:cNvPr>
          <p:cNvSpPr txBox="1"/>
          <p:nvPr/>
        </p:nvSpPr>
        <p:spPr>
          <a:xfrm>
            <a:off x="6001536" y="4903229"/>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a:t>
            </a:r>
            <a:endParaRPr lang="zh-CN" altLang="en-US" sz="1600" dirty="0"/>
          </a:p>
        </p:txBody>
      </p:sp>
      <p:sp>
        <p:nvSpPr>
          <p:cNvPr id="96" name="文本框 95">
            <a:extLst>
              <a:ext uri="{FF2B5EF4-FFF2-40B4-BE49-F238E27FC236}">
                <a16:creationId xmlns:a16="http://schemas.microsoft.com/office/drawing/2014/main" xmlns="" id="{E000FB70-4374-4B44-BE08-CA6A273E20F9}"/>
              </a:ext>
            </a:extLst>
          </p:cNvPr>
          <p:cNvSpPr txBox="1"/>
          <p:nvPr/>
        </p:nvSpPr>
        <p:spPr>
          <a:xfrm>
            <a:off x="5106339" y="4907264"/>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3</a:t>
            </a:r>
            <a:endParaRPr lang="zh-CN" altLang="en-US" sz="1600" dirty="0"/>
          </a:p>
        </p:txBody>
      </p:sp>
      <p:sp>
        <p:nvSpPr>
          <p:cNvPr id="98" name="文本框 97">
            <a:extLst>
              <a:ext uri="{FF2B5EF4-FFF2-40B4-BE49-F238E27FC236}">
                <a16:creationId xmlns:a16="http://schemas.microsoft.com/office/drawing/2014/main" xmlns="" id="{AC7358CA-5F6E-4D04-ABAD-3AED8E0F71C9}"/>
              </a:ext>
            </a:extLst>
          </p:cNvPr>
          <p:cNvSpPr txBox="1"/>
          <p:nvPr/>
        </p:nvSpPr>
        <p:spPr>
          <a:xfrm>
            <a:off x="6042313" y="4493778"/>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a:t>
            </a:r>
            <a:endParaRPr lang="zh-CN" altLang="en-US" sz="1600" dirty="0"/>
          </a:p>
        </p:txBody>
      </p:sp>
      <p:sp>
        <p:nvSpPr>
          <p:cNvPr id="100" name="文本框 99">
            <a:extLst>
              <a:ext uri="{FF2B5EF4-FFF2-40B4-BE49-F238E27FC236}">
                <a16:creationId xmlns:a16="http://schemas.microsoft.com/office/drawing/2014/main" xmlns="" id="{DB87DA7C-8039-4BE4-B327-D43661D4F27D}"/>
              </a:ext>
            </a:extLst>
          </p:cNvPr>
          <p:cNvSpPr txBox="1"/>
          <p:nvPr/>
        </p:nvSpPr>
        <p:spPr>
          <a:xfrm>
            <a:off x="5106339" y="4454511"/>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5</a:t>
            </a:r>
            <a:endParaRPr lang="zh-CN" altLang="en-US" sz="1600" dirty="0"/>
          </a:p>
        </p:txBody>
      </p:sp>
      <p:sp>
        <p:nvSpPr>
          <p:cNvPr id="101" name="文本框 100">
            <a:extLst>
              <a:ext uri="{FF2B5EF4-FFF2-40B4-BE49-F238E27FC236}">
                <a16:creationId xmlns:a16="http://schemas.microsoft.com/office/drawing/2014/main" xmlns="" id="{0562F404-1FBD-42FE-8CFE-61BDD0B707ED}"/>
              </a:ext>
            </a:extLst>
          </p:cNvPr>
          <p:cNvSpPr txBox="1"/>
          <p:nvPr/>
        </p:nvSpPr>
        <p:spPr>
          <a:xfrm>
            <a:off x="4880702" y="3461474"/>
            <a:ext cx="1575548" cy="523220"/>
          </a:xfrm>
          <a:prstGeom prst="rect">
            <a:avLst/>
          </a:prstGeom>
          <a:noFill/>
        </p:spPr>
        <p:txBody>
          <a:bodyPr wrap="square">
            <a:spAutoFit/>
          </a:bodyPr>
          <a:lstStyle/>
          <a:p>
            <a:r>
              <a:rPr kumimoji="1" lang="en-US" altLang="zh-CN" sz="2800" dirty="0">
                <a:solidFill>
                  <a:prstClr val="black"/>
                </a:solidFill>
                <a:latin typeface="Tahoma" panose="020B0604030504040204" pitchFamily="34" charset="0"/>
                <a:ea typeface="宋体" panose="02010600030101010101" pitchFamily="2" charset="-122"/>
              </a:rPr>
              <a:t>3</a:t>
            </a:r>
            <a:r>
              <a:rPr kumimoji="1" lang="zh-CN" altLang="en-US" sz="2800" dirty="0">
                <a:solidFill>
                  <a:prstClr val="black"/>
                </a:solidFill>
                <a:latin typeface="Tahoma" panose="020B0604030504040204" pitchFamily="34" charset="0"/>
                <a:ea typeface="宋体" panose="02010600030101010101" pitchFamily="2" charset="-122"/>
              </a:rPr>
              <a:t>*</a:t>
            </a:r>
            <a:r>
              <a:rPr kumimoji="1" lang="en-US" altLang="zh-CN" sz="2800" dirty="0">
                <a:solidFill>
                  <a:prstClr val="black"/>
                </a:solidFill>
                <a:latin typeface="Tahoma" panose="020B0604030504040204" pitchFamily="34" charset="0"/>
                <a:ea typeface="宋体" panose="02010600030101010101" pitchFamily="2" charset="-122"/>
              </a:rPr>
              <a:t>5</a:t>
            </a:r>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cs typeface="+mn-cs"/>
              </a:rPr>
              <a:t>=15</a:t>
            </a:r>
            <a:endParaRPr lang="zh-CN" altLang="en-US" sz="1600" dirty="0"/>
          </a:p>
        </p:txBody>
      </p:sp>
      <p:graphicFrame>
        <p:nvGraphicFramePr>
          <p:cNvPr id="102" name="表格 101">
            <a:extLst>
              <a:ext uri="{FF2B5EF4-FFF2-40B4-BE49-F238E27FC236}">
                <a16:creationId xmlns:a16="http://schemas.microsoft.com/office/drawing/2014/main" xmlns="" id="{F3DD59A0-7D85-4EF2-A58C-573706437A4B}"/>
              </a:ext>
            </a:extLst>
          </p:cNvPr>
          <p:cNvGraphicFramePr>
            <a:graphicFrameLocks noGrp="1"/>
          </p:cNvGraphicFramePr>
          <p:nvPr>
            <p:extLst>
              <p:ext uri="{D42A27DB-BD31-4B8C-83A1-F6EECF244321}">
                <p14:modId xmlns:p14="http://schemas.microsoft.com/office/powerpoint/2010/main" val="1687885667"/>
              </p:ext>
            </p:extLst>
          </p:nvPr>
        </p:nvGraphicFramePr>
        <p:xfrm>
          <a:off x="7425987" y="4010449"/>
          <a:ext cx="738720" cy="17892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aphicFrame>
        <p:nvGraphicFramePr>
          <p:cNvPr id="103" name="表格 102">
            <a:extLst>
              <a:ext uri="{FF2B5EF4-FFF2-40B4-BE49-F238E27FC236}">
                <a16:creationId xmlns:a16="http://schemas.microsoft.com/office/drawing/2014/main" xmlns="" id="{AE787599-7031-4563-8F40-F1DC0D0C27D5}"/>
              </a:ext>
            </a:extLst>
          </p:cNvPr>
          <p:cNvGraphicFramePr>
            <a:graphicFrameLocks noGrp="1"/>
          </p:cNvGraphicFramePr>
          <p:nvPr>
            <p:extLst>
              <p:ext uri="{D42A27DB-BD31-4B8C-83A1-F6EECF244321}">
                <p14:modId xmlns:p14="http://schemas.microsoft.com/office/powerpoint/2010/main" val="4045768617"/>
              </p:ext>
            </p:extLst>
          </p:nvPr>
        </p:nvGraphicFramePr>
        <p:xfrm>
          <a:off x="8325564" y="3987627"/>
          <a:ext cx="738720" cy="18288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57200">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722412702"/>
                  </a:ext>
                </a:extLst>
              </a:tr>
              <a:tr h="457200">
                <a:tc>
                  <a:txBody>
                    <a:bodyPr/>
                    <a:lstStyle/>
                    <a:p>
                      <a:pPr algn="ct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3891966218"/>
                  </a:ext>
                </a:extLst>
              </a:tr>
              <a:tr h="4572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449673200"/>
                  </a:ext>
                </a:extLst>
              </a:tr>
              <a:tr h="4572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701422500"/>
                  </a:ext>
                </a:extLst>
              </a:tr>
            </a:tbl>
          </a:graphicData>
        </a:graphic>
      </p:graphicFrame>
      <p:sp>
        <p:nvSpPr>
          <p:cNvPr id="104" name="文本框 103">
            <a:extLst>
              <a:ext uri="{FF2B5EF4-FFF2-40B4-BE49-F238E27FC236}">
                <a16:creationId xmlns:a16="http://schemas.microsoft.com/office/drawing/2014/main" xmlns="" id="{9F119F97-E029-437D-9174-6186C29B1612}"/>
              </a:ext>
            </a:extLst>
          </p:cNvPr>
          <p:cNvSpPr txBox="1"/>
          <p:nvPr/>
        </p:nvSpPr>
        <p:spPr>
          <a:xfrm>
            <a:off x="7659957" y="5317911"/>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1</a:t>
            </a:r>
            <a:endParaRPr lang="zh-CN" altLang="en-US" sz="1600" dirty="0"/>
          </a:p>
        </p:txBody>
      </p:sp>
      <p:sp>
        <p:nvSpPr>
          <p:cNvPr id="105" name="文本框 104">
            <a:extLst>
              <a:ext uri="{FF2B5EF4-FFF2-40B4-BE49-F238E27FC236}">
                <a16:creationId xmlns:a16="http://schemas.microsoft.com/office/drawing/2014/main" xmlns="" id="{4429ADE2-7765-4058-9381-59048ED3F13F}"/>
              </a:ext>
            </a:extLst>
          </p:cNvPr>
          <p:cNvSpPr txBox="1"/>
          <p:nvPr/>
        </p:nvSpPr>
        <p:spPr>
          <a:xfrm>
            <a:off x="7577220" y="4836086"/>
            <a:ext cx="570781"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15</a:t>
            </a:r>
            <a:endParaRPr lang="zh-CN" altLang="en-US" sz="1600" dirty="0"/>
          </a:p>
        </p:txBody>
      </p:sp>
      <p:sp>
        <p:nvSpPr>
          <p:cNvPr id="106" name="文本框 105">
            <a:extLst>
              <a:ext uri="{FF2B5EF4-FFF2-40B4-BE49-F238E27FC236}">
                <a16:creationId xmlns:a16="http://schemas.microsoft.com/office/drawing/2014/main" xmlns="" id="{B5E8B675-902E-45B4-A512-7878326C8729}"/>
              </a:ext>
            </a:extLst>
          </p:cNvPr>
          <p:cNvSpPr txBox="1"/>
          <p:nvPr/>
        </p:nvSpPr>
        <p:spPr>
          <a:xfrm>
            <a:off x="8482191" y="4836086"/>
            <a:ext cx="393537"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a:t>
            </a:r>
            <a:endParaRPr lang="zh-CN" altLang="en-US" sz="1600" dirty="0"/>
          </a:p>
        </p:txBody>
      </p:sp>
      <p:sp>
        <p:nvSpPr>
          <p:cNvPr id="109" name="文本框 108">
            <a:extLst>
              <a:ext uri="{FF2B5EF4-FFF2-40B4-BE49-F238E27FC236}">
                <a16:creationId xmlns:a16="http://schemas.microsoft.com/office/drawing/2014/main" xmlns="" id="{9020BC9D-B54F-486C-9EB6-FBAE3D1E9DCE}"/>
              </a:ext>
            </a:extLst>
          </p:cNvPr>
          <p:cNvSpPr txBox="1"/>
          <p:nvPr/>
        </p:nvSpPr>
        <p:spPr>
          <a:xfrm>
            <a:off x="7364342" y="3456303"/>
            <a:ext cx="1922444"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cs typeface="+mn-cs"/>
              </a:rPr>
              <a:t>15+1=16</a:t>
            </a:r>
            <a:endParaRPr lang="zh-CN" altLang="en-US" sz="1600" dirty="0"/>
          </a:p>
        </p:txBody>
      </p:sp>
      <p:graphicFrame>
        <p:nvGraphicFramePr>
          <p:cNvPr id="110" name="表格 109">
            <a:extLst>
              <a:ext uri="{FF2B5EF4-FFF2-40B4-BE49-F238E27FC236}">
                <a16:creationId xmlns:a16="http://schemas.microsoft.com/office/drawing/2014/main" xmlns="" id="{1B351AA0-72A8-49DC-B7F0-53F3925AF13B}"/>
              </a:ext>
            </a:extLst>
          </p:cNvPr>
          <p:cNvGraphicFramePr>
            <a:graphicFrameLocks noGrp="1"/>
          </p:cNvGraphicFramePr>
          <p:nvPr>
            <p:extLst>
              <p:ext uri="{D42A27DB-BD31-4B8C-83A1-F6EECF244321}">
                <p14:modId xmlns:p14="http://schemas.microsoft.com/office/powerpoint/2010/main" val="3778948676"/>
              </p:ext>
            </p:extLst>
          </p:nvPr>
        </p:nvGraphicFramePr>
        <p:xfrm>
          <a:off x="9726433" y="3999323"/>
          <a:ext cx="738720" cy="17892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447300">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4473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aphicFrame>
        <p:nvGraphicFramePr>
          <p:cNvPr id="111" name="表格 110">
            <a:extLst>
              <a:ext uri="{FF2B5EF4-FFF2-40B4-BE49-F238E27FC236}">
                <a16:creationId xmlns:a16="http://schemas.microsoft.com/office/drawing/2014/main" xmlns="" id="{9DBB9975-2B94-4780-9B9C-102C9FA271D8}"/>
              </a:ext>
            </a:extLst>
          </p:cNvPr>
          <p:cNvGraphicFramePr>
            <a:graphicFrameLocks noGrp="1"/>
          </p:cNvGraphicFramePr>
          <p:nvPr>
            <p:extLst>
              <p:ext uri="{D42A27DB-BD31-4B8C-83A1-F6EECF244321}">
                <p14:modId xmlns:p14="http://schemas.microsoft.com/office/powerpoint/2010/main" val="3059183747"/>
              </p:ext>
            </p:extLst>
          </p:nvPr>
        </p:nvGraphicFramePr>
        <p:xfrm>
          <a:off x="10570664" y="3979523"/>
          <a:ext cx="738720" cy="1828800"/>
        </p:xfrm>
        <a:graphic>
          <a:graphicData uri="http://schemas.openxmlformats.org/drawingml/2006/table">
            <a:tbl>
              <a:tblPr firstRow="1" bandRow="1">
                <a:tableStyleId>{2D5ABB26-0587-4C30-8999-92F81FD0307C}</a:tableStyleId>
              </a:tblPr>
              <a:tblGrid>
                <a:gridCol w="738720">
                  <a:extLst>
                    <a:ext uri="{9D8B030D-6E8A-4147-A177-3AD203B41FA5}">
                      <a16:colId xmlns:a16="http://schemas.microsoft.com/office/drawing/2014/main" xmlns="" val="1260042070"/>
                    </a:ext>
                  </a:extLst>
                </a:gridCol>
              </a:tblGrid>
              <a:tr h="457200">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722412702"/>
                  </a:ext>
                </a:extLst>
              </a:tr>
              <a:tr h="457200">
                <a:tc>
                  <a:txBody>
                    <a:bodyPr/>
                    <a:lstStyle/>
                    <a:p>
                      <a:pPr algn="ct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3891966218"/>
                  </a:ext>
                </a:extLst>
              </a:tr>
              <a:tr h="4572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449673200"/>
                  </a:ext>
                </a:extLst>
              </a:tr>
              <a:tr h="45720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baseline="0" dirty="0"/>
                        <a:t>;</a:t>
                      </a:r>
                      <a:endParaRPr lang="zh-CN" altLang="en-US" sz="2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701422500"/>
                  </a:ext>
                </a:extLst>
              </a:tr>
            </a:tbl>
          </a:graphicData>
        </a:graphic>
      </p:graphicFrame>
      <p:sp>
        <p:nvSpPr>
          <p:cNvPr id="112" name="文本框 111">
            <a:extLst>
              <a:ext uri="{FF2B5EF4-FFF2-40B4-BE49-F238E27FC236}">
                <a16:creationId xmlns:a16="http://schemas.microsoft.com/office/drawing/2014/main" xmlns="" id="{80BC21CE-A2C1-4772-A304-7B0AB7A77FA0}"/>
              </a:ext>
            </a:extLst>
          </p:cNvPr>
          <p:cNvSpPr txBox="1"/>
          <p:nvPr/>
        </p:nvSpPr>
        <p:spPr>
          <a:xfrm>
            <a:off x="9788334" y="5251642"/>
            <a:ext cx="570781" cy="523220"/>
          </a:xfrm>
          <a:prstGeom prst="rect">
            <a:avLst/>
          </a:prstGeom>
          <a:noFill/>
        </p:spPr>
        <p:txBody>
          <a:bodyPr wrap="square">
            <a:spAutoFit/>
          </a:bodyPr>
          <a:lstStyle/>
          <a:p>
            <a:r>
              <a:rPr kumimoji="1" lang="en-US" altLang="zh-CN" sz="2800" b="0" i="0" u="none" strike="noStrike" kern="1200" cap="none" normalizeH="0" noProof="0" dirty="0">
                <a:ln>
                  <a:noFill/>
                </a:ln>
                <a:solidFill>
                  <a:prstClr val="black"/>
                </a:solidFill>
                <a:effectLst/>
                <a:uLnTx/>
                <a:uFillTx/>
                <a:latin typeface="Tahoma" panose="020B0604030504040204" pitchFamily="34" charset="0"/>
                <a:ea typeface="宋体" panose="02010600030101010101" pitchFamily="2" charset="-122"/>
              </a:rPr>
              <a:t>16</a:t>
            </a:r>
            <a:endParaRPr lang="zh-CN" altLang="en-US" sz="1600" dirty="0"/>
          </a:p>
        </p:txBody>
      </p:sp>
    </p:spTree>
    <p:extLst>
      <p:ext uri="{BB962C8B-B14F-4D97-AF65-F5344CB8AC3E}">
        <p14:creationId xmlns:p14="http://schemas.microsoft.com/office/powerpoint/2010/main" val="212962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6.25E-7 3.33333E-6 L 0.04896 -0.00186 " pathEditMode="relative" rAng="0" ptsTypes="AA">
                                      <p:cBhvr>
                                        <p:cTn id="28" dur="2000" fill="hold"/>
                                        <p:tgtEl>
                                          <p:spTgt spid="6"/>
                                        </p:tgtEl>
                                        <p:attrNameLst>
                                          <p:attrName>ppt_x</p:attrName>
                                          <p:attrName>ppt_y</p:attrName>
                                        </p:attrNameLst>
                                      </p:cBhvr>
                                      <p:rCtr x="2448" y="-93"/>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04896 -0.00186 L 0.09727 -0.00348 " pathEditMode="relative" rAng="0" ptsTypes="AA">
                                      <p:cBhvr>
                                        <p:cTn id="37" dur="2000" fill="hold"/>
                                        <p:tgtEl>
                                          <p:spTgt spid="6"/>
                                        </p:tgtEl>
                                        <p:attrNameLst>
                                          <p:attrName>ppt_x</p:attrName>
                                          <p:attrName>ppt_y</p:attrName>
                                        </p:attrNameLst>
                                      </p:cBhvr>
                                      <p:rCtr x="2409" y="-93"/>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9727 -0.00348 L 0.15052 -0.00348 " pathEditMode="relative" rAng="0" ptsTypes="AA">
                                      <p:cBhvr>
                                        <p:cTn id="46" dur="2000" fill="hold"/>
                                        <p:tgtEl>
                                          <p:spTgt spid="6"/>
                                        </p:tgtEl>
                                        <p:attrNameLst>
                                          <p:attrName>ppt_x</p:attrName>
                                          <p:attrName>ppt_y</p:attrName>
                                        </p:attrNameLst>
                                      </p:cBhvr>
                                      <p:rCtr x="2656" y="0"/>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childTnLst>
                          </p:cTn>
                        </p:par>
                      </p:childTnLst>
                    </p:cTn>
                  </p:par>
                  <p:par>
                    <p:cTn id="52" fill="hold">
                      <p:stCondLst>
                        <p:cond delay="indefinite"/>
                      </p:stCondLst>
                      <p:childTnLst>
                        <p:par>
                          <p:cTn id="53" fill="hold">
                            <p:stCondLst>
                              <p:cond delay="0"/>
                            </p:stCondLst>
                            <p:childTnLst>
                              <p:par>
                                <p:cTn id="54" presetID="63" presetClass="path" presetSubtype="0" accel="50000" decel="50000" fill="hold" nodeType="clickEffect">
                                  <p:stCondLst>
                                    <p:cond delay="0"/>
                                  </p:stCondLst>
                                  <p:childTnLst>
                                    <p:animMotion origin="layout" path="M 0.15052 -0.00348 L 0.2 -0.00162 " pathEditMode="relative" rAng="0" ptsTypes="AA">
                                      <p:cBhvr>
                                        <p:cTn id="55" dur="2000" fill="hold"/>
                                        <p:tgtEl>
                                          <p:spTgt spid="6"/>
                                        </p:tgtEl>
                                        <p:attrNameLst>
                                          <p:attrName>ppt_x</p:attrName>
                                          <p:attrName>ppt_y</p:attrName>
                                        </p:attrNameLst>
                                      </p:cBhvr>
                                      <p:rCtr x="2474" y="93"/>
                                    </p:animMotion>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6"/>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par>
                          <p:cTn id="67" fill="hold">
                            <p:stCondLst>
                              <p:cond delay="0"/>
                            </p:stCondLst>
                            <p:childTnLst>
                              <p:par>
                                <p:cTn id="68" presetID="63" presetClass="path" presetSubtype="0" accel="50000" decel="50000" fill="hold" nodeType="afterEffect">
                                  <p:stCondLst>
                                    <p:cond delay="0"/>
                                  </p:stCondLst>
                                  <p:childTnLst>
                                    <p:animMotion origin="layout" path="M -6.25E-7 2.22222E-6 L 0.04896 -0.00185 " pathEditMode="relative" rAng="0" ptsTypes="AA">
                                      <p:cBhvr>
                                        <p:cTn id="69" dur="2000" fill="hold"/>
                                        <p:tgtEl>
                                          <p:spTgt spid="37"/>
                                        </p:tgtEl>
                                        <p:attrNameLst>
                                          <p:attrName>ppt_x</p:attrName>
                                          <p:attrName>ppt_y</p:attrName>
                                        </p:attrNameLst>
                                      </p:cBhvr>
                                      <p:rCtr x="2448" y="-93"/>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500"/>
                                        <p:tgtEl>
                                          <p:spTgt spid="7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500"/>
                                        <p:tgtEl>
                                          <p:spTgt spid="75"/>
                                        </p:tgtEl>
                                      </p:cBhvr>
                                    </p:animEffect>
                                  </p:childTnLst>
                                </p:cTn>
                              </p:par>
                              <p:par>
                                <p:cTn id="78" presetID="10" presetClass="entr" presetSubtype="0" fill="hold" nodeType="with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fade">
                                      <p:cBhvr>
                                        <p:cTn id="83" dur="500"/>
                                        <p:tgtEl>
                                          <p:spTgt spid="7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fade">
                                      <p:cBhvr>
                                        <p:cTn id="88" dur="500"/>
                                        <p:tgtEl>
                                          <p:spTgt spid="8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500"/>
                                        <p:tgtEl>
                                          <p:spTgt spid="87"/>
                                        </p:tgtEl>
                                      </p:cBhvr>
                                    </p:animEffect>
                                  </p:childTnLst>
                                </p:cTn>
                              </p:par>
                              <p:par>
                                <p:cTn id="99" presetID="10" presetClass="entr" presetSubtype="0" fill="hold" nodeType="with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fade">
                                      <p:cBhvr>
                                        <p:cTn id="101" dur="500"/>
                                        <p:tgtEl>
                                          <p:spTgt spid="8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fade">
                                      <p:cBhvr>
                                        <p:cTn id="106" dur="500"/>
                                        <p:tgtEl>
                                          <p:spTgt spid="8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9"/>
                                        </p:tgtEl>
                                        <p:attrNameLst>
                                          <p:attrName>style.visibility</p:attrName>
                                        </p:attrNameLst>
                                      </p:cBhvr>
                                      <p:to>
                                        <p:strVal val="visible"/>
                                      </p:to>
                                    </p:set>
                                    <p:animEffect transition="in" filter="fade">
                                      <p:cBhvr>
                                        <p:cTn id="111" dur="500"/>
                                        <p:tgtEl>
                                          <p:spTgt spid="8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8"/>
                                        </p:tgtEl>
                                        <p:attrNameLst>
                                          <p:attrName>style.visibility</p:attrName>
                                        </p:attrNameLst>
                                      </p:cBhvr>
                                      <p:to>
                                        <p:strVal val="visible"/>
                                      </p:to>
                                    </p:set>
                                    <p:animEffect transition="in" filter="fade">
                                      <p:cBhvr>
                                        <p:cTn id="116" dur="500"/>
                                        <p:tgtEl>
                                          <p:spTgt spid="78"/>
                                        </p:tgtEl>
                                      </p:cBhvr>
                                    </p:animEffect>
                                  </p:childTnLst>
                                </p:cTn>
                              </p:par>
                            </p:childTnLst>
                          </p:cTn>
                        </p:par>
                      </p:childTnLst>
                    </p:cTn>
                  </p:par>
                  <p:par>
                    <p:cTn id="117" fill="hold">
                      <p:stCondLst>
                        <p:cond delay="indefinite"/>
                      </p:stCondLst>
                      <p:childTnLst>
                        <p:par>
                          <p:cTn id="118" fill="hold">
                            <p:stCondLst>
                              <p:cond delay="0"/>
                            </p:stCondLst>
                            <p:childTnLst>
                              <p:par>
                                <p:cTn id="119" presetID="63" presetClass="path" presetSubtype="0" accel="50000" decel="50000" fill="hold" nodeType="clickEffect">
                                  <p:stCondLst>
                                    <p:cond delay="0"/>
                                  </p:stCondLst>
                                  <p:childTnLst>
                                    <p:animMotion origin="layout" path="M 0.04896 -0.00185 L 0.09727 -0.00347 " pathEditMode="relative" rAng="0" ptsTypes="AA">
                                      <p:cBhvr>
                                        <p:cTn id="120" dur="2000" fill="hold"/>
                                        <p:tgtEl>
                                          <p:spTgt spid="37"/>
                                        </p:tgtEl>
                                        <p:attrNameLst>
                                          <p:attrName>ppt_x</p:attrName>
                                          <p:attrName>ppt_y</p:attrName>
                                        </p:attrNameLst>
                                      </p:cBhvr>
                                      <p:rCtr x="2409" y="-93"/>
                                    </p:animMotion>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childTnLst>
                          </p:cTn>
                        </p:par>
                      </p:childTnLst>
                    </p:cTn>
                  </p:par>
                  <p:par>
                    <p:cTn id="126" fill="hold">
                      <p:stCondLst>
                        <p:cond delay="indefinite"/>
                      </p:stCondLst>
                      <p:childTnLst>
                        <p:par>
                          <p:cTn id="127" fill="hold">
                            <p:stCondLst>
                              <p:cond delay="0"/>
                            </p:stCondLst>
                            <p:childTnLst>
                              <p:par>
                                <p:cTn id="128" presetID="63" presetClass="path" presetSubtype="0" accel="50000" decel="50000" fill="hold" nodeType="clickEffect">
                                  <p:stCondLst>
                                    <p:cond delay="0"/>
                                  </p:stCondLst>
                                  <p:childTnLst>
                                    <p:animMotion origin="layout" path="M 0.09727 -0.00347 L 0.15052 -0.00347 " pathEditMode="relative" rAng="0" ptsTypes="AA">
                                      <p:cBhvr>
                                        <p:cTn id="129" dur="2000" fill="hold"/>
                                        <p:tgtEl>
                                          <p:spTgt spid="37"/>
                                        </p:tgtEl>
                                        <p:attrNameLst>
                                          <p:attrName>ppt_x</p:attrName>
                                          <p:attrName>ppt_y</p:attrName>
                                        </p:attrNameLst>
                                      </p:cBhvr>
                                      <p:rCtr x="2656" y="0"/>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98"/>
                                        </p:tgtEl>
                                        <p:attrNameLst>
                                          <p:attrName>style.visibility</p:attrName>
                                        </p:attrNameLst>
                                      </p:cBhvr>
                                      <p:to>
                                        <p:strVal val="visible"/>
                                      </p:to>
                                    </p:set>
                                    <p:animEffect transition="in" filter="fade">
                                      <p:cBhvr>
                                        <p:cTn id="134" dur="500"/>
                                        <p:tgtEl>
                                          <p:spTgt spid="98"/>
                                        </p:tgtEl>
                                      </p:cBhvr>
                                    </p:animEffect>
                                  </p:childTnLst>
                                </p:cTn>
                              </p:par>
                            </p:childTnLst>
                          </p:cTn>
                        </p:par>
                      </p:childTnLst>
                    </p:cTn>
                  </p:par>
                  <p:par>
                    <p:cTn id="135" fill="hold">
                      <p:stCondLst>
                        <p:cond delay="indefinite"/>
                      </p:stCondLst>
                      <p:childTnLst>
                        <p:par>
                          <p:cTn id="136" fill="hold">
                            <p:stCondLst>
                              <p:cond delay="0"/>
                            </p:stCondLst>
                            <p:childTnLst>
                              <p:par>
                                <p:cTn id="137" presetID="63" presetClass="path" presetSubtype="0" accel="50000" decel="50000" fill="hold" nodeType="clickEffect">
                                  <p:stCondLst>
                                    <p:cond delay="0"/>
                                  </p:stCondLst>
                                  <p:childTnLst>
                                    <p:animMotion origin="layout" path="M 0.15052 -0.00347 L 0.20026 -0.00139 " pathEditMode="relative" rAng="0" ptsTypes="AA">
                                      <p:cBhvr>
                                        <p:cTn id="138" dur="2000" fill="hold"/>
                                        <p:tgtEl>
                                          <p:spTgt spid="37"/>
                                        </p:tgtEl>
                                        <p:attrNameLst>
                                          <p:attrName>ppt_x</p:attrName>
                                          <p:attrName>ppt_y</p:attrName>
                                        </p:attrNameLst>
                                      </p:cBhvr>
                                      <p:rCtr x="2487" y="93"/>
                                    </p:animMotion>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fade">
                                      <p:cBhvr>
                                        <p:cTn id="143" dur="500"/>
                                        <p:tgtEl>
                                          <p:spTgt spid="100"/>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37"/>
                                        </p:tgtEl>
                                        <p:attrNameLst>
                                          <p:attrName>style.visibility</p:attrName>
                                        </p:attrNameLst>
                                      </p:cBhvr>
                                      <p:to>
                                        <p:strVal val="hidden"/>
                                      </p:to>
                                    </p:set>
                                  </p:childTnLst>
                                </p:cTn>
                              </p:par>
                              <p:par>
                                <p:cTn id="148" presetID="1" presetClass="entr" presetSubtype="0" fill="hold" nodeType="with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63" presetClass="path" presetSubtype="0" accel="50000" decel="50000" fill="hold" nodeType="afterEffect">
                                  <p:stCondLst>
                                    <p:cond delay="0"/>
                                  </p:stCondLst>
                                  <p:childTnLst>
                                    <p:animMotion origin="layout" path="M -1.04167E-6 1.11111E-6 L 0.04896 -0.00185 " pathEditMode="relative" rAng="0" ptsTypes="AA">
                                      <p:cBhvr>
                                        <p:cTn id="152" dur="2000" fill="hold"/>
                                        <p:tgtEl>
                                          <p:spTgt spid="48"/>
                                        </p:tgtEl>
                                        <p:attrNameLst>
                                          <p:attrName>ppt_x</p:attrName>
                                          <p:attrName>ppt_y</p:attrName>
                                        </p:attrNameLst>
                                      </p:cBhvr>
                                      <p:rCtr x="2448" y="-93"/>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02"/>
                                        </p:tgtEl>
                                        <p:attrNameLst>
                                          <p:attrName>style.visibility</p:attrName>
                                        </p:attrNameLst>
                                      </p:cBhvr>
                                      <p:to>
                                        <p:strVal val="visible"/>
                                      </p:to>
                                    </p:set>
                                    <p:animEffect transition="in" filter="fade">
                                      <p:cBhvr>
                                        <p:cTn id="157" dur="500"/>
                                        <p:tgtEl>
                                          <p:spTgt spid="102"/>
                                        </p:tgtEl>
                                      </p:cBhvr>
                                    </p:animEffect>
                                  </p:childTnLst>
                                </p:cTn>
                              </p:par>
                              <p:par>
                                <p:cTn id="158" presetID="10" presetClass="entr" presetSubtype="0" fill="hold" nodeType="withEffect">
                                  <p:stCondLst>
                                    <p:cond delay="0"/>
                                  </p:stCondLst>
                                  <p:childTnLst>
                                    <p:set>
                                      <p:cBhvr>
                                        <p:cTn id="159" dur="1" fill="hold">
                                          <p:stCondLst>
                                            <p:cond delay="0"/>
                                          </p:stCondLst>
                                        </p:cTn>
                                        <p:tgtEl>
                                          <p:spTgt spid="103"/>
                                        </p:tgtEl>
                                        <p:attrNameLst>
                                          <p:attrName>style.visibility</p:attrName>
                                        </p:attrNameLst>
                                      </p:cBhvr>
                                      <p:to>
                                        <p:strVal val="visible"/>
                                      </p:to>
                                    </p:set>
                                    <p:animEffect transition="in" filter="fade">
                                      <p:cBhvr>
                                        <p:cTn id="160" dur="500"/>
                                        <p:tgtEl>
                                          <p:spTgt spid="10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04"/>
                                        </p:tgtEl>
                                        <p:attrNameLst>
                                          <p:attrName>style.visibility</p:attrName>
                                        </p:attrNameLst>
                                      </p:cBhvr>
                                      <p:to>
                                        <p:strVal val="visible"/>
                                      </p:to>
                                    </p:set>
                                    <p:animEffect transition="in" filter="fade">
                                      <p:cBhvr>
                                        <p:cTn id="163" dur="500"/>
                                        <p:tgtEl>
                                          <p:spTgt spid="10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6"/>
                                        </p:tgtEl>
                                        <p:attrNameLst>
                                          <p:attrName>style.visibility</p:attrName>
                                        </p:attrNameLst>
                                      </p:cBhvr>
                                      <p:to>
                                        <p:strVal val="visible"/>
                                      </p:to>
                                    </p:set>
                                    <p:animEffect transition="in" filter="fade">
                                      <p:cBhvr>
                                        <p:cTn id="166" dur="500"/>
                                        <p:tgtEl>
                                          <p:spTgt spid="106"/>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01"/>
                                        </p:tgtEl>
                                        <p:attrNameLst>
                                          <p:attrName>style.visibility</p:attrName>
                                        </p:attrNameLst>
                                      </p:cBhvr>
                                      <p:to>
                                        <p:strVal val="visible"/>
                                      </p:to>
                                    </p:set>
                                    <p:animEffect transition="in" filter="fade">
                                      <p:cBhvr>
                                        <p:cTn id="171" dur="500"/>
                                        <p:tgtEl>
                                          <p:spTgt spid="101"/>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05"/>
                                        </p:tgtEl>
                                        <p:attrNameLst>
                                          <p:attrName>style.visibility</p:attrName>
                                        </p:attrNameLst>
                                      </p:cBhvr>
                                      <p:to>
                                        <p:strVal val="visible"/>
                                      </p:to>
                                    </p:set>
                                    <p:animEffect transition="in" filter="fade">
                                      <p:cBhvr>
                                        <p:cTn id="176" dur="500"/>
                                        <p:tgtEl>
                                          <p:spTgt spid="10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110"/>
                                        </p:tgtEl>
                                        <p:attrNameLst>
                                          <p:attrName>style.visibility</p:attrName>
                                        </p:attrNameLst>
                                      </p:cBhvr>
                                      <p:to>
                                        <p:strVal val="visible"/>
                                      </p:to>
                                    </p:set>
                                    <p:animEffect transition="in" filter="fade">
                                      <p:cBhvr>
                                        <p:cTn id="181" dur="500"/>
                                        <p:tgtEl>
                                          <p:spTgt spid="110"/>
                                        </p:tgtEl>
                                      </p:cBhvr>
                                    </p:animEffect>
                                  </p:childTnLst>
                                </p:cTn>
                              </p:par>
                              <p:par>
                                <p:cTn id="182" presetID="10" presetClass="entr" presetSubtype="0" fill="hold" nodeType="withEffect">
                                  <p:stCondLst>
                                    <p:cond delay="0"/>
                                  </p:stCondLst>
                                  <p:childTnLst>
                                    <p:set>
                                      <p:cBhvr>
                                        <p:cTn id="183" dur="1" fill="hold">
                                          <p:stCondLst>
                                            <p:cond delay="0"/>
                                          </p:stCondLst>
                                        </p:cTn>
                                        <p:tgtEl>
                                          <p:spTgt spid="111"/>
                                        </p:tgtEl>
                                        <p:attrNameLst>
                                          <p:attrName>style.visibility</p:attrName>
                                        </p:attrNameLst>
                                      </p:cBhvr>
                                      <p:to>
                                        <p:strVal val="visible"/>
                                      </p:to>
                                    </p:set>
                                    <p:animEffect transition="in" filter="fade">
                                      <p:cBhvr>
                                        <p:cTn id="184" dur="500"/>
                                        <p:tgtEl>
                                          <p:spTgt spid="111"/>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109"/>
                                        </p:tgtEl>
                                        <p:attrNameLst>
                                          <p:attrName>style.visibility</p:attrName>
                                        </p:attrNameLst>
                                      </p:cBhvr>
                                      <p:to>
                                        <p:strVal val="visible"/>
                                      </p:to>
                                    </p:set>
                                    <p:animEffect transition="in" filter="fade">
                                      <p:cBhvr>
                                        <p:cTn id="189" dur="500"/>
                                        <p:tgtEl>
                                          <p:spTgt spid="109"/>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112"/>
                                        </p:tgtEl>
                                        <p:attrNameLst>
                                          <p:attrName>style.visibility</p:attrName>
                                        </p:attrNameLst>
                                      </p:cBhvr>
                                      <p:to>
                                        <p:strVal val="visible"/>
                                      </p:to>
                                    </p:set>
                                    <p:animEffect transition="in" filter="fade">
                                      <p:cBhvr>
                                        <p:cTn id="19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0" grpId="0"/>
      <p:bldP spid="64" grpId="0"/>
      <p:bldP spid="65" grpId="0"/>
      <p:bldP spid="66" grpId="0"/>
      <p:bldP spid="68" grpId="0"/>
      <p:bldP spid="75" grpId="0"/>
      <p:bldP spid="76" grpId="0"/>
      <p:bldP spid="80" grpId="0"/>
      <p:bldP spid="85" grpId="0"/>
      <p:bldP spid="86" grpId="0"/>
      <p:bldP spid="89" grpId="0"/>
      <p:bldP spid="78" grpId="0"/>
      <p:bldP spid="96" grpId="0"/>
      <p:bldP spid="98" grpId="0"/>
      <p:bldP spid="100" grpId="0"/>
      <p:bldP spid="101" grpId="0"/>
      <p:bldP spid="104" grpId="0"/>
      <p:bldP spid="105" grpId="0"/>
      <p:bldP spid="106" grpId="0"/>
      <p:bldP spid="109" grpId="0"/>
      <p:bldP spid="1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4</a:t>
            </a:r>
            <a:r>
              <a:rPr lang="zh-CN" altLang="en-US" dirty="0"/>
              <a:t>：栈在函数调用中的应用</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p:txBody>
          <a:bodyPr/>
          <a:lstStyle/>
          <a:p>
            <a:r>
              <a:rPr lang="zh-CN" altLang="en-US" dirty="0"/>
              <a:t>操作系统给每个进程分配一块独立的内存空间</a:t>
            </a:r>
            <a:endParaRPr lang="en-US" altLang="zh-CN" dirty="0"/>
          </a:p>
          <a:p>
            <a:r>
              <a:rPr lang="zh-CN" altLang="en-US" dirty="0"/>
              <a:t>这块内存被组织成“栈” </a:t>
            </a:r>
            <a:endParaRPr lang="en-US" altLang="zh-CN" dirty="0"/>
          </a:p>
          <a:p>
            <a:pPr lvl="1"/>
            <a:r>
              <a:rPr lang="zh-CN" altLang="en-US" dirty="0"/>
              <a:t>存储函数调用时的临时变量</a:t>
            </a:r>
            <a:endParaRPr lang="en-US" altLang="zh-CN" dirty="0"/>
          </a:p>
          <a:p>
            <a:r>
              <a:rPr lang="zh-CN" altLang="en-US" dirty="0"/>
              <a:t>每进入一个函数，将临时变量作为一个栈帧入栈</a:t>
            </a:r>
            <a:endParaRPr lang="en-US" altLang="zh-CN" dirty="0"/>
          </a:p>
          <a:p>
            <a:r>
              <a:rPr lang="zh-CN" altLang="en-US" dirty="0"/>
              <a:t>被调用函数执行完成，返回之后，将这个函数对应的栈帧出栈</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Tree>
    <p:extLst>
      <p:ext uri="{BB962C8B-B14F-4D97-AF65-F5344CB8AC3E}">
        <p14:creationId xmlns:p14="http://schemas.microsoft.com/office/powerpoint/2010/main" val="2314211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4</a:t>
            </a:r>
            <a:r>
              <a:rPr lang="zh-CN" altLang="en-US" dirty="0"/>
              <a:t>：栈在函数调用中的应用</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685805"/>
          </a:xfrm>
        </p:spPr>
        <p:txBody>
          <a:bodyPr/>
          <a:lstStyle/>
          <a:p>
            <a:r>
              <a:rPr lang="zh-CN" altLang="en-US" dirty="0"/>
              <a:t>例子代码</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7" name="表格 7">
            <a:extLst>
              <a:ext uri="{FF2B5EF4-FFF2-40B4-BE49-F238E27FC236}">
                <a16:creationId xmlns:a16="http://schemas.microsoft.com/office/drawing/2014/main" xmlns="" id="{4A0AA837-BD05-4AB6-A9E2-ABE9A22B631A}"/>
              </a:ext>
            </a:extLst>
          </p:cNvPr>
          <p:cNvGraphicFramePr>
            <a:graphicFrameLocks noGrp="1"/>
          </p:cNvGraphicFramePr>
          <p:nvPr>
            <p:extLst>
              <p:ext uri="{D42A27DB-BD31-4B8C-83A1-F6EECF244321}">
                <p14:modId xmlns:p14="http://schemas.microsoft.com/office/powerpoint/2010/main" val="1543136813"/>
              </p:ext>
            </p:extLst>
          </p:nvPr>
        </p:nvGraphicFramePr>
        <p:xfrm>
          <a:off x="609600" y="2438101"/>
          <a:ext cx="6484048" cy="4216392"/>
        </p:xfrm>
        <a:graphic>
          <a:graphicData uri="http://schemas.openxmlformats.org/drawingml/2006/table">
            <a:tbl>
              <a:tblPr firstRow="1" bandRow="1">
                <a:effectLst>
                  <a:outerShdw blurRad="203200" dist="203200" dir="10800000" algn="r" rotWithShape="0">
                    <a:prstClr val="black">
                      <a:alpha val="30000"/>
                    </a:prstClr>
                  </a:outerShdw>
                </a:effectLst>
                <a:tableStyleId>{5C22544A-7EE6-4342-B048-85BDC9FD1C3A}</a:tableStyleId>
              </a:tblPr>
              <a:tblGrid>
                <a:gridCol w="3242024">
                  <a:extLst>
                    <a:ext uri="{9D8B030D-6E8A-4147-A177-3AD203B41FA5}">
                      <a16:colId xmlns:a16="http://schemas.microsoft.com/office/drawing/2014/main" xmlns="" val="3238721857"/>
                    </a:ext>
                  </a:extLst>
                </a:gridCol>
                <a:gridCol w="3242024">
                  <a:extLst>
                    <a:ext uri="{9D8B030D-6E8A-4147-A177-3AD203B41FA5}">
                      <a16:colId xmlns:a16="http://schemas.microsoft.com/office/drawing/2014/main" xmlns="" val="2896519687"/>
                    </a:ext>
                  </a:extLst>
                </a:gridCol>
              </a:tblGrid>
              <a:tr h="4216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int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int a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int ret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int res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ret = add(3,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res = a + ret;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printf("%d", 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    reuturn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mn-lt"/>
                          <a:ea typeface="+mj-ea"/>
                          <a:cs typeface="+mn-cs"/>
                        </a:rPr>
                        <a:t>}</a:t>
                      </a:r>
                      <a:endParaRPr lang="zh-CN" altLang="en-US" sz="2800" dirty="0">
                        <a:latin typeface="+mn-lt"/>
                        <a:ea typeface="+mj-ea"/>
                      </a:endParaRPr>
                    </a:p>
                  </a:txBody>
                  <a:tcPr marL="137160" marR="137160" marT="137160" marB="137160">
                    <a:lnR w="76200" cap="flat" cmpd="sng" algn="ctr">
                      <a:solidFill>
                        <a:schemeClr val="bg1"/>
                      </a:solidFill>
                      <a:prstDash val="solid"/>
                      <a:round/>
                      <a:headEnd type="none" w="med" len="med"/>
                      <a:tailEnd type="none" w="med" len="med"/>
                    </a:lnR>
                    <a:solidFill>
                      <a:schemeClr val="accent5">
                        <a:lumMod val="20000"/>
                        <a:lumOff val="80000"/>
                      </a:schemeClr>
                    </a:solidFill>
                  </a:tcPr>
                </a:tc>
                <a:tc>
                  <a:txBody>
                    <a:bodyPr/>
                    <a:lstStyle/>
                    <a:p>
                      <a:r>
                        <a:rPr kumimoji="0" lang="en-US" altLang="zh-CN" sz="2800" b="0" i="0" u="none" strike="noStrike" kern="1200" cap="none" spc="0" normalizeH="0" baseline="0" dirty="0">
                          <a:ln>
                            <a:noFill/>
                          </a:ln>
                          <a:solidFill>
                            <a:prstClr val="black"/>
                          </a:solidFill>
                          <a:effectLst/>
                          <a:uLnTx/>
                          <a:uFillTx/>
                          <a:latin typeface="+mn-lt"/>
                          <a:ea typeface="+mj-ea"/>
                          <a:cs typeface="+mn-cs"/>
                        </a:rPr>
                        <a:t>int add(int x, int y) {</a:t>
                      </a:r>
                    </a:p>
                    <a:p>
                      <a:r>
                        <a:rPr kumimoji="0" lang="en-US" altLang="zh-CN" sz="2800" b="0" i="0" u="none" strike="noStrike" kern="1200" cap="none" spc="0" normalizeH="0" baseline="0" dirty="0">
                          <a:ln>
                            <a:noFill/>
                          </a:ln>
                          <a:solidFill>
                            <a:prstClr val="black"/>
                          </a:solidFill>
                          <a:effectLst/>
                          <a:uLnTx/>
                          <a:uFillTx/>
                          <a:latin typeface="+mn-lt"/>
                          <a:ea typeface="+mj-ea"/>
                          <a:cs typeface="+mn-cs"/>
                        </a:rPr>
                        <a:t>    int sum = 0;</a:t>
                      </a:r>
                    </a:p>
                    <a:p>
                      <a:r>
                        <a:rPr kumimoji="0" lang="en-US" altLang="zh-CN" sz="2800" b="0" i="0" u="none" strike="noStrike" kern="1200" cap="none" spc="0" normalizeH="0" baseline="0" dirty="0">
                          <a:ln>
                            <a:noFill/>
                          </a:ln>
                          <a:solidFill>
                            <a:prstClr val="black"/>
                          </a:solidFill>
                          <a:effectLst/>
                          <a:uLnTx/>
                          <a:uFillTx/>
                          <a:latin typeface="+mn-lt"/>
                          <a:ea typeface="+mj-ea"/>
                          <a:cs typeface="+mn-cs"/>
                        </a:rPr>
                        <a:t>    sum = x + y;</a:t>
                      </a:r>
                    </a:p>
                    <a:p>
                      <a:r>
                        <a:rPr kumimoji="0" lang="en-US" altLang="zh-CN" sz="2800" b="0" i="0" u="none" strike="noStrike" kern="1200" cap="none" spc="0" normalizeH="0" baseline="0" dirty="0">
                          <a:ln>
                            <a:noFill/>
                          </a:ln>
                          <a:solidFill>
                            <a:prstClr val="black"/>
                          </a:solidFill>
                          <a:effectLst/>
                          <a:uLnTx/>
                          <a:uFillTx/>
                          <a:latin typeface="+mn-lt"/>
                          <a:ea typeface="+mj-ea"/>
                          <a:cs typeface="+mn-cs"/>
                        </a:rPr>
                        <a:t>    return sum;</a:t>
                      </a:r>
                    </a:p>
                    <a:p>
                      <a:r>
                        <a:rPr kumimoji="0" lang="en-US" altLang="zh-CN" sz="2800" b="0" i="0" u="none" strike="noStrike" kern="1200" cap="none" spc="0" normalizeH="0" baseline="0" dirty="0">
                          <a:ln>
                            <a:noFill/>
                          </a:ln>
                          <a:solidFill>
                            <a:prstClr val="black"/>
                          </a:solidFill>
                          <a:effectLst/>
                          <a:uLnTx/>
                          <a:uFillTx/>
                          <a:latin typeface="+mn-lt"/>
                          <a:ea typeface="+mj-ea"/>
                          <a:cs typeface="+mn-cs"/>
                        </a:rPr>
                        <a:t>}</a:t>
                      </a:r>
                      <a:endParaRPr kumimoji="0" lang="zh-CN" altLang="en-US" sz="2800" b="0" i="0" u="none" strike="noStrike" kern="1200" cap="none" spc="0" normalizeH="0" baseline="0" dirty="0">
                        <a:ln>
                          <a:noFill/>
                        </a:ln>
                        <a:solidFill>
                          <a:prstClr val="black"/>
                        </a:solidFill>
                        <a:effectLst/>
                        <a:uLnTx/>
                        <a:uFillTx/>
                        <a:latin typeface="+mn-lt"/>
                        <a:ea typeface="+mj-ea"/>
                        <a:cs typeface="+mn-cs"/>
                      </a:endParaRPr>
                    </a:p>
                  </a:txBody>
                  <a:tcPr marL="137160" marR="137160" marT="137160" marB="137160">
                    <a:lnL w="76200" cap="flat" cmpd="sng" algn="ctr">
                      <a:solidFill>
                        <a:schemeClr val="bg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xmlns="" val="1066221422"/>
                  </a:ext>
                </a:extLst>
              </a:tr>
            </a:tbl>
          </a:graphicData>
        </a:graphic>
      </p:graphicFrame>
      <p:graphicFrame>
        <p:nvGraphicFramePr>
          <p:cNvPr id="8" name="表格 7">
            <a:extLst>
              <a:ext uri="{FF2B5EF4-FFF2-40B4-BE49-F238E27FC236}">
                <a16:creationId xmlns:a16="http://schemas.microsoft.com/office/drawing/2014/main" xmlns="" id="{187C1A0C-2FBF-4BB4-8431-6B98A8AC9A12}"/>
              </a:ext>
            </a:extLst>
          </p:cNvPr>
          <p:cNvGraphicFramePr>
            <a:graphicFrameLocks noGrp="1"/>
          </p:cNvGraphicFramePr>
          <p:nvPr>
            <p:extLst>
              <p:ext uri="{D42A27DB-BD31-4B8C-83A1-F6EECF244321}">
                <p14:modId xmlns:p14="http://schemas.microsoft.com/office/powerpoint/2010/main" val="2569709319"/>
              </p:ext>
            </p:extLst>
          </p:nvPr>
        </p:nvGraphicFramePr>
        <p:xfrm>
          <a:off x="9992628" y="2013600"/>
          <a:ext cx="1450975" cy="4628045"/>
        </p:xfrm>
        <a:graphic>
          <a:graphicData uri="http://schemas.openxmlformats.org/drawingml/2006/table">
            <a:tbl>
              <a:tblPr firstRow="1" bandRow="1">
                <a:tableStyleId>{2D5ABB26-0587-4C30-8999-92F81FD0307C}</a:tableStyleId>
              </a:tblPr>
              <a:tblGrid>
                <a:gridCol w="1450975">
                  <a:extLst>
                    <a:ext uri="{9D8B030D-6E8A-4147-A177-3AD203B41FA5}">
                      <a16:colId xmlns:a16="http://schemas.microsoft.com/office/drawing/2014/main" xmlns="" val="1260042070"/>
                    </a:ext>
                  </a:extLst>
                </a:gridCol>
              </a:tblGrid>
              <a:tr h="500454">
                <a:tc>
                  <a:txBody>
                    <a:bodyPr/>
                    <a:lstStyle/>
                    <a:p>
                      <a:pPr algn="ctr"/>
                      <a:r>
                        <a:rPr lang="en-US" altLang="zh-CN" sz="2800" kern="1200" dirty="0">
                          <a:solidFill>
                            <a:schemeClr val="tx1"/>
                          </a:solidFill>
                          <a:latin typeface="+mn-lt"/>
                          <a:ea typeface="+mn-ea"/>
                          <a:cs typeface="+mn-cs"/>
                        </a:rPr>
                        <a:t>…</a:t>
                      </a:r>
                      <a:endParaRPr lang="zh-CN" altLang="en-US" sz="2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614730305"/>
                  </a:ext>
                </a:extLst>
              </a:tr>
              <a:tr h="500454">
                <a:tc>
                  <a:txBody>
                    <a:bodyPr/>
                    <a:lstStyle/>
                    <a:p>
                      <a:pPr algn="ctr"/>
                      <a:r>
                        <a:rPr lang="en-US" altLang="zh-CN" sz="2800" kern="1200" dirty="0">
                          <a:solidFill>
                            <a:schemeClr val="tx1"/>
                          </a:solidFill>
                          <a:latin typeface="+mn-lt"/>
                          <a:ea typeface="+mn-ea"/>
                          <a:cs typeface="+mn-cs"/>
                        </a:rPr>
                        <a:t>sum=0</a:t>
                      </a:r>
                      <a:endParaRPr lang="zh-CN" altLang="en-US" sz="2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879018903"/>
                  </a:ext>
                </a:extLst>
              </a:tr>
              <a:tr h="500454">
                <a:tc>
                  <a:txBody>
                    <a:bodyPr/>
                    <a:lstStyle/>
                    <a:p>
                      <a:pPr algn="ctr"/>
                      <a:r>
                        <a:rPr lang="en-US" altLang="zh-CN" sz="2800" kern="1200" dirty="0">
                          <a:solidFill>
                            <a:schemeClr val="tx1"/>
                          </a:solidFill>
                          <a:latin typeface="+mn-lt"/>
                          <a:ea typeface="+mn-ea"/>
                          <a:cs typeface="+mn-cs"/>
                        </a:rPr>
                        <a:t>x=3</a:t>
                      </a:r>
                      <a:endParaRPr lang="zh-CN" altLang="en-US" sz="2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116485920"/>
                  </a:ext>
                </a:extLst>
              </a:tr>
              <a:tr h="500454">
                <a:tc>
                  <a:txBody>
                    <a:bodyPr/>
                    <a:lstStyle/>
                    <a:p>
                      <a:pPr algn="ctr"/>
                      <a:r>
                        <a:rPr lang="en-US" altLang="zh-CN" sz="2800" kern="1200" dirty="0">
                          <a:solidFill>
                            <a:schemeClr val="tx1"/>
                          </a:solidFill>
                          <a:latin typeface="+mn-lt"/>
                          <a:ea typeface="+mn-ea"/>
                          <a:cs typeface="+mn-cs"/>
                        </a:rPr>
                        <a:t>y=5</a:t>
                      </a:r>
                      <a:endParaRPr lang="zh-CN" altLang="en-US" sz="2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958694770"/>
                  </a:ext>
                </a:extLst>
              </a:tr>
              <a:tr h="630202">
                <a:tc>
                  <a:txBody>
                    <a:bodyPr/>
                    <a:lstStyle/>
                    <a:p>
                      <a:pPr algn="ctr"/>
                      <a:r>
                        <a:rPr lang="en-US" altLang="zh-CN" sz="2800" dirty="0"/>
                        <a:t>…</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722412702"/>
                  </a:ext>
                </a:extLst>
              </a:tr>
              <a:tr h="630202">
                <a:tc>
                  <a:txBody>
                    <a:bodyPr/>
                    <a:lstStyle/>
                    <a:p>
                      <a:pPr algn="ctr"/>
                      <a:r>
                        <a:rPr lang="en-US" altLang="zh-CN" sz="2800" dirty="0"/>
                        <a:t>res=0</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3891966218"/>
                  </a:ext>
                </a:extLst>
              </a:tr>
              <a:tr h="716699">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latin typeface="+mn-lt"/>
                          <a:ea typeface="+mn-ea"/>
                          <a:cs typeface="+mn-cs"/>
                        </a:rPr>
                        <a:t>ret=0</a:t>
                      </a:r>
                      <a:endParaRPr lang="zh-CN" altLang="en-US" sz="2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78302">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latin typeface="+mn-lt"/>
                          <a:ea typeface="+mn-ea"/>
                          <a:cs typeface="+mn-cs"/>
                        </a:rPr>
                        <a:t>a=1</a:t>
                      </a:r>
                      <a:endParaRPr lang="zh-CN" altLang="en-US" sz="2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sp>
        <p:nvSpPr>
          <p:cNvPr id="10" name="文本框 9">
            <a:extLst>
              <a:ext uri="{FF2B5EF4-FFF2-40B4-BE49-F238E27FC236}">
                <a16:creationId xmlns:a16="http://schemas.microsoft.com/office/drawing/2014/main" xmlns="" id="{4132202B-76F7-4AA5-92D7-D22A412976F9}"/>
              </a:ext>
            </a:extLst>
          </p:cNvPr>
          <p:cNvSpPr txBox="1"/>
          <p:nvPr/>
        </p:nvSpPr>
        <p:spPr>
          <a:xfrm>
            <a:off x="7093648" y="1369370"/>
            <a:ext cx="5049520" cy="461665"/>
          </a:xfrm>
          <a:prstGeom prst="rect">
            <a:avLst/>
          </a:prstGeom>
          <a:noFill/>
        </p:spPr>
        <p:txBody>
          <a:bodyPr wrap="square">
            <a:spAutoFit/>
          </a:bodyPr>
          <a:lstStyle/>
          <a:p>
            <a:r>
              <a:rPr lang="zh-CN" altLang="en-US" sz="2400" dirty="0">
                <a:latin typeface="+mj-ea"/>
                <a:ea typeface="+mj-ea"/>
              </a:rPr>
              <a:t>执行到</a:t>
            </a:r>
            <a:r>
              <a:rPr lang="en-US" altLang="zh-CN" sz="2400" dirty="0">
                <a:latin typeface="+mj-ea"/>
                <a:ea typeface="+mj-ea"/>
              </a:rPr>
              <a:t>add()</a:t>
            </a:r>
            <a:r>
              <a:rPr lang="zh-CN" altLang="en-US" sz="2400" dirty="0">
                <a:latin typeface="+mj-ea"/>
                <a:ea typeface="+mj-ea"/>
              </a:rPr>
              <a:t>时，函数调用栈的情况</a:t>
            </a:r>
          </a:p>
        </p:txBody>
      </p:sp>
      <p:sp>
        <p:nvSpPr>
          <p:cNvPr id="11" name="左大括号 10">
            <a:extLst>
              <a:ext uri="{FF2B5EF4-FFF2-40B4-BE49-F238E27FC236}">
                <a16:creationId xmlns:a16="http://schemas.microsoft.com/office/drawing/2014/main" xmlns="" id="{5FB29543-84A6-477F-A788-81DE430E0FE4}"/>
              </a:ext>
            </a:extLst>
          </p:cNvPr>
          <p:cNvSpPr/>
          <p:nvPr/>
        </p:nvSpPr>
        <p:spPr>
          <a:xfrm>
            <a:off x="9601200" y="4196080"/>
            <a:ext cx="391428" cy="2445565"/>
          </a:xfrm>
          <a:prstGeom prst="leftBrace">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7099644C-F097-4724-A2BD-B03462F95B68}"/>
              </a:ext>
            </a:extLst>
          </p:cNvPr>
          <p:cNvSpPr txBox="1"/>
          <p:nvPr/>
        </p:nvSpPr>
        <p:spPr>
          <a:xfrm>
            <a:off x="7919988" y="5157252"/>
            <a:ext cx="2072640"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main</a:t>
            </a:r>
            <a:r>
              <a:rPr lang="zh-CN" altLang="en-US" sz="2800" dirty="0">
                <a:solidFill>
                  <a:prstClr val="black"/>
                </a:solidFill>
                <a:latin typeface="Calibri" panose="020F0502020204030204"/>
                <a:ea typeface="黑体" panose="02010609060101010101" pitchFamily="49" charset="-122"/>
              </a:rPr>
              <a:t>帧栈</a:t>
            </a:r>
            <a:endParaRPr lang="zh-CN" altLang="en-US" dirty="0"/>
          </a:p>
        </p:txBody>
      </p:sp>
      <p:sp>
        <p:nvSpPr>
          <p:cNvPr id="16" name="左大括号 15">
            <a:extLst>
              <a:ext uri="{FF2B5EF4-FFF2-40B4-BE49-F238E27FC236}">
                <a16:creationId xmlns:a16="http://schemas.microsoft.com/office/drawing/2014/main" xmlns="" id="{7E10C512-5DAD-4F17-A4B5-6518765000CA}"/>
              </a:ext>
            </a:extLst>
          </p:cNvPr>
          <p:cNvSpPr/>
          <p:nvPr/>
        </p:nvSpPr>
        <p:spPr>
          <a:xfrm>
            <a:off x="9557716" y="2167883"/>
            <a:ext cx="391428" cy="1934767"/>
          </a:xfrm>
          <a:prstGeom prst="leftBrace">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FB3B1B19-7A69-46CC-8909-F84BD8934912}"/>
              </a:ext>
            </a:extLst>
          </p:cNvPr>
          <p:cNvSpPr txBox="1"/>
          <p:nvPr/>
        </p:nvSpPr>
        <p:spPr>
          <a:xfrm>
            <a:off x="7919988" y="2885637"/>
            <a:ext cx="1505049"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add</a:t>
            </a:r>
            <a:r>
              <a:rPr lang="zh-CN" altLang="en-US" sz="2800" dirty="0">
                <a:solidFill>
                  <a:prstClr val="black"/>
                </a:solidFill>
                <a:latin typeface="Calibri" panose="020F0502020204030204"/>
                <a:ea typeface="黑体" panose="02010609060101010101" pitchFamily="49" charset="-122"/>
              </a:rPr>
              <a:t>帧栈</a:t>
            </a:r>
            <a:endParaRPr lang="zh-CN" altLang="en-US" dirty="0"/>
          </a:p>
        </p:txBody>
      </p:sp>
    </p:spTree>
    <p:extLst>
      <p:ext uri="{BB962C8B-B14F-4D97-AF65-F5344CB8AC3E}">
        <p14:creationId xmlns:p14="http://schemas.microsoft.com/office/powerpoint/2010/main" val="182899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P spid="16" grpId="0" animBg="1"/>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normAutofit/>
          </a:bodyPr>
          <a:lstStyle/>
          <a:p>
            <a:r>
              <a:rPr lang="zh-CN" altLang="en-US" dirty="0"/>
              <a:t>例</a:t>
            </a:r>
            <a:r>
              <a:rPr lang="en-US" altLang="zh-CN" dirty="0"/>
              <a:t>4</a:t>
            </a:r>
            <a:r>
              <a:rPr lang="zh-CN" altLang="en-US" dirty="0"/>
              <a:t>：栈在函数调用中的应用</a:t>
            </a:r>
            <a:r>
              <a:rPr lang="en-US" altLang="zh-CN" dirty="0"/>
              <a:t>——</a:t>
            </a:r>
            <a:r>
              <a:rPr lang="zh-CN" altLang="en-US" sz="3600" dirty="0">
                <a:latin typeface="黑体" panose="02010609060101010101" pitchFamily="49" charset="-122"/>
                <a:ea typeface="黑体" panose="02010609060101010101" pitchFamily="49" charset="-122"/>
              </a:rPr>
              <a:t>嵌套调用</a:t>
            </a:r>
            <a:endParaRPr lang="zh-CN" altLang="en-US"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pSp>
        <p:nvGrpSpPr>
          <p:cNvPr id="6" name="Group 3">
            <a:extLst>
              <a:ext uri="{FF2B5EF4-FFF2-40B4-BE49-F238E27FC236}">
                <a16:creationId xmlns:a16="http://schemas.microsoft.com/office/drawing/2014/main" xmlns="" id="{9EA2D00B-8103-4600-BD22-07F145FD6CE3}"/>
              </a:ext>
            </a:extLst>
          </p:cNvPr>
          <p:cNvGrpSpPr>
            <a:grpSpLocks/>
          </p:cNvGrpSpPr>
          <p:nvPr/>
        </p:nvGrpSpPr>
        <p:grpSpPr bwMode="auto">
          <a:xfrm>
            <a:off x="8274050" y="5454650"/>
            <a:ext cx="457200" cy="1143000"/>
            <a:chOff x="3504" y="3216"/>
            <a:chExt cx="288" cy="720"/>
          </a:xfrm>
        </p:grpSpPr>
        <p:sp>
          <p:nvSpPr>
            <p:cNvPr id="7" name="Rectangle 4">
              <a:extLst>
                <a:ext uri="{FF2B5EF4-FFF2-40B4-BE49-F238E27FC236}">
                  <a16:creationId xmlns:a16="http://schemas.microsoft.com/office/drawing/2014/main" xmlns="" id="{8852D1EA-31A1-48C8-A7CF-768BE80FA667}"/>
                </a:ext>
              </a:extLst>
            </p:cNvPr>
            <p:cNvSpPr>
              <a:spLocks noChangeArrowheads="1"/>
            </p:cNvSpPr>
            <p:nvPr/>
          </p:nvSpPr>
          <p:spPr bwMode="auto">
            <a:xfrm>
              <a:off x="3504" y="3552"/>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s</a:t>
              </a:r>
            </a:p>
          </p:txBody>
        </p:sp>
        <p:sp>
          <p:nvSpPr>
            <p:cNvPr id="8" name="Line 5">
              <a:extLst>
                <a:ext uri="{FF2B5EF4-FFF2-40B4-BE49-F238E27FC236}">
                  <a16:creationId xmlns:a16="http://schemas.microsoft.com/office/drawing/2014/main" xmlns="" id="{A0ED4C7C-5DF2-4B66-BE77-1790A7A3178B}"/>
                </a:ext>
              </a:extLst>
            </p:cNvPr>
            <p:cNvSpPr>
              <a:spLocks noChangeShapeType="1"/>
            </p:cNvSpPr>
            <p:nvPr/>
          </p:nvSpPr>
          <p:spPr bwMode="auto">
            <a:xfrm flipV="1">
              <a:off x="3792" y="3216"/>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xmlns="" id="{C527088F-B545-4C8A-9404-9A151E07BA68}"/>
                </a:ext>
              </a:extLst>
            </p:cNvPr>
            <p:cNvSpPr>
              <a:spLocks noChangeShapeType="1"/>
            </p:cNvSpPr>
            <p:nvPr/>
          </p:nvSpPr>
          <p:spPr bwMode="auto">
            <a:xfrm flipV="1">
              <a:off x="3504" y="3216"/>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7">
              <a:extLst>
                <a:ext uri="{FF2B5EF4-FFF2-40B4-BE49-F238E27FC236}">
                  <a16:creationId xmlns:a16="http://schemas.microsoft.com/office/drawing/2014/main" xmlns="" id="{387254E0-877C-4E9E-A44F-785F809EEE3A}"/>
                </a:ext>
              </a:extLst>
            </p:cNvPr>
            <p:cNvSpPr>
              <a:spLocks noChangeArrowheads="1"/>
            </p:cNvSpPr>
            <p:nvPr/>
          </p:nvSpPr>
          <p:spPr bwMode="auto">
            <a:xfrm>
              <a:off x="3504" y="3744"/>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r</a:t>
              </a:r>
            </a:p>
          </p:txBody>
        </p:sp>
      </p:grpSp>
      <p:grpSp>
        <p:nvGrpSpPr>
          <p:cNvPr id="11" name="Group 8">
            <a:extLst>
              <a:ext uri="{FF2B5EF4-FFF2-40B4-BE49-F238E27FC236}">
                <a16:creationId xmlns:a16="http://schemas.microsoft.com/office/drawing/2014/main" xmlns="" id="{080CC343-F204-4E74-BDE2-BDA98560144A}"/>
              </a:ext>
            </a:extLst>
          </p:cNvPr>
          <p:cNvGrpSpPr>
            <a:grpSpLocks/>
          </p:cNvGrpSpPr>
          <p:nvPr/>
        </p:nvGrpSpPr>
        <p:grpSpPr bwMode="auto">
          <a:xfrm>
            <a:off x="6064250" y="5378450"/>
            <a:ext cx="457200" cy="1143000"/>
            <a:chOff x="3744" y="2544"/>
            <a:chExt cx="288" cy="720"/>
          </a:xfrm>
        </p:grpSpPr>
        <p:sp>
          <p:nvSpPr>
            <p:cNvPr id="12" name="Line 9">
              <a:extLst>
                <a:ext uri="{FF2B5EF4-FFF2-40B4-BE49-F238E27FC236}">
                  <a16:creationId xmlns:a16="http://schemas.microsoft.com/office/drawing/2014/main" xmlns="" id="{A52D8AC1-3AAA-4103-8DAA-DA826718A1EF}"/>
                </a:ext>
              </a:extLst>
            </p:cNvPr>
            <p:cNvSpPr>
              <a:spLocks noChangeShapeType="1"/>
            </p:cNvSpPr>
            <p:nvPr/>
          </p:nvSpPr>
          <p:spPr bwMode="auto">
            <a:xfrm flipV="1">
              <a:off x="3744" y="2544"/>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xmlns="" id="{21893F76-EBB2-4979-9A70-25DFA48DF725}"/>
                </a:ext>
              </a:extLst>
            </p:cNvPr>
            <p:cNvSpPr>
              <a:spLocks noChangeShapeType="1"/>
            </p:cNvSpPr>
            <p:nvPr/>
          </p:nvSpPr>
          <p:spPr bwMode="auto">
            <a:xfrm flipV="1">
              <a:off x="4032" y="2544"/>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1">
              <a:extLst>
                <a:ext uri="{FF2B5EF4-FFF2-40B4-BE49-F238E27FC236}">
                  <a16:creationId xmlns:a16="http://schemas.microsoft.com/office/drawing/2014/main" xmlns="" id="{62781110-1E4D-41A6-B879-81C75E998D35}"/>
                </a:ext>
              </a:extLst>
            </p:cNvPr>
            <p:cNvSpPr>
              <a:spLocks noChangeArrowheads="1"/>
            </p:cNvSpPr>
            <p:nvPr/>
          </p:nvSpPr>
          <p:spPr bwMode="auto">
            <a:xfrm>
              <a:off x="3744" y="3072"/>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r</a:t>
              </a:r>
            </a:p>
          </p:txBody>
        </p:sp>
      </p:grpSp>
      <p:sp>
        <p:nvSpPr>
          <p:cNvPr id="15" name="Text Box 13" descr="花岗岩">
            <a:extLst>
              <a:ext uri="{FF2B5EF4-FFF2-40B4-BE49-F238E27FC236}">
                <a16:creationId xmlns:a16="http://schemas.microsoft.com/office/drawing/2014/main" xmlns="" id="{E104FD86-C451-4FA6-A213-5B22A488FC04}"/>
              </a:ext>
            </a:extLst>
          </p:cNvPr>
          <p:cNvSpPr txBox="1">
            <a:spLocks noChangeArrowheads="1"/>
          </p:cNvSpPr>
          <p:nvPr/>
        </p:nvSpPr>
        <p:spPr bwMode="auto">
          <a:xfrm>
            <a:off x="4932402" y="1697038"/>
            <a:ext cx="553998" cy="13716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80808"/>
                </a:solidFill>
                <a:latin typeface="Times New Roman" panose="02020603050405020304" pitchFamily="18" charset="0"/>
              </a:rPr>
              <a:t>子过程</a:t>
            </a:r>
            <a:r>
              <a:rPr kumimoji="1" lang="en-US" altLang="zh-CN" sz="2400" b="1">
                <a:solidFill>
                  <a:srgbClr val="080808"/>
                </a:solidFill>
                <a:latin typeface="Times New Roman" panose="02020603050405020304" pitchFamily="18" charset="0"/>
              </a:rPr>
              <a:t>1</a:t>
            </a:r>
          </a:p>
        </p:txBody>
      </p:sp>
      <p:grpSp>
        <p:nvGrpSpPr>
          <p:cNvPr id="16" name="Group 14">
            <a:extLst>
              <a:ext uri="{FF2B5EF4-FFF2-40B4-BE49-F238E27FC236}">
                <a16:creationId xmlns:a16="http://schemas.microsoft.com/office/drawing/2014/main" xmlns="" id="{F8BEE714-949D-4F9E-8D4E-3D04447DAE33}"/>
              </a:ext>
            </a:extLst>
          </p:cNvPr>
          <p:cNvGrpSpPr>
            <a:grpSpLocks/>
          </p:cNvGrpSpPr>
          <p:nvPr/>
        </p:nvGrpSpPr>
        <p:grpSpPr bwMode="auto">
          <a:xfrm>
            <a:off x="2711451" y="2711452"/>
            <a:ext cx="930275" cy="1223963"/>
            <a:chOff x="1152" y="1488"/>
            <a:chExt cx="586" cy="771"/>
          </a:xfrm>
        </p:grpSpPr>
        <p:grpSp>
          <p:nvGrpSpPr>
            <p:cNvPr id="17" name="Group 15">
              <a:extLst>
                <a:ext uri="{FF2B5EF4-FFF2-40B4-BE49-F238E27FC236}">
                  <a16:creationId xmlns:a16="http://schemas.microsoft.com/office/drawing/2014/main" xmlns="" id="{A935BC76-EC92-4497-9E7C-1DCB8E199768}"/>
                </a:ext>
              </a:extLst>
            </p:cNvPr>
            <p:cNvGrpSpPr>
              <a:grpSpLocks/>
            </p:cNvGrpSpPr>
            <p:nvPr/>
          </p:nvGrpSpPr>
          <p:grpSpPr bwMode="auto">
            <a:xfrm>
              <a:off x="1152" y="1488"/>
              <a:ext cx="586" cy="771"/>
              <a:chOff x="1152" y="1488"/>
              <a:chExt cx="586" cy="771"/>
            </a:xfrm>
          </p:grpSpPr>
          <p:sp>
            <p:nvSpPr>
              <p:cNvPr id="19" name="Text Box 16">
                <a:extLst>
                  <a:ext uri="{FF2B5EF4-FFF2-40B4-BE49-F238E27FC236}">
                    <a16:creationId xmlns:a16="http://schemas.microsoft.com/office/drawing/2014/main" xmlns="" id="{BBFC4BC3-89E2-4D9E-A74C-E4FBCFEB4735}"/>
                  </a:ext>
                </a:extLst>
              </p:cNvPr>
              <p:cNvSpPr txBox="1">
                <a:spLocks noChangeArrowheads="1"/>
              </p:cNvSpPr>
              <p:nvPr/>
            </p:nvSpPr>
            <p:spPr bwMode="auto">
              <a:xfrm>
                <a:off x="1152" y="1968"/>
                <a:ext cx="192" cy="291"/>
              </a:xfrm>
              <a:prstGeom prst="rect">
                <a:avLst/>
              </a:prstGeom>
              <a:noFill/>
              <a:ln w="25400">
                <a:solidFill>
                  <a:schemeClr val="tx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3300"/>
                    </a:solidFill>
                    <a:latin typeface="Times New Roman" panose="02020603050405020304" pitchFamily="18" charset="0"/>
                  </a:rPr>
                  <a:t>r</a:t>
                </a:r>
              </a:p>
            </p:txBody>
          </p:sp>
          <p:sp>
            <p:nvSpPr>
              <p:cNvPr id="20" name="Text Box 17">
                <a:extLst>
                  <a:ext uri="{FF2B5EF4-FFF2-40B4-BE49-F238E27FC236}">
                    <a16:creationId xmlns:a16="http://schemas.microsoft.com/office/drawing/2014/main" xmlns="" id="{0D874E67-514B-4A3E-AB19-C6530E016DC2}"/>
                  </a:ext>
                </a:extLst>
              </p:cNvPr>
              <p:cNvSpPr txBox="1">
                <a:spLocks noChangeArrowheads="1"/>
              </p:cNvSpPr>
              <p:nvPr/>
            </p:nvSpPr>
            <p:spPr bwMode="auto">
              <a:xfrm>
                <a:off x="1389" y="1488"/>
                <a:ext cx="349"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rgbClr val="080808"/>
                    </a:solidFill>
                    <a:latin typeface="黑体" panose="02010609060101010101" pitchFamily="49" charset="-122"/>
                    <a:ea typeface="黑体" panose="02010609060101010101" pitchFamily="49" charset="-122"/>
                  </a:rPr>
                  <a:t>主程序</a:t>
                </a:r>
              </a:p>
            </p:txBody>
          </p:sp>
        </p:grpSp>
        <p:sp>
          <p:nvSpPr>
            <p:cNvPr id="18" name="Line 18">
              <a:extLst>
                <a:ext uri="{FF2B5EF4-FFF2-40B4-BE49-F238E27FC236}">
                  <a16:creationId xmlns:a16="http://schemas.microsoft.com/office/drawing/2014/main" xmlns="" id="{0641F8A6-C6B6-4288-BB8F-3FC25032A189}"/>
                </a:ext>
              </a:extLst>
            </p:cNvPr>
            <p:cNvSpPr>
              <a:spLocks noChangeShapeType="1"/>
            </p:cNvSpPr>
            <p:nvPr/>
          </p:nvSpPr>
          <p:spPr bwMode="auto">
            <a:xfrm>
              <a:off x="1392" y="1728"/>
              <a:ext cx="0" cy="48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19">
            <a:extLst>
              <a:ext uri="{FF2B5EF4-FFF2-40B4-BE49-F238E27FC236}">
                <a16:creationId xmlns:a16="http://schemas.microsoft.com/office/drawing/2014/main" xmlns="" id="{1741D727-8E45-4C3F-B064-75A9D7E5329A}"/>
              </a:ext>
            </a:extLst>
          </p:cNvPr>
          <p:cNvGrpSpPr>
            <a:grpSpLocks/>
          </p:cNvGrpSpPr>
          <p:nvPr/>
        </p:nvGrpSpPr>
        <p:grpSpPr bwMode="auto">
          <a:xfrm>
            <a:off x="6445250" y="1873250"/>
            <a:ext cx="457200" cy="1143000"/>
            <a:chOff x="3504" y="960"/>
            <a:chExt cx="288" cy="720"/>
          </a:xfrm>
        </p:grpSpPr>
        <p:sp>
          <p:nvSpPr>
            <p:cNvPr id="22" name="Rectangle 20">
              <a:extLst>
                <a:ext uri="{FF2B5EF4-FFF2-40B4-BE49-F238E27FC236}">
                  <a16:creationId xmlns:a16="http://schemas.microsoft.com/office/drawing/2014/main" xmlns="" id="{85F8D5E2-CB80-4221-A7A9-77CD16720FAD}"/>
                </a:ext>
              </a:extLst>
            </p:cNvPr>
            <p:cNvSpPr>
              <a:spLocks noChangeArrowheads="1"/>
            </p:cNvSpPr>
            <p:nvPr/>
          </p:nvSpPr>
          <p:spPr bwMode="auto">
            <a:xfrm>
              <a:off x="3504" y="1488"/>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a:solidFill>
                    <a:srgbClr val="003300"/>
                  </a:solidFill>
                  <a:latin typeface="Times New Roman" panose="02020603050405020304" pitchFamily="18" charset="0"/>
                </a:rPr>
                <a:t>r</a:t>
              </a:r>
            </a:p>
          </p:txBody>
        </p:sp>
        <p:sp>
          <p:nvSpPr>
            <p:cNvPr id="23" name="Rectangle 21">
              <a:extLst>
                <a:ext uri="{FF2B5EF4-FFF2-40B4-BE49-F238E27FC236}">
                  <a16:creationId xmlns:a16="http://schemas.microsoft.com/office/drawing/2014/main" xmlns="" id="{530827A4-93C9-4BB3-A61C-8B5207279022}"/>
                </a:ext>
              </a:extLst>
            </p:cNvPr>
            <p:cNvSpPr>
              <a:spLocks noChangeArrowheads="1"/>
            </p:cNvSpPr>
            <p:nvPr/>
          </p:nvSpPr>
          <p:spPr bwMode="auto">
            <a:xfrm>
              <a:off x="3504" y="1296"/>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s</a:t>
              </a:r>
            </a:p>
          </p:txBody>
        </p:sp>
        <p:sp>
          <p:nvSpPr>
            <p:cNvPr id="24" name="Line 22">
              <a:extLst>
                <a:ext uri="{FF2B5EF4-FFF2-40B4-BE49-F238E27FC236}">
                  <a16:creationId xmlns:a16="http://schemas.microsoft.com/office/drawing/2014/main" xmlns="" id="{21C1F7B1-4F90-4EF4-B701-488649A7BCAB}"/>
                </a:ext>
              </a:extLst>
            </p:cNvPr>
            <p:cNvSpPr>
              <a:spLocks noChangeShapeType="1"/>
            </p:cNvSpPr>
            <p:nvPr/>
          </p:nvSpPr>
          <p:spPr bwMode="auto">
            <a:xfrm flipV="1">
              <a:off x="3504" y="960"/>
              <a:ext cx="0" cy="33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a:extLst>
                <a:ext uri="{FF2B5EF4-FFF2-40B4-BE49-F238E27FC236}">
                  <a16:creationId xmlns:a16="http://schemas.microsoft.com/office/drawing/2014/main" xmlns="" id="{22268242-EA77-451D-942B-5CE2B753E063}"/>
                </a:ext>
              </a:extLst>
            </p:cNvPr>
            <p:cNvSpPr>
              <a:spLocks noChangeShapeType="1"/>
            </p:cNvSpPr>
            <p:nvPr/>
          </p:nvSpPr>
          <p:spPr bwMode="auto">
            <a:xfrm flipV="1">
              <a:off x="3792" y="960"/>
              <a:ext cx="0" cy="33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24">
            <a:extLst>
              <a:ext uri="{FF2B5EF4-FFF2-40B4-BE49-F238E27FC236}">
                <a16:creationId xmlns:a16="http://schemas.microsoft.com/office/drawing/2014/main" xmlns="" id="{12594E95-B2A0-4CE1-8A8D-EC401B950C16}"/>
              </a:ext>
            </a:extLst>
          </p:cNvPr>
          <p:cNvGrpSpPr>
            <a:grpSpLocks/>
          </p:cNvGrpSpPr>
          <p:nvPr/>
        </p:nvGrpSpPr>
        <p:grpSpPr bwMode="auto">
          <a:xfrm>
            <a:off x="8502650" y="2101850"/>
            <a:ext cx="457200" cy="1143000"/>
            <a:chOff x="4800" y="1104"/>
            <a:chExt cx="288" cy="720"/>
          </a:xfrm>
        </p:grpSpPr>
        <p:sp>
          <p:nvSpPr>
            <p:cNvPr id="27" name="Line 25">
              <a:extLst>
                <a:ext uri="{FF2B5EF4-FFF2-40B4-BE49-F238E27FC236}">
                  <a16:creationId xmlns:a16="http://schemas.microsoft.com/office/drawing/2014/main" xmlns="" id="{7D334111-5BBC-4BD4-9728-C4A03154C87C}"/>
                </a:ext>
              </a:extLst>
            </p:cNvPr>
            <p:cNvSpPr>
              <a:spLocks noChangeShapeType="1"/>
            </p:cNvSpPr>
            <p:nvPr/>
          </p:nvSpPr>
          <p:spPr bwMode="auto">
            <a:xfrm flipV="1">
              <a:off x="4800" y="1104"/>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6">
              <a:extLst>
                <a:ext uri="{FF2B5EF4-FFF2-40B4-BE49-F238E27FC236}">
                  <a16:creationId xmlns:a16="http://schemas.microsoft.com/office/drawing/2014/main" xmlns="" id="{D8018BED-36F2-4013-B801-70571A40B64D}"/>
                </a:ext>
              </a:extLst>
            </p:cNvPr>
            <p:cNvSpPr>
              <a:spLocks noChangeShapeType="1"/>
            </p:cNvSpPr>
            <p:nvPr/>
          </p:nvSpPr>
          <p:spPr bwMode="auto">
            <a:xfrm flipV="1">
              <a:off x="5088" y="1104"/>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Rectangle 27">
              <a:extLst>
                <a:ext uri="{FF2B5EF4-FFF2-40B4-BE49-F238E27FC236}">
                  <a16:creationId xmlns:a16="http://schemas.microsoft.com/office/drawing/2014/main" xmlns="" id="{9E3DAD30-DBF6-470A-A289-4F808E3847D4}"/>
                </a:ext>
              </a:extLst>
            </p:cNvPr>
            <p:cNvSpPr>
              <a:spLocks noChangeArrowheads="1"/>
            </p:cNvSpPr>
            <p:nvPr/>
          </p:nvSpPr>
          <p:spPr bwMode="auto">
            <a:xfrm>
              <a:off x="4800" y="1632"/>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r</a:t>
              </a:r>
            </a:p>
          </p:txBody>
        </p:sp>
        <p:sp>
          <p:nvSpPr>
            <p:cNvPr id="30" name="Rectangle 28">
              <a:extLst>
                <a:ext uri="{FF2B5EF4-FFF2-40B4-BE49-F238E27FC236}">
                  <a16:creationId xmlns:a16="http://schemas.microsoft.com/office/drawing/2014/main" xmlns="" id="{3641BD31-C966-4B53-A7C2-B6ADCA336CAB}"/>
                </a:ext>
              </a:extLst>
            </p:cNvPr>
            <p:cNvSpPr>
              <a:spLocks noChangeArrowheads="1"/>
            </p:cNvSpPr>
            <p:nvPr/>
          </p:nvSpPr>
          <p:spPr bwMode="auto">
            <a:xfrm>
              <a:off x="4800" y="1440"/>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a:solidFill>
                    <a:srgbClr val="003300"/>
                  </a:solidFill>
                  <a:latin typeface="Times New Roman" panose="02020603050405020304" pitchFamily="18" charset="0"/>
                </a:rPr>
                <a:t>s</a:t>
              </a:r>
            </a:p>
          </p:txBody>
        </p:sp>
        <p:sp>
          <p:nvSpPr>
            <p:cNvPr id="31" name="Rectangle 29">
              <a:extLst>
                <a:ext uri="{FF2B5EF4-FFF2-40B4-BE49-F238E27FC236}">
                  <a16:creationId xmlns:a16="http://schemas.microsoft.com/office/drawing/2014/main" xmlns="" id="{E154C857-FCCC-4851-8E03-05CD373F980B}"/>
                </a:ext>
              </a:extLst>
            </p:cNvPr>
            <p:cNvSpPr>
              <a:spLocks noChangeArrowheads="1"/>
            </p:cNvSpPr>
            <p:nvPr/>
          </p:nvSpPr>
          <p:spPr bwMode="auto">
            <a:xfrm>
              <a:off x="4800" y="1248"/>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t</a:t>
              </a:r>
            </a:p>
          </p:txBody>
        </p:sp>
      </p:grpSp>
      <p:grpSp>
        <p:nvGrpSpPr>
          <p:cNvPr id="32" name="Group 30">
            <a:extLst>
              <a:ext uri="{FF2B5EF4-FFF2-40B4-BE49-F238E27FC236}">
                <a16:creationId xmlns:a16="http://schemas.microsoft.com/office/drawing/2014/main" xmlns="" id="{4BF7B49E-B305-4BA5-AF8A-7EE8703BF30C}"/>
              </a:ext>
            </a:extLst>
          </p:cNvPr>
          <p:cNvGrpSpPr>
            <a:grpSpLocks/>
          </p:cNvGrpSpPr>
          <p:nvPr/>
        </p:nvGrpSpPr>
        <p:grpSpPr bwMode="auto">
          <a:xfrm>
            <a:off x="4302125" y="1854200"/>
            <a:ext cx="457200" cy="1143000"/>
            <a:chOff x="912" y="2976"/>
            <a:chExt cx="288" cy="720"/>
          </a:xfrm>
        </p:grpSpPr>
        <p:sp>
          <p:nvSpPr>
            <p:cNvPr id="33" name="Rectangle 31">
              <a:extLst>
                <a:ext uri="{FF2B5EF4-FFF2-40B4-BE49-F238E27FC236}">
                  <a16:creationId xmlns:a16="http://schemas.microsoft.com/office/drawing/2014/main" xmlns="" id="{F9B17083-99D5-4D2F-845E-465057378F53}"/>
                </a:ext>
              </a:extLst>
            </p:cNvPr>
            <p:cNvSpPr>
              <a:spLocks noChangeArrowheads="1"/>
            </p:cNvSpPr>
            <p:nvPr/>
          </p:nvSpPr>
          <p:spPr bwMode="auto">
            <a:xfrm>
              <a:off x="912" y="3504"/>
              <a:ext cx="288" cy="192"/>
            </a:xfrm>
            <a:prstGeom prst="rect">
              <a:avLst/>
            </a:prstGeom>
            <a:solidFill>
              <a:schemeClr val="accent5">
                <a:lumMod val="40000"/>
                <a:lumOff val="60000"/>
              </a:scheme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solidFill>
                    <a:srgbClr val="003300"/>
                  </a:solidFill>
                  <a:latin typeface="Times New Roman" panose="02020603050405020304" pitchFamily="18" charset="0"/>
                </a:rPr>
                <a:t>r</a:t>
              </a:r>
            </a:p>
          </p:txBody>
        </p:sp>
        <p:sp>
          <p:nvSpPr>
            <p:cNvPr id="34" name="Line 32">
              <a:extLst>
                <a:ext uri="{FF2B5EF4-FFF2-40B4-BE49-F238E27FC236}">
                  <a16:creationId xmlns:a16="http://schemas.microsoft.com/office/drawing/2014/main" xmlns="" id="{B213F210-75CC-4EC2-A5ED-4EEB691910E5}"/>
                </a:ext>
              </a:extLst>
            </p:cNvPr>
            <p:cNvSpPr>
              <a:spLocks noChangeShapeType="1"/>
            </p:cNvSpPr>
            <p:nvPr/>
          </p:nvSpPr>
          <p:spPr bwMode="auto">
            <a:xfrm flipV="1">
              <a:off x="1200" y="2976"/>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3">
              <a:extLst>
                <a:ext uri="{FF2B5EF4-FFF2-40B4-BE49-F238E27FC236}">
                  <a16:creationId xmlns:a16="http://schemas.microsoft.com/office/drawing/2014/main" xmlns="" id="{5565EC7F-CA03-4476-BBDC-5A9BB1DB7862}"/>
                </a:ext>
              </a:extLst>
            </p:cNvPr>
            <p:cNvSpPr>
              <a:spLocks noChangeShapeType="1"/>
            </p:cNvSpPr>
            <p:nvPr/>
          </p:nvSpPr>
          <p:spPr bwMode="auto">
            <a:xfrm flipV="1">
              <a:off x="912" y="2976"/>
              <a:ext cx="0" cy="72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34">
            <a:extLst>
              <a:ext uri="{FF2B5EF4-FFF2-40B4-BE49-F238E27FC236}">
                <a16:creationId xmlns:a16="http://schemas.microsoft.com/office/drawing/2014/main" xmlns="" id="{B07EBEB1-F559-4611-8B44-03DD536A2E47}"/>
              </a:ext>
            </a:extLst>
          </p:cNvPr>
          <p:cNvGrpSpPr>
            <a:grpSpLocks/>
          </p:cNvGrpSpPr>
          <p:nvPr/>
        </p:nvGrpSpPr>
        <p:grpSpPr bwMode="auto">
          <a:xfrm>
            <a:off x="3092450" y="3078164"/>
            <a:ext cx="1905000" cy="933450"/>
            <a:chOff x="1392" y="1719"/>
            <a:chExt cx="1200" cy="588"/>
          </a:xfrm>
        </p:grpSpPr>
        <p:cxnSp>
          <p:nvCxnSpPr>
            <p:cNvPr id="37" name="AutoShape 35">
              <a:extLst>
                <a:ext uri="{FF2B5EF4-FFF2-40B4-BE49-F238E27FC236}">
                  <a16:creationId xmlns:a16="http://schemas.microsoft.com/office/drawing/2014/main" xmlns="" id="{A95059A2-BC08-4479-9991-060E04737CDD}"/>
                </a:ext>
              </a:extLst>
            </p:cNvPr>
            <p:cNvCxnSpPr>
              <a:cxnSpLocks noChangeShapeType="1"/>
            </p:cNvCxnSpPr>
            <p:nvPr/>
          </p:nvCxnSpPr>
          <p:spPr bwMode="auto">
            <a:xfrm flipV="1">
              <a:off x="1392" y="1719"/>
              <a:ext cx="1200" cy="480"/>
            </a:xfrm>
            <a:prstGeom prst="straightConnector1">
              <a:avLst/>
            </a:prstGeom>
            <a:noFill/>
            <a:ln w="254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Line 36">
              <a:extLst>
                <a:ext uri="{FF2B5EF4-FFF2-40B4-BE49-F238E27FC236}">
                  <a16:creationId xmlns:a16="http://schemas.microsoft.com/office/drawing/2014/main" xmlns="" id="{B7054C21-80A5-44F8-AB46-8204B9C60125}"/>
                </a:ext>
              </a:extLst>
            </p:cNvPr>
            <p:cNvSpPr>
              <a:spLocks noChangeShapeType="1"/>
            </p:cNvSpPr>
            <p:nvPr/>
          </p:nvSpPr>
          <p:spPr bwMode="auto">
            <a:xfrm>
              <a:off x="2592" y="1728"/>
              <a:ext cx="0" cy="480"/>
            </a:xfrm>
            <a:prstGeom prst="line">
              <a:avLst/>
            </a:prstGeom>
            <a:noFill/>
            <a:ln w="25400">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37">
              <a:extLst>
                <a:ext uri="{FF2B5EF4-FFF2-40B4-BE49-F238E27FC236}">
                  <a16:creationId xmlns:a16="http://schemas.microsoft.com/office/drawing/2014/main" xmlns="" id="{FA0C9E79-17D3-4824-A0F3-038B5266FF76}"/>
                </a:ext>
              </a:extLst>
            </p:cNvPr>
            <p:cNvSpPr txBox="1">
              <a:spLocks noChangeArrowheads="1"/>
            </p:cNvSpPr>
            <p:nvPr/>
          </p:nvSpPr>
          <p:spPr bwMode="auto">
            <a:xfrm>
              <a:off x="2208" y="2016"/>
              <a:ext cx="336" cy="291"/>
            </a:xfrm>
            <a:prstGeom prst="rect">
              <a:avLst/>
            </a:prstGeom>
            <a:noFill/>
            <a:ln w="25400">
              <a:solidFill>
                <a:schemeClr val="tx2">
                  <a:lumMod val="60000"/>
                  <a:lumOff val="40000"/>
                </a:schemeClr>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080808"/>
                  </a:solidFill>
                </a:rPr>
                <a:t>s</a:t>
              </a:r>
            </a:p>
          </p:txBody>
        </p:sp>
      </p:grpSp>
      <p:sp>
        <p:nvSpPr>
          <p:cNvPr id="40" name="Text Box 38" descr="花岗岩">
            <a:extLst>
              <a:ext uri="{FF2B5EF4-FFF2-40B4-BE49-F238E27FC236}">
                <a16:creationId xmlns:a16="http://schemas.microsoft.com/office/drawing/2014/main" xmlns="" id="{050E4A02-9949-406B-A04B-4FFCA87FFA34}"/>
              </a:ext>
            </a:extLst>
          </p:cNvPr>
          <p:cNvSpPr txBox="1">
            <a:spLocks noChangeArrowheads="1"/>
          </p:cNvSpPr>
          <p:nvPr/>
        </p:nvSpPr>
        <p:spPr bwMode="auto">
          <a:xfrm>
            <a:off x="6989802" y="1797050"/>
            <a:ext cx="553998" cy="13716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80808"/>
                </a:solidFill>
                <a:latin typeface="Times New Roman" panose="02020603050405020304" pitchFamily="18" charset="0"/>
              </a:rPr>
              <a:t>子过程</a:t>
            </a:r>
            <a:r>
              <a:rPr kumimoji="1" lang="en-US" altLang="zh-CN" sz="2400" b="1">
                <a:solidFill>
                  <a:srgbClr val="080808"/>
                </a:solidFill>
                <a:latin typeface="Times New Roman" panose="02020603050405020304" pitchFamily="18" charset="0"/>
              </a:rPr>
              <a:t>2</a:t>
            </a:r>
          </a:p>
        </p:txBody>
      </p:sp>
      <p:sp>
        <p:nvSpPr>
          <p:cNvPr id="41" name="Text Box 39" descr="花岗岩">
            <a:extLst>
              <a:ext uri="{FF2B5EF4-FFF2-40B4-BE49-F238E27FC236}">
                <a16:creationId xmlns:a16="http://schemas.microsoft.com/office/drawing/2014/main" xmlns="" id="{923389E9-D7AA-4D44-8A71-07656BF51D2D}"/>
              </a:ext>
            </a:extLst>
          </p:cNvPr>
          <p:cNvSpPr txBox="1">
            <a:spLocks noChangeArrowheads="1"/>
          </p:cNvSpPr>
          <p:nvPr/>
        </p:nvSpPr>
        <p:spPr bwMode="auto">
          <a:xfrm>
            <a:off x="9047202" y="1773238"/>
            <a:ext cx="553998" cy="13716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80808"/>
                </a:solidFill>
                <a:latin typeface="Times New Roman" panose="02020603050405020304" pitchFamily="18" charset="0"/>
              </a:rPr>
              <a:t>子过程</a:t>
            </a:r>
            <a:r>
              <a:rPr kumimoji="1" lang="en-US" altLang="zh-CN" sz="2400" b="1">
                <a:solidFill>
                  <a:srgbClr val="080808"/>
                </a:solidFill>
                <a:latin typeface="Times New Roman" panose="02020603050405020304" pitchFamily="18" charset="0"/>
              </a:rPr>
              <a:t>3</a:t>
            </a:r>
          </a:p>
        </p:txBody>
      </p:sp>
      <p:grpSp>
        <p:nvGrpSpPr>
          <p:cNvPr id="42" name="Group 40">
            <a:extLst>
              <a:ext uri="{FF2B5EF4-FFF2-40B4-BE49-F238E27FC236}">
                <a16:creationId xmlns:a16="http://schemas.microsoft.com/office/drawing/2014/main" xmlns="" id="{7B03169F-2BC7-4CD8-A58D-FAB81A0FA221}"/>
              </a:ext>
            </a:extLst>
          </p:cNvPr>
          <p:cNvGrpSpPr>
            <a:grpSpLocks/>
          </p:cNvGrpSpPr>
          <p:nvPr/>
        </p:nvGrpSpPr>
        <p:grpSpPr bwMode="auto">
          <a:xfrm>
            <a:off x="4997450" y="3078164"/>
            <a:ext cx="1981200" cy="933450"/>
            <a:chOff x="2592" y="1719"/>
            <a:chExt cx="1248" cy="588"/>
          </a:xfrm>
        </p:grpSpPr>
        <p:cxnSp>
          <p:nvCxnSpPr>
            <p:cNvPr id="43" name="AutoShape 41">
              <a:extLst>
                <a:ext uri="{FF2B5EF4-FFF2-40B4-BE49-F238E27FC236}">
                  <a16:creationId xmlns:a16="http://schemas.microsoft.com/office/drawing/2014/main" xmlns="" id="{F3BC5D00-BEFB-4B51-B20A-F9A2CEEA8081}"/>
                </a:ext>
              </a:extLst>
            </p:cNvPr>
            <p:cNvCxnSpPr>
              <a:cxnSpLocks noChangeShapeType="1"/>
            </p:cNvCxnSpPr>
            <p:nvPr/>
          </p:nvCxnSpPr>
          <p:spPr bwMode="auto">
            <a:xfrm flipV="1">
              <a:off x="2592" y="1719"/>
              <a:ext cx="1248" cy="480"/>
            </a:xfrm>
            <a:prstGeom prst="straightConnector1">
              <a:avLst/>
            </a:prstGeom>
            <a:noFill/>
            <a:ln w="254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Line 42">
              <a:extLst>
                <a:ext uri="{FF2B5EF4-FFF2-40B4-BE49-F238E27FC236}">
                  <a16:creationId xmlns:a16="http://schemas.microsoft.com/office/drawing/2014/main" xmlns="" id="{09B4FEFD-2578-4009-B487-3A108FCA94EB}"/>
                </a:ext>
              </a:extLst>
            </p:cNvPr>
            <p:cNvSpPr>
              <a:spLocks noChangeShapeType="1"/>
            </p:cNvSpPr>
            <p:nvPr/>
          </p:nvSpPr>
          <p:spPr bwMode="auto">
            <a:xfrm>
              <a:off x="3840" y="1728"/>
              <a:ext cx="0" cy="480"/>
            </a:xfrm>
            <a:prstGeom prst="line">
              <a:avLst/>
            </a:prstGeom>
            <a:noFill/>
            <a:ln w="25400">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Text Box 43">
              <a:extLst>
                <a:ext uri="{FF2B5EF4-FFF2-40B4-BE49-F238E27FC236}">
                  <a16:creationId xmlns:a16="http://schemas.microsoft.com/office/drawing/2014/main" xmlns="" id="{F1750E56-0986-402E-B955-84A3C7899A0C}"/>
                </a:ext>
              </a:extLst>
            </p:cNvPr>
            <p:cNvSpPr txBox="1">
              <a:spLocks noChangeArrowheads="1"/>
            </p:cNvSpPr>
            <p:nvPr/>
          </p:nvSpPr>
          <p:spPr bwMode="auto">
            <a:xfrm>
              <a:off x="3504" y="2016"/>
              <a:ext cx="288" cy="291"/>
            </a:xfrm>
            <a:prstGeom prst="rect">
              <a:avLst/>
            </a:prstGeom>
            <a:noFill/>
            <a:ln w="25400">
              <a:solidFill>
                <a:schemeClr val="tx2">
                  <a:lumMod val="60000"/>
                  <a:lumOff val="40000"/>
                </a:schemeClr>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Times New Roman" panose="02020603050405020304" pitchFamily="18" charset="0"/>
                </a:rPr>
                <a:t>t</a:t>
              </a:r>
            </a:p>
          </p:txBody>
        </p:sp>
      </p:grpSp>
      <p:grpSp>
        <p:nvGrpSpPr>
          <p:cNvPr id="46" name="Group 44">
            <a:extLst>
              <a:ext uri="{FF2B5EF4-FFF2-40B4-BE49-F238E27FC236}">
                <a16:creationId xmlns:a16="http://schemas.microsoft.com/office/drawing/2014/main" xmlns="" id="{AEE42F37-3A5D-459B-9250-40009E7EE413}"/>
              </a:ext>
            </a:extLst>
          </p:cNvPr>
          <p:cNvGrpSpPr>
            <a:grpSpLocks/>
          </p:cNvGrpSpPr>
          <p:nvPr/>
        </p:nvGrpSpPr>
        <p:grpSpPr bwMode="auto">
          <a:xfrm>
            <a:off x="6997700" y="3306764"/>
            <a:ext cx="2038350" cy="1766887"/>
            <a:chOff x="3852" y="1863"/>
            <a:chExt cx="1284" cy="1113"/>
          </a:xfrm>
        </p:grpSpPr>
        <p:sp>
          <p:nvSpPr>
            <p:cNvPr id="47" name="Line 45">
              <a:extLst>
                <a:ext uri="{FF2B5EF4-FFF2-40B4-BE49-F238E27FC236}">
                  <a16:creationId xmlns:a16="http://schemas.microsoft.com/office/drawing/2014/main" xmlns="" id="{36C4B63B-6039-4FC4-B187-7E28D23C3B88}"/>
                </a:ext>
              </a:extLst>
            </p:cNvPr>
            <p:cNvSpPr>
              <a:spLocks noChangeShapeType="1"/>
            </p:cNvSpPr>
            <p:nvPr/>
          </p:nvSpPr>
          <p:spPr bwMode="auto">
            <a:xfrm>
              <a:off x="5136" y="1872"/>
              <a:ext cx="0" cy="1104"/>
            </a:xfrm>
            <a:prstGeom prst="line">
              <a:avLst/>
            </a:prstGeom>
            <a:noFill/>
            <a:ln w="25400">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48" name="AutoShape 46">
              <a:extLst>
                <a:ext uri="{FF2B5EF4-FFF2-40B4-BE49-F238E27FC236}">
                  <a16:creationId xmlns:a16="http://schemas.microsoft.com/office/drawing/2014/main" xmlns="" id="{6835C603-526F-46A4-B3FE-7777472AB834}"/>
                </a:ext>
              </a:extLst>
            </p:cNvPr>
            <p:cNvCxnSpPr>
              <a:cxnSpLocks noChangeShapeType="1"/>
              <a:endCxn id="47" idx="0"/>
            </p:cNvCxnSpPr>
            <p:nvPr/>
          </p:nvCxnSpPr>
          <p:spPr bwMode="auto">
            <a:xfrm flipV="1">
              <a:off x="3852" y="1863"/>
              <a:ext cx="1284" cy="348"/>
            </a:xfrm>
            <a:prstGeom prst="straightConnector1">
              <a:avLst/>
            </a:prstGeom>
            <a:noFill/>
            <a:ln w="254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oup 47">
            <a:extLst>
              <a:ext uri="{FF2B5EF4-FFF2-40B4-BE49-F238E27FC236}">
                <a16:creationId xmlns:a16="http://schemas.microsoft.com/office/drawing/2014/main" xmlns="" id="{0C96E442-1631-4AA8-A61D-2852C264E952}"/>
              </a:ext>
            </a:extLst>
          </p:cNvPr>
          <p:cNvGrpSpPr>
            <a:grpSpLocks/>
          </p:cNvGrpSpPr>
          <p:nvPr/>
        </p:nvGrpSpPr>
        <p:grpSpPr bwMode="auto">
          <a:xfrm>
            <a:off x="6978650" y="4540250"/>
            <a:ext cx="2057400" cy="762000"/>
            <a:chOff x="3840" y="2640"/>
            <a:chExt cx="1296" cy="480"/>
          </a:xfrm>
        </p:grpSpPr>
        <p:cxnSp>
          <p:nvCxnSpPr>
            <p:cNvPr id="50" name="AutoShape 48">
              <a:extLst>
                <a:ext uri="{FF2B5EF4-FFF2-40B4-BE49-F238E27FC236}">
                  <a16:creationId xmlns:a16="http://schemas.microsoft.com/office/drawing/2014/main" xmlns="" id="{6099DD58-BF4E-4C7A-AF1E-4EAD6DD19165}"/>
                </a:ext>
              </a:extLst>
            </p:cNvPr>
            <p:cNvCxnSpPr>
              <a:cxnSpLocks noChangeShapeType="1"/>
            </p:cNvCxnSpPr>
            <p:nvPr/>
          </p:nvCxnSpPr>
          <p:spPr bwMode="auto">
            <a:xfrm flipH="1" flipV="1">
              <a:off x="3840" y="2649"/>
              <a:ext cx="1296" cy="336"/>
            </a:xfrm>
            <a:prstGeom prst="straightConnector1">
              <a:avLst/>
            </a:prstGeom>
            <a:noFill/>
            <a:ln w="254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Line 49">
              <a:extLst>
                <a:ext uri="{FF2B5EF4-FFF2-40B4-BE49-F238E27FC236}">
                  <a16:creationId xmlns:a16="http://schemas.microsoft.com/office/drawing/2014/main" xmlns="" id="{27F0FB8E-675E-4DDA-801C-2ED0973AD6A9}"/>
                </a:ext>
              </a:extLst>
            </p:cNvPr>
            <p:cNvSpPr>
              <a:spLocks noChangeShapeType="1"/>
            </p:cNvSpPr>
            <p:nvPr/>
          </p:nvSpPr>
          <p:spPr bwMode="auto">
            <a:xfrm>
              <a:off x="3840" y="2640"/>
              <a:ext cx="0" cy="480"/>
            </a:xfrm>
            <a:prstGeom prst="line">
              <a:avLst/>
            </a:prstGeom>
            <a:noFill/>
            <a:ln w="25400">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50">
            <a:extLst>
              <a:ext uri="{FF2B5EF4-FFF2-40B4-BE49-F238E27FC236}">
                <a16:creationId xmlns:a16="http://schemas.microsoft.com/office/drawing/2014/main" xmlns="" id="{CAF2846E-C70F-44CC-A059-435F1FBC405D}"/>
              </a:ext>
            </a:extLst>
          </p:cNvPr>
          <p:cNvGrpSpPr>
            <a:grpSpLocks/>
          </p:cNvGrpSpPr>
          <p:nvPr/>
        </p:nvGrpSpPr>
        <p:grpSpPr bwMode="auto">
          <a:xfrm>
            <a:off x="4997450" y="4540250"/>
            <a:ext cx="1981200" cy="776288"/>
            <a:chOff x="2592" y="2640"/>
            <a:chExt cx="1248" cy="489"/>
          </a:xfrm>
        </p:grpSpPr>
        <p:cxnSp>
          <p:nvCxnSpPr>
            <p:cNvPr id="53" name="AutoShape 51">
              <a:extLst>
                <a:ext uri="{FF2B5EF4-FFF2-40B4-BE49-F238E27FC236}">
                  <a16:creationId xmlns:a16="http://schemas.microsoft.com/office/drawing/2014/main" xmlns="" id="{3B124C29-7C09-4B4E-86AA-BAB66CE625D9}"/>
                </a:ext>
              </a:extLst>
            </p:cNvPr>
            <p:cNvCxnSpPr>
              <a:cxnSpLocks noChangeShapeType="1"/>
            </p:cNvCxnSpPr>
            <p:nvPr/>
          </p:nvCxnSpPr>
          <p:spPr bwMode="auto">
            <a:xfrm flipH="1" flipV="1">
              <a:off x="2592" y="2649"/>
              <a:ext cx="1248" cy="480"/>
            </a:xfrm>
            <a:prstGeom prst="straightConnector1">
              <a:avLst/>
            </a:prstGeom>
            <a:noFill/>
            <a:ln w="254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Line 52">
              <a:extLst>
                <a:ext uri="{FF2B5EF4-FFF2-40B4-BE49-F238E27FC236}">
                  <a16:creationId xmlns:a16="http://schemas.microsoft.com/office/drawing/2014/main" xmlns="" id="{91418195-50CE-44B5-8EBE-975716567989}"/>
                </a:ext>
              </a:extLst>
            </p:cNvPr>
            <p:cNvSpPr>
              <a:spLocks noChangeShapeType="1"/>
            </p:cNvSpPr>
            <p:nvPr/>
          </p:nvSpPr>
          <p:spPr bwMode="auto">
            <a:xfrm>
              <a:off x="2592" y="2640"/>
              <a:ext cx="0" cy="480"/>
            </a:xfrm>
            <a:prstGeom prst="line">
              <a:avLst/>
            </a:prstGeom>
            <a:noFill/>
            <a:ln w="25400">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53">
            <a:extLst>
              <a:ext uri="{FF2B5EF4-FFF2-40B4-BE49-F238E27FC236}">
                <a16:creationId xmlns:a16="http://schemas.microsoft.com/office/drawing/2014/main" xmlns="" id="{3E095E6A-8026-4C11-B04C-A4C9418E6697}"/>
              </a:ext>
            </a:extLst>
          </p:cNvPr>
          <p:cNvGrpSpPr>
            <a:grpSpLocks/>
          </p:cNvGrpSpPr>
          <p:nvPr/>
        </p:nvGrpSpPr>
        <p:grpSpPr bwMode="auto">
          <a:xfrm>
            <a:off x="3092450" y="4540250"/>
            <a:ext cx="1905000" cy="776288"/>
            <a:chOff x="1392" y="2640"/>
            <a:chExt cx="1200" cy="489"/>
          </a:xfrm>
        </p:grpSpPr>
        <p:cxnSp>
          <p:nvCxnSpPr>
            <p:cNvPr id="56" name="AutoShape 54">
              <a:extLst>
                <a:ext uri="{FF2B5EF4-FFF2-40B4-BE49-F238E27FC236}">
                  <a16:creationId xmlns:a16="http://schemas.microsoft.com/office/drawing/2014/main" xmlns="" id="{905D5AAE-5F03-414C-920E-79C5CD2BB1BF}"/>
                </a:ext>
              </a:extLst>
            </p:cNvPr>
            <p:cNvCxnSpPr>
              <a:cxnSpLocks noChangeShapeType="1"/>
            </p:cNvCxnSpPr>
            <p:nvPr/>
          </p:nvCxnSpPr>
          <p:spPr bwMode="auto">
            <a:xfrm flipH="1" flipV="1">
              <a:off x="1392" y="2649"/>
              <a:ext cx="1200" cy="480"/>
            </a:xfrm>
            <a:prstGeom prst="straightConnector1">
              <a:avLst/>
            </a:prstGeom>
            <a:noFill/>
            <a:ln w="254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Line 55">
              <a:extLst>
                <a:ext uri="{FF2B5EF4-FFF2-40B4-BE49-F238E27FC236}">
                  <a16:creationId xmlns:a16="http://schemas.microsoft.com/office/drawing/2014/main" xmlns="" id="{5BD72F56-0FC7-4BD8-9B00-BFD04C1FF39A}"/>
                </a:ext>
              </a:extLst>
            </p:cNvPr>
            <p:cNvSpPr>
              <a:spLocks noChangeShapeType="1"/>
            </p:cNvSpPr>
            <p:nvPr/>
          </p:nvSpPr>
          <p:spPr bwMode="auto">
            <a:xfrm>
              <a:off x="1392" y="2640"/>
              <a:ext cx="0" cy="480"/>
            </a:xfrm>
            <a:prstGeom prst="line">
              <a:avLst/>
            </a:prstGeom>
            <a:noFill/>
            <a:ln w="28575">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 name="Group 56">
            <a:extLst>
              <a:ext uri="{FF2B5EF4-FFF2-40B4-BE49-F238E27FC236}">
                <a16:creationId xmlns:a16="http://schemas.microsoft.com/office/drawing/2014/main" xmlns="" id="{F0B0ACC1-36C6-4E4E-ADF7-221AA297D9D4}"/>
              </a:ext>
            </a:extLst>
          </p:cNvPr>
          <p:cNvGrpSpPr>
            <a:grpSpLocks/>
          </p:cNvGrpSpPr>
          <p:nvPr/>
        </p:nvGrpSpPr>
        <p:grpSpPr bwMode="auto">
          <a:xfrm>
            <a:off x="3602038" y="5324475"/>
            <a:ext cx="457200" cy="1143000"/>
            <a:chOff x="2784" y="3408"/>
            <a:chExt cx="288" cy="720"/>
          </a:xfrm>
        </p:grpSpPr>
        <p:sp>
          <p:nvSpPr>
            <p:cNvPr id="59" name="Line 57">
              <a:extLst>
                <a:ext uri="{FF2B5EF4-FFF2-40B4-BE49-F238E27FC236}">
                  <a16:creationId xmlns:a16="http://schemas.microsoft.com/office/drawing/2014/main" xmlns="" id="{DD3AF5DD-434F-420C-B297-0D6C127BAE83}"/>
                </a:ext>
              </a:extLst>
            </p:cNvPr>
            <p:cNvSpPr>
              <a:spLocks noChangeShapeType="1"/>
            </p:cNvSpPr>
            <p:nvPr/>
          </p:nvSpPr>
          <p:spPr bwMode="auto">
            <a:xfrm flipV="1">
              <a:off x="2784" y="3408"/>
              <a:ext cx="0" cy="72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58">
              <a:extLst>
                <a:ext uri="{FF2B5EF4-FFF2-40B4-BE49-F238E27FC236}">
                  <a16:creationId xmlns:a16="http://schemas.microsoft.com/office/drawing/2014/main" xmlns="" id="{C3FFEF08-65FA-4F86-8660-A723891CA197}"/>
                </a:ext>
              </a:extLst>
            </p:cNvPr>
            <p:cNvSpPr>
              <a:spLocks noChangeShapeType="1"/>
            </p:cNvSpPr>
            <p:nvPr/>
          </p:nvSpPr>
          <p:spPr bwMode="auto">
            <a:xfrm flipV="1">
              <a:off x="3072" y="3408"/>
              <a:ext cx="0" cy="72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1" name="AutoShape 59">
              <a:extLst>
                <a:ext uri="{FF2B5EF4-FFF2-40B4-BE49-F238E27FC236}">
                  <a16:creationId xmlns:a16="http://schemas.microsoft.com/office/drawing/2014/main" xmlns="" id="{EC147CF7-D392-40C7-BA39-1D82216B7F66}"/>
                </a:ext>
              </a:extLst>
            </p:cNvPr>
            <p:cNvCxnSpPr>
              <a:cxnSpLocks noChangeShapeType="1"/>
              <a:stCxn id="59" idx="0"/>
              <a:endCxn id="60" idx="0"/>
            </p:cNvCxnSpPr>
            <p:nvPr/>
          </p:nvCxnSpPr>
          <p:spPr bwMode="auto">
            <a:xfrm>
              <a:off x="2784" y="4128"/>
              <a:ext cx="288" cy="0"/>
            </a:xfrm>
            <a:prstGeom prst="straightConnector1">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0217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4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dissolv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dissolv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dissolve">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5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dissolv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40" grpId="0" autoUpdateAnimBg="0"/>
      <p:bldP spid="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栈</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(Stack)</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3.1</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4</a:t>
            </a:r>
            <a:r>
              <a:rPr lang="zh-CN" altLang="en-US" dirty="0"/>
              <a:t>：栈在函数调用中的应用</a:t>
            </a:r>
            <a:r>
              <a:rPr lang="en-US" altLang="zh-CN" dirty="0"/>
              <a:t>——</a:t>
            </a:r>
            <a:r>
              <a:rPr lang="zh-CN" altLang="en-US" dirty="0"/>
              <a:t>递归</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3881120" cy="4525963"/>
          </a:xfrm>
        </p:spPr>
        <p:txBody>
          <a:bodyPr/>
          <a:lstStyle/>
          <a:p>
            <a:r>
              <a:rPr kumimoji="1" lang="zh-CN" altLang="en-US" dirty="0">
                <a:latin typeface="宋体" panose="02010600030101010101" pitchFamily="2" charset="-122"/>
              </a:rPr>
              <a:t>递归</a:t>
            </a:r>
            <a:endParaRPr kumimoji="1" lang="en-US" altLang="zh-CN" dirty="0">
              <a:latin typeface="宋体" panose="02010600030101010101" pitchFamily="2" charset="-122"/>
            </a:endParaRPr>
          </a:p>
          <a:p>
            <a:pPr lvl="1"/>
            <a:r>
              <a:rPr kumimoji="1" lang="zh-CN" altLang="en-US" dirty="0">
                <a:latin typeface="宋体" panose="02010600030101010101" pitchFamily="2" charset="-122"/>
              </a:rPr>
              <a:t>函数直接或间接地调用自身</a:t>
            </a:r>
            <a:endParaRPr kumimoji="1" lang="en-US" altLang="zh-CN" dirty="0">
              <a:latin typeface="宋体" panose="02010600030101010101" pitchFamily="2" charset="-122"/>
            </a:endParaRPr>
          </a:p>
          <a:p>
            <a:r>
              <a:rPr kumimoji="1" lang="zh-CN" altLang="en-US" dirty="0"/>
              <a:t>实现</a:t>
            </a:r>
            <a:endParaRPr kumimoji="1" lang="en-US" altLang="zh-CN" dirty="0"/>
          </a:p>
          <a:p>
            <a:pPr lvl="1"/>
            <a:r>
              <a:rPr kumimoji="1" lang="zh-CN" altLang="en-US" dirty="0"/>
              <a:t>建立递归工作栈</a:t>
            </a:r>
          </a:p>
          <a:p>
            <a:endParaRPr lang="zh-CN" altLang="en-US"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aphicFrame>
        <p:nvGraphicFramePr>
          <p:cNvPr id="6" name="表格 7">
            <a:extLst>
              <a:ext uri="{FF2B5EF4-FFF2-40B4-BE49-F238E27FC236}">
                <a16:creationId xmlns:a16="http://schemas.microsoft.com/office/drawing/2014/main" xmlns="" id="{4B00F5A0-4060-444C-BC78-9E1EB1853E49}"/>
              </a:ext>
            </a:extLst>
          </p:cNvPr>
          <p:cNvGraphicFramePr>
            <a:graphicFrameLocks noGrp="1"/>
          </p:cNvGraphicFramePr>
          <p:nvPr>
            <p:extLst>
              <p:ext uri="{D42A27DB-BD31-4B8C-83A1-F6EECF244321}">
                <p14:modId xmlns:p14="http://schemas.microsoft.com/office/powerpoint/2010/main" val="1789170099"/>
              </p:ext>
            </p:extLst>
          </p:nvPr>
        </p:nvGraphicFramePr>
        <p:xfrm>
          <a:off x="4693920" y="1737361"/>
          <a:ext cx="7172960" cy="4702602"/>
        </p:xfrm>
        <a:graphic>
          <a:graphicData uri="http://schemas.openxmlformats.org/drawingml/2006/table">
            <a:tbl>
              <a:tblPr firstRow="1" bandRow="1">
                <a:effectLst>
                  <a:outerShdw blurRad="203200" dist="228600" dir="8100000" algn="tr" rotWithShape="0">
                    <a:prstClr val="black">
                      <a:alpha val="31000"/>
                    </a:prstClr>
                  </a:outerShdw>
                </a:effectLst>
                <a:tableStyleId>{5C22544A-7EE6-4342-B048-85BDC9FD1C3A}</a:tableStyleId>
              </a:tblPr>
              <a:tblGrid>
                <a:gridCol w="3981513">
                  <a:extLst>
                    <a:ext uri="{9D8B030D-6E8A-4147-A177-3AD203B41FA5}">
                      <a16:colId xmlns:a16="http://schemas.microsoft.com/office/drawing/2014/main" xmlns="" val="3238721857"/>
                    </a:ext>
                  </a:extLst>
                </a:gridCol>
                <a:gridCol w="3191447">
                  <a:extLst>
                    <a:ext uri="{9D8B030D-6E8A-4147-A177-3AD203B41FA5}">
                      <a16:colId xmlns:a16="http://schemas.microsoft.com/office/drawing/2014/main" xmlns="" val="2896519687"/>
                    </a:ext>
                  </a:extLst>
                </a:gridCol>
              </a:tblGrid>
              <a:tr h="4702602">
                <a:tc>
                  <a:txBody>
                    <a:bodyPr/>
                    <a:lstStyle/>
                    <a:p>
                      <a:pPr eaLnBrk="1" hangingPunct="1"/>
                      <a:r>
                        <a:rPr kumimoji="1" lang="en-US" altLang="zh-CN" sz="2800" b="0" dirty="0">
                          <a:solidFill>
                            <a:schemeClr val="tx1"/>
                          </a:solidFill>
                        </a:rPr>
                        <a:t>void  print(int  w)</a:t>
                      </a:r>
                    </a:p>
                    <a:p>
                      <a:pPr eaLnBrk="1" hangingPunct="1"/>
                      <a:r>
                        <a:rPr kumimoji="1" lang="en-US" altLang="zh-CN" sz="2800" b="0" dirty="0">
                          <a:solidFill>
                            <a:schemeClr val="tx1"/>
                          </a:solidFill>
                        </a:rPr>
                        <a:t> {  int  </a:t>
                      </a:r>
                      <a:r>
                        <a:rPr kumimoji="1" lang="en-US" altLang="zh-CN" sz="2800" b="0" dirty="0" err="1">
                          <a:solidFill>
                            <a:schemeClr val="tx1"/>
                          </a:solidFill>
                        </a:rPr>
                        <a:t>i</a:t>
                      </a:r>
                      <a:r>
                        <a:rPr kumimoji="1" lang="en-US" altLang="zh-CN" sz="2800" b="0" dirty="0">
                          <a:solidFill>
                            <a:schemeClr val="tx1"/>
                          </a:solidFill>
                        </a:rPr>
                        <a:t>; </a:t>
                      </a:r>
                    </a:p>
                    <a:p>
                      <a:pPr eaLnBrk="1" hangingPunct="1"/>
                      <a:r>
                        <a:rPr kumimoji="1" lang="en-US" altLang="zh-CN" sz="2800" b="0" dirty="0">
                          <a:solidFill>
                            <a:schemeClr val="tx1"/>
                          </a:solidFill>
                        </a:rPr>
                        <a:t>    if ( w!=0)   {     </a:t>
                      </a:r>
                    </a:p>
                    <a:p>
                      <a:pPr eaLnBrk="1" hangingPunct="1"/>
                      <a:r>
                        <a:rPr kumimoji="1" lang="en-US" altLang="zh-CN" sz="2800" b="0" dirty="0">
                          <a:solidFill>
                            <a:schemeClr val="tx1"/>
                          </a:solidFill>
                        </a:rPr>
                        <a:t>       print(w-1);  </a:t>
                      </a:r>
                    </a:p>
                    <a:p>
                      <a:pPr eaLnBrk="1" hangingPunct="1"/>
                      <a:r>
                        <a:rPr kumimoji="1" lang="en-US" altLang="zh-CN" sz="2800" b="0" dirty="0">
                          <a:solidFill>
                            <a:schemeClr val="tx1"/>
                          </a:solidFill>
                        </a:rPr>
                        <a:t>      for(</a:t>
                      </a:r>
                      <a:r>
                        <a:rPr kumimoji="1" lang="en-US" altLang="zh-CN" sz="2800" b="0" dirty="0" err="1">
                          <a:solidFill>
                            <a:schemeClr val="tx1"/>
                          </a:solidFill>
                        </a:rPr>
                        <a:t>i</a:t>
                      </a:r>
                      <a:r>
                        <a:rPr kumimoji="1" lang="en-US" altLang="zh-CN" sz="2800" b="0" dirty="0">
                          <a:solidFill>
                            <a:schemeClr val="tx1"/>
                          </a:solidFill>
                        </a:rPr>
                        <a:t>=1; </a:t>
                      </a:r>
                      <a:r>
                        <a:rPr kumimoji="1" lang="en-US" altLang="zh-CN" sz="2800" b="0" dirty="0" err="1">
                          <a:solidFill>
                            <a:schemeClr val="tx1"/>
                          </a:solidFill>
                        </a:rPr>
                        <a:t>i</a:t>
                      </a:r>
                      <a:r>
                        <a:rPr kumimoji="1" lang="en-US" altLang="zh-CN" sz="2800" b="0" dirty="0">
                          <a:solidFill>
                            <a:schemeClr val="tx1"/>
                          </a:solidFill>
                        </a:rPr>
                        <a:t>&lt;=w; ++</a:t>
                      </a:r>
                      <a:r>
                        <a:rPr kumimoji="1" lang="en-US" altLang="zh-CN" sz="2800" b="0" dirty="0" err="1">
                          <a:solidFill>
                            <a:schemeClr val="tx1"/>
                          </a:solidFill>
                        </a:rPr>
                        <a:t>i</a:t>
                      </a:r>
                      <a:r>
                        <a:rPr kumimoji="1" lang="en-US" altLang="zh-CN" sz="2800" b="0" dirty="0">
                          <a:solidFill>
                            <a:schemeClr val="tx1"/>
                          </a:solidFill>
                        </a:rPr>
                        <a:t>) </a:t>
                      </a:r>
                    </a:p>
                    <a:p>
                      <a:pPr eaLnBrk="1" hangingPunct="1"/>
                      <a:r>
                        <a:rPr kumimoji="1" lang="en-US" altLang="zh-CN" sz="2800" b="0" dirty="0">
                          <a:solidFill>
                            <a:schemeClr val="tx1"/>
                          </a:solidFill>
                        </a:rPr>
                        <a:t>         </a:t>
                      </a:r>
                      <a:r>
                        <a:rPr kumimoji="1" lang="en-US" altLang="zh-CN" sz="2800" b="0" dirty="0" err="1">
                          <a:solidFill>
                            <a:schemeClr val="tx1"/>
                          </a:solidFill>
                        </a:rPr>
                        <a:t>printf</a:t>
                      </a:r>
                      <a:r>
                        <a:rPr kumimoji="1" lang="en-US" altLang="zh-CN" sz="2800" b="0" dirty="0">
                          <a:solidFill>
                            <a:schemeClr val="tx1"/>
                          </a:solidFill>
                        </a:rPr>
                        <a:t>("%3d,", w);          </a:t>
                      </a:r>
                    </a:p>
                    <a:p>
                      <a:pPr eaLnBrk="1" hangingPunct="1"/>
                      <a:r>
                        <a:rPr kumimoji="1" lang="en-US" altLang="zh-CN" sz="2800" b="0" dirty="0">
                          <a:solidFill>
                            <a:schemeClr val="tx1"/>
                          </a:solidFill>
                        </a:rPr>
                        <a:t>      </a:t>
                      </a:r>
                      <a:r>
                        <a:rPr kumimoji="1" lang="en-US" altLang="zh-CN" sz="2800" b="0" dirty="0" err="1">
                          <a:solidFill>
                            <a:schemeClr val="tx1"/>
                          </a:solidFill>
                        </a:rPr>
                        <a:t>printf</a:t>
                      </a:r>
                      <a:r>
                        <a:rPr kumimoji="1" lang="en-US" altLang="zh-CN" sz="2800" b="0" dirty="0">
                          <a:solidFill>
                            <a:schemeClr val="tx1"/>
                          </a:solidFill>
                        </a:rPr>
                        <a:t>("/n"); }                                                 </a:t>
                      </a:r>
                    </a:p>
                    <a:p>
                      <a:pPr eaLnBrk="1" hangingPunct="1"/>
                      <a:r>
                        <a:rPr kumimoji="1" lang="en-US" altLang="zh-CN" sz="2800" b="0" dirty="0">
                          <a:solidFill>
                            <a:schemeClr val="tx1"/>
                          </a:solidFill>
                        </a:rPr>
                        <a:t>}</a:t>
                      </a:r>
                    </a:p>
                  </a:txBody>
                  <a:tcPr marL="137160" marR="137160" marT="137160" marB="137160">
                    <a:lnL w="12700" cmpd="sng">
                      <a:noFill/>
                    </a:lnL>
                    <a:lnR w="762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eaLnBrk="1" hangingPunct="1"/>
                      <a:r>
                        <a:rPr kumimoji="1" lang="en-US" altLang="zh-CN" sz="2800" b="0" dirty="0">
                          <a:solidFill>
                            <a:schemeClr val="tx1"/>
                          </a:solidFill>
                        </a:rPr>
                        <a:t>main()</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rPr>
                        <a:t>{ int w=3;</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rPr>
                        <a:t>  print(w)</a:t>
                      </a:r>
                      <a:r>
                        <a:rPr kumimoji="1" lang="zh-CN" altLang="en-US" sz="2800" b="0" dirty="0">
                          <a:solidFill>
                            <a:schemeClr val="tx1"/>
                          </a:solidFill>
                        </a:rPr>
                        <a:t>；</a:t>
                      </a:r>
                      <a:endParaRPr kumimoji="1" lang="en-US" altLang="zh-CN" sz="2800" b="0" dirty="0">
                        <a:solidFill>
                          <a:schemeClr val="tx1"/>
                        </a:solidFill>
                      </a:endParaRP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rPr>
                        <a:t> }</a:t>
                      </a:r>
                    </a:p>
                    <a:p>
                      <a:pPr marL="0" marR="0" lvl="0" indent="0" algn="l" defTabSz="685783" rtl="0" eaLnBrk="1" fontAlgn="auto" latinLnBrk="0" hangingPunct="1">
                        <a:lnSpc>
                          <a:spcPct val="100000"/>
                        </a:lnSpc>
                        <a:spcBef>
                          <a:spcPts val="0"/>
                        </a:spcBef>
                        <a:spcAft>
                          <a:spcPts val="0"/>
                        </a:spcAft>
                        <a:buClrTx/>
                        <a:buSzTx/>
                        <a:buFontTx/>
                        <a:buNone/>
                        <a:tabLst/>
                        <a:defRPr/>
                      </a:pPr>
                      <a:endParaRPr kumimoji="1" lang="zh-CN" altLang="en-US" sz="2800" b="0" dirty="0">
                        <a:solidFill>
                          <a:schemeClr val="tx1"/>
                        </a:solidFill>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1" lang="en-US" altLang="zh-CN" sz="2800" b="0" dirty="0">
                        <a:solidFill>
                          <a:schemeClr val="tx1"/>
                        </a:solidFill>
                      </a:endParaRPr>
                    </a:p>
                    <a:p>
                      <a:pPr eaLnBrk="1" hangingPunct="1"/>
                      <a:endParaRPr kumimoji="1" lang="en-US" altLang="zh-CN" sz="2800" b="0" dirty="0">
                        <a:solidFill>
                          <a:schemeClr val="tx1"/>
                        </a:solidFill>
                      </a:endParaRPr>
                    </a:p>
                  </a:txBody>
                  <a:tcPr marL="137160" marR="137160" marT="137160" marB="137160">
                    <a:lnL w="762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066221422"/>
                  </a:ext>
                </a:extLst>
              </a:tr>
            </a:tbl>
          </a:graphicData>
        </a:graphic>
      </p:graphicFrame>
      <p:sp>
        <p:nvSpPr>
          <p:cNvPr id="7" name="文本框 6">
            <a:extLst>
              <a:ext uri="{FF2B5EF4-FFF2-40B4-BE49-F238E27FC236}">
                <a16:creationId xmlns:a16="http://schemas.microsoft.com/office/drawing/2014/main" xmlns="" id="{C68BFDB7-3088-47C1-9121-581EC165084D}"/>
              </a:ext>
            </a:extLst>
          </p:cNvPr>
          <p:cNvSpPr txBox="1"/>
          <p:nvPr/>
        </p:nvSpPr>
        <p:spPr>
          <a:xfrm>
            <a:off x="9804400" y="4770180"/>
            <a:ext cx="2062480" cy="1569660"/>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eaLnBrk="1" hangingPunct="1"/>
            <a:r>
              <a:rPr kumimoji="1" lang="zh-CN" altLang="en-US" sz="2400" dirty="0">
                <a:solidFill>
                  <a:schemeClr val="bg1"/>
                </a:solidFill>
                <a:latin typeface="黑体" panose="02010609060101010101" pitchFamily="49" charset="-122"/>
                <a:ea typeface="黑体" panose="02010609060101010101" pitchFamily="49" charset="-122"/>
              </a:rPr>
              <a:t>运行结果：</a:t>
            </a:r>
          </a:p>
          <a:p>
            <a:pPr eaLnBrk="1" hangingPunct="1"/>
            <a:r>
              <a:rPr kumimoji="1" lang="en-US" altLang="zh-CN" sz="2400" dirty="0">
                <a:solidFill>
                  <a:schemeClr val="bg1"/>
                </a:solidFill>
                <a:latin typeface="黑体" panose="02010609060101010101" pitchFamily="49" charset="-122"/>
                <a:ea typeface="黑体" panose="02010609060101010101" pitchFamily="49" charset="-122"/>
              </a:rPr>
              <a:t>1</a:t>
            </a:r>
            <a:r>
              <a:rPr kumimoji="1" lang="zh-CN" altLang="en-US" sz="2400" dirty="0">
                <a:solidFill>
                  <a:schemeClr val="bg1"/>
                </a:solidFill>
                <a:latin typeface="黑体" panose="02010609060101010101" pitchFamily="49" charset="-122"/>
                <a:ea typeface="黑体" panose="02010609060101010101" pitchFamily="49" charset="-122"/>
              </a:rPr>
              <a:t>，</a:t>
            </a:r>
          </a:p>
          <a:p>
            <a:pPr eaLnBrk="1" hangingPunct="1"/>
            <a:r>
              <a:rPr kumimoji="1" lang="en-US" altLang="zh-CN" sz="2400" dirty="0">
                <a:solidFill>
                  <a:schemeClr val="bg1"/>
                </a:solidFill>
                <a:latin typeface="黑体" panose="02010609060101010101" pitchFamily="49" charset="-122"/>
                <a:ea typeface="黑体" panose="02010609060101010101" pitchFamily="49" charset="-122"/>
              </a:rPr>
              <a:t>2</a:t>
            </a:r>
            <a:r>
              <a:rPr kumimoji="1" lang="zh-CN" altLang="en-US" sz="2400" dirty="0">
                <a:solidFill>
                  <a:schemeClr val="bg1"/>
                </a:solidFill>
                <a:latin typeface="黑体" panose="02010609060101010101" pitchFamily="49" charset="-122"/>
                <a:ea typeface="黑体" panose="02010609060101010101" pitchFamily="49" charset="-122"/>
              </a:rPr>
              <a:t>，</a:t>
            </a:r>
            <a:r>
              <a:rPr kumimoji="1" lang="en-US" altLang="zh-CN" sz="2400" dirty="0">
                <a:solidFill>
                  <a:schemeClr val="bg1"/>
                </a:solidFill>
                <a:latin typeface="黑体" panose="02010609060101010101" pitchFamily="49" charset="-122"/>
                <a:ea typeface="黑体" panose="02010609060101010101" pitchFamily="49" charset="-122"/>
              </a:rPr>
              <a:t>2</a:t>
            </a:r>
            <a:r>
              <a:rPr kumimoji="1" lang="zh-CN" altLang="en-US" sz="2400" dirty="0">
                <a:solidFill>
                  <a:schemeClr val="bg1"/>
                </a:solidFill>
                <a:latin typeface="黑体" panose="02010609060101010101" pitchFamily="49" charset="-122"/>
                <a:ea typeface="黑体" panose="02010609060101010101" pitchFamily="49" charset="-122"/>
              </a:rPr>
              <a:t>，</a:t>
            </a:r>
          </a:p>
          <a:p>
            <a:pPr eaLnBrk="1" hangingPunct="1"/>
            <a:r>
              <a:rPr kumimoji="1" lang="en-US" altLang="zh-CN" sz="2400" dirty="0">
                <a:solidFill>
                  <a:schemeClr val="bg1"/>
                </a:solidFill>
                <a:latin typeface="黑体" panose="02010609060101010101" pitchFamily="49" charset="-122"/>
                <a:ea typeface="黑体" panose="02010609060101010101" pitchFamily="49" charset="-122"/>
              </a:rPr>
              <a:t>3</a:t>
            </a:r>
            <a:r>
              <a:rPr kumimoji="1" lang="zh-CN" altLang="en-US" sz="2400" dirty="0">
                <a:solidFill>
                  <a:schemeClr val="bg1"/>
                </a:solidFill>
                <a:latin typeface="黑体" panose="02010609060101010101" pitchFamily="49" charset="-122"/>
                <a:ea typeface="黑体" panose="02010609060101010101" pitchFamily="49" charset="-122"/>
              </a:rPr>
              <a:t>，</a:t>
            </a:r>
            <a:r>
              <a:rPr kumimoji="1" lang="en-US" altLang="zh-CN" sz="2400" dirty="0">
                <a:solidFill>
                  <a:schemeClr val="bg1"/>
                </a:solidFill>
                <a:latin typeface="黑体" panose="02010609060101010101" pitchFamily="49" charset="-122"/>
                <a:ea typeface="黑体" panose="02010609060101010101" pitchFamily="49" charset="-122"/>
              </a:rPr>
              <a:t>3</a:t>
            </a:r>
            <a:r>
              <a:rPr kumimoji="1" lang="zh-CN" altLang="en-US" sz="2400" dirty="0">
                <a:solidFill>
                  <a:schemeClr val="bg1"/>
                </a:solidFill>
                <a:latin typeface="黑体" panose="02010609060101010101" pitchFamily="49" charset="-122"/>
                <a:ea typeface="黑体" panose="02010609060101010101" pitchFamily="49" charset="-122"/>
              </a:rPr>
              <a:t>，</a:t>
            </a:r>
            <a:r>
              <a:rPr kumimoji="1" lang="en-US" altLang="zh-CN" sz="2400" dirty="0">
                <a:solidFill>
                  <a:schemeClr val="bg1"/>
                </a:solidFill>
                <a:latin typeface="黑体" panose="02010609060101010101" pitchFamily="49" charset="-122"/>
                <a:ea typeface="黑体" panose="02010609060101010101" pitchFamily="49" charset="-122"/>
              </a:rPr>
              <a:t>3</a:t>
            </a:r>
            <a:r>
              <a:rPr kumimoji="1" lang="zh-CN" altLang="en-US" sz="2400" dirty="0">
                <a:solidFill>
                  <a:schemeClr val="bg1"/>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01179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a:xfrm>
            <a:off x="609600" y="467675"/>
            <a:ext cx="10972800" cy="685805"/>
          </a:xfrm>
        </p:spPr>
        <p:txBody>
          <a:bodyPr/>
          <a:lstStyle/>
          <a:p>
            <a:r>
              <a:rPr lang="zh-CN" altLang="en-US" dirty="0"/>
              <a:t>例</a:t>
            </a:r>
            <a:r>
              <a:rPr lang="en-US" altLang="zh-CN" dirty="0"/>
              <a:t>4</a:t>
            </a:r>
            <a:r>
              <a:rPr lang="zh-CN" altLang="en-US" dirty="0"/>
              <a:t>：栈在函数调用中的应用</a:t>
            </a:r>
            <a:r>
              <a:rPr lang="en-US" altLang="zh-CN" dirty="0"/>
              <a:t>——</a:t>
            </a:r>
            <a:r>
              <a:rPr lang="zh-CN" altLang="en-US" dirty="0"/>
              <a:t>递归</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pSp>
        <p:nvGrpSpPr>
          <p:cNvPr id="6" name="Group 3">
            <a:extLst>
              <a:ext uri="{FF2B5EF4-FFF2-40B4-BE49-F238E27FC236}">
                <a16:creationId xmlns:a16="http://schemas.microsoft.com/office/drawing/2014/main" xmlns="" id="{B41C2053-B571-4F1F-8311-27F82CB18505}"/>
              </a:ext>
            </a:extLst>
          </p:cNvPr>
          <p:cNvGrpSpPr>
            <a:grpSpLocks/>
          </p:cNvGrpSpPr>
          <p:nvPr/>
        </p:nvGrpSpPr>
        <p:grpSpPr bwMode="auto">
          <a:xfrm>
            <a:off x="2534920" y="2190750"/>
            <a:ext cx="1219200" cy="914400"/>
            <a:chOff x="528" y="1008"/>
            <a:chExt cx="768" cy="576"/>
          </a:xfrm>
        </p:grpSpPr>
        <p:sp>
          <p:nvSpPr>
            <p:cNvPr id="7" name="Text Box 4">
              <a:extLst>
                <a:ext uri="{FF2B5EF4-FFF2-40B4-BE49-F238E27FC236}">
                  <a16:creationId xmlns:a16="http://schemas.microsoft.com/office/drawing/2014/main" xmlns="" id="{D456A13D-9B7E-41C1-BE3E-7D971B4647F3}"/>
                </a:ext>
              </a:extLst>
            </p:cNvPr>
            <p:cNvSpPr txBox="1">
              <a:spLocks noChangeArrowheads="1"/>
            </p:cNvSpPr>
            <p:nvPr/>
          </p:nvSpPr>
          <p:spPr bwMode="auto">
            <a:xfrm>
              <a:off x="528" y="100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solidFill>
                    <a:srgbClr val="080808"/>
                  </a:solidFill>
                  <a:latin typeface="+mn-lt"/>
                  <a:ea typeface="黑体" panose="02010609060101010101" pitchFamily="49" charset="-122"/>
                </a:rPr>
                <a:t>主程序</a:t>
              </a:r>
            </a:p>
          </p:txBody>
        </p:sp>
        <p:sp>
          <p:nvSpPr>
            <p:cNvPr id="8" name="Line 5">
              <a:extLst>
                <a:ext uri="{FF2B5EF4-FFF2-40B4-BE49-F238E27FC236}">
                  <a16:creationId xmlns:a16="http://schemas.microsoft.com/office/drawing/2014/main" xmlns="" id="{D9E0B0EA-5B26-41F0-8837-45FE28C5E144}"/>
                </a:ext>
              </a:extLst>
            </p:cNvPr>
            <p:cNvSpPr>
              <a:spLocks noChangeShapeType="1"/>
            </p:cNvSpPr>
            <p:nvPr/>
          </p:nvSpPr>
          <p:spPr bwMode="auto">
            <a:xfrm>
              <a:off x="816" y="1296"/>
              <a:ext cx="1"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nvGrpSpPr>
          <p:cNvPr id="9" name="Group 6">
            <a:extLst>
              <a:ext uri="{FF2B5EF4-FFF2-40B4-BE49-F238E27FC236}">
                <a16:creationId xmlns:a16="http://schemas.microsoft.com/office/drawing/2014/main" xmlns="" id="{865F17D4-D71C-4BB1-9843-1E7EE4FC33D3}"/>
              </a:ext>
            </a:extLst>
          </p:cNvPr>
          <p:cNvGrpSpPr>
            <a:grpSpLocks/>
          </p:cNvGrpSpPr>
          <p:nvPr/>
        </p:nvGrpSpPr>
        <p:grpSpPr bwMode="auto">
          <a:xfrm>
            <a:off x="3830320" y="2647950"/>
            <a:ext cx="457200" cy="990600"/>
            <a:chOff x="1008" y="1536"/>
            <a:chExt cx="288" cy="624"/>
          </a:xfrm>
        </p:grpSpPr>
        <p:sp>
          <p:nvSpPr>
            <p:cNvPr id="10" name="Line 7">
              <a:extLst>
                <a:ext uri="{FF2B5EF4-FFF2-40B4-BE49-F238E27FC236}">
                  <a16:creationId xmlns:a16="http://schemas.microsoft.com/office/drawing/2014/main" xmlns="" id="{1D330620-E046-4DD0-9E56-F85771AAC6B6}"/>
                </a:ext>
              </a:extLst>
            </p:cNvPr>
            <p:cNvSpPr>
              <a:spLocks noChangeShapeType="1"/>
            </p:cNvSpPr>
            <p:nvPr/>
          </p:nvSpPr>
          <p:spPr bwMode="auto">
            <a:xfrm>
              <a:off x="1008" y="2160"/>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1" name="Line 8">
              <a:extLst>
                <a:ext uri="{FF2B5EF4-FFF2-40B4-BE49-F238E27FC236}">
                  <a16:creationId xmlns:a16="http://schemas.microsoft.com/office/drawing/2014/main" xmlns="" id="{077B0766-FD64-4570-BE40-9178C676817D}"/>
                </a:ext>
              </a:extLst>
            </p:cNvPr>
            <p:cNvSpPr>
              <a:spLocks noChangeShapeType="1"/>
            </p:cNvSpPr>
            <p:nvPr/>
          </p:nvSpPr>
          <p:spPr bwMode="auto">
            <a:xfrm>
              <a:off x="1152" y="1536"/>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2" name="Line 9">
              <a:extLst>
                <a:ext uri="{FF2B5EF4-FFF2-40B4-BE49-F238E27FC236}">
                  <a16:creationId xmlns:a16="http://schemas.microsoft.com/office/drawing/2014/main" xmlns="" id="{BB21EE11-8666-4262-9D30-144090F056BE}"/>
                </a:ext>
              </a:extLst>
            </p:cNvPr>
            <p:cNvSpPr>
              <a:spLocks noChangeShapeType="1"/>
            </p:cNvSpPr>
            <p:nvPr/>
          </p:nvSpPr>
          <p:spPr bwMode="auto">
            <a:xfrm flipV="1">
              <a:off x="1152" y="1536"/>
              <a:ext cx="0" cy="624"/>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nvGrpSpPr>
          <p:cNvPr id="13" name="Group 10">
            <a:extLst>
              <a:ext uri="{FF2B5EF4-FFF2-40B4-BE49-F238E27FC236}">
                <a16:creationId xmlns:a16="http://schemas.microsoft.com/office/drawing/2014/main" xmlns="" id="{A230782B-7D43-4DD3-84D1-B7C0D30E2834}"/>
              </a:ext>
            </a:extLst>
          </p:cNvPr>
          <p:cNvGrpSpPr>
            <a:grpSpLocks/>
          </p:cNvGrpSpPr>
          <p:nvPr/>
        </p:nvGrpSpPr>
        <p:grpSpPr bwMode="auto">
          <a:xfrm>
            <a:off x="7564120" y="1504950"/>
            <a:ext cx="457200" cy="990600"/>
            <a:chOff x="1008" y="1536"/>
            <a:chExt cx="288" cy="624"/>
          </a:xfrm>
        </p:grpSpPr>
        <p:sp>
          <p:nvSpPr>
            <p:cNvPr id="14" name="Line 11">
              <a:extLst>
                <a:ext uri="{FF2B5EF4-FFF2-40B4-BE49-F238E27FC236}">
                  <a16:creationId xmlns:a16="http://schemas.microsoft.com/office/drawing/2014/main" xmlns="" id="{663D7BDC-386E-42EF-B770-6EC8ACE5BD33}"/>
                </a:ext>
              </a:extLst>
            </p:cNvPr>
            <p:cNvSpPr>
              <a:spLocks noChangeShapeType="1"/>
            </p:cNvSpPr>
            <p:nvPr/>
          </p:nvSpPr>
          <p:spPr bwMode="auto">
            <a:xfrm>
              <a:off x="1008" y="2160"/>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5" name="Line 12">
              <a:extLst>
                <a:ext uri="{FF2B5EF4-FFF2-40B4-BE49-F238E27FC236}">
                  <a16:creationId xmlns:a16="http://schemas.microsoft.com/office/drawing/2014/main" xmlns="" id="{794469DB-759E-4E38-8A9E-5A51D1F2DF7A}"/>
                </a:ext>
              </a:extLst>
            </p:cNvPr>
            <p:cNvSpPr>
              <a:spLocks noChangeShapeType="1"/>
            </p:cNvSpPr>
            <p:nvPr/>
          </p:nvSpPr>
          <p:spPr bwMode="auto">
            <a:xfrm>
              <a:off x="1152" y="1536"/>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6" name="Line 13">
              <a:extLst>
                <a:ext uri="{FF2B5EF4-FFF2-40B4-BE49-F238E27FC236}">
                  <a16:creationId xmlns:a16="http://schemas.microsoft.com/office/drawing/2014/main" xmlns="" id="{E26D22BE-0992-4915-AD4C-46C643796ED8}"/>
                </a:ext>
              </a:extLst>
            </p:cNvPr>
            <p:cNvSpPr>
              <a:spLocks noChangeShapeType="1"/>
            </p:cNvSpPr>
            <p:nvPr/>
          </p:nvSpPr>
          <p:spPr bwMode="auto">
            <a:xfrm flipV="1">
              <a:off x="1152" y="1536"/>
              <a:ext cx="0" cy="624"/>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nvGrpSpPr>
          <p:cNvPr id="17" name="Group 14">
            <a:extLst>
              <a:ext uri="{FF2B5EF4-FFF2-40B4-BE49-F238E27FC236}">
                <a16:creationId xmlns:a16="http://schemas.microsoft.com/office/drawing/2014/main" xmlns="" id="{400B0C16-D8B3-4342-93BE-4D6BE17A1073}"/>
              </a:ext>
            </a:extLst>
          </p:cNvPr>
          <p:cNvGrpSpPr>
            <a:grpSpLocks/>
          </p:cNvGrpSpPr>
          <p:nvPr/>
        </p:nvGrpSpPr>
        <p:grpSpPr bwMode="auto">
          <a:xfrm>
            <a:off x="5811520" y="1962150"/>
            <a:ext cx="533400" cy="1143000"/>
            <a:chOff x="2592" y="864"/>
            <a:chExt cx="336" cy="720"/>
          </a:xfrm>
        </p:grpSpPr>
        <p:sp>
          <p:nvSpPr>
            <p:cNvPr id="18" name="Line 15">
              <a:extLst>
                <a:ext uri="{FF2B5EF4-FFF2-40B4-BE49-F238E27FC236}">
                  <a16:creationId xmlns:a16="http://schemas.microsoft.com/office/drawing/2014/main" xmlns="" id="{0895B0F0-9D6E-45E4-A345-F050FD8659F4}"/>
                </a:ext>
              </a:extLst>
            </p:cNvPr>
            <p:cNvSpPr>
              <a:spLocks noChangeShapeType="1"/>
            </p:cNvSpPr>
            <p:nvPr/>
          </p:nvSpPr>
          <p:spPr bwMode="auto">
            <a:xfrm>
              <a:off x="2592" y="1584"/>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9" name="Line 16">
              <a:extLst>
                <a:ext uri="{FF2B5EF4-FFF2-40B4-BE49-F238E27FC236}">
                  <a16:creationId xmlns:a16="http://schemas.microsoft.com/office/drawing/2014/main" xmlns="" id="{675C8F1C-F170-40E9-981B-B21FD7E9A918}"/>
                </a:ext>
              </a:extLst>
            </p:cNvPr>
            <p:cNvSpPr>
              <a:spLocks noChangeShapeType="1"/>
            </p:cNvSpPr>
            <p:nvPr/>
          </p:nvSpPr>
          <p:spPr bwMode="auto">
            <a:xfrm flipV="1">
              <a:off x="2736" y="864"/>
              <a:ext cx="0" cy="72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20" name="Line 17">
              <a:extLst>
                <a:ext uri="{FF2B5EF4-FFF2-40B4-BE49-F238E27FC236}">
                  <a16:creationId xmlns:a16="http://schemas.microsoft.com/office/drawing/2014/main" xmlns="" id="{0E653393-EB84-4DD9-B0EF-48262E91EC50}"/>
                </a:ext>
              </a:extLst>
            </p:cNvPr>
            <p:cNvSpPr>
              <a:spLocks noChangeShapeType="1"/>
            </p:cNvSpPr>
            <p:nvPr/>
          </p:nvSpPr>
          <p:spPr bwMode="auto">
            <a:xfrm>
              <a:off x="2736" y="864"/>
              <a:ext cx="192"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nvGrpSpPr>
          <p:cNvPr id="21" name="Group 18">
            <a:extLst>
              <a:ext uri="{FF2B5EF4-FFF2-40B4-BE49-F238E27FC236}">
                <a16:creationId xmlns:a16="http://schemas.microsoft.com/office/drawing/2014/main" xmlns="" id="{DF2E26AB-8D15-4997-BA43-C8CE8CA09DB2}"/>
              </a:ext>
            </a:extLst>
          </p:cNvPr>
          <p:cNvGrpSpPr>
            <a:grpSpLocks/>
          </p:cNvGrpSpPr>
          <p:nvPr/>
        </p:nvGrpSpPr>
        <p:grpSpPr bwMode="auto">
          <a:xfrm>
            <a:off x="2153920" y="3105150"/>
            <a:ext cx="1676400" cy="3581400"/>
            <a:chOff x="288" y="1584"/>
            <a:chExt cx="1056" cy="2256"/>
          </a:xfrm>
        </p:grpSpPr>
        <p:sp>
          <p:nvSpPr>
            <p:cNvPr id="22" name="Text Box 19">
              <a:extLst>
                <a:ext uri="{FF2B5EF4-FFF2-40B4-BE49-F238E27FC236}">
                  <a16:creationId xmlns:a16="http://schemas.microsoft.com/office/drawing/2014/main" xmlns="" id="{C1AFF78A-5916-4390-BA2E-2F6386122F51}"/>
                </a:ext>
              </a:extLst>
            </p:cNvPr>
            <p:cNvSpPr txBox="1">
              <a:spLocks noChangeArrowheads="1"/>
            </p:cNvSpPr>
            <p:nvPr/>
          </p:nvSpPr>
          <p:spPr bwMode="auto">
            <a:xfrm>
              <a:off x="288" y="2016"/>
              <a:ext cx="864" cy="250"/>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(1)</a:t>
              </a:r>
            </a:p>
          </p:txBody>
        </p:sp>
        <p:grpSp>
          <p:nvGrpSpPr>
            <p:cNvPr id="23" name="Group 20">
              <a:extLst>
                <a:ext uri="{FF2B5EF4-FFF2-40B4-BE49-F238E27FC236}">
                  <a16:creationId xmlns:a16="http://schemas.microsoft.com/office/drawing/2014/main" xmlns="" id="{8A38B640-0F14-4BE0-913D-BCD642382F5B}"/>
                </a:ext>
              </a:extLst>
            </p:cNvPr>
            <p:cNvGrpSpPr>
              <a:grpSpLocks/>
            </p:cNvGrpSpPr>
            <p:nvPr/>
          </p:nvGrpSpPr>
          <p:grpSpPr bwMode="auto">
            <a:xfrm>
              <a:off x="288" y="1584"/>
              <a:ext cx="1056" cy="2256"/>
              <a:chOff x="288" y="1584"/>
              <a:chExt cx="1056" cy="2256"/>
            </a:xfrm>
          </p:grpSpPr>
          <p:sp>
            <p:nvSpPr>
              <p:cNvPr id="24" name="Text Box 21">
                <a:extLst>
                  <a:ext uri="{FF2B5EF4-FFF2-40B4-BE49-F238E27FC236}">
                    <a16:creationId xmlns:a16="http://schemas.microsoft.com/office/drawing/2014/main" xmlns="" id="{F020D9CF-1E20-4DE6-BE7A-C0B4E6AE31B2}"/>
                  </a:ext>
                </a:extLst>
              </p:cNvPr>
              <p:cNvSpPr txBox="1">
                <a:spLocks noChangeArrowheads="1"/>
              </p:cNvSpPr>
              <p:nvPr/>
            </p:nvSpPr>
            <p:spPr bwMode="auto">
              <a:xfrm>
                <a:off x="480" y="1776"/>
                <a:ext cx="7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print(w)</a:t>
                </a:r>
              </a:p>
            </p:txBody>
          </p:sp>
          <p:sp>
            <p:nvSpPr>
              <p:cNvPr id="25" name="Text Box 22">
                <a:extLst>
                  <a:ext uri="{FF2B5EF4-FFF2-40B4-BE49-F238E27FC236}">
                    <a16:creationId xmlns:a16="http://schemas.microsoft.com/office/drawing/2014/main" xmlns="" id="{F1E467A2-607D-497F-99B1-9A27254BE8A6}"/>
                  </a:ext>
                </a:extLst>
              </p:cNvPr>
              <p:cNvSpPr txBox="1">
                <a:spLocks noChangeArrowheads="1"/>
              </p:cNvSpPr>
              <p:nvPr/>
            </p:nvSpPr>
            <p:spPr bwMode="auto">
              <a:xfrm>
                <a:off x="432" y="158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 w=3; </a:t>
                </a:r>
              </a:p>
            </p:txBody>
          </p:sp>
          <p:grpSp>
            <p:nvGrpSpPr>
              <p:cNvPr id="26" name="Group 23">
                <a:extLst>
                  <a:ext uri="{FF2B5EF4-FFF2-40B4-BE49-F238E27FC236}">
                    <a16:creationId xmlns:a16="http://schemas.microsoft.com/office/drawing/2014/main" xmlns="" id="{63886B02-45DD-4CC4-9360-00BEC8D7EA61}"/>
                  </a:ext>
                </a:extLst>
              </p:cNvPr>
              <p:cNvGrpSpPr>
                <a:grpSpLocks/>
              </p:cNvGrpSpPr>
              <p:nvPr/>
            </p:nvGrpSpPr>
            <p:grpSpPr bwMode="auto">
              <a:xfrm>
                <a:off x="288" y="2976"/>
                <a:ext cx="672" cy="864"/>
                <a:chOff x="3168" y="3216"/>
                <a:chExt cx="672" cy="864"/>
              </a:xfrm>
            </p:grpSpPr>
            <p:grpSp>
              <p:nvGrpSpPr>
                <p:cNvPr id="27" name="Group 24">
                  <a:extLst>
                    <a:ext uri="{FF2B5EF4-FFF2-40B4-BE49-F238E27FC236}">
                      <a16:creationId xmlns:a16="http://schemas.microsoft.com/office/drawing/2014/main" xmlns="" id="{AB05C0B2-E2D6-4354-BE87-977DA0313B1B}"/>
                    </a:ext>
                  </a:extLst>
                </p:cNvPr>
                <p:cNvGrpSpPr>
                  <a:grpSpLocks/>
                </p:cNvGrpSpPr>
                <p:nvPr/>
              </p:nvGrpSpPr>
              <p:grpSpPr bwMode="auto">
                <a:xfrm>
                  <a:off x="3168" y="3216"/>
                  <a:ext cx="672" cy="864"/>
                  <a:chOff x="3168" y="3216"/>
                  <a:chExt cx="672" cy="864"/>
                </a:xfrm>
              </p:grpSpPr>
              <p:sp>
                <p:nvSpPr>
                  <p:cNvPr id="29" name="Line 25">
                    <a:extLst>
                      <a:ext uri="{FF2B5EF4-FFF2-40B4-BE49-F238E27FC236}">
                        <a16:creationId xmlns:a16="http://schemas.microsoft.com/office/drawing/2014/main" xmlns="" id="{4709A800-F05C-434E-A309-571CC78220AE}"/>
                      </a:ext>
                    </a:extLst>
                  </p:cNvPr>
                  <p:cNvSpPr>
                    <a:spLocks noChangeShapeType="1"/>
                  </p:cNvSpPr>
                  <p:nvPr/>
                </p:nvSpPr>
                <p:spPr bwMode="auto">
                  <a:xfrm flipV="1">
                    <a:off x="3168"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30" name="Line 26">
                    <a:extLst>
                      <a:ext uri="{FF2B5EF4-FFF2-40B4-BE49-F238E27FC236}">
                        <a16:creationId xmlns:a16="http://schemas.microsoft.com/office/drawing/2014/main" xmlns="" id="{B4F304A4-DF04-4547-BE59-CCF635D5D24E}"/>
                      </a:ext>
                    </a:extLst>
                  </p:cNvPr>
                  <p:cNvSpPr>
                    <a:spLocks noChangeShapeType="1"/>
                  </p:cNvSpPr>
                  <p:nvPr/>
                </p:nvSpPr>
                <p:spPr bwMode="auto">
                  <a:xfrm flipV="1">
                    <a:off x="3840"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31" name="Line 27">
                    <a:extLst>
                      <a:ext uri="{FF2B5EF4-FFF2-40B4-BE49-F238E27FC236}">
                        <a16:creationId xmlns:a16="http://schemas.microsoft.com/office/drawing/2014/main" xmlns="" id="{C3CE6CB7-7224-4EE1-97FF-7290DEEBD616}"/>
                      </a:ext>
                    </a:extLst>
                  </p:cNvPr>
                  <p:cNvSpPr>
                    <a:spLocks noChangeShapeType="1"/>
                  </p:cNvSpPr>
                  <p:nvPr/>
                </p:nvSpPr>
                <p:spPr bwMode="auto">
                  <a:xfrm>
                    <a:off x="3168" y="40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28" name="Line 28">
                  <a:extLst>
                    <a:ext uri="{FF2B5EF4-FFF2-40B4-BE49-F238E27FC236}">
                      <a16:creationId xmlns:a16="http://schemas.microsoft.com/office/drawing/2014/main" xmlns="" id="{6480A284-43D8-40C1-81AA-75AE4C0EFC2F}"/>
                    </a:ext>
                  </a:extLst>
                </p:cNvPr>
                <p:cNvSpPr>
                  <a:spLocks noChangeShapeType="1"/>
                </p:cNvSpPr>
                <p:nvPr/>
              </p:nvSpPr>
              <p:spPr bwMode="auto">
                <a:xfrm>
                  <a:off x="3168" y="388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grpSp>
      <p:grpSp>
        <p:nvGrpSpPr>
          <p:cNvPr id="32" name="Group 29">
            <a:extLst>
              <a:ext uri="{FF2B5EF4-FFF2-40B4-BE49-F238E27FC236}">
                <a16:creationId xmlns:a16="http://schemas.microsoft.com/office/drawing/2014/main" xmlns="" id="{F6329CE6-DFA8-4413-BEEC-6C5A4250FD49}"/>
              </a:ext>
            </a:extLst>
          </p:cNvPr>
          <p:cNvGrpSpPr>
            <a:grpSpLocks/>
          </p:cNvGrpSpPr>
          <p:nvPr/>
        </p:nvGrpSpPr>
        <p:grpSpPr bwMode="auto">
          <a:xfrm>
            <a:off x="3373120" y="2071688"/>
            <a:ext cx="2819400" cy="4572000"/>
            <a:chOff x="1056" y="960"/>
            <a:chExt cx="1776" cy="2880"/>
          </a:xfrm>
        </p:grpSpPr>
        <p:grpSp>
          <p:nvGrpSpPr>
            <p:cNvPr id="33" name="Group 30">
              <a:extLst>
                <a:ext uri="{FF2B5EF4-FFF2-40B4-BE49-F238E27FC236}">
                  <a16:creationId xmlns:a16="http://schemas.microsoft.com/office/drawing/2014/main" xmlns="" id="{4C2E20BF-5144-4F39-A417-F208F92C85A3}"/>
                </a:ext>
              </a:extLst>
            </p:cNvPr>
            <p:cNvGrpSpPr>
              <a:grpSpLocks/>
            </p:cNvGrpSpPr>
            <p:nvPr/>
          </p:nvGrpSpPr>
          <p:grpSpPr bwMode="auto">
            <a:xfrm>
              <a:off x="1056" y="1200"/>
              <a:ext cx="1776" cy="2640"/>
              <a:chOff x="1056" y="1200"/>
              <a:chExt cx="1776" cy="2640"/>
            </a:xfrm>
          </p:grpSpPr>
          <p:grpSp>
            <p:nvGrpSpPr>
              <p:cNvPr id="35" name="Group 31">
                <a:extLst>
                  <a:ext uri="{FF2B5EF4-FFF2-40B4-BE49-F238E27FC236}">
                    <a16:creationId xmlns:a16="http://schemas.microsoft.com/office/drawing/2014/main" xmlns="" id="{5C0ED5BE-CAB5-42AC-806A-55A2D42B57E4}"/>
                  </a:ext>
                </a:extLst>
              </p:cNvPr>
              <p:cNvGrpSpPr>
                <a:grpSpLocks/>
              </p:cNvGrpSpPr>
              <p:nvPr/>
            </p:nvGrpSpPr>
            <p:grpSpPr bwMode="auto">
              <a:xfrm>
                <a:off x="1056" y="1200"/>
                <a:ext cx="1776" cy="2640"/>
                <a:chOff x="1056" y="1200"/>
                <a:chExt cx="1776" cy="2640"/>
              </a:xfrm>
            </p:grpSpPr>
            <p:grpSp>
              <p:nvGrpSpPr>
                <p:cNvPr id="37" name="Group 32">
                  <a:extLst>
                    <a:ext uri="{FF2B5EF4-FFF2-40B4-BE49-F238E27FC236}">
                      <a16:creationId xmlns:a16="http://schemas.microsoft.com/office/drawing/2014/main" xmlns="" id="{E88ED8DD-2BA6-4A3E-8DAD-BC7697D4DB08}"/>
                    </a:ext>
                  </a:extLst>
                </p:cNvPr>
                <p:cNvGrpSpPr>
                  <a:grpSpLocks/>
                </p:cNvGrpSpPr>
                <p:nvPr/>
              </p:nvGrpSpPr>
              <p:grpSpPr bwMode="auto">
                <a:xfrm>
                  <a:off x="1056" y="1200"/>
                  <a:ext cx="1344" cy="2640"/>
                  <a:chOff x="1056" y="1200"/>
                  <a:chExt cx="1344" cy="2640"/>
                </a:xfrm>
              </p:grpSpPr>
              <p:grpSp>
                <p:nvGrpSpPr>
                  <p:cNvPr id="39" name="Group 33">
                    <a:extLst>
                      <a:ext uri="{FF2B5EF4-FFF2-40B4-BE49-F238E27FC236}">
                        <a16:creationId xmlns:a16="http://schemas.microsoft.com/office/drawing/2014/main" xmlns="" id="{4CDF7FF5-54ED-4D6B-98F2-813606543BC2}"/>
                      </a:ext>
                    </a:extLst>
                  </p:cNvPr>
                  <p:cNvGrpSpPr>
                    <a:grpSpLocks/>
                  </p:cNvGrpSpPr>
                  <p:nvPr/>
                </p:nvGrpSpPr>
                <p:grpSpPr bwMode="auto">
                  <a:xfrm>
                    <a:off x="1056" y="1200"/>
                    <a:ext cx="1344" cy="2640"/>
                    <a:chOff x="1056" y="1200"/>
                    <a:chExt cx="1344" cy="2640"/>
                  </a:xfrm>
                </p:grpSpPr>
                <p:grpSp>
                  <p:nvGrpSpPr>
                    <p:cNvPr id="41" name="Group 34">
                      <a:extLst>
                        <a:ext uri="{FF2B5EF4-FFF2-40B4-BE49-F238E27FC236}">
                          <a16:creationId xmlns:a16="http://schemas.microsoft.com/office/drawing/2014/main" xmlns="" id="{932DF67D-40B9-40B8-8FE9-837764D0F2A6}"/>
                        </a:ext>
                      </a:extLst>
                    </p:cNvPr>
                    <p:cNvGrpSpPr>
                      <a:grpSpLocks/>
                    </p:cNvGrpSpPr>
                    <p:nvPr/>
                  </p:nvGrpSpPr>
                  <p:grpSpPr bwMode="auto">
                    <a:xfrm>
                      <a:off x="1440" y="1200"/>
                      <a:ext cx="960" cy="2640"/>
                      <a:chOff x="1440" y="1200"/>
                      <a:chExt cx="960" cy="2640"/>
                    </a:xfrm>
                  </p:grpSpPr>
                  <p:sp>
                    <p:nvSpPr>
                      <p:cNvPr id="43" name="Rectangle 35">
                        <a:extLst>
                          <a:ext uri="{FF2B5EF4-FFF2-40B4-BE49-F238E27FC236}">
                            <a16:creationId xmlns:a16="http://schemas.microsoft.com/office/drawing/2014/main" xmlns="" id="{6C90CD7E-A84D-4C41-9575-7A9895406E30}"/>
                          </a:ext>
                        </a:extLst>
                      </p:cNvPr>
                      <p:cNvSpPr>
                        <a:spLocks noChangeArrowheads="1"/>
                      </p:cNvSpPr>
                      <p:nvPr/>
                    </p:nvSpPr>
                    <p:spPr bwMode="auto">
                      <a:xfrm>
                        <a:off x="1824" y="1200"/>
                        <a:ext cx="192" cy="144"/>
                      </a:xfrm>
                      <a:prstGeom prst="rect">
                        <a:avLst/>
                      </a:prstGeom>
                      <a:solidFill>
                        <a:schemeClr val="accent5">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3</a:t>
                        </a:r>
                      </a:p>
                    </p:txBody>
                  </p:sp>
                  <p:sp>
                    <p:nvSpPr>
                      <p:cNvPr id="44" name="Text Box 36">
                        <a:extLst>
                          <a:ext uri="{FF2B5EF4-FFF2-40B4-BE49-F238E27FC236}">
                            <a16:creationId xmlns:a16="http://schemas.microsoft.com/office/drawing/2014/main" xmlns="" id="{63D9282E-C65D-48BA-90B2-252ED54318E5}"/>
                          </a:ext>
                        </a:extLst>
                      </p:cNvPr>
                      <p:cNvSpPr txBox="1">
                        <a:spLocks noChangeArrowheads="1"/>
                      </p:cNvSpPr>
                      <p:nvPr/>
                    </p:nvSpPr>
                    <p:spPr bwMode="auto">
                      <a:xfrm>
                        <a:off x="1824" y="128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kumimoji="1" lang="zh-CN" altLang="zh-CN" sz="2000" b="1">
                          <a:latin typeface="+mn-lt"/>
                          <a:ea typeface="黑体" panose="02010609060101010101" pitchFamily="49" charset="-122"/>
                        </a:endParaRPr>
                      </a:p>
                    </p:txBody>
                  </p:sp>
                  <p:sp>
                    <p:nvSpPr>
                      <p:cNvPr id="45" name="Text Box 37">
                        <a:extLst>
                          <a:ext uri="{FF2B5EF4-FFF2-40B4-BE49-F238E27FC236}">
                            <a16:creationId xmlns:a16="http://schemas.microsoft.com/office/drawing/2014/main" xmlns="" id="{3AA54F51-1F94-419D-ADED-59CF9A8D513D}"/>
                          </a:ext>
                        </a:extLst>
                      </p:cNvPr>
                      <p:cNvSpPr txBox="1">
                        <a:spLocks noChangeArrowheads="1"/>
                      </p:cNvSpPr>
                      <p:nvPr/>
                    </p:nvSpPr>
                    <p:spPr bwMode="auto">
                      <a:xfrm>
                        <a:off x="1680" y="1440"/>
                        <a:ext cx="7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print(2);</a:t>
                        </a:r>
                      </a:p>
                    </p:txBody>
                  </p:sp>
                  <p:grpSp>
                    <p:nvGrpSpPr>
                      <p:cNvPr id="46" name="Group 38">
                        <a:extLst>
                          <a:ext uri="{FF2B5EF4-FFF2-40B4-BE49-F238E27FC236}">
                            <a16:creationId xmlns:a16="http://schemas.microsoft.com/office/drawing/2014/main" xmlns="" id="{91E0BBD1-E338-4C3D-A9AB-EE882381C670}"/>
                          </a:ext>
                        </a:extLst>
                      </p:cNvPr>
                      <p:cNvGrpSpPr>
                        <a:grpSpLocks/>
                      </p:cNvGrpSpPr>
                      <p:nvPr/>
                    </p:nvGrpSpPr>
                    <p:grpSpPr bwMode="auto">
                      <a:xfrm>
                        <a:off x="1440" y="2976"/>
                        <a:ext cx="672" cy="864"/>
                        <a:chOff x="1200" y="3024"/>
                        <a:chExt cx="672" cy="864"/>
                      </a:xfrm>
                    </p:grpSpPr>
                    <p:sp>
                      <p:nvSpPr>
                        <p:cNvPr id="47" name="Rectangle 39">
                          <a:extLst>
                            <a:ext uri="{FF2B5EF4-FFF2-40B4-BE49-F238E27FC236}">
                              <a16:creationId xmlns:a16="http://schemas.microsoft.com/office/drawing/2014/main" xmlns="" id="{5FAC3115-0A04-4027-9ECC-58EA431CF844}"/>
                            </a:ext>
                          </a:extLst>
                        </p:cNvPr>
                        <p:cNvSpPr>
                          <a:spLocks noChangeArrowheads="1"/>
                        </p:cNvSpPr>
                        <p:nvPr/>
                      </p:nvSpPr>
                      <p:spPr bwMode="auto">
                        <a:xfrm>
                          <a:off x="1200" y="3696"/>
                          <a:ext cx="672" cy="192"/>
                        </a:xfrm>
                        <a:prstGeom prst="rect">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1</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w=3  </a:t>
                          </a:r>
                        </a:p>
                      </p:txBody>
                    </p:sp>
                    <p:sp>
                      <p:nvSpPr>
                        <p:cNvPr id="48" name="Line 40">
                          <a:extLst>
                            <a:ext uri="{FF2B5EF4-FFF2-40B4-BE49-F238E27FC236}">
                              <a16:creationId xmlns:a16="http://schemas.microsoft.com/office/drawing/2014/main" xmlns="" id="{9F2CEF4F-7FA0-426D-97F6-08FD9198112C}"/>
                            </a:ext>
                          </a:extLst>
                        </p:cNvPr>
                        <p:cNvSpPr>
                          <a:spLocks noChangeShapeType="1"/>
                        </p:cNvSpPr>
                        <p:nvPr/>
                      </p:nvSpPr>
                      <p:spPr bwMode="auto">
                        <a:xfrm flipV="1">
                          <a:off x="1200" y="302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49" name="Line 41">
                          <a:extLst>
                            <a:ext uri="{FF2B5EF4-FFF2-40B4-BE49-F238E27FC236}">
                              <a16:creationId xmlns:a16="http://schemas.microsoft.com/office/drawing/2014/main" xmlns="" id="{482364A8-F702-4FE2-A414-120FDB3F79DC}"/>
                            </a:ext>
                          </a:extLst>
                        </p:cNvPr>
                        <p:cNvSpPr>
                          <a:spLocks noChangeShapeType="1"/>
                        </p:cNvSpPr>
                        <p:nvPr/>
                      </p:nvSpPr>
                      <p:spPr bwMode="auto">
                        <a:xfrm flipV="1">
                          <a:off x="1872" y="302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sp>
                  <p:nvSpPr>
                    <p:cNvPr id="42" name="AutoShape 42">
                      <a:extLst>
                        <a:ext uri="{FF2B5EF4-FFF2-40B4-BE49-F238E27FC236}">
                          <a16:creationId xmlns:a16="http://schemas.microsoft.com/office/drawing/2014/main" xmlns="" id="{EB6F2942-E0A2-4E27-87BC-5C3E92939CA4}"/>
                        </a:ext>
                      </a:extLst>
                    </p:cNvPr>
                    <p:cNvSpPr>
                      <a:spLocks noChangeArrowheads="1"/>
                    </p:cNvSpPr>
                    <p:nvPr/>
                  </p:nvSpPr>
                  <p:spPr bwMode="auto">
                    <a:xfrm>
                      <a:off x="1056" y="3696"/>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grpSp>
              <p:sp>
                <p:nvSpPr>
                  <p:cNvPr id="40" name="Text Box 43">
                    <a:extLst>
                      <a:ext uri="{FF2B5EF4-FFF2-40B4-BE49-F238E27FC236}">
                        <a16:creationId xmlns:a16="http://schemas.microsoft.com/office/drawing/2014/main" xmlns="" id="{0AE754E9-0B9C-41D9-9F39-DAD9F1421EBF}"/>
                      </a:ext>
                    </a:extLst>
                  </p:cNvPr>
                  <p:cNvSpPr txBox="1">
                    <a:spLocks noChangeArrowheads="1"/>
                  </p:cNvSpPr>
                  <p:nvPr/>
                </p:nvSpPr>
                <p:spPr bwMode="auto">
                  <a:xfrm>
                    <a:off x="1056" y="340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a:latin typeface="+mn-lt"/>
                        <a:ea typeface="黑体" panose="02010609060101010101" pitchFamily="49" charset="-122"/>
                      </a:rPr>
                      <a:t>top</a:t>
                    </a:r>
                  </a:p>
                </p:txBody>
              </p:sp>
            </p:grpSp>
            <p:sp>
              <p:nvSpPr>
                <p:cNvPr id="38" name="Text Box 44">
                  <a:extLst>
                    <a:ext uri="{FF2B5EF4-FFF2-40B4-BE49-F238E27FC236}">
                      <a16:creationId xmlns:a16="http://schemas.microsoft.com/office/drawing/2014/main" xmlns="" id="{CF4A0865-4277-4A47-B2D5-75E47F6A2A89}"/>
                    </a:ext>
                  </a:extLst>
                </p:cNvPr>
                <p:cNvSpPr txBox="1">
                  <a:spLocks noChangeArrowheads="1"/>
                </p:cNvSpPr>
                <p:nvPr/>
              </p:nvSpPr>
              <p:spPr bwMode="auto">
                <a:xfrm>
                  <a:off x="1536" y="1680"/>
                  <a:ext cx="1296" cy="252"/>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dirty="0">
                      <a:latin typeface="+mn-lt"/>
                      <a:ea typeface="黑体" panose="02010609060101010101" pitchFamily="49" charset="-122"/>
                    </a:rPr>
                    <a:t>(2) </a:t>
                  </a:r>
                  <a:r>
                    <a:rPr kumimoji="1" lang="zh-CN" altLang="en-US" sz="2000" b="1" dirty="0">
                      <a:solidFill>
                        <a:schemeClr val="accent3">
                          <a:lumMod val="20000"/>
                          <a:lumOff val="80000"/>
                        </a:schemeClr>
                      </a:solidFill>
                      <a:latin typeface="+mn-lt"/>
                      <a:ea typeface="黑体" panose="02010609060101010101" pitchFamily="49" charset="-122"/>
                    </a:rPr>
                    <a:t>输出：</a:t>
                  </a:r>
                  <a:r>
                    <a:rPr kumimoji="1" lang="en-US" altLang="zh-CN" sz="2000" b="1" dirty="0">
                      <a:solidFill>
                        <a:schemeClr val="accent3">
                          <a:lumMod val="20000"/>
                          <a:lumOff val="80000"/>
                        </a:schemeClr>
                      </a:solidFill>
                      <a:latin typeface="+mn-lt"/>
                      <a:ea typeface="黑体" panose="02010609060101010101" pitchFamily="49" charset="-122"/>
                    </a:rPr>
                    <a:t>3, 3, 3</a:t>
                  </a:r>
                </a:p>
              </p:txBody>
            </p:sp>
          </p:grpSp>
          <p:sp>
            <p:nvSpPr>
              <p:cNvPr id="36" name="Line 45">
                <a:extLst>
                  <a:ext uri="{FF2B5EF4-FFF2-40B4-BE49-F238E27FC236}">
                    <a16:creationId xmlns:a16="http://schemas.microsoft.com/office/drawing/2014/main" xmlns="" id="{93C76344-CFC1-4308-AE34-FBCC79A45874}"/>
                  </a:ext>
                </a:extLst>
              </p:cNvPr>
              <p:cNvSpPr>
                <a:spLocks noChangeShapeType="1"/>
              </p:cNvSpPr>
              <p:nvPr/>
            </p:nvSpPr>
            <p:spPr bwMode="auto">
              <a:xfrm>
                <a:off x="1488" y="192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34" name="Text Box 46" descr="花岗岩">
              <a:extLst>
                <a:ext uri="{FF2B5EF4-FFF2-40B4-BE49-F238E27FC236}">
                  <a16:creationId xmlns:a16="http://schemas.microsoft.com/office/drawing/2014/main" xmlns="" id="{6774F331-ED35-4B4B-808A-95408085C996}"/>
                </a:ext>
              </a:extLst>
            </p:cNvPr>
            <p:cNvSpPr txBox="1">
              <a:spLocks noChangeArrowheads="1"/>
            </p:cNvSpPr>
            <p:nvPr/>
          </p:nvSpPr>
          <p:spPr bwMode="auto">
            <a:xfrm>
              <a:off x="1776" y="960"/>
              <a:ext cx="240" cy="25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b="1">
                  <a:latin typeface="+mn-lt"/>
                  <a:ea typeface="黑体" panose="02010609060101010101" pitchFamily="49" charset="-122"/>
                </a:rPr>
                <a:t>w</a:t>
              </a:r>
            </a:p>
          </p:txBody>
        </p:sp>
      </p:grpSp>
      <p:grpSp>
        <p:nvGrpSpPr>
          <p:cNvPr id="50" name="Group 47">
            <a:extLst>
              <a:ext uri="{FF2B5EF4-FFF2-40B4-BE49-F238E27FC236}">
                <a16:creationId xmlns:a16="http://schemas.microsoft.com/office/drawing/2014/main" xmlns="" id="{075C49D3-CBF4-42B4-9DCC-E87BA27BBCE9}"/>
              </a:ext>
            </a:extLst>
          </p:cNvPr>
          <p:cNvGrpSpPr>
            <a:grpSpLocks/>
          </p:cNvGrpSpPr>
          <p:nvPr/>
        </p:nvGrpSpPr>
        <p:grpSpPr bwMode="auto">
          <a:xfrm>
            <a:off x="5201920" y="1428750"/>
            <a:ext cx="2667000" cy="5257800"/>
            <a:chOff x="2208" y="528"/>
            <a:chExt cx="1680" cy="3312"/>
          </a:xfrm>
        </p:grpSpPr>
        <p:grpSp>
          <p:nvGrpSpPr>
            <p:cNvPr id="51" name="Group 48">
              <a:extLst>
                <a:ext uri="{FF2B5EF4-FFF2-40B4-BE49-F238E27FC236}">
                  <a16:creationId xmlns:a16="http://schemas.microsoft.com/office/drawing/2014/main" xmlns="" id="{8783D486-B787-48F9-86F9-E688E9193C8E}"/>
                </a:ext>
              </a:extLst>
            </p:cNvPr>
            <p:cNvGrpSpPr>
              <a:grpSpLocks/>
            </p:cNvGrpSpPr>
            <p:nvPr/>
          </p:nvGrpSpPr>
          <p:grpSpPr bwMode="auto">
            <a:xfrm>
              <a:off x="2208" y="768"/>
              <a:ext cx="1680" cy="3072"/>
              <a:chOff x="2208" y="768"/>
              <a:chExt cx="1680" cy="3072"/>
            </a:xfrm>
          </p:grpSpPr>
          <p:grpSp>
            <p:nvGrpSpPr>
              <p:cNvPr id="53" name="Group 49">
                <a:extLst>
                  <a:ext uri="{FF2B5EF4-FFF2-40B4-BE49-F238E27FC236}">
                    <a16:creationId xmlns:a16="http://schemas.microsoft.com/office/drawing/2014/main" xmlns="" id="{01A1EC45-0121-4FC2-B6E2-053A77F60853}"/>
                  </a:ext>
                </a:extLst>
              </p:cNvPr>
              <p:cNvGrpSpPr>
                <a:grpSpLocks/>
              </p:cNvGrpSpPr>
              <p:nvPr/>
            </p:nvGrpSpPr>
            <p:grpSpPr bwMode="auto">
              <a:xfrm>
                <a:off x="2208" y="768"/>
                <a:ext cx="1680" cy="3072"/>
                <a:chOff x="2208" y="768"/>
                <a:chExt cx="1680" cy="3072"/>
              </a:xfrm>
            </p:grpSpPr>
            <p:grpSp>
              <p:nvGrpSpPr>
                <p:cNvPr id="55" name="Group 50">
                  <a:extLst>
                    <a:ext uri="{FF2B5EF4-FFF2-40B4-BE49-F238E27FC236}">
                      <a16:creationId xmlns:a16="http://schemas.microsoft.com/office/drawing/2014/main" xmlns="" id="{48B1CC56-FE8C-4DEC-8B60-8404599213E4}"/>
                    </a:ext>
                  </a:extLst>
                </p:cNvPr>
                <p:cNvGrpSpPr>
                  <a:grpSpLocks/>
                </p:cNvGrpSpPr>
                <p:nvPr/>
              </p:nvGrpSpPr>
              <p:grpSpPr bwMode="auto">
                <a:xfrm>
                  <a:off x="2208" y="768"/>
                  <a:ext cx="1392" cy="3072"/>
                  <a:chOff x="2208" y="768"/>
                  <a:chExt cx="1392" cy="3072"/>
                </a:xfrm>
              </p:grpSpPr>
              <p:grpSp>
                <p:nvGrpSpPr>
                  <p:cNvPr id="57" name="Group 51">
                    <a:extLst>
                      <a:ext uri="{FF2B5EF4-FFF2-40B4-BE49-F238E27FC236}">
                        <a16:creationId xmlns:a16="http://schemas.microsoft.com/office/drawing/2014/main" xmlns="" id="{6EED6D29-787F-4026-9AC7-EBB464966084}"/>
                      </a:ext>
                    </a:extLst>
                  </p:cNvPr>
                  <p:cNvGrpSpPr>
                    <a:grpSpLocks/>
                  </p:cNvGrpSpPr>
                  <p:nvPr/>
                </p:nvGrpSpPr>
                <p:grpSpPr bwMode="auto">
                  <a:xfrm>
                    <a:off x="2208" y="768"/>
                    <a:ext cx="1392" cy="3072"/>
                    <a:chOff x="2208" y="768"/>
                    <a:chExt cx="1392" cy="3072"/>
                  </a:xfrm>
                </p:grpSpPr>
                <p:sp>
                  <p:nvSpPr>
                    <p:cNvPr id="59" name="Rectangle 52">
                      <a:extLst>
                        <a:ext uri="{FF2B5EF4-FFF2-40B4-BE49-F238E27FC236}">
                          <a16:creationId xmlns:a16="http://schemas.microsoft.com/office/drawing/2014/main" xmlns="" id="{B3C897A9-9E5C-4023-A37C-3D206B2BB5BC}"/>
                        </a:ext>
                      </a:extLst>
                    </p:cNvPr>
                    <p:cNvSpPr>
                      <a:spLocks noChangeArrowheads="1"/>
                    </p:cNvSpPr>
                    <p:nvPr/>
                  </p:nvSpPr>
                  <p:spPr bwMode="auto">
                    <a:xfrm>
                      <a:off x="3072" y="768"/>
                      <a:ext cx="192" cy="144"/>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2</a:t>
                      </a:r>
                    </a:p>
                  </p:txBody>
                </p:sp>
                <p:sp>
                  <p:nvSpPr>
                    <p:cNvPr id="60" name="Text Box 53">
                      <a:extLst>
                        <a:ext uri="{FF2B5EF4-FFF2-40B4-BE49-F238E27FC236}">
                          <a16:creationId xmlns:a16="http://schemas.microsoft.com/office/drawing/2014/main" xmlns="" id="{F18E07D3-8054-44AE-9549-611E56D9083A}"/>
                        </a:ext>
                      </a:extLst>
                    </p:cNvPr>
                    <p:cNvSpPr txBox="1">
                      <a:spLocks noChangeArrowheads="1"/>
                    </p:cNvSpPr>
                    <p:nvPr/>
                  </p:nvSpPr>
                  <p:spPr bwMode="auto">
                    <a:xfrm>
                      <a:off x="3072" y="91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endParaRPr kumimoji="1" lang="zh-CN" altLang="zh-CN" sz="2000" b="1">
                        <a:latin typeface="+mn-lt"/>
                        <a:ea typeface="黑体" panose="02010609060101010101" pitchFamily="49" charset="-122"/>
                      </a:endParaRPr>
                    </a:p>
                  </p:txBody>
                </p:sp>
                <p:sp>
                  <p:nvSpPr>
                    <p:cNvPr id="61" name="Text Box 54">
                      <a:extLst>
                        <a:ext uri="{FF2B5EF4-FFF2-40B4-BE49-F238E27FC236}">
                          <a16:creationId xmlns:a16="http://schemas.microsoft.com/office/drawing/2014/main" xmlns="" id="{24C6BB96-0C20-40B3-B18B-F5EEA24B0542}"/>
                        </a:ext>
                      </a:extLst>
                    </p:cNvPr>
                    <p:cNvSpPr txBox="1">
                      <a:spLocks noChangeArrowheads="1"/>
                    </p:cNvSpPr>
                    <p:nvPr/>
                  </p:nvSpPr>
                  <p:spPr bwMode="auto">
                    <a:xfrm>
                      <a:off x="2928" y="1056"/>
                      <a:ext cx="6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print(1);</a:t>
                      </a:r>
                    </a:p>
                  </p:txBody>
                </p:sp>
                <p:grpSp>
                  <p:nvGrpSpPr>
                    <p:cNvPr id="62" name="Group 55">
                      <a:extLst>
                        <a:ext uri="{FF2B5EF4-FFF2-40B4-BE49-F238E27FC236}">
                          <a16:creationId xmlns:a16="http://schemas.microsoft.com/office/drawing/2014/main" xmlns="" id="{CFAE8905-5A63-4A9E-8604-55480A6EB011}"/>
                        </a:ext>
                      </a:extLst>
                    </p:cNvPr>
                    <p:cNvGrpSpPr>
                      <a:grpSpLocks/>
                    </p:cNvGrpSpPr>
                    <p:nvPr/>
                  </p:nvGrpSpPr>
                  <p:grpSpPr bwMode="auto">
                    <a:xfrm>
                      <a:off x="2640" y="2976"/>
                      <a:ext cx="672" cy="864"/>
                      <a:chOff x="2736" y="2976"/>
                      <a:chExt cx="672" cy="864"/>
                    </a:xfrm>
                  </p:grpSpPr>
                  <p:sp>
                    <p:nvSpPr>
                      <p:cNvPr id="64" name="Rectangle 56">
                        <a:extLst>
                          <a:ext uri="{FF2B5EF4-FFF2-40B4-BE49-F238E27FC236}">
                            <a16:creationId xmlns:a16="http://schemas.microsoft.com/office/drawing/2014/main" xmlns="" id="{96E5C73C-DE24-41A2-866D-2FB45E95B136}"/>
                          </a:ext>
                        </a:extLst>
                      </p:cNvPr>
                      <p:cNvSpPr>
                        <a:spLocks noChangeArrowheads="1"/>
                      </p:cNvSpPr>
                      <p:nvPr/>
                    </p:nvSpPr>
                    <p:spPr bwMode="auto">
                      <a:xfrm>
                        <a:off x="2736" y="3456"/>
                        <a:ext cx="672" cy="192"/>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2</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w=2  </a:t>
                        </a:r>
                      </a:p>
                    </p:txBody>
                  </p:sp>
                  <p:sp>
                    <p:nvSpPr>
                      <p:cNvPr id="65" name="Rectangle 57">
                        <a:extLst>
                          <a:ext uri="{FF2B5EF4-FFF2-40B4-BE49-F238E27FC236}">
                            <a16:creationId xmlns:a16="http://schemas.microsoft.com/office/drawing/2014/main" xmlns="" id="{816798F3-35F6-4410-BAC3-7263967E47B0}"/>
                          </a:ext>
                        </a:extLst>
                      </p:cNvPr>
                      <p:cNvSpPr>
                        <a:spLocks noChangeArrowheads="1"/>
                      </p:cNvSpPr>
                      <p:nvPr/>
                    </p:nvSpPr>
                    <p:spPr bwMode="auto">
                      <a:xfrm>
                        <a:off x="2736" y="3648"/>
                        <a:ext cx="672" cy="192"/>
                      </a:xfrm>
                      <a:prstGeom prst="rect">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1</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w=3  </a:t>
                        </a:r>
                      </a:p>
                    </p:txBody>
                  </p:sp>
                  <p:sp>
                    <p:nvSpPr>
                      <p:cNvPr id="66" name="Line 58">
                        <a:extLst>
                          <a:ext uri="{FF2B5EF4-FFF2-40B4-BE49-F238E27FC236}">
                            <a16:creationId xmlns:a16="http://schemas.microsoft.com/office/drawing/2014/main" xmlns="" id="{91F61FA0-D171-4F12-83F8-262312358328}"/>
                          </a:ext>
                        </a:extLst>
                      </p:cNvPr>
                      <p:cNvSpPr>
                        <a:spLocks noChangeShapeType="1"/>
                      </p:cNvSpPr>
                      <p:nvPr/>
                    </p:nvSpPr>
                    <p:spPr bwMode="auto">
                      <a:xfrm flipV="1">
                        <a:off x="273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67" name="Line 59">
                        <a:extLst>
                          <a:ext uri="{FF2B5EF4-FFF2-40B4-BE49-F238E27FC236}">
                            <a16:creationId xmlns:a16="http://schemas.microsoft.com/office/drawing/2014/main" xmlns="" id="{72EB9C28-F05D-4786-80BB-0C5447897CF2}"/>
                          </a:ext>
                        </a:extLst>
                      </p:cNvPr>
                      <p:cNvSpPr>
                        <a:spLocks noChangeShapeType="1"/>
                      </p:cNvSpPr>
                      <p:nvPr/>
                    </p:nvSpPr>
                    <p:spPr bwMode="auto">
                      <a:xfrm flipV="1">
                        <a:off x="3408"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63" name="AutoShape 60">
                      <a:extLst>
                        <a:ext uri="{FF2B5EF4-FFF2-40B4-BE49-F238E27FC236}">
                          <a16:creationId xmlns:a16="http://schemas.microsoft.com/office/drawing/2014/main" xmlns="" id="{BADA41EE-12FB-4594-8CA0-52DA93606340}"/>
                        </a:ext>
                      </a:extLst>
                    </p:cNvPr>
                    <p:cNvSpPr>
                      <a:spLocks noChangeArrowheads="1"/>
                    </p:cNvSpPr>
                    <p:nvPr/>
                  </p:nvSpPr>
                  <p:spPr bwMode="auto">
                    <a:xfrm>
                      <a:off x="2208" y="3504"/>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grpSp>
              <p:sp>
                <p:nvSpPr>
                  <p:cNvPr id="58" name="Text Box 61">
                    <a:extLst>
                      <a:ext uri="{FF2B5EF4-FFF2-40B4-BE49-F238E27FC236}">
                        <a16:creationId xmlns:a16="http://schemas.microsoft.com/office/drawing/2014/main" xmlns="" id="{33FC07FD-207A-46D7-9367-8E2318712C3C}"/>
                      </a:ext>
                    </a:extLst>
                  </p:cNvPr>
                  <p:cNvSpPr txBox="1">
                    <a:spLocks noChangeArrowheads="1"/>
                  </p:cNvSpPr>
                  <p:nvPr/>
                </p:nvSpPr>
                <p:spPr bwMode="auto">
                  <a:xfrm>
                    <a:off x="2208" y="326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a:latin typeface="+mn-lt"/>
                        <a:ea typeface="黑体" panose="02010609060101010101" pitchFamily="49" charset="-122"/>
                      </a:rPr>
                      <a:t>top</a:t>
                    </a:r>
                  </a:p>
                </p:txBody>
              </p:sp>
            </p:grpSp>
            <p:sp>
              <p:nvSpPr>
                <p:cNvPr id="56" name="Text Box 62">
                  <a:extLst>
                    <a:ext uri="{FF2B5EF4-FFF2-40B4-BE49-F238E27FC236}">
                      <a16:creationId xmlns:a16="http://schemas.microsoft.com/office/drawing/2014/main" xmlns="" id="{5CD6C729-7F98-43E2-BE49-811DE6B0B7A5}"/>
                    </a:ext>
                  </a:extLst>
                </p:cNvPr>
                <p:cNvSpPr txBox="1">
                  <a:spLocks noChangeArrowheads="1"/>
                </p:cNvSpPr>
                <p:nvPr/>
              </p:nvSpPr>
              <p:spPr bwMode="auto">
                <a:xfrm>
                  <a:off x="2784" y="1344"/>
                  <a:ext cx="1104" cy="252"/>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dirty="0">
                      <a:latin typeface="+mn-lt"/>
                      <a:ea typeface="黑体" panose="02010609060101010101" pitchFamily="49" charset="-122"/>
                    </a:rPr>
                    <a:t>(3) </a:t>
                  </a:r>
                  <a:r>
                    <a:rPr kumimoji="1" lang="zh-CN" altLang="en-US" sz="2000" b="1" dirty="0">
                      <a:solidFill>
                        <a:schemeClr val="accent3">
                          <a:lumMod val="20000"/>
                          <a:lumOff val="80000"/>
                        </a:schemeClr>
                      </a:solidFill>
                      <a:latin typeface="+mn-lt"/>
                      <a:ea typeface="黑体" panose="02010609060101010101" pitchFamily="49" charset="-122"/>
                    </a:rPr>
                    <a:t>输出：</a:t>
                  </a:r>
                  <a:r>
                    <a:rPr kumimoji="1" lang="en-US" altLang="zh-CN" sz="2000" b="1" dirty="0">
                      <a:solidFill>
                        <a:schemeClr val="accent3">
                          <a:lumMod val="20000"/>
                          <a:lumOff val="80000"/>
                        </a:schemeClr>
                      </a:solidFill>
                      <a:latin typeface="+mn-lt"/>
                      <a:ea typeface="黑体" panose="02010609060101010101" pitchFamily="49" charset="-122"/>
                    </a:rPr>
                    <a:t>2, 2</a:t>
                  </a:r>
                </a:p>
              </p:txBody>
            </p:sp>
          </p:grpSp>
          <p:sp>
            <p:nvSpPr>
              <p:cNvPr id="54" name="Line 63">
                <a:extLst>
                  <a:ext uri="{FF2B5EF4-FFF2-40B4-BE49-F238E27FC236}">
                    <a16:creationId xmlns:a16="http://schemas.microsoft.com/office/drawing/2014/main" xmlns="" id="{2BC89F44-DC9F-4E51-8E7A-A104CD77C9C5}"/>
                  </a:ext>
                </a:extLst>
              </p:cNvPr>
              <p:cNvSpPr>
                <a:spLocks noChangeShapeType="1"/>
              </p:cNvSpPr>
              <p:nvPr/>
            </p:nvSpPr>
            <p:spPr bwMode="auto">
              <a:xfrm>
                <a:off x="2736" y="158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52" name="Text Box 64" descr="花岗岩">
              <a:extLst>
                <a:ext uri="{FF2B5EF4-FFF2-40B4-BE49-F238E27FC236}">
                  <a16:creationId xmlns:a16="http://schemas.microsoft.com/office/drawing/2014/main" xmlns="" id="{59142725-7668-445B-964F-8F9AC46B78B9}"/>
                </a:ext>
              </a:extLst>
            </p:cNvPr>
            <p:cNvSpPr txBox="1">
              <a:spLocks noChangeArrowheads="1"/>
            </p:cNvSpPr>
            <p:nvPr/>
          </p:nvSpPr>
          <p:spPr bwMode="auto">
            <a:xfrm>
              <a:off x="3024" y="528"/>
              <a:ext cx="240" cy="25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b="1">
                  <a:latin typeface="+mn-lt"/>
                  <a:ea typeface="黑体" panose="02010609060101010101" pitchFamily="49" charset="-122"/>
                </a:rPr>
                <a:t>w</a:t>
              </a:r>
            </a:p>
          </p:txBody>
        </p:sp>
      </p:grpSp>
      <p:grpSp>
        <p:nvGrpSpPr>
          <p:cNvPr id="68" name="Group 65">
            <a:extLst>
              <a:ext uri="{FF2B5EF4-FFF2-40B4-BE49-F238E27FC236}">
                <a16:creationId xmlns:a16="http://schemas.microsoft.com/office/drawing/2014/main" xmlns="" id="{A51E83BA-E915-4D9E-997B-39C84B8343B0}"/>
              </a:ext>
            </a:extLst>
          </p:cNvPr>
          <p:cNvGrpSpPr>
            <a:grpSpLocks/>
          </p:cNvGrpSpPr>
          <p:nvPr/>
        </p:nvGrpSpPr>
        <p:grpSpPr bwMode="auto">
          <a:xfrm>
            <a:off x="6954520" y="971550"/>
            <a:ext cx="2286000" cy="5715000"/>
            <a:chOff x="3360" y="240"/>
            <a:chExt cx="1392" cy="3600"/>
          </a:xfrm>
        </p:grpSpPr>
        <p:grpSp>
          <p:nvGrpSpPr>
            <p:cNvPr id="69" name="Group 66">
              <a:extLst>
                <a:ext uri="{FF2B5EF4-FFF2-40B4-BE49-F238E27FC236}">
                  <a16:creationId xmlns:a16="http://schemas.microsoft.com/office/drawing/2014/main" xmlns="" id="{62CEBE18-CB82-441C-A35D-FB77FC25BD6E}"/>
                </a:ext>
              </a:extLst>
            </p:cNvPr>
            <p:cNvGrpSpPr>
              <a:grpSpLocks/>
            </p:cNvGrpSpPr>
            <p:nvPr/>
          </p:nvGrpSpPr>
          <p:grpSpPr bwMode="auto">
            <a:xfrm>
              <a:off x="3360" y="480"/>
              <a:ext cx="1392" cy="3360"/>
              <a:chOff x="3360" y="480"/>
              <a:chExt cx="1392" cy="3360"/>
            </a:xfrm>
          </p:grpSpPr>
          <p:grpSp>
            <p:nvGrpSpPr>
              <p:cNvPr id="71" name="Group 67">
                <a:extLst>
                  <a:ext uri="{FF2B5EF4-FFF2-40B4-BE49-F238E27FC236}">
                    <a16:creationId xmlns:a16="http://schemas.microsoft.com/office/drawing/2014/main" xmlns="" id="{264C786D-7341-4096-AC58-AEDD7F72C96D}"/>
                  </a:ext>
                </a:extLst>
              </p:cNvPr>
              <p:cNvGrpSpPr>
                <a:grpSpLocks/>
              </p:cNvGrpSpPr>
              <p:nvPr/>
            </p:nvGrpSpPr>
            <p:grpSpPr bwMode="auto">
              <a:xfrm>
                <a:off x="3360" y="480"/>
                <a:ext cx="1392" cy="3360"/>
                <a:chOff x="3360" y="480"/>
                <a:chExt cx="1392" cy="3360"/>
              </a:xfrm>
            </p:grpSpPr>
            <p:grpSp>
              <p:nvGrpSpPr>
                <p:cNvPr id="73" name="Group 68">
                  <a:extLst>
                    <a:ext uri="{FF2B5EF4-FFF2-40B4-BE49-F238E27FC236}">
                      <a16:creationId xmlns:a16="http://schemas.microsoft.com/office/drawing/2014/main" xmlns="" id="{9E0AA319-8BB8-4EEF-A459-41B642E5B6D3}"/>
                    </a:ext>
                  </a:extLst>
                </p:cNvPr>
                <p:cNvGrpSpPr>
                  <a:grpSpLocks/>
                </p:cNvGrpSpPr>
                <p:nvPr/>
              </p:nvGrpSpPr>
              <p:grpSpPr bwMode="auto">
                <a:xfrm>
                  <a:off x="3360" y="480"/>
                  <a:ext cx="1392" cy="3360"/>
                  <a:chOff x="3360" y="480"/>
                  <a:chExt cx="1392" cy="3360"/>
                </a:xfrm>
              </p:grpSpPr>
              <p:grpSp>
                <p:nvGrpSpPr>
                  <p:cNvPr id="77" name="Group 69">
                    <a:extLst>
                      <a:ext uri="{FF2B5EF4-FFF2-40B4-BE49-F238E27FC236}">
                        <a16:creationId xmlns:a16="http://schemas.microsoft.com/office/drawing/2014/main" xmlns="" id="{A073C795-71DB-4E28-8821-A1C315F8927C}"/>
                      </a:ext>
                    </a:extLst>
                  </p:cNvPr>
                  <p:cNvGrpSpPr>
                    <a:grpSpLocks/>
                  </p:cNvGrpSpPr>
                  <p:nvPr/>
                </p:nvGrpSpPr>
                <p:grpSpPr bwMode="auto">
                  <a:xfrm>
                    <a:off x="3360" y="480"/>
                    <a:ext cx="1392" cy="3360"/>
                    <a:chOff x="3360" y="480"/>
                    <a:chExt cx="1392" cy="3360"/>
                  </a:xfrm>
                </p:grpSpPr>
                <p:sp>
                  <p:nvSpPr>
                    <p:cNvPr id="79" name="Rectangle 70">
                      <a:extLst>
                        <a:ext uri="{FF2B5EF4-FFF2-40B4-BE49-F238E27FC236}">
                          <a16:creationId xmlns:a16="http://schemas.microsoft.com/office/drawing/2014/main" xmlns="" id="{51CF3E0D-371E-4FE5-83DE-588510168ED8}"/>
                        </a:ext>
                      </a:extLst>
                    </p:cNvPr>
                    <p:cNvSpPr>
                      <a:spLocks noChangeArrowheads="1"/>
                    </p:cNvSpPr>
                    <p:nvPr/>
                  </p:nvSpPr>
                  <p:spPr bwMode="auto">
                    <a:xfrm>
                      <a:off x="4176" y="480"/>
                      <a:ext cx="192" cy="144"/>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1</a:t>
                      </a:r>
                    </a:p>
                  </p:txBody>
                </p:sp>
                <p:sp>
                  <p:nvSpPr>
                    <p:cNvPr id="80" name="Text Box 71">
                      <a:extLst>
                        <a:ext uri="{FF2B5EF4-FFF2-40B4-BE49-F238E27FC236}">
                          <a16:creationId xmlns:a16="http://schemas.microsoft.com/office/drawing/2014/main" xmlns="" id="{C6661B1A-29E4-4D3E-ABEB-9630E4EEA68C}"/>
                        </a:ext>
                      </a:extLst>
                    </p:cNvPr>
                    <p:cNvSpPr txBox="1">
                      <a:spLocks noChangeArrowheads="1"/>
                    </p:cNvSpPr>
                    <p:nvPr/>
                  </p:nvSpPr>
                  <p:spPr bwMode="auto">
                    <a:xfrm>
                      <a:off x="4032" y="720"/>
                      <a:ext cx="7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print(0);</a:t>
                      </a:r>
                    </a:p>
                  </p:txBody>
                </p:sp>
                <p:grpSp>
                  <p:nvGrpSpPr>
                    <p:cNvPr id="81" name="Group 72">
                      <a:extLst>
                        <a:ext uri="{FF2B5EF4-FFF2-40B4-BE49-F238E27FC236}">
                          <a16:creationId xmlns:a16="http://schemas.microsoft.com/office/drawing/2014/main" xmlns="" id="{3F1A9FB9-A100-48E7-96F8-0C7D1ECADDD4}"/>
                        </a:ext>
                      </a:extLst>
                    </p:cNvPr>
                    <p:cNvGrpSpPr>
                      <a:grpSpLocks/>
                    </p:cNvGrpSpPr>
                    <p:nvPr/>
                  </p:nvGrpSpPr>
                  <p:grpSpPr bwMode="auto">
                    <a:xfrm>
                      <a:off x="3744" y="2976"/>
                      <a:ext cx="672" cy="864"/>
                      <a:chOff x="2976" y="2112"/>
                      <a:chExt cx="672" cy="864"/>
                    </a:xfrm>
                  </p:grpSpPr>
                  <p:sp>
                    <p:nvSpPr>
                      <p:cNvPr id="84" name="Rectangle 73">
                        <a:extLst>
                          <a:ext uri="{FF2B5EF4-FFF2-40B4-BE49-F238E27FC236}">
                            <a16:creationId xmlns:a16="http://schemas.microsoft.com/office/drawing/2014/main" xmlns="" id="{8B9E8CFF-3CF7-444D-B3A7-B075175DAABE}"/>
                          </a:ext>
                        </a:extLst>
                      </p:cNvPr>
                      <p:cNvSpPr>
                        <a:spLocks noChangeArrowheads="1"/>
                      </p:cNvSpPr>
                      <p:nvPr/>
                    </p:nvSpPr>
                    <p:spPr bwMode="auto">
                      <a:xfrm>
                        <a:off x="2976" y="2400"/>
                        <a:ext cx="672" cy="192"/>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3</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w=1  </a:t>
                        </a:r>
                      </a:p>
                    </p:txBody>
                  </p:sp>
                  <p:sp>
                    <p:nvSpPr>
                      <p:cNvPr id="85" name="Rectangle 74">
                        <a:extLst>
                          <a:ext uri="{FF2B5EF4-FFF2-40B4-BE49-F238E27FC236}">
                            <a16:creationId xmlns:a16="http://schemas.microsoft.com/office/drawing/2014/main" xmlns="" id="{CFB8EF64-CDFA-40B8-9EB4-84CA069564AC}"/>
                          </a:ext>
                        </a:extLst>
                      </p:cNvPr>
                      <p:cNvSpPr>
                        <a:spLocks noChangeArrowheads="1"/>
                      </p:cNvSpPr>
                      <p:nvPr/>
                    </p:nvSpPr>
                    <p:spPr bwMode="auto">
                      <a:xfrm>
                        <a:off x="2976" y="2592"/>
                        <a:ext cx="672" cy="192"/>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2</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w=2  </a:t>
                        </a:r>
                      </a:p>
                    </p:txBody>
                  </p:sp>
                  <p:sp>
                    <p:nvSpPr>
                      <p:cNvPr id="86" name="Rectangle 75">
                        <a:extLst>
                          <a:ext uri="{FF2B5EF4-FFF2-40B4-BE49-F238E27FC236}">
                            <a16:creationId xmlns:a16="http://schemas.microsoft.com/office/drawing/2014/main" xmlns="" id="{8D4608FF-DA48-48CB-93C1-38C8BD2B9DE3}"/>
                          </a:ext>
                        </a:extLst>
                      </p:cNvPr>
                      <p:cNvSpPr>
                        <a:spLocks noChangeArrowheads="1"/>
                      </p:cNvSpPr>
                      <p:nvPr/>
                    </p:nvSpPr>
                    <p:spPr bwMode="auto">
                      <a:xfrm>
                        <a:off x="2976" y="2784"/>
                        <a:ext cx="672" cy="192"/>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1</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w=3  </a:t>
                        </a:r>
                      </a:p>
                    </p:txBody>
                  </p:sp>
                  <p:sp>
                    <p:nvSpPr>
                      <p:cNvPr id="87" name="Line 76">
                        <a:extLst>
                          <a:ext uri="{FF2B5EF4-FFF2-40B4-BE49-F238E27FC236}">
                            <a16:creationId xmlns:a16="http://schemas.microsoft.com/office/drawing/2014/main" xmlns="" id="{6B6CFC36-56FC-44D1-BA13-D47E66C866E8}"/>
                          </a:ext>
                        </a:extLst>
                      </p:cNvPr>
                      <p:cNvSpPr>
                        <a:spLocks noChangeShapeType="1"/>
                      </p:cNvSpPr>
                      <p:nvPr/>
                    </p:nvSpPr>
                    <p:spPr bwMode="auto">
                      <a:xfrm flipV="1">
                        <a:off x="2976" y="211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88" name="Line 77">
                        <a:extLst>
                          <a:ext uri="{FF2B5EF4-FFF2-40B4-BE49-F238E27FC236}">
                            <a16:creationId xmlns:a16="http://schemas.microsoft.com/office/drawing/2014/main" xmlns="" id="{35CA9660-6F29-4B50-A7CA-7D6382F46ABA}"/>
                          </a:ext>
                        </a:extLst>
                      </p:cNvPr>
                      <p:cNvSpPr>
                        <a:spLocks noChangeShapeType="1"/>
                      </p:cNvSpPr>
                      <p:nvPr/>
                    </p:nvSpPr>
                    <p:spPr bwMode="auto">
                      <a:xfrm flipV="1">
                        <a:off x="3648" y="211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82" name="AutoShape 78">
                      <a:extLst>
                        <a:ext uri="{FF2B5EF4-FFF2-40B4-BE49-F238E27FC236}">
                          <a16:creationId xmlns:a16="http://schemas.microsoft.com/office/drawing/2014/main" xmlns="" id="{ED089145-9E42-4D51-A674-24E2A1C7741A}"/>
                        </a:ext>
                      </a:extLst>
                    </p:cNvPr>
                    <p:cNvSpPr>
                      <a:spLocks noChangeArrowheads="1"/>
                    </p:cNvSpPr>
                    <p:nvPr/>
                  </p:nvSpPr>
                  <p:spPr bwMode="auto">
                    <a:xfrm>
                      <a:off x="3360" y="3312"/>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sp>
                  <p:nvSpPr>
                    <p:cNvPr id="83" name="Text Box 79">
                      <a:extLst>
                        <a:ext uri="{FF2B5EF4-FFF2-40B4-BE49-F238E27FC236}">
                          <a16:creationId xmlns:a16="http://schemas.microsoft.com/office/drawing/2014/main" xmlns="" id="{82208CB4-B809-45B1-95A4-B6CC4D6C786B}"/>
                        </a:ext>
                      </a:extLst>
                    </p:cNvPr>
                    <p:cNvSpPr txBox="1">
                      <a:spLocks noChangeArrowheads="1"/>
                    </p:cNvSpPr>
                    <p:nvPr/>
                  </p:nvSpPr>
                  <p:spPr bwMode="auto">
                    <a:xfrm>
                      <a:off x="4176" y="57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endParaRPr kumimoji="1" lang="zh-CN" altLang="zh-CN" sz="2000" b="1">
                        <a:latin typeface="+mn-lt"/>
                        <a:ea typeface="黑体" panose="02010609060101010101" pitchFamily="49" charset="-122"/>
                      </a:endParaRPr>
                    </a:p>
                  </p:txBody>
                </p:sp>
              </p:grpSp>
              <p:sp>
                <p:nvSpPr>
                  <p:cNvPr id="78" name="Text Box 80">
                    <a:extLst>
                      <a:ext uri="{FF2B5EF4-FFF2-40B4-BE49-F238E27FC236}">
                        <a16:creationId xmlns:a16="http://schemas.microsoft.com/office/drawing/2014/main" xmlns="" id="{24476768-F7A2-4FA1-9F53-6DE91562AE00}"/>
                      </a:ext>
                    </a:extLst>
                  </p:cNvPr>
                  <p:cNvSpPr txBox="1">
                    <a:spLocks noChangeArrowheads="1"/>
                  </p:cNvSpPr>
                  <p:nvPr/>
                </p:nvSpPr>
                <p:spPr bwMode="auto">
                  <a:xfrm>
                    <a:off x="3360" y="307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top</a:t>
                    </a:r>
                  </a:p>
                </p:txBody>
              </p:sp>
            </p:grpSp>
            <p:grpSp>
              <p:nvGrpSpPr>
                <p:cNvPr id="74" name="Group 81">
                  <a:extLst>
                    <a:ext uri="{FF2B5EF4-FFF2-40B4-BE49-F238E27FC236}">
                      <a16:creationId xmlns:a16="http://schemas.microsoft.com/office/drawing/2014/main" xmlns="" id="{783CF269-0EC9-4A00-9752-E999241513EF}"/>
                    </a:ext>
                  </a:extLst>
                </p:cNvPr>
                <p:cNvGrpSpPr>
                  <a:grpSpLocks/>
                </p:cNvGrpSpPr>
                <p:nvPr/>
              </p:nvGrpSpPr>
              <p:grpSpPr bwMode="auto">
                <a:xfrm>
                  <a:off x="3888" y="960"/>
                  <a:ext cx="864" cy="252"/>
                  <a:chOff x="3840" y="960"/>
                  <a:chExt cx="864" cy="252"/>
                </a:xfrm>
              </p:grpSpPr>
              <p:sp>
                <p:nvSpPr>
                  <p:cNvPr id="75" name="Text Box 82">
                    <a:extLst>
                      <a:ext uri="{FF2B5EF4-FFF2-40B4-BE49-F238E27FC236}">
                        <a16:creationId xmlns:a16="http://schemas.microsoft.com/office/drawing/2014/main" xmlns="" id="{1CFA63B0-B3FA-4504-AE02-B7A72DD567AB}"/>
                      </a:ext>
                    </a:extLst>
                  </p:cNvPr>
                  <p:cNvSpPr txBox="1">
                    <a:spLocks noChangeArrowheads="1"/>
                  </p:cNvSpPr>
                  <p:nvPr/>
                </p:nvSpPr>
                <p:spPr bwMode="auto">
                  <a:xfrm>
                    <a:off x="3840" y="960"/>
                    <a:ext cx="864" cy="252"/>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dirty="0">
                        <a:latin typeface="+mn-lt"/>
                        <a:ea typeface="黑体" panose="02010609060101010101" pitchFamily="49" charset="-122"/>
                      </a:rPr>
                      <a:t>(4)</a:t>
                    </a:r>
                    <a:r>
                      <a:rPr kumimoji="1" lang="zh-CN" altLang="en-US" sz="2000" b="1" dirty="0">
                        <a:solidFill>
                          <a:schemeClr val="accent3">
                            <a:lumMod val="20000"/>
                            <a:lumOff val="80000"/>
                          </a:schemeClr>
                        </a:solidFill>
                        <a:latin typeface="+mn-lt"/>
                        <a:ea typeface="黑体" panose="02010609060101010101" pitchFamily="49" charset="-122"/>
                      </a:rPr>
                      <a:t>输出：</a:t>
                    </a:r>
                    <a:r>
                      <a:rPr kumimoji="1" lang="en-US" altLang="zh-CN" sz="2000" b="1" dirty="0">
                        <a:solidFill>
                          <a:schemeClr val="accent3">
                            <a:lumMod val="20000"/>
                            <a:lumOff val="80000"/>
                          </a:schemeClr>
                        </a:solidFill>
                        <a:latin typeface="+mn-lt"/>
                        <a:ea typeface="黑体" panose="02010609060101010101" pitchFamily="49" charset="-122"/>
                      </a:rPr>
                      <a:t>1</a:t>
                    </a:r>
                  </a:p>
                </p:txBody>
              </p:sp>
              <p:sp>
                <p:nvSpPr>
                  <p:cNvPr id="76" name="Line 83">
                    <a:extLst>
                      <a:ext uri="{FF2B5EF4-FFF2-40B4-BE49-F238E27FC236}">
                        <a16:creationId xmlns:a16="http://schemas.microsoft.com/office/drawing/2014/main" xmlns="" id="{0FD7782F-8B5D-4197-9176-DA523216EA50}"/>
                      </a:ext>
                    </a:extLst>
                  </p:cNvPr>
                  <p:cNvSpPr>
                    <a:spLocks noChangeShapeType="1"/>
                  </p:cNvSpPr>
                  <p:nvPr/>
                </p:nvSpPr>
                <p:spPr bwMode="auto">
                  <a:xfrm>
                    <a:off x="3840" y="120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sp>
            <p:nvSpPr>
              <p:cNvPr id="72" name="Line 84">
                <a:extLst>
                  <a:ext uri="{FF2B5EF4-FFF2-40B4-BE49-F238E27FC236}">
                    <a16:creationId xmlns:a16="http://schemas.microsoft.com/office/drawing/2014/main" xmlns="" id="{F62FAC63-1ABF-4BBD-9F88-FFA882488CF1}"/>
                  </a:ext>
                </a:extLst>
              </p:cNvPr>
              <p:cNvSpPr>
                <a:spLocks noChangeShapeType="1"/>
              </p:cNvSpPr>
              <p:nvPr/>
            </p:nvSpPr>
            <p:spPr bwMode="auto">
              <a:xfrm>
                <a:off x="3696" y="120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70" name="Text Box 85" descr="花岗岩">
              <a:extLst>
                <a:ext uri="{FF2B5EF4-FFF2-40B4-BE49-F238E27FC236}">
                  <a16:creationId xmlns:a16="http://schemas.microsoft.com/office/drawing/2014/main" xmlns="" id="{C0F2FA5A-FE26-4C4D-9233-5FEA294D3C76}"/>
                </a:ext>
              </a:extLst>
            </p:cNvPr>
            <p:cNvSpPr txBox="1">
              <a:spLocks noChangeArrowheads="1"/>
            </p:cNvSpPr>
            <p:nvPr/>
          </p:nvSpPr>
          <p:spPr bwMode="auto">
            <a:xfrm>
              <a:off x="4128" y="240"/>
              <a:ext cx="240" cy="25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b="1">
                  <a:latin typeface="+mn-lt"/>
                  <a:ea typeface="黑体" panose="02010609060101010101" pitchFamily="49" charset="-122"/>
                </a:rPr>
                <a:t>w</a:t>
              </a:r>
            </a:p>
          </p:txBody>
        </p:sp>
      </p:grpSp>
      <p:grpSp>
        <p:nvGrpSpPr>
          <p:cNvPr id="89" name="Group 86">
            <a:extLst>
              <a:ext uri="{FF2B5EF4-FFF2-40B4-BE49-F238E27FC236}">
                <a16:creationId xmlns:a16="http://schemas.microsoft.com/office/drawing/2014/main" xmlns="" id="{CA7E7AA5-1CC2-4900-8F7A-3BCB71B8AD82}"/>
              </a:ext>
            </a:extLst>
          </p:cNvPr>
          <p:cNvGrpSpPr>
            <a:grpSpLocks/>
          </p:cNvGrpSpPr>
          <p:nvPr/>
        </p:nvGrpSpPr>
        <p:grpSpPr bwMode="auto">
          <a:xfrm>
            <a:off x="8783320" y="971550"/>
            <a:ext cx="1676400" cy="5715000"/>
            <a:chOff x="4464" y="240"/>
            <a:chExt cx="1056" cy="3600"/>
          </a:xfrm>
        </p:grpSpPr>
        <p:grpSp>
          <p:nvGrpSpPr>
            <p:cNvPr id="90" name="Group 87">
              <a:extLst>
                <a:ext uri="{FF2B5EF4-FFF2-40B4-BE49-F238E27FC236}">
                  <a16:creationId xmlns:a16="http://schemas.microsoft.com/office/drawing/2014/main" xmlns="" id="{7233A724-3164-42F4-88F6-4C0DC92AB5E3}"/>
                </a:ext>
              </a:extLst>
            </p:cNvPr>
            <p:cNvGrpSpPr>
              <a:grpSpLocks/>
            </p:cNvGrpSpPr>
            <p:nvPr/>
          </p:nvGrpSpPr>
          <p:grpSpPr bwMode="auto">
            <a:xfrm>
              <a:off x="4464" y="480"/>
              <a:ext cx="1056" cy="3360"/>
              <a:chOff x="4464" y="480"/>
              <a:chExt cx="1056" cy="3360"/>
            </a:xfrm>
          </p:grpSpPr>
          <p:grpSp>
            <p:nvGrpSpPr>
              <p:cNvPr id="92" name="Group 88">
                <a:extLst>
                  <a:ext uri="{FF2B5EF4-FFF2-40B4-BE49-F238E27FC236}">
                    <a16:creationId xmlns:a16="http://schemas.microsoft.com/office/drawing/2014/main" xmlns="" id="{0EBC1E17-3407-4205-AFF8-13947CD3EAB6}"/>
                  </a:ext>
                </a:extLst>
              </p:cNvPr>
              <p:cNvGrpSpPr>
                <a:grpSpLocks/>
              </p:cNvGrpSpPr>
              <p:nvPr/>
            </p:nvGrpSpPr>
            <p:grpSpPr bwMode="auto">
              <a:xfrm>
                <a:off x="4464" y="480"/>
                <a:ext cx="1056" cy="3360"/>
                <a:chOff x="4464" y="480"/>
                <a:chExt cx="1056" cy="3360"/>
              </a:xfrm>
            </p:grpSpPr>
            <p:sp>
              <p:nvSpPr>
                <p:cNvPr id="94" name="Rectangle 89">
                  <a:extLst>
                    <a:ext uri="{FF2B5EF4-FFF2-40B4-BE49-F238E27FC236}">
                      <a16:creationId xmlns:a16="http://schemas.microsoft.com/office/drawing/2014/main" xmlns="" id="{943ADDFC-691E-43EF-9A33-DF546CE8BE80}"/>
                    </a:ext>
                  </a:extLst>
                </p:cNvPr>
                <p:cNvSpPr>
                  <a:spLocks noChangeArrowheads="1"/>
                </p:cNvSpPr>
                <p:nvPr/>
              </p:nvSpPr>
              <p:spPr bwMode="auto">
                <a:xfrm>
                  <a:off x="5280" y="480"/>
                  <a:ext cx="192" cy="144"/>
                </a:xfrm>
                <a:prstGeom prst="rect">
                  <a:avLst/>
                </a:prstGeom>
                <a:solidFill>
                  <a:schemeClr val="accent3">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0</a:t>
                  </a:r>
                </a:p>
              </p:txBody>
            </p:sp>
            <p:sp>
              <p:nvSpPr>
                <p:cNvPr id="95" name="Line 90">
                  <a:extLst>
                    <a:ext uri="{FF2B5EF4-FFF2-40B4-BE49-F238E27FC236}">
                      <a16:creationId xmlns:a16="http://schemas.microsoft.com/office/drawing/2014/main" xmlns="" id="{449E6EEB-F349-4E1A-A73E-88F69F9595D6}"/>
                    </a:ext>
                  </a:extLst>
                </p:cNvPr>
                <p:cNvSpPr>
                  <a:spLocks noChangeShapeType="1"/>
                </p:cNvSpPr>
                <p:nvPr/>
              </p:nvSpPr>
              <p:spPr bwMode="auto">
                <a:xfrm flipV="1">
                  <a:off x="4944" y="57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96" name="Line 91">
                  <a:extLst>
                    <a:ext uri="{FF2B5EF4-FFF2-40B4-BE49-F238E27FC236}">
                      <a16:creationId xmlns:a16="http://schemas.microsoft.com/office/drawing/2014/main" xmlns="" id="{C6003D21-3536-4A69-97AE-499FE96C5C69}"/>
                    </a:ext>
                  </a:extLst>
                </p:cNvPr>
                <p:cNvSpPr>
                  <a:spLocks noChangeShapeType="1"/>
                </p:cNvSpPr>
                <p:nvPr/>
              </p:nvSpPr>
              <p:spPr bwMode="auto">
                <a:xfrm flipH="1">
                  <a:off x="4800" y="8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97" name="Line 92">
                  <a:extLst>
                    <a:ext uri="{FF2B5EF4-FFF2-40B4-BE49-F238E27FC236}">
                      <a16:creationId xmlns:a16="http://schemas.microsoft.com/office/drawing/2014/main" xmlns="" id="{8534D490-9C63-4715-892E-4C2E8D1FE499}"/>
                    </a:ext>
                  </a:extLst>
                </p:cNvPr>
                <p:cNvSpPr>
                  <a:spLocks noChangeShapeType="1"/>
                </p:cNvSpPr>
                <p:nvPr/>
              </p:nvSpPr>
              <p:spPr bwMode="auto">
                <a:xfrm>
                  <a:off x="4944" y="5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98" name="Text Box 93">
                  <a:extLst>
                    <a:ext uri="{FF2B5EF4-FFF2-40B4-BE49-F238E27FC236}">
                      <a16:creationId xmlns:a16="http://schemas.microsoft.com/office/drawing/2014/main" xmlns="" id="{79D90A6B-8948-47CB-B522-63E051FCAD12}"/>
                    </a:ext>
                  </a:extLst>
                </p:cNvPr>
                <p:cNvSpPr txBox="1">
                  <a:spLocks noChangeArrowheads="1"/>
                </p:cNvSpPr>
                <p:nvPr/>
              </p:nvSpPr>
              <p:spPr bwMode="auto">
                <a:xfrm>
                  <a:off x="5280" y="57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endParaRPr kumimoji="1" lang="zh-CN" altLang="zh-CN" sz="2000" b="1">
                    <a:latin typeface="+mn-lt"/>
                    <a:ea typeface="黑体" panose="02010609060101010101" pitchFamily="49" charset="-122"/>
                  </a:endParaRPr>
                </a:p>
              </p:txBody>
            </p:sp>
            <p:grpSp>
              <p:nvGrpSpPr>
                <p:cNvPr id="99" name="Group 94">
                  <a:extLst>
                    <a:ext uri="{FF2B5EF4-FFF2-40B4-BE49-F238E27FC236}">
                      <a16:creationId xmlns:a16="http://schemas.microsoft.com/office/drawing/2014/main" xmlns="" id="{20A33599-2F76-4CED-8A0F-CA9819AE475F}"/>
                    </a:ext>
                  </a:extLst>
                </p:cNvPr>
                <p:cNvGrpSpPr>
                  <a:grpSpLocks/>
                </p:cNvGrpSpPr>
                <p:nvPr/>
              </p:nvGrpSpPr>
              <p:grpSpPr bwMode="auto">
                <a:xfrm>
                  <a:off x="4848" y="2976"/>
                  <a:ext cx="672" cy="864"/>
                  <a:chOff x="3792" y="2352"/>
                  <a:chExt cx="672" cy="864"/>
                </a:xfrm>
              </p:grpSpPr>
              <p:sp>
                <p:nvSpPr>
                  <p:cNvPr id="101" name="Rectangle 95">
                    <a:extLst>
                      <a:ext uri="{FF2B5EF4-FFF2-40B4-BE49-F238E27FC236}">
                        <a16:creationId xmlns:a16="http://schemas.microsoft.com/office/drawing/2014/main" xmlns="" id="{953C28C2-2206-48F0-837E-ECF9186D2078}"/>
                      </a:ext>
                    </a:extLst>
                  </p:cNvPr>
                  <p:cNvSpPr>
                    <a:spLocks noChangeArrowheads="1"/>
                  </p:cNvSpPr>
                  <p:nvPr/>
                </p:nvSpPr>
                <p:spPr bwMode="auto">
                  <a:xfrm>
                    <a:off x="3792" y="2448"/>
                    <a:ext cx="672" cy="192"/>
                  </a:xfrm>
                  <a:prstGeom prst="rect">
                    <a:avLst/>
                  </a:prstGeom>
                  <a:solidFill>
                    <a:schemeClr val="accent3">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4</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w=0  </a:t>
                    </a:r>
                  </a:p>
                </p:txBody>
              </p:sp>
              <p:sp>
                <p:nvSpPr>
                  <p:cNvPr id="102" name="Rectangle 96">
                    <a:extLst>
                      <a:ext uri="{FF2B5EF4-FFF2-40B4-BE49-F238E27FC236}">
                        <a16:creationId xmlns:a16="http://schemas.microsoft.com/office/drawing/2014/main" xmlns="" id="{67E83FFE-A1ED-4A76-A856-A80870A4E125}"/>
                      </a:ext>
                    </a:extLst>
                  </p:cNvPr>
                  <p:cNvSpPr>
                    <a:spLocks noChangeArrowheads="1"/>
                  </p:cNvSpPr>
                  <p:nvPr/>
                </p:nvSpPr>
                <p:spPr bwMode="auto">
                  <a:xfrm>
                    <a:off x="3792" y="2640"/>
                    <a:ext cx="672" cy="192"/>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3</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w=1  </a:t>
                    </a:r>
                  </a:p>
                </p:txBody>
              </p:sp>
              <p:sp>
                <p:nvSpPr>
                  <p:cNvPr id="103" name="Rectangle 97">
                    <a:extLst>
                      <a:ext uri="{FF2B5EF4-FFF2-40B4-BE49-F238E27FC236}">
                        <a16:creationId xmlns:a16="http://schemas.microsoft.com/office/drawing/2014/main" xmlns="" id="{FC996065-3F01-4D66-BC45-473434AC2FAF}"/>
                      </a:ext>
                    </a:extLst>
                  </p:cNvPr>
                  <p:cNvSpPr>
                    <a:spLocks noChangeArrowheads="1"/>
                  </p:cNvSpPr>
                  <p:nvPr/>
                </p:nvSpPr>
                <p:spPr bwMode="auto">
                  <a:xfrm>
                    <a:off x="3792" y="2832"/>
                    <a:ext cx="672" cy="192"/>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2</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w=2  </a:t>
                    </a:r>
                  </a:p>
                </p:txBody>
              </p:sp>
              <p:sp>
                <p:nvSpPr>
                  <p:cNvPr id="104" name="Rectangle 98">
                    <a:extLst>
                      <a:ext uri="{FF2B5EF4-FFF2-40B4-BE49-F238E27FC236}">
                        <a16:creationId xmlns:a16="http://schemas.microsoft.com/office/drawing/2014/main" xmlns="" id="{9EE14C4D-9400-4C30-9EDF-6557F620D806}"/>
                      </a:ext>
                    </a:extLst>
                  </p:cNvPr>
                  <p:cNvSpPr>
                    <a:spLocks noChangeArrowheads="1"/>
                  </p:cNvSpPr>
                  <p:nvPr/>
                </p:nvSpPr>
                <p:spPr bwMode="auto">
                  <a:xfrm>
                    <a:off x="3792" y="3024"/>
                    <a:ext cx="672" cy="192"/>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1</a:t>
                    </a:r>
                    <a:r>
                      <a:rPr kumimoji="1" lang="zh-CN" altLang="en-US" sz="2000" b="1" dirty="0">
                        <a:latin typeface="+mn-lt"/>
                        <a:ea typeface="黑体" panose="02010609060101010101" pitchFamily="49" charset="-122"/>
                      </a:rPr>
                      <a:t>）</a:t>
                    </a:r>
                    <a:r>
                      <a:rPr kumimoji="1" lang="en-US" altLang="zh-CN" sz="2000" b="1" dirty="0">
                        <a:latin typeface="+mn-lt"/>
                        <a:ea typeface="黑体" panose="02010609060101010101" pitchFamily="49" charset="-122"/>
                      </a:rPr>
                      <a:t>w=3  </a:t>
                    </a:r>
                  </a:p>
                </p:txBody>
              </p:sp>
              <p:sp>
                <p:nvSpPr>
                  <p:cNvPr id="105" name="Line 99">
                    <a:extLst>
                      <a:ext uri="{FF2B5EF4-FFF2-40B4-BE49-F238E27FC236}">
                        <a16:creationId xmlns:a16="http://schemas.microsoft.com/office/drawing/2014/main" xmlns="" id="{D29C9572-7A3C-443C-A66B-19EA7D00D603}"/>
                      </a:ext>
                    </a:extLst>
                  </p:cNvPr>
                  <p:cNvSpPr>
                    <a:spLocks noChangeShapeType="1"/>
                  </p:cNvSpPr>
                  <p:nvPr/>
                </p:nvSpPr>
                <p:spPr bwMode="auto">
                  <a:xfrm flipV="1">
                    <a:off x="3792" y="235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06" name="Line 100">
                    <a:extLst>
                      <a:ext uri="{FF2B5EF4-FFF2-40B4-BE49-F238E27FC236}">
                        <a16:creationId xmlns:a16="http://schemas.microsoft.com/office/drawing/2014/main" xmlns="" id="{3E1BFE9C-A138-4739-90F8-CCE304E92DC8}"/>
                      </a:ext>
                    </a:extLst>
                  </p:cNvPr>
                  <p:cNvSpPr>
                    <a:spLocks noChangeShapeType="1"/>
                  </p:cNvSpPr>
                  <p:nvPr/>
                </p:nvSpPr>
                <p:spPr bwMode="auto">
                  <a:xfrm flipV="1">
                    <a:off x="4464" y="235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100" name="AutoShape 101">
                  <a:extLst>
                    <a:ext uri="{FF2B5EF4-FFF2-40B4-BE49-F238E27FC236}">
                      <a16:creationId xmlns:a16="http://schemas.microsoft.com/office/drawing/2014/main" xmlns="" id="{F7EFCA84-DFA8-46C6-B054-735ED124F546}"/>
                    </a:ext>
                  </a:extLst>
                </p:cNvPr>
                <p:cNvSpPr>
                  <a:spLocks noChangeArrowheads="1"/>
                </p:cNvSpPr>
                <p:nvPr/>
              </p:nvSpPr>
              <p:spPr bwMode="auto">
                <a:xfrm>
                  <a:off x="4464" y="3120"/>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grpSp>
          <p:sp>
            <p:nvSpPr>
              <p:cNvPr id="93" name="Text Box 102">
                <a:extLst>
                  <a:ext uri="{FF2B5EF4-FFF2-40B4-BE49-F238E27FC236}">
                    <a16:creationId xmlns:a16="http://schemas.microsoft.com/office/drawing/2014/main" xmlns="" id="{D76901F8-BC54-4909-8D2A-390035A0C5DF}"/>
                  </a:ext>
                </a:extLst>
              </p:cNvPr>
              <p:cNvSpPr txBox="1">
                <a:spLocks noChangeArrowheads="1"/>
              </p:cNvSpPr>
              <p:nvPr/>
            </p:nvSpPr>
            <p:spPr bwMode="auto">
              <a:xfrm>
                <a:off x="4464" y="288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a:latin typeface="+mn-lt"/>
                    <a:ea typeface="黑体" panose="02010609060101010101" pitchFamily="49" charset="-122"/>
                  </a:rPr>
                  <a:t>top</a:t>
                </a:r>
              </a:p>
            </p:txBody>
          </p:sp>
        </p:grpSp>
        <p:sp>
          <p:nvSpPr>
            <p:cNvPr id="91" name="Text Box 103" descr="花岗岩">
              <a:extLst>
                <a:ext uri="{FF2B5EF4-FFF2-40B4-BE49-F238E27FC236}">
                  <a16:creationId xmlns:a16="http://schemas.microsoft.com/office/drawing/2014/main" xmlns="" id="{4A1A3B62-9CAF-4C53-8C5B-A9B2F040460E}"/>
                </a:ext>
              </a:extLst>
            </p:cNvPr>
            <p:cNvSpPr txBox="1">
              <a:spLocks noChangeArrowheads="1"/>
            </p:cNvSpPr>
            <p:nvPr/>
          </p:nvSpPr>
          <p:spPr bwMode="auto">
            <a:xfrm>
              <a:off x="5232" y="240"/>
              <a:ext cx="240" cy="25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b="1">
                  <a:latin typeface="+mn-lt"/>
                  <a:ea typeface="黑体" panose="02010609060101010101" pitchFamily="49" charset="-122"/>
                </a:rPr>
                <a:t>w</a:t>
              </a:r>
            </a:p>
          </p:txBody>
        </p:sp>
      </p:grpSp>
      <p:sp>
        <p:nvSpPr>
          <p:cNvPr id="107" name="Rectangle 104">
            <a:extLst>
              <a:ext uri="{FF2B5EF4-FFF2-40B4-BE49-F238E27FC236}">
                <a16:creationId xmlns:a16="http://schemas.microsoft.com/office/drawing/2014/main" xmlns="" id="{59B7A6D8-90EA-4780-9E62-69F5F2405695}"/>
              </a:ext>
            </a:extLst>
          </p:cNvPr>
          <p:cNvSpPr>
            <a:spLocks noChangeArrowheads="1"/>
          </p:cNvSpPr>
          <p:nvPr/>
        </p:nvSpPr>
        <p:spPr bwMode="auto">
          <a:xfrm>
            <a:off x="2039620" y="5235575"/>
            <a:ext cx="8572500" cy="1463675"/>
          </a:xfrm>
          <a:prstGeom prst="rect">
            <a:avLst/>
          </a:prstGeom>
          <a:solidFill>
            <a:schemeClr val="bg1"/>
          </a:solidFill>
          <a:ln>
            <a:noFill/>
          </a:ln>
          <a:effectLst/>
          <a:extLst>
            <a:ext uri="{53640926-AAD7-44D8-BBD7-CCE9431645EC}">
              <a14:shadowObscured xmlns:a14="http://schemas.microsoft.com/office/drawing/2010/main" val="1"/>
            </a:ext>
          </a:extLst>
        </p:spPr>
        <p:txBody>
          <a:bodyPr anchor="ctr">
            <a:no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grpSp>
        <p:nvGrpSpPr>
          <p:cNvPr id="108" name="Group 105">
            <a:extLst>
              <a:ext uri="{FF2B5EF4-FFF2-40B4-BE49-F238E27FC236}">
                <a16:creationId xmlns:a16="http://schemas.microsoft.com/office/drawing/2014/main" xmlns="" id="{E6DB9F8C-1B49-4E33-98DF-D6359355E772}"/>
              </a:ext>
            </a:extLst>
          </p:cNvPr>
          <p:cNvGrpSpPr>
            <a:grpSpLocks/>
          </p:cNvGrpSpPr>
          <p:nvPr/>
        </p:nvGrpSpPr>
        <p:grpSpPr bwMode="auto">
          <a:xfrm>
            <a:off x="5201920" y="2724150"/>
            <a:ext cx="2667000" cy="3962400"/>
            <a:chOff x="2208" y="1344"/>
            <a:chExt cx="1680" cy="2496"/>
          </a:xfrm>
        </p:grpSpPr>
        <p:sp>
          <p:nvSpPr>
            <p:cNvPr id="109" name="Text Box 106">
              <a:extLst>
                <a:ext uri="{FF2B5EF4-FFF2-40B4-BE49-F238E27FC236}">
                  <a16:creationId xmlns:a16="http://schemas.microsoft.com/office/drawing/2014/main" xmlns="" id="{ACEA5F34-2288-4805-AB8D-B1C196AAA910}"/>
                </a:ext>
              </a:extLst>
            </p:cNvPr>
            <p:cNvSpPr txBox="1">
              <a:spLocks noChangeArrowheads="1"/>
            </p:cNvSpPr>
            <p:nvPr/>
          </p:nvSpPr>
          <p:spPr bwMode="auto">
            <a:xfrm>
              <a:off x="2784" y="1344"/>
              <a:ext cx="1104" cy="252"/>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dirty="0">
                  <a:latin typeface="+mn-lt"/>
                  <a:ea typeface="黑体" panose="02010609060101010101" pitchFamily="49" charset="-122"/>
                </a:rPr>
                <a:t>(3)</a:t>
              </a:r>
              <a:r>
                <a:rPr kumimoji="1" lang="zh-CN" altLang="en-US" sz="2000" b="1" dirty="0">
                  <a:solidFill>
                    <a:srgbClr val="003300"/>
                  </a:solidFill>
                  <a:latin typeface="+mn-lt"/>
                  <a:ea typeface="黑体" panose="02010609060101010101" pitchFamily="49" charset="-122"/>
                </a:rPr>
                <a:t>输出：</a:t>
              </a:r>
              <a:r>
                <a:rPr kumimoji="1" lang="en-US" altLang="zh-CN" sz="2000" b="1" dirty="0">
                  <a:solidFill>
                    <a:srgbClr val="003300"/>
                  </a:solidFill>
                  <a:latin typeface="+mn-lt"/>
                  <a:ea typeface="黑体" panose="02010609060101010101" pitchFamily="49" charset="-122"/>
                </a:rPr>
                <a:t>2, 2</a:t>
              </a:r>
            </a:p>
          </p:txBody>
        </p:sp>
        <p:grpSp>
          <p:nvGrpSpPr>
            <p:cNvPr id="110" name="Group 107">
              <a:extLst>
                <a:ext uri="{FF2B5EF4-FFF2-40B4-BE49-F238E27FC236}">
                  <a16:creationId xmlns:a16="http://schemas.microsoft.com/office/drawing/2014/main" xmlns="" id="{21A0BD5D-02F6-4E47-9BBC-F016F54539AC}"/>
                </a:ext>
              </a:extLst>
            </p:cNvPr>
            <p:cNvGrpSpPr>
              <a:grpSpLocks/>
            </p:cNvGrpSpPr>
            <p:nvPr/>
          </p:nvGrpSpPr>
          <p:grpSpPr bwMode="auto">
            <a:xfrm>
              <a:off x="2208" y="2976"/>
              <a:ext cx="1104" cy="864"/>
              <a:chOff x="2208" y="2208"/>
              <a:chExt cx="1104" cy="864"/>
            </a:xfrm>
          </p:grpSpPr>
          <p:sp>
            <p:nvSpPr>
              <p:cNvPr id="111" name="Rectangle 108">
                <a:extLst>
                  <a:ext uri="{FF2B5EF4-FFF2-40B4-BE49-F238E27FC236}">
                    <a16:creationId xmlns:a16="http://schemas.microsoft.com/office/drawing/2014/main" xmlns="" id="{6FF7F7FF-709D-4B2D-84CB-45913A6081FF}"/>
                  </a:ext>
                </a:extLst>
              </p:cNvPr>
              <p:cNvSpPr>
                <a:spLocks noChangeArrowheads="1"/>
              </p:cNvSpPr>
              <p:nvPr/>
            </p:nvSpPr>
            <p:spPr bwMode="auto">
              <a:xfrm>
                <a:off x="2640" y="2688"/>
                <a:ext cx="672" cy="192"/>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(2)    2</a:t>
                </a:r>
              </a:p>
            </p:txBody>
          </p:sp>
          <p:sp>
            <p:nvSpPr>
              <p:cNvPr id="112" name="Rectangle 109">
                <a:extLst>
                  <a:ext uri="{FF2B5EF4-FFF2-40B4-BE49-F238E27FC236}">
                    <a16:creationId xmlns:a16="http://schemas.microsoft.com/office/drawing/2014/main" xmlns="" id="{338B9592-0BB4-4F5D-93A3-584444601111}"/>
                  </a:ext>
                </a:extLst>
              </p:cNvPr>
              <p:cNvSpPr>
                <a:spLocks noChangeArrowheads="1"/>
              </p:cNvSpPr>
              <p:nvPr/>
            </p:nvSpPr>
            <p:spPr bwMode="auto">
              <a:xfrm>
                <a:off x="2640" y="2880"/>
                <a:ext cx="672" cy="192"/>
              </a:xfrm>
              <a:prstGeom prst="rect">
                <a:avLst/>
              </a:prstGeom>
              <a:solidFill>
                <a:schemeClr val="accent5">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(1)    3</a:t>
                </a:r>
              </a:p>
            </p:txBody>
          </p:sp>
          <p:sp>
            <p:nvSpPr>
              <p:cNvPr id="113" name="Line 110">
                <a:extLst>
                  <a:ext uri="{FF2B5EF4-FFF2-40B4-BE49-F238E27FC236}">
                    <a16:creationId xmlns:a16="http://schemas.microsoft.com/office/drawing/2014/main" xmlns="" id="{B46120AD-DA00-4827-AB31-CCA1A9C0D547}"/>
                  </a:ext>
                </a:extLst>
              </p:cNvPr>
              <p:cNvSpPr>
                <a:spLocks noChangeShapeType="1"/>
              </p:cNvSpPr>
              <p:nvPr/>
            </p:nvSpPr>
            <p:spPr bwMode="auto">
              <a:xfrm flipV="1">
                <a:off x="2640" y="22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14" name="Line 111">
                <a:extLst>
                  <a:ext uri="{FF2B5EF4-FFF2-40B4-BE49-F238E27FC236}">
                    <a16:creationId xmlns:a16="http://schemas.microsoft.com/office/drawing/2014/main" xmlns="" id="{8916D355-252B-4DB8-85F3-0D6D7EA56AEE}"/>
                  </a:ext>
                </a:extLst>
              </p:cNvPr>
              <p:cNvSpPr>
                <a:spLocks noChangeShapeType="1"/>
              </p:cNvSpPr>
              <p:nvPr/>
            </p:nvSpPr>
            <p:spPr bwMode="auto">
              <a:xfrm flipV="1">
                <a:off x="3312" y="22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nvGrpSpPr>
              <p:cNvPr id="115" name="Group 112">
                <a:extLst>
                  <a:ext uri="{FF2B5EF4-FFF2-40B4-BE49-F238E27FC236}">
                    <a16:creationId xmlns:a16="http://schemas.microsoft.com/office/drawing/2014/main" xmlns="" id="{D18D9116-B4AF-4BC4-B4D8-D6BFAE879A2A}"/>
                  </a:ext>
                </a:extLst>
              </p:cNvPr>
              <p:cNvGrpSpPr>
                <a:grpSpLocks/>
              </p:cNvGrpSpPr>
              <p:nvPr/>
            </p:nvGrpSpPr>
            <p:grpSpPr bwMode="auto">
              <a:xfrm>
                <a:off x="2208" y="2496"/>
                <a:ext cx="384" cy="288"/>
                <a:chOff x="1440" y="3888"/>
                <a:chExt cx="384" cy="288"/>
              </a:xfrm>
            </p:grpSpPr>
            <p:sp>
              <p:nvSpPr>
                <p:cNvPr id="116" name="AutoShape 113">
                  <a:extLst>
                    <a:ext uri="{FF2B5EF4-FFF2-40B4-BE49-F238E27FC236}">
                      <a16:creationId xmlns:a16="http://schemas.microsoft.com/office/drawing/2014/main" xmlns="" id="{9B4BFE6D-8666-433F-A1BB-00852FFB0D8F}"/>
                    </a:ext>
                  </a:extLst>
                </p:cNvPr>
                <p:cNvSpPr>
                  <a:spLocks noChangeArrowheads="1"/>
                </p:cNvSpPr>
                <p:nvPr/>
              </p:nvSpPr>
              <p:spPr bwMode="auto">
                <a:xfrm>
                  <a:off x="1440" y="412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sp>
              <p:nvSpPr>
                <p:cNvPr id="117" name="Text Box 114">
                  <a:extLst>
                    <a:ext uri="{FF2B5EF4-FFF2-40B4-BE49-F238E27FC236}">
                      <a16:creationId xmlns:a16="http://schemas.microsoft.com/office/drawing/2014/main" xmlns="" id="{4EEB4668-E8FB-49D1-9C61-798B870D143A}"/>
                    </a:ext>
                  </a:extLst>
                </p:cNvPr>
                <p:cNvSpPr txBox="1">
                  <a:spLocks noChangeArrowheads="1"/>
                </p:cNvSpPr>
                <p:nvPr/>
              </p:nvSpPr>
              <p:spPr bwMode="auto">
                <a:xfrm>
                  <a:off x="1440" y="388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a:latin typeface="+mn-lt"/>
                      <a:ea typeface="黑体" panose="02010609060101010101" pitchFamily="49" charset="-122"/>
                    </a:rPr>
                    <a:t>top</a:t>
                  </a:r>
                </a:p>
              </p:txBody>
            </p:sp>
          </p:grpSp>
        </p:grpSp>
      </p:grpSp>
      <p:grpSp>
        <p:nvGrpSpPr>
          <p:cNvPr id="118" name="Group 115">
            <a:extLst>
              <a:ext uri="{FF2B5EF4-FFF2-40B4-BE49-F238E27FC236}">
                <a16:creationId xmlns:a16="http://schemas.microsoft.com/office/drawing/2014/main" xmlns="" id="{2092FD4C-E048-4248-A4D7-860E4A164754}"/>
              </a:ext>
            </a:extLst>
          </p:cNvPr>
          <p:cNvGrpSpPr>
            <a:grpSpLocks/>
          </p:cNvGrpSpPr>
          <p:nvPr/>
        </p:nvGrpSpPr>
        <p:grpSpPr bwMode="auto">
          <a:xfrm>
            <a:off x="6954520" y="2108200"/>
            <a:ext cx="2286000" cy="4572000"/>
            <a:chOff x="3360" y="960"/>
            <a:chExt cx="1392" cy="2880"/>
          </a:xfrm>
        </p:grpSpPr>
        <p:sp>
          <p:nvSpPr>
            <p:cNvPr id="119" name="Text Box 116">
              <a:extLst>
                <a:ext uri="{FF2B5EF4-FFF2-40B4-BE49-F238E27FC236}">
                  <a16:creationId xmlns:a16="http://schemas.microsoft.com/office/drawing/2014/main" xmlns="" id="{C1B58721-CD76-4F06-B7E8-7C59BC5E9783}"/>
                </a:ext>
              </a:extLst>
            </p:cNvPr>
            <p:cNvSpPr txBox="1">
              <a:spLocks noChangeArrowheads="1"/>
            </p:cNvSpPr>
            <p:nvPr/>
          </p:nvSpPr>
          <p:spPr bwMode="auto">
            <a:xfrm>
              <a:off x="3888" y="960"/>
              <a:ext cx="864" cy="252"/>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dirty="0">
                  <a:latin typeface="+mn-lt"/>
                  <a:ea typeface="黑体" panose="02010609060101010101" pitchFamily="49" charset="-122"/>
                </a:rPr>
                <a:t>(4)</a:t>
              </a:r>
              <a:r>
                <a:rPr kumimoji="1" lang="zh-CN" altLang="en-US" sz="2000" b="1" dirty="0">
                  <a:solidFill>
                    <a:srgbClr val="003300"/>
                  </a:solidFill>
                  <a:latin typeface="+mn-lt"/>
                  <a:ea typeface="黑体" panose="02010609060101010101" pitchFamily="49" charset="-122"/>
                </a:rPr>
                <a:t>输出：</a:t>
              </a:r>
              <a:r>
                <a:rPr kumimoji="1" lang="en-US" altLang="zh-CN" sz="2000" b="1" dirty="0">
                  <a:solidFill>
                    <a:srgbClr val="003300"/>
                  </a:solidFill>
                  <a:latin typeface="+mn-lt"/>
                  <a:ea typeface="黑体" panose="02010609060101010101" pitchFamily="49" charset="-122"/>
                </a:rPr>
                <a:t>1</a:t>
              </a:r>
            </a:p>
          </p:txBody>
        </p:sp>
        <p:grpSp>
          <p:nvGrpSpPr>
            <p:cNvPr id="120" name="Group 117">
              <a:extLst>
                <a:ext uri="{FF2B5EF4-FFF2-40B4-BE49-F238E27FC236}">
                  <a16:creationId xmlns:a16="http://schemas.microsoft.com/office/drawing/2014/main" xmlns="" id="{783ECD6C-A681-4565-8773-B737621B01E8}"/>
                </a:ext>
              </a:extLst>
            </p:cNvPr>
            <p:cNvGrpSpPr>
              <a:grpSpLocks/>
            </p:cNvGrpSpPr>
            <p:nvPr/>
          </p:nvGrpSpPr>
          <p:grpSpPr bwMode="auto">
            <a:xfrm>
              <a:off x="3360" y="2976"/>
              <a:ext cx="1056" cy="864"/>
              <a:chOff x="3456" y="2976"/>
              <a:chExt cx="1056" cy="864"/>
            </a:xfrm>
          </p:grpSpPr>
          <p:sp>
            <p:nvSpPr>
              <p:cNvPr id="121" name="Rectangle 118">
                <a:extLst>
                  <a:ext uri="{FF2B5EF4-FFF2-40B4-BE49-F238E27FC236}">
                    <a16:creationId xmlns:a16="http://schemas.microsoft.com/office/drawing/2014/main" xmlns="" id="{6B6ED9F5-8B23-4B89-874A-0FF7CB93833C}"/>
                  </a:ext>
                </a:extLst>
              </p:cNvPr>
              <p:cNvSpPr>
                <a:spLocks noChangeArrowheads="1"/>
              </p:cNvSpPr>
              <p:nvPr/>
            </p:nvSpPr>
            <p:spPr bwMode="auto">
              <a:xfrm>
                <a:off x="3840" y="3264"/>
                <a:ext cx="672" cy="192"/>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(3)       1</a:t>
                </a:r>
              </a:p>
            </p:txBody>
          </p:sp>
          <p:sp>
            <p:nvSpPr>
              <p:cNvPr id="122" name="Rectangle 119">
                <a:extLst>
                  <a:ext uri="{FF2B5EF4-FFF2-40B4-BE49-F238E27FC236}">
                    <a16:creationId xmlns:a16="http://schemas.microsoft.com/office/drawing/2014/main" xmlns="" id="{55AB52AB-AF24-4159-87B6-8F6146B0F17E}"/>
                  </a:ext>
                </a:extLst>
              </p:cNvPr>
              <p:cNvSpPr>
                <a:spLocks noChangeArrowheads="1"/>
              </p:cNvSpPr>
              <p:nvPr/>
            </p:nvSpPr>
            <p:spPr bwMode="auto">
              <a:xfrm>
                <a:off x="3840" y="3456"/>
                <a:ext cx="672" cy="192"/>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(2)       2</a:t>
                </a:r>
              </a:p>
            </p:txBody>
          </p:sp>
          <p:sp>
            <p:nvSpPr>
              <p:cNvPr id="123" name="Rectangle 120">
                <a:extLst>
                  <a:ext uri="{FF2B5EF4-FFF2-40B4-BE49-F238E27FC236}">
                    <a16:creationId xmlns:a16="http://schemas.microsoft.com/office/drawing/2014/main" xmlns="" id="{E0A6E40B-D0C1-4CB4-B6BE-BF442FFFA222}"/>
                  </a:ext>
                </a:extLst>
              </p:cNvPr>
              <p:cNvSpPr>
                <a:spLocks noChangeArrowheads="1"/>
              </p:cNvSpPr>
              <p:nvPr/>
            </p:nvSpPr>
            <p:spPr bwMode="auto">
              <a:xfrm>
                <a:off x="3840" y="3648"/>
                <a:ext cx="672" cy="192"/>
              </a:xfrm>
              <a:prstGeom prst="rect">
                <a:avLst/>
              </a:prstGeom>
              <a:solidFill>
                <a:schemeClr val="accent5">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(1)      3</a:t>
                </a:r>
              </a:p>
            </p:txBody>
          </p:sp>
          <p:sp>
            <p:nvSpPr>
              <p:cNvPr id="124" name="Line 121">
                <a:extLst>
                  <a:ext uri="{FF2B5EF4-FFF2-40B4-BE49-F238E27FC236}">
                    <a16:creationId xmlns:a16="http://schemas.microsoft.com/office/drawing/2014/main" xmlns="" id="{1BDEA289-FBA0-4C2A-AE26-517EA65CA867}"/>
                  </a:ext>
                </a:extLst>
              </p:cNvPr>
              <p:cNvSpPr>
                <a:spLocks noChangeShapeType="1"/>
              </p:cNvSpPr>
              <p:nvPr/>
            </p:nvSpPr>
            <p:spPr bwMode="auto">
              <a:xfrm flipV="1">
                <a:off x="4512"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25" name="Line 122">
                <a:extLst>
                  <a:ext uri="{FF2B5EF4-FFF2-40B4-BE49-F238E27FC236}">
                    <a16:creationId xmlns:a16="http://schemas.microsoft.com/office/drawing/2014/main" xmlns="" id="{9AD49B15-6F3B-49EC-A0F6-FA0899E6C187}"/>
                  </a:ext>
                </a:extLst>
              </p:cNvPr>
              <p:cNvSpPr>
                <a:spLocks noChangeShapeType="1"/>
              </p:cNvSpPr>
              <p:nvPr/>
            </p:nvSpPr>
            <p:spPr bwMode="auto">
              <a:xfrm flipV="1">
                <a:off x="3840"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nvGrpSpPr>
              <p:cNvPr id="126" name="Group 123">
                <a:extLst>
                  <a:ext uri="{FF2B5EF4-FFF2-40B4-BE49-F238E27FC236}">
                    <a16:creationId xmlns:a16="http://schemas.microsoft.com/office/drawing/2014/main" xmlns="" id="{102E38CB-7933-4084-81D8-769FD9E39B2A}"/>
                  </a:ext>
                </a:extLst>
              </p:cNvPr>
              <p:cNvGrpSpPr>
                <a:grpSpLocks/>
              </p:cNvGrpSpPr>
              <p:nvPr/>
            </p:nvGrpSpPr>
            <p:grpSpPr bwMode="auto">
              <a:xfrm>
                <a:off x="3456" y="3072"/>
                <a:ext cx="396" cy="288"/>
                <a:chOff x="1440" y="3888"/>
                <a:chExt cx="396" cy="288"/>
              </a:xfrm>
            </p:grpSpPr>
            <p:sp>
              <p:nvSpPr>
                <p:cNvPr id="127" name="AutoShape 124">
                  <a:extLst>
                    <a:ext uri="{FF2B5EF4-FFF2-40B4-BE49-F238E27FC236}">
                      <a16:creationId xmlns:a16="http://schemas.microsoft.com/office/drawing/2014/main" xmlns="" id="{21E02E54-B014-4D3D-972F-D619BC9A9CFC}"/>
                    </a:ext>
                  </a:extLst>
                </p:cNvPr>
                <p:cNvSpPr>
                  <a:spLocks noChangeArrowheads="1"/>
                </p:cNvSpPr>
                <p:nvPr/>
              </p:nvSpPr>
              <p:spPr bwMode="auto">
                <a:xfrm>
                  <a:off x="1440" y="412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sp>
              <p:nvSpPr>
                <p:cNvPr id="128" name="Text Box 125">
                  <a:extLst>
                    <a:ext uri="{FF2B5EF4-FFF2-40B4-BE49-F238E27FC236}">
                      <a16:creationId xmlns:a16="http://schemas.microsoft.com/office/drawing/2014/main" xmlns="" id="{9BB086B8-B8B8-4FAF-941B-55E567A3EE4D}"/>
                    </a:ext>
                  </a:extLst>
                </p:cNvPr>
                <p:cNvSpPr txBox="1">
                  <a:spLocks noChangeArrowheads="1"/>
                </p:cNvSpPr>
                <p:nvPr/>
              </p:nvSpPr>
              <p:spPr bwMode="auto">
                <a:xfrm>
                  <a:off x="1452" y="388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dirty="0">
                      <a:latin typeface="+mn-lt"/>
                      <a:ea typeface="黑体" panose="02010609060101010101" pitchFamily="49" charset="-122"/>
                    </a:rPr>
                    <a:t>top</a:t>
                  </a:r>
                </a:p>
              </p:txBody>
            </p:sp>
          </p:grpSp>
        </p:grpSp>
      </p:grpSp>
      <p:grpSp>
        <p:nvGrpSpPr>
          <p:cNvPr id="129" name="Group 126">
            <a:extLst>
              <a:ext uri="{FF2B5EF4-FFF2-40B4-BE49-F238E27FC236}">
                <a16:creationId xmlns:a16="http://schemas.microsoft.com/office/drawing/2014/main" xmlns="" id="{9182AC82-3A34-4478-8D97-A47FF47352D9}"/>
              </a:ext>
            </a:extLst>
          </p:cNvPr>
          <p:cNvGrpSpPr>
            <a:grpSpLocks/>
          </p:cNvGrpSpPr>
          <p:nvPr/>
        </p:nvGrpSpPr>
        <p:grpSpPr bwMode="auto">
          <a:xfrm>
            <a:off x="3374708" y="3216275"/>
            <a:ext cx="2819400" cy="3429000"/>
            <a:chOff x="1056" y="1680"/>
            <a:chExt cx="1776" cy="2160"/>
          </a:xfrm>
        </p:grpSpPr>
        <p:sp>
          <p:nvSpPr>
            <p:cNvPr id="130" name="Text Box 127">
              <a:extLst>
                <a:ext uri="{FF2B5EF4-FFF2-40B4-BE49-F238E27FC236}">
                  <a16:creationId xmlns:a16="http://schemas.microsoft.com/office/drawing/2014/main" xmlns="" id="{A482D84F-2D71-419D-9711-92AEF9925F72}"/>
                </a:ext>
              </a:extLst>
            </p:cNvPr>
            <p:cNvSpPr txBox="1">
              <a:spLocks noChangeArrowheads="1"/>
            </p:cNvSpPr>
            <p:nvPr/>
          </p:nvSpPr>
          <p:spPr bwMode="auto">
            <a:xfrm>
              <a:off x="1536" y="1680"/>
              <a:ext cx="1296" cy="252"/>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dirty="0">
                  <a:latin typeface="+mn-lt"/>
                  <a:ea typeface="黑体" panose="02010609060101010101" pitchFamily="49" charset="-122"/>
                </a:rPr>
                <a:t>(2)</a:t>
              </a:r>
              <a:r>
                <a:rPr kumimoji="1" lang="zh-CN" altLang="en-US" sz="2000" b="1" dirty="0">
                  <a:solidFill>
                    <a:srgbClr val="003300"/>
                  </a:solidFill>
                  <a:latin typeface="+mn-lt"/>
                  <a:ea typeface="黑体" panose="02010609060101010101" pitchFamily="49" charset="-122"/>
                </a:rPr>
                <a:t>输出：</a:t>
              </a:r>
              <a:r>
                <a:rPr kumimoji="1" lang="en-US" altLang="zh-CN" sz="2000" b="1" dirty="0">
                  <a:solidFill>
                    <a:srgbClr val="003300"/>
                  </a:solidFill>
                  <a:latin typeface="+mn-lt"/>
                  <a:ea typeface="黑体" panose="02010609060101010101" pitchFamily="49" charset="-122"/>
                </a:rPr>
                <a:t>3, 3, 3  </a:t>
              </a:r>
            </a:p>
          </p:txBody>
        </p:sp>
        <p:grpSp>
          <p:nvGrpSpPr>
            <p:cNvPr id="131" name="Group 128">
              <a:extLst>
                <a:ext uri="{FF2B5EF4-FFF2-40B4-BE49-F238E27FC236}">
                  <a16:creationId xmlns:a16="http://schemas.microsoft.com/office/drawing/2014/main" xmlns="" id="{A8630FDA-AA83-4B1F-871C-E0AB9E09CDBA}"/>
                </a:ext>
              </a:extLst>
            </p:cNvPr>
            <p:cNvGrpSpPr>
              <a:grpSpLocks/>
            </p:cNvGrpSpPr>
            <p:nvPr/>
          </p:nvGrpSpPr>
          <p:grpSpPr bwMode="auto">
            <a:xfrm>
              <a:off x="1056" y="2976"/>
              <a:ext cx="1056" cy="864"/>
              <a:chOff x="2160" y="1776"/>
              <a:chExt cx="1056" cy="864"/>
            </a:xfrm>
          </p:grpSpPr>
          <p:sp>
            <p:nvSpPr>
              <p:cNvPr id="132" name="Rectangle 129">
                <a:extLst>
                  <a:ext uri="{FF2B5EF4-FFF2-40B4-BE49-F238E27FC236}">
                    <a16:creationId xmlns:a16="http://schemas.microsoft.com/office/drawing/2014/main" xmlns="" id="{62008F8E-1985-4E41-B560-DB55054D4447}"/>
                  </a:ext>
                </a:extLst>
              </p:cNvPr>
              <p:cNvSpPr>
                <a:spLocks noChangeArrowheads="1"/>
              </p:cNvSpPr>
              <p:nvPr/>
            </p:nvSpPr>
            <p:spPr bwMode="auto">
              <a:xfrm>
                <a:off x="2544" y="2448"/>
                <a:ext cx="672" cy="192"/>
              </a:xfrm>
              <a:prstGeom prst="rect">
                <a:avLst/>
              </a:prstGeom>
              <a:solidFill>
                <a:schemeClr val="accent5">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(1 )    3</a:t>
                </a:r>
              </a:p>
            </p:txBody>
          </p:sp>
          <p:sp>
            <p:nvSpPr>
              <p:cNvPr id="133" name="Line 130">
                <a:extLst>
                  <a:ext uri="{FF2B5EF4-FFF2-40B4-BE49-F238E27FC236}">
                    <a16:creationId xmlns:a16="http://schemas.microsoft.com/office/drawing/2014/main" xmlns="" id="{666612F1-5568-458A-8200-B9406F406D4A}"/>
                  </a:ext>
                </a:extLst>
              </p:cNvPr>
              <p:cNvSpPr>
                <a:spLocks noChangeShapeType="1"/>
              </p:cNvSpPr>
              <p:nvPr/>
            </p:nvSpPr>
            <p:spPr bwMode="auto">
              <a:xfrm flipV="1">
                <a:off x="2544" y="17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34" name="Line 131">
                <a:extLst>
                  <a:ext uri="{FF2B5EF4-FFF2-40B4-BE49-F238E27FC236}">
                    <a16:creationId xmlns:a16="http://schemas.microsoft.com/office/drawing/2014/main" xmlns="" id="{0404388A-08AF-42C1-BE4A-A8481F70D14E}"/>
                  </a:ext>
                </a:extLst>
              </p:cNvPr>
              <p:cNvSpPr>
                <a:spLocks noChangeShapeType="1"/>
              </p:cNvSpPr>
              <p:nvPr/>
            </p:nvSpPr>
            <p:spPr bwMode="auto">
              <a:xfrm flipV="1">
                <a:off x="3216" y="17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nvGrpSpPr>
              <p:cNvPr id="135" name="Group 132">
                <a:extLst>
                  <a:ext uri="{FF2B5EF4-FFF2-40B4-BE49-F238E27FC236}">
                    <a16:creationId xmlns:a16="http://schemas.microsoft.com/office/drawing/2014/main" xmlns="" id="{79D746D4-DADA-4B54-9CB1-2830724FC24C}"/>
                  </a:ext>
                </a:extLst>
              </p:cNvPr>
              <p:cNvGrpSpPr>
                <a:grpSpLocks/>
              </p:cNvGrpSpPr>
              <p:nvPr/>
            </p:nvGrpSpPr>
            <p:grpSpPr bwMode="auto">
              <a:xfrm>
                <a:off x="2160" y="2208"/>
                <a:ext cx="384" cy="336"/>
                <a:chOff x="1872" y="2160"/>
                <a:chExt cx="384" cy="336"/>
              </a:xfrm>
            </p:grpSpPr>
            <p:sp>
              <p:nvSpPr>
                <p:cNvPr id="136" name="AutoShape 133">
                  <a:extLst>
                    <a:ext uri="{FF2B5EF4-FFF2-40B4-BE49-F238E27FC236}">
                      <a16:creationId xmlns:a16="http://schemas.microsoft.com/office/drawing/2014/main" xmlns="" id="{66F086B0-5002-4DE1-9338-F003CD7A89A0}"/>
                    </a:ext>
                  </a:extLst>
                </p:cNvPr>
                <p:cNvSpPr>
                  <a:spLocks noChangeArrowheads="1"/>
                </p:cNvSpPr>
                <p:nvPr/>
              </p:nvSpPr>
              <p:spPr bwMode="auto">
                <a:xfrm>
                  <a:off x="1872" y="244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sp>
              <p:nvSpPr>
                <p:cNvPr id="137" name="Text Box 134">
                  <a:extLst>
                    <a:ext uri="{FF2B5EF4-FFF2-40B4-BE49-F238E27FC236}">
                      <a16:creationId xmlns:a16="http://schemas.microsoft.com/office/drawing/2014/main" xmlns="" id="{4181EA8B-D8CD-4AA9-AD51-35B98CFACEF8}"/>
                    </a:ext>
                  </a:extLst>
                </p:cNvPr>
                <p:cNvSpPr txBox="1">
                  <a:spLocks noChangeArrowheads="1"/>
                </p:cNvSpPr>
                <p:nvPr/>
              </p:nvSpPr>
              <p:spPr bwMode="auto">
                <a:xfrm>
                  <a:off x="1872" y="216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a:latin typeface="+mn-lt"/>
                      <a:ea typeface="黑体" panose="02010609060101010101" pitchFamily="49" charset="-122"/>
                    </a:rPr>
                    <a:t>top</a:t>
                  </a:r>
                </a:p>
              </p:txBody>
            </p:sp>
          </p:grpSp>
        </p:grpSp>
      </p:grpSp>
      <p:grpSp>
        <p:nvGrpSpPr>
          <p:cNvPr id="138" name="Group 135">
            <a:extLst>
              <a:ext uri="{FF2B5EF4-FFF2-40B4-BE49-F238E27FC236}">
                <a16:creationId xmlns:a16="http://schemas.microsoft.com/office/drawing/2014/main" xmlns="" id="{1179EB1B-205E-471D-A42A-C19DB6AAA438}"/>
              </a:ext>
            </a:extLst>
          </p:cNvPr>
          <p:cNvGrpSpPr>
            <a:grpSpLocks/>
          </p:cNvGrpSpPr>
          <p:nvPr/>
        </p:nvGrpSpPr>
        <p:grpSpPr bwMode="auto">
          <a:xfrm>
            <a:off x="8783320" y="2057400"/>
            <a:ext cx="2057400" cy="4648200"/>
            <a:chOff x="4464" y="912"/>
            <a:chExt cx="1296" cy="2928"/>
          </a:xfrm>
        </p:grpSpPr>
        <p:grpSp>
          <p:nvGrpSpPr>
            <p:cNvPr id="139" name="Group 136">
              <a:extLst>
                <a:ext uri="{FF2B5EF4-FFF2-40B4-BE49-F238E27FC236}">
                  <a16:creationId xmlns:a16="http://schemas.microsoft.com/office/drawing/2014/main" xmlns="" id="{61D12F90-C069-4BFA-959C-1A53BCE08277}"/>
                </a:ext>
              </a:extLst>
            </p:cNvPr>
            <p:cNvGrpSpPr>
              <a:grpSpLocks/>
            </p:cNvGrpSpPr>
            <p:nvPr/>
          </p:nvGrpSpPr>
          <p:grpSpPr bwMode="auto">
            <a:xfrm>
              <a:off x="4944" y="912"/>
              <a:ext cx="816" cy="250"/>
              <a:chOff x="4944" y="912"/>
              <a:chExt cx="816" cy="250"/>
            </a:xfrm>
          </p:grpSpPr>
          <p:sp>
            <p:nvSpPr>
              <p:cNvPr id="150" name="Line 137">
                <a:extLst>
                  <a:ext uri="{FF2B5EF4-FFF2-40B4-BE49-F238E27FC236}">
                    <a16:creationId xmlns:a16="http://schemas.microsoft.com/office/drawing/2014/main" xmlns="" id="{07938D56-2B27-4D9C-A8B6-BC385A739C33}"/>
                  </a:ext>
                </a:extLst>
              </p:cNvPr>
              <p:cNvSpPr>
                <a:spLocks noChangeShapeType="1"/>
              </p:cNvSpPr>
              <p:nvPr/>
            </p:nvSpPr>
            <p:spPr bwMode="auto">
              <a:xfrm>
                <a:off x="4944" y="100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51" name="Text Box 138">
                <a:extLst>
                  <a:ext uri="{FF2B5EF4-FFF2-40B4-BE49-F238E27FC236}">
                    <a16:creationId xmlns:a16="http://schemas.microsoft.com/office/drawing/2014/main" xmlns="" id="{4D2DBD87-1317-4919-B132-50EC246AE97A}"/>
                  </a:ext>
                </a:extLst>
              </p:cNvPr>
              <p:cNvSpPr txBox="1">
                <a:spLocks noChangeArrowheads="1"/>
              </p:cNvSpPr>
              <p:nvPr/>
            </p:nvSpPr>
            <p:spPr bwMode="auto">
              <a:xfrm>
                <a:off x="5184" y="912"/>
                <a:ext cx="576" cy="250"/>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dirty="0">
                    <a:latin typeface="+mn-lt"/>
                    <a:ea typeface="黑体" panose="02010609060101010101" pitchFamily="49" charset="-122"/>
                  </a:rPr>
                  <a:t>返回</a:t>
                </a:r>
              </a:p>
            </p:txBody>
          </p:sp>
        </p:grpSp>
        <p:grpSp>
          <p:nvGrpSpPr>
            <p:cNvPr id="140" name="Group 139">
              <a:extLst>
                <a:ext uri="{FF2B5EF4-FFF2-40B4-BE49-F238E27FC236}">
                  <a16:creationId xmlns:a16="http://schemas.microsoft.com/office/drawing/2014/main" xmlns="" id="{599BEF30-CD04-4C68-80ED-FB668E37E32B}"/>
                </a:ext>
              </a:extLst>
            </p:cNvPr>
            <p:cNvGrpSpPr>
              <a:grpSpLocks/>
            </p:cNvGrpSpPr>
            <p:nvPr/>
          </p:nvGrpSpPr>
          <p:grpSpPr bwMode="auto">
            <a:xfrm>
              <a:off x="4464" y="2868"/>
              <a:ext cx="1104" cy="972"/>
              <a:chOff x="4416" y="2868"/>
              <a:chExt cx="1104" cy="972"/>
            </a:xfrm>
          </p:grpSpPr>
          <p:sp>
            <p:nvSpPr>
              <p:cNvPr id="141" name="Rectangle 140">
                <a:extLst>
                  <a:ext uri="{FF2B5EF4-FFF2-40B4-BE49-F238E27FC236}">
                    <a16:creationId xmlns:a16="http://schemas.microsoft.com/office/drawing/2014/main" xmlns="" id="{CEADE7EB-848E-4E0F-8118-7486E6DCF1D2}"/>
                  </a:ext>
                </a:extLst>
              </p:cNvPr>
              <p:cNvSpPr>
                <a:spLocks noChangeArrowheads="1"/>
              </p:cNvSpPr>
              <p:nvPr/>
            </p:nvSpPr>
            <p:spPr bwMode="auto">
              <a:xfrm>
                <a:off x="4848" y="3264"/>
                <a:ext cx="672" cy="192"/>
              </a:xfrm>
              <a:prstGeom prst="rect">
                <a:avLst/>
              </a:prstGeom>
              <a:solidFill>
                <a:schemeClr val="tx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(3)      1</a:t>
                </a:r>
              </a:p>
            </p:txBody>
          </p:sp>
          <p:sp>
            <p:nvSpPr>
              <p:cNvPr id="142" name="Rectangle 141">
                <a:extLst>
                  <a:ext uri="{FF2B5EF4-FFF2-40B4-BE49-F238E27FC236}">
                    <a16:creationId xmlns:a16="http://schemas.microsoft.com/office/drawing/2014/main" xmlns="" id="{C2DC3687-E6BD-44E4-A3B7-D19A79157F82}"/>
                  </a:ext>
                </a:extLst>
              </p:cNvPr>
              <p:cNvSpPr>
                <a:spLocks noChangeArrowheads="1"/>
              </p:cNvSpPr>
              <p:nvPr/>
            </p:nvSpPr>
            <p:spPr bwMode="auto">
              <a:xfrm>
                <a:off x="4848" y="3456"/>
                <a:ext cx="672" cy="192"/>
              </a:xfrm>
              <a:prstGeom prst="rect">
                <a:avLst/>
              </a:prstGeom>
              <a:solidFill>
                <a:schemeClr val="accent6">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(2)      2</a:t>
                </a:r>
              </a:p>
            </p:txBody>
          </p:sp>
          <p:sp>
            <p:nvSpPr>
              <p:cNvPr id="143" name="Rectangle 142">
                <a:extLst>
                  <a:ext uri="{FF2B5EF4-FFF2-40B4-BE49-F238E27FC236}">
                    <a16:creationId xmlns:a16="http://schemas.microsoft.com/office/drawing/2014/main" xmlns="" id="{1B5C70E5-44EF-445E-8500-332B88BF6D20}"/>
                  </a:ext>
                </a:extLst>
              </p:cNvPr>
              <p:cNvSpPr>
                <a:spLocks noChangeArrowheads="1"/>
              </p:cNvSpPr>
              <p:nvPr/>
            </p:nvSpPr>
            <p:spPr bwMode="auto">
              <a:xfrm>
                <a:off x="4848" y="3648"/>
                <a:ext cx="672" cy="192"/>
              </a:xfrm>
              <a:prstGeom prst="rect">
                <a:avLst/>
              </a:prstGeom>
              <a:solidFill>
                <a:schemeClr val="accent5">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(1)     3</a:t>
                </a:r>
              </a:p>
            </p:txBody>
          </p:sp>
          <p:sp>
            <p:nvSpPr>
              <p:cNvPr id="144" name="Line 143">
                <a:extLst>
                  <a:ext uri="{FF2B5EF4-FFF2-40B4-BE49-F238E27FC236}">
                    <a16:creationId xmlns:a16="http://schemas.microsoft.com/office/drawing/2014/main" xmlns="" id="{DD6195C2-EC4D-4AE4-8AFE-A1239E07E084}"/>
                  </a:ext>
                </a:extLst>
              </p:cNvPr>
              <p:cNvSpPr>
                <a:spLocks noChangeShapeType="1"/>
              </p:cNvSpPr>
              <p:nvPr/>
            </p:nvSpPr>
            <p:spPr bwMode="auto">
              <a:xfrm flipV="1">
                <a:off x="5520"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45" name="Line 144">
                <a:extLst>
                  <a:ext uri="{FF2B5EF4-FFF2-40B4-BE49-F238E27FC236}">
                    <a16:creationId xmlns:a16="http://schemas.microsoft.com/office/drawing/2014/main" xmlns="" id="{8B79967F-B17F-4F71-BC25-CB150150F6CC}"/>
                  </a:ext>
                </a:extLst>
              </p:cNvPr>
              <p:cNvSpPr>
                <a:spLocks noChangeShapeType="1"/>
              </p:cNvSpPr>
              <p:nvPr/>
            </p:nvSpPr>
            <p:spPr bwMode="auto">
              <a:xfrm flipV="1">
                <a:off x="4848"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nvGrpSpPr>
              <p:cNvPr id="146" name="Group 145">
                <a:extLst>
                  <a:ext uri="{FF2B5EF4-FFF2-40B4-BE49-F238E27FC236}">
                    <a16:creationId xmlns:a16="http://schemas.microsoft.com/office/drawing/2014/main" xmlns="" id="{CABE8B0F-89CA-4BB2-BD01-2DEAC47BEC30}"/>
                  </a:ext>
                </a:extLst>
              </p:cNvPr>
              <p:cNvGrpSpPr>
                <a:grpSpLocks/>
              </p:cNvGrpSpPr>
              <p:nvPr/>
            </p:nvGrpSpPr>
            <p:grpSpPr bwMode="auto">
              <a:xfrm>
                <a:off x="4416" y="2868"/>
                <a:ext cx="384" cy="288"/>
                <a:chOff x="1392" y="3828"/>
                <a:chExt cx="384" cy="288"/>
              </a:xfrm>
            </p:grpSpPr>
            <p:sp>
              <p:nvSpPr>
                <p:cNvPr id="148" name="AutoShape 146">
                  <a:extLst>
                    <a:ext uri="{FF2B5EF4-FFF2-40B4-BE49-F238E27FC236}">
                      <a16:creationId xmlns:a16="http://schemas.microsoft.com/office/drawing/2014/main" xmlns="" id="{66C604FA-8D4F-44F6-9754-9C9CDDB2FDF2}"/>
                    </a:ext>
                  </a:extLst>
                </p:cNvPr>
                <p:cNvSpPr>
                  <a:spLocks noChangeArrowheads="1"/>
                </p:cNvSpPr>
                <p:nvPr/>
              </p:nvSpPr>
              <p:spPr bwMode="auto">
                <a:xfrm>
                  <a:off x="1410" y="406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黑体" panose="02010609060101010101" pitchFamily="49" charset="-122"/>
                  </a:endParaRPr>
                </a:p>
              </p:txBody>
            </p:sp>
            <p:sp>
              <p:nvSpPr>
                <p:cNvPr id="149" name="Text Box 147">
                  <a:extLst>
                    <a:ext uri="{FF2B5EF4-FFF2-40B4-BE49-F238E27FC236}">
                      <a16:creationId xmlns:a16="http://schemas.microsoft.com/office/drawing/2014/main" xmlns="" id="{F1981FF6-F339-4EE8-89AB-7FDD17A7687A}"/>
                    </a:ext>
                  </a:extLst>
                </p:cNvPr>
                <p:cNvSpPr txBox="1">
                  <a:spLocks noChangeArrowheads="1"/>
                </p:cNvSpPr>
                <p:nvPr/>
              </p:nvSpPr>
              <p:spPr bwMode="auto">
                <a:xfrm>
                  <a:off x="1392" y="382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b="1">
                      <a:latin typeface="+mn-lt"/>
                      <a:ea typeface="黑体" panose="02010609060101010101" pitchFamily="49" charset="-122"/>
                    </a:rPr>
                    <a:t>top</a:t>
                  </a:r>
                </a:p>
              </p:txBody>
            </p:sp>
          </p:grpSp>
          <p:sp>
            <p:nvSpPr>
              <p:cNvPr id="147" name="Rectangle 148">
                <a:extLst>
                  <a:ext uri="{FF2B5EF4-FFF2-40B4-BE49-F238E27FC236}">
                    <a16:creationId xmlns:a16="http://schemas.microsoft.com/office/drawing/2014/main" xmlns="" id="{479503C4-3198-4AB6-A83D-91B1FE9C2C0B}"/>
                  </a:ext>
                </a:extLst>
              </p:cNvPr>
              <p:cNvSpPr>
                <a:spLocks noChangeArrowheads="1"/>
              </p:cNvSpPr>
              <p:nvPr/>
            </p:nvSpPr>
            <p:spPr bwMode="auto">
              <a:xfrm>
                <a:off x="4848" y="3072"/>
                <a:ext cx="672" cy="192"/>
              </a:xfrm>
              <a:prstGeom prst="rect">
                <a:avLst/>
              </a:prstGeom>
              <a:solidFill>
                <a:schemeClr val="accent3">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latin typeface="+mn-lt"/>
                    <a:ea typeface="黑体" panose="02010609060101010101" pitchFamily="49" charset="-122"/>
                  </a:rPr>
                  <a:t>(4)      0</a:t>
                </a:r>
              </a:p>
            </p:txBody>
          </p:sp>
        </p:grpSp>
      </p:grpSp>
      <p:grpSp>
        <p:nvGrpSpPr>
          <p:cNvPr id="152" name="Group 149">
            <a:extLst>
              <a:ext uri="{FF2B5EF4-FFF2-40B4-BE49-F238E27FC236}">
                <a16:creationId xmlns:a16="http://schemas.microsoft.com/office/drawing/2014/main" xmlns="" id="{0AF6CA0F-0CB6-46FB-A6C0-342C61BA81E7}"/>
              </a:ext>
            </a:extLst>
          </p:cNvPr>
          <p:cNvGrpSpPr>
            <a:grpSpLocks/>
          </p:cNvGrpSpPr>
          <p:nvPr/>
        </p:nvGrpSpPr>
        <p:grpSpPr bwMode="auto">
          <a:xfrm>
            <a:off x="2071370" y="3792538"/>
            <a:ext cx="1447800" cy="2895600"/>
            <a:chOff x="240" y="2016"/>
            <a:chExt cx="912" cy="1824"/>
          </a:xfrm>
        </p:grpSpPr>
        <p:grpSp>
          <p:nvGrpSpPr>
            <p:cNvPr id="153" name="Group 150">
              <a:extLst>
                <a:ext uri="{FF2B5EF4-FFF2-40B4-BE49-F238E27FC236}">
                  <a16:creationId xmlns:a16="http://schemas.microsoft.com/office/drawing/2014/main" xmlns="" id="{AAE622E7-6900-4835-B327-0F4BA5C35680}"/>
                </a:ext>
              </a:extLst>
            </p:cNvPr>
            <p:cNvGrpSpPr>
              <a:grpSpLocks/>
            </p:cNvGrpSpPr>
            <p:nvPr/>
          </p:nvGrpSpPr>
          <p:grpSpPr bwMode="auto">
            <a:xfrm>
              <a:off x="240" y="2352"/>
              <a:ext cx="912" cy="442"/>
              <a:chOff x="288" y="3744"/>
              <a:chExt cx="912" cy="442"/>
            </a:xfrm>
          </p:grpSpPr>
          <p:sp>
            <p:nvSpPr>
              <p:cNvPr id="160" name="Line 151">
                <a:extLst>
                  <a:ext uri="{FF2B5EF4-FFF2-40B4-BE49-F238E27FC236}">
                    <a16:creationId xmlns:a16="http://schemas.microsoft.com/office/drawing/2014/main" xmlns="" id="{DFED4DB3-F074-4890-BD38-CB210226386D}"/>
                  </a:ext>
                </a:extLst>
              </p:cNvPr>
              <p:cNvSpPr>
                <a:spLocks noChangeShapeType="1"/>
              </p:cNvSpPr>
              <p:nvPr/>
            </p:nvSpPr>
            <p:spPr bwMode="auto">
              <a:xfrm>
                <a:off x="288" y="374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61" name="Text Box 152">
                <a:extLst>
                  <a:ext uri="{FF2B5EF4-FFF2-40B4-BE49-F238E27FC236}">
                    <a16:creationId xmlns:a16="http://schemas.microsoft.com/office/drawing/2014/main" xmlns="" id="{9FC13083-8F3C-4742-B161-884A36823920}"/>
                  </a:ext>
                </a:extLst>
              </p:cNvPr>
              <p:cNvSpPr txBox="1">
                <a:spLocks noChangeArrowheads="1"/>
              </p:cNvSpPr>
              <p:nvPr/>
            </p:nvSpPr>
            <p:spPr bwMode="auto">
              <a:xfrm>
                <a:off x="528" y="39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b="1">
                    <a:latin typeface="+mn-lt"/>
                    <a:ea typeface="黑体" panose="02010609060101010101" pitchFamily="49" charset="-122"/>
                  </a:rPr>
                  <a:t>结束</a:t>
                </a:r>
              </a:p>
            </p:txBody>
          </p:sp>
          <p:sp>
            <p:nvSpPr>
              <p:cNvPr id="162" name="Line 153">
                <a:extLst>
                  <a:ext uri="{FF2B5EF4-FFF2-40B4-BE49-F238E27FC236}">
                    <a16:creationId xmlns:a16="http://schemas.microsoft.com/office/drawing/2014/main" xmlns="" id="{7BF07EAF-18B1-4FF7-AF4C-6F26788DFE18}"/>
                  </a:ext>
                </a:extLst>
              </p:cNvPr>
              <p:cNvSpPr>
                <a:spLocks noChangeShapeType="1"/>
              </p:cNvSpPr>
              <p:nvPr/>
            </p:nvSpPr>
            <p:spPr bwMode="auto">
              <a:xfrm>
                <a:off x="768"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63" name="Line 154">
                <a:extLst>
                  <a:ext uri="{FF2B5EF4-FFF2-40B4-BE49-F238E27FC236}">
                    <a16:creationId xmlns:a16="http://schemas.microsoft.com/office/drawing/2014/main" xmlns="" id="{3305E58E-4F36-498D-A76C-4EBBF31B7E81}"/>
                  </a:ext>
                </a:extLst>
              </p:cNvPr>
              <p:cNvSpPr>
                <a:spLocks noChangeShapeType="1"/>
              </p:cNvSpPr>
              <p:nvPr/>
            </p:nvSpPr>
            <p:spPr bwMode="auto">
              <a:xfrm>
                <a:off x="1008" y="37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sp>
          <p:nvSpPr>
            <p:cNvPr id="154" name="Text Box 155">
              <a:extLst>
                <a:ext uri="{FF2B5EF4-FFF2-40B4-BE49-F238E27FC236}">
                  <a16:creationId xmlns:a16="http://schemas.microsoft.com/office/drawing/2014/main" xmlns="" id="{97C68FF5-E9A8-4ABB-9788-75D607D998CB}"/>
                </a:ext>
              </a:extLst>
            </p:cNvPr>
            <p:cNvSpPr txBox="1">
              <a:spLocks noChangeArrowheads="1"/>
            </p:cNvSpPr>
            <p:nvPr/>
          </p:nvSpPr>
          <p:spPr bwMode="auto">
            <a:xfrm>
              <a:off x="288" y="2016"/>
              <a:ext cx="864" cy="250"/>
            </a:xfrm>
            <a:prstGeom prst="rect">
              <a:avLst/>
            </a:prstGeom>
            <a:solidFill>
              <a:schemeClr val="accent3">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mn-lt"/>
                  <a:ea typeface="黑体" panose="02010609060101010101" pitchFamily="49" charset="-122"/>
                </a:rPr>
                <a:t>(1)</a:t>
              </a:r>
            </a:p>
          </p:txBody>
        </p:sp>
        <p:grpSp>
          <p:nvGrpSpPr>
            <p:cNvPr id="155" name="Group 156">
              <a:extLst>
                <a:ext uri="{FF2B5EF4-FFF2-40B4-BE49-F238E27FC236}">
                  <a16:creationId xmlns:a16="http://schemas.microsoft.com/office/drawing/2014/main" xmlns="" id="{BC100CF4-BE64-4E89-B55B-947EABBC7924}"/>
                </a:ext>
              </a:extLst>
            </p:cNvPr>
            <p:cNvGrpSpPr>
              <a:grpSpLocks/>
            </p:cNvGrpSpPr>
            <p:nvPr/>
          </p:nvGrpSpPr>
          <p:grpSpPr bwMode="auto">
            <a:xfrm>
              <a:off x="288" y="2976"/>
              <a:ext cx="672" cy="864"/>
              <a:chOff x="2688" y="1728"/>
              <a:chExt cx="672" cy="864"/>
            </a:xfrm>
          </p:grpSpPr>
          <p:sp>
            <p:nvSpPr>
              <p:cNvPr id="156" name="Line 157">
                <a:extLst>
                  <a:ext uri="{FF2B5EF4-FFF2-40B4-BE49-F238E27FC236}">
                    <a16:creationId xmlns:a16="http://schemas.microsoft.com/office/drawing/2014/main" xmlns="" id="{9896B580-41E9-489B-903B-545F379D2126}"/>
                  </a:ext>
                </a:extLst>
              </p:cNvPr>
              <p:cNvSpPr>
                <a:spLocks noChangeShapeType="1"/>
              </p:cNvSpPr>
              <p:nvPr/>
            </p:nvSpPr>
            <p:spPr bwMode="auto">
              <a:xfrm flipV="1">
                <a:off x="2688" y="17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57" name="Line 158">
                <a:extLst>
                  <a:ext uri="{FF2B5EF4-FFF2-40B4-BE49-F238E27FC236}">
                    <a16:creationId xmlns:a16="http://schemas.microsoft.com/office/drawing/2014/main" xmlns="" id="{9B9425B2-AFB5-471E-AC06-EE8E0A6AFB94}"/>
                  </a:ext>
                </a:extLst>
              </p:cNvPr>
              <p:cNvSpPr>
                <a:spLocks noChangeShapeType="1"/>
              </p:cNvSpPr>
              <p:nvPr/>
            </p:nvSpPr>
            <p:spPr bwMode="auto">
              <a:xfrm flipV="1">
                <a:off x="3360" y="17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58" name="Line 159">
                <a:extLst>
                  <a:ext uri="{FF2B5EF4-FFF2-40B4-BE49-F238E27FC236}">
                    <a16:creationId xmlns:a16="http://schemas.microsoft.com/office/drawing/2014/main" xmlns="" id="{DED67C7B-8A74-4C74-922E-EB3D8FF68367}"/>
                  </a:ext>
                </a:extLst>
              </p:cNvPr>
              <p:cNvSpPr>
                <a:spLocks noChangeShapeType="1"/>
              </p:cNvSpPr>
              <p:nvPr/>
            </p:nvSpPr>
            <p:spPr bwMode="auto">
              <a:xfrm>
                <a:off x="2688" y="259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sp>
            <p:nvSpPr>
              <p:cNvPr id="159" name="Line 160">
                <a:extLst>
                  <a:ext uri="{FF2B5EF4-FFF2-40B4-BE49-F238E27FC236}">
                    <a16:creationId xmlns:a16="http://schemas.microsoft.com/office/drawing/2014/main" xmlns="" id="{25E40CA6-EB1C-4D17-8365-DFE0777B9E41}"/>
                  </a:ext>
                </a:extLst>
              </p:cNvPr>
              <p:cNvSpPr>
                <a:spLocks noChangeShapeType="1"/>
              </p:cNvSpPr>
              <p:nvPr/>
            </p:nvSpPr>
            <p:spPr bwMode="auto">
              <a:xfrm>
                <a:off x="2688" y="240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anose="02010609060101010101" pitchFamily="49" charset="-122"/>
                </a:endParaRPr>
              </a:p>
            </p:txBody>
          </p:sp>
        </p:grpSp>
      </p:grpSp>
    </p:spTree>
    <p:extLst>
      <p:ext uri="{BB962C8B-B14F-4D97-AF65-F5344CB8AC3E}">
        <p14:creationId xmlns:p14="http://schemas.microsoft.com/office/powerpoint/2010/main" val="337519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9"/>
                                        </p:tgtEl>
                                        <p:attrNameLst>
                                          <p:attrName>style.visibility</p:attrName>
                                        </p:attrNameLst>
                                      </p:cBhvr>
                                      <p:to>
                                        <p:strVal val="visible"/>
                                      </p:to>
                                    </p:set>
                                    <p:animEffect transition="in" filter="wipe(left)">
                                      <p:cBhvr>
                                        <p:cTn id="44" dur="500"/>
                                        <p:tgtEl>
                                          <p:spTgt spid="8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left)">
                                      <p:cBhvr>
                                        <p:cTn id="49" dur="500"/>
                                        <p:tgtEl>
                                          <p:spTgt spid="10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wipe(left)">
                                      <p:cBhvr>
                                        <p:cTn id="53" dur="500"/>
                                        <p:tgtEl>
                                          <p:spTgt spid="13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wipe(left)">
                                      <p:cBhvr>
                                        <p:cTn id="58" dur="500"/>
                                        <p:tgtEl>
                                          <p:spTgt spid="1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8"/>
                                        </p:tgtEl>
                                        <p:attrNameLst>
                                          <p:attrName>style.visibility</p:attrName>
                                        </p:attrNameLst>
                                      </p:cBhvr>
                                      <p:to>
                                        <p:strVal val="visible"/>
                                      </p:to>
                                    </p:set>
                                    <p:animEffect transition="in" filter="wipe(left)">
                                      <p:cBhvr>
                                        <p:cTn id="63" dur="500"/>
                                        <p:tgtEl>
                                          <p:spTgt spid="10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29"/>
                                        </p:tgtEl>
                                        <p:attrNameLst>
                                          <p:attrName>style.visibility</p:attrName>
                                        </p:attrNameLst>
                                      </p:cBhvr>
                                      <p:to>
                                        <p:strVal val="visible"/>
                                      </p:to>
                                    </p:set>
                                    <p:animEffect transition="in" filter="wipe(left)">
                                      <p:cBhvr>
                                        <p:cTn id="68" dur="500"/>
                                        <p:tgtEl>
                                          <p:spTgt spid="1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52"/>
                                        </p:tgtEl>
                                        <p:attrNameLst>
                                          <p:attrName>style.visibility</p:attrName>
                                        </p:attrNameLst>
                                      </p:cBhvr>
                                      <p:to>
                                        <p:strVal val="visible"/>
                                      </p:to>
                                    </p:set>
                                    <p:animEffect transition="in" filter="wipe(left)">
                                      <p:cBhvr>
                                        <p:cTn id="7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4</a:t>
            </a:r>
            <a:r>
              <a:rPr lang="zh-CN" altLang="en-US" dirty="0"/>
              <a:t>：栈在函数调用中的应用</a:t>
            </a:r>
            <a:r>
              <a:rPr lang="en-US" altLang="zh-CN" dirty="0"/>
              <a:t>——</a:t>
            </a:r>
            <a:r>
              <a:rPr lang="zh-CN" altLang="en-US" dirty="0"/>
              <a:t>递归</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788155"/>
          </a:xfrm>
        </p:spPr>
        <p:txBody>
          <a:bodyPr/>
          <a:lstStyle/>
          <a:p>
            <a:r>
              <a:rPr lang="zh-CN" altLang="en-US" dirty="0"/>
              <a:t>实例：</a:t>
            </a:r>
            <a:r>
              <a:rPr lang="en-US" altLang="zh-CN" dirty="0"/>
              <a:t>Hanoi</a:t>
            </a:r>
            <a:r>
              <a:rPr lang="zh-CN" altLang="en-US" dirty="0"/>
              <a:t>问题</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pSp>
        <p:nvGrpSpPr>
          <p:cNvPr id="6" name="Group 2">
            <a:extLst>
              <a:ext uri="{FF2B5EF4-FFF2-40B4-BE49-F238E27FC236}">
                <a16:creationId xmlns:a16="http://schemas.microsoft.com/office/drawing/2014/main" xmlns="" id="{6051D258-C506-4093-87A3-9C1443BE8636}"/>
              </a:ext>
            </a:extLst>
          </p:cNvPr>
          <p:cNvGrpSpPr>
            <a:grpSpLocks/>
          </p:cNvGrpSpPr>
          <p:nvPr/>
        </p:nvGrpSpPr>
        <p:grpSpPr bwMode="auto">
          <a:xfrm>
            <a:off x="1214651" y="2701687"/>
            <a:ext cx="4174160" cy="3165692"/>
            <a:chOff x="679" y="2592"/>
            <a:chExt cx="1577" cy="1196"/>
          </a:xfrm>
        </p:grpSpPr>
        <p:sp>
          <p:nvSpPr>
            <p:cNvPr id="7" name="Rectangle 3">
              <a:extLst>
                <a:ext uri="{FF2B5EF4-FFF2-40B4-BE49-F238E27FC236}">
                  <a16:creationId xmlns:a16="http://schemas.microsoft.com/office/drawing/2014/main" xmlns="" id="{A086553A-3C18-4E37-89BB-FB837E80D4EE}"/>
                </a:ext>
              </a:extLst>
            </p:cNvPr>
            <p:cNvSpPr>
              <a:spLocks noChangeArrowheads="1"/>
            </p:cNvSpPr>
            <p:nvPr/>
          </p:nvSpPr>
          <p:spPr bwMode="auto">
            <a:xfrm>
              <a:off x="816" y="3478"/>
              <a:ext cx="1440" cy="48"/>
            </a:xfrm>
            <a:prstGeom prst="rect">
              <a:avLst/>
            </a:prstGeom>
            <a:solidFill>
              <a:schemeClr val="accent5"/>
            </a:solidFill>
            <a:ln w="9525">
              <a:solidFill>
                <a:schemeClr val="accent5"/>
              </a:solidFill>
              <a:miter lim="800000"/>
              <a:headEnd/>
              <a:tailEnd/>
            </a:ln>
            <a:effectLst/>
          </p:spPr>
          <p:txBody>
            <a:bodyPr wrap="none" anchor="ctr"/>
            <a:lstStyle/>
            <a:p>
              <a:endParaRPr lang="zh-CN" altLang="en-US"/>
            </a:p>
          </p:txBody>
        </p:sp>
        <p:sp>
          <p:nvSpPr>
            <p:cNvPr id="8" name="Rectangle 4">
              <a:extLst>
                <a:ext uri="{FF2B5EF4-FFF2-40B4-BE49-F238E27FC236}">
                  <a16:creationId xmlns:a16="http://schemas.microsoft.com/office/drawing/2014/main" xmlns="" id="{9685EF54-0049-48C0-AB25-CAB0C081EAE1}"/>
                </a:ext>
              </a:extLst>
            </p:cNvPr>
            <p:cNvSpPr>
              <a:spLocks noChangeArrowheads="1"/>
            </p:cNvSpPr>
            <p:nvPr/>
          </p:nvSpPr>
          <p:spPr bwMode="auto">
            <a:xfrm>
              <a:off x="1104" y="2854"/>
              <a:ext cx="48" cy="624"/>
            </a:xfrm>
            <a:prstGeom prst="rect">
              <a:avLst/>
            </a:prstGeom>
            <a:solidFill>
              <a:schemeClr val="accent5"/>
            </a:solidFill>
            <a:ln w="9525">
              <a:solidFill>
                <a:schemeClr val="accent5"/>
              </a:solidFill>
              <a:miter lim="800000"/>
              <a:headEnd/>
              <a:tailEnd/>
            </a:ln>
            <a:effectLst/>
          </p:spPr>
          <p:txBody>
            <a:bodyPr wrap="none" anchor="ctr"/>
            <a:lstStyle/>
            <a:p>
              <a:endParaRPr lang="zh-CN" altLang="en-US"/>
            </a:p>
          </p:txBody>
        </p:sp>
        <p:sp>
          <p:nvSpPr>
            <p:cNvPr id="9" name="Rectangle 5">
              <a:extLst>
                <a:ext uri="{FF2B5EF4-FFF2-40B4-BE49-F238E27FC236}">
                  <a16:creationId xmlns:a16="http://schemas.microsoft.com/office/drawing/2014/main" xmlns="" id="{7BCA0BFB-3AC5-4939-ABD5-3000958FC973}"/>
                </a:ext>
              </a:extLst>
            </p:cNvPr>
            <p:cNvSpPr>
              <a:spLocks noChangeArrowheads="1"/>
            </p:cNvSpPr>
            <p:nvPr/>
          </p:nvSpPr>
          <p:spPr bwMode="auto">
            <a:xfrm>
              <a:off x="1536" y="2854"/>
              <a:ext cx="48" cy="624"/>
            </a:xfrm>
            <a:prstGeom prst="rect">
              <a:avLst/>
            </a:prstGeom>
            <a:solidFill>
              <a:schemeClr val="accent5"/>
            </a:solidFill>
            <a:ln w="9525">
              <a:solidFill>
                <a:schemeClr val="accent5"/>
              </a:solidFill>
              <a:miter lim="800000"/>
              <a:headEnd/>
              <a:tailEnd/>
            </a:ln>
            <a:effectLst/>
          </p:spPr>
          <p:txBody>
            <a:bodyPr wrap="none" anchor="ctr"/>
            <a:lstStyle/>
            <a:p>
              <a:endParaRPr lang="zh-CN" altLang="en-US"/>
            </a:p>
          </p:txBody>
        </p:sp>
        <p:sp>
          <p:nvSpPr>
            <p:cNvPr id="10" name="Rectangle 6">
              <a:extLst>
                <a:ext uri="{FF2B5EF4-FFF2-40B4-BE49-F238E27FC236}">
                  <a16:creationId xmlns:a16="http://schemas.microsoft.com/office/drawing/2014/main" xmlns="" id="{12403962-62C5-4683-A201-A181B1D565A9}"/>
                </a:ext>
              </a:extLst>
            </p:cNvPr>
            <p:cNvSpPr>
              <a:spLocks noChangeArrowheads="1"/>
            </p:cNvSpPr>
            <p:nvPr/>
          </p:nvSpPr>
          <p:spPr bwMode="auto">
            <a:xfrm>
              <a:off x="1968" y="2854"/>
              <a:ext cx="48" cy="624"/>
            </a:xfrm>
            <a:prstGeom prst="rect">
              <a:avLst/>
            </a:prstGeom>
            <a:solidFill>
              <a:schemeClr val="accent5"/>
            </a:solidFill>
            <a:ln w="9525">
              <a:solidFill>
                <a:schemeClr val="accent5"/>
              </a:solidFill>
              <a:miter lim="800000"/>
              <a:headEnd/>
              <a:tailEnd/>
            </a:ln>
            <a:effectLst/>
          </p:spPr>
          <p:txBody>
            <a:bodyPr wrap="none" anchor="ctr"/>
            <a:lstStyle/>
            <a:p>
              <a:endParaRPr lang="zh-CN" altLang="en-US"/>
            </a:p>
          </p:txBody>
        </p:sp>
        <p:sp>
          <p:nvSpPr>
            <p:cNvPr id="11" name="Rectangle 7">
              <a:extLst>
                <a:ext uri="{FF2B5EF4-FFF2-40B4-BE49-F238E27FC236}">
                  <a16:creationId xmlns:a16="http://schemas.microsoft.com/office/drawing/2014/main" xmlns="" id="{71E54269-7B20-4984-8BA4-35B1DA2B14EA}"/>
                </a:ext>
              </a:extLst>
            </p:cNvPr>
            <p:cNvSpPr>
              <a:spLocks noChangeArrowheads="1"/>
            </p:cNvSpPr>
            <p:nvPr/>
          </p:nvSpPr>
          <p:spPr bwMode="auto">
            <a:xfrm>
              <a:off x="912" y="3404"/>
              <a:ext cx="432" cy="74"/>
            </a:xfrm>
            <a:prstGeom prst="rect">
              <a:avLst/>
            </a:prstGeom>
            <a:gradFill flip="none" rotWithShape="1">
              <a:gsLst>
                <a:gs pos="0">
                  <a:srgbClr val="69A12B">
                    <a:tint val="66000"/>
                    <a:satMod val="160000"/>
                  </a:srgbClr>
                </a:gs>
                <a:gs pos="50000">
                  <a:srgbClr val="69A12B">
                    <a:tint val="44500"/>
                    <a:satMod val="160000"/>
                  </a:srgbClr>
                </a:gs>
                <a:gs pos="100000">
                  <a:srgbClr val="69A12B">
                    <a:tint val="23500"/>
                    <a:satMod val="160000"/>
                  </a:srgbClr>
                </a:gs>
              </a:gsLst>
              <a:lin ang="0" scaled="1"/>
              <a:tileRect/>
            </a:gradFill>
            <a:ln w="9525">
              <a:noFill/>
              <a:miter lim="800000"/>
              <a:headEnd/>
              <a:tailEnd/>
            </a:ln>
            <a:effectLst/>
          </p:spPr>
          <p:txBody>
            <a:bodyPr wrap="none" anchor="ctr"/>
            <a:lstStyle/>
            <a:p>
              <a:endParaRPr lang="zh-CN" altLang="en-US"/>
            </a:p>
          </p:txBody>
        </p:sp>
        <p:sp>
          <p:nvSpPr>
            <p:cNvPr id="12" name="Rectangle 8">
              <a:extLst>
                <a:ext uri="{FF2B5EF4-FFF2-40B4-BE49-F238E27FC236}">
                  <a16:creationId xmlns:a16="http://schemas.microsoft.com/office/drawing/2014/main" xmlns="" id="{6C0A7A46-86BA-4E27-9FA5-6547AAE683AD}"/>
                </a:ext>
              </a:extLst>
            </p:cNvPr>
            <p:cNvSpPr>
              <a:spLocks noChangeArrowheads="1"/>
            </p:cNvSpPr>
            <p:nvPr/>
          </p:nvSpPr>
          <p:spPr bwMode="auto">
            <a:xfrm>
              <a:off x="960" y="3330"/>
              <a:ext cx="336" cy="7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wrap="none" anchor="ctr"/>
            <a:lstStyle/>
            <a:p>
              <a:endParaRPr lang="zh-CN" altLang="en-US"/>
            </a:p>
          </p:txBody>
        </p:sp>
        <p:sp>
          <p:nvSpPr>
            <p:cNvPr id="13" name="Rectangle 9">
              <a:extLst>
                <a:ext uri="{FF2B5EF4-FFF2-40B4-BE49-F238E27FC236}">
                  <a16:creationId xmlns:a16="http://schemas.microsoft.com/office/drawing/2014/main" xmlns="" id="{DBAFA4F2-8155-4105-A9CC-D68F2817186D}"/>
                </a:ext>
              </a:extLst>
            </p:cNvPr>
            <p:cNvSpPr>
              <a:spLocks noChangeArrowheads="1"/>
            </p:cNvSpPr>
            <p:nvPr/>
          </p:nvSpPr>
          <p:spPr bwMode="auto">
            <a:xfrm>
              <a:off x="1008" y="3251"/>
              <a:ext cx="240" cy="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9525">
              <a:solidFill>
                <a:schemeClr val="bg2"/>
              </a:solidFill>
              <a:miter lim="800000"/>
              <a:headEnd/>
              <a:tailEnd/>
            </a:ln>
            <a:effectLst/>
          </p:spPr>
          <p:txBody>
            <a:bodyPr wrap="none" anchor="ctr"/>
            <a:lstStyle/>
            <a:p>
              <a:endParaRPr lang="zh-CN" altLang="en-US"/>
            </a:p>
          </p:txBody>
        </p:sp>
        <p:sp>
          <p:nvSpPr>
            <p:cNvPr id="14" name="Text Box 10">
              <a:extLst>
                <a:ext uri="{FF2B5EF4-FFF2-40B4-BE49-F238E27FC236}">
                  <a16:creationId xmlns:a16="http://schemas.microsoft.com/office/drawing/2014/main" xmlns="" id="{FE2A45A3-9BFE-48B1-8938-10F706FF67F0}"/>
                </a:ext>
              </a:extLst>
            </p:cNvPr>
            <p:cNvSpPr txBox="1">
              <a:spLocks noChangeArrowheads="1"/>
            </p:cNvSpPr>
            <p:nvPr/>
          </p:nvSpPr>
          <p:spPr bwMode="auto">
            <a:xfrm>
              <a:off x="1036" y="2592"/>
              <a:ext cx="1053" cy="198"/>
            </a:xfrm>
            <a:prstGeom prst="rect">
              <a:avLst/>
            </a:prstGeom>
            <a:noFill/>
            <a:ln w="9525">
              <a:noFill/>
              <a:miter lim="800000"/>
              <a:headEnd/>
              <a:tailEnd/>
            </a:ln>
            <a:effectLst/>
          </p:spPr>
          <p:txBody>
            <a:bodyPr wrap="none">
              <a:spAutoFit/>
            </a:bodyPr>
            <a:lstStyle/>
            <a:p>
              <a:pPr algn="l"/>
              <a:r>
                <a:rPr kumimoji="1" lang="en-US" altLang="zh-CN" sz="2800" dirty="0">
                  <a:solidFill>
                    <a:srgbClr val="660066"/>
                  </a:solidFill>
                  <a:latin typeface="Times New Roman" pitchFamily="18" charset="0"/>
                  <a:ea typeface="宋体" pitchFamily="2" charset="-122"/>
                </a:rPr>
                <a:t>1            2           3</a:t>
              </a:r>
              <a:endParaRPr kumimoji="1" lang="en-US" altLang="zh-CN" sz="2800" dirty="0">
                <a:solidFill>
                  <a:schemeClr val="tx1"/>
                </a:solidFill>
                <a:latin typeface="Times New Roman" pitchFamily="18" charset="0"/>
                <a:ea typeface="宋体" pitchFamily="2" charset="-122"/>
              </a:endParaRPr>
            </a:p>
          </p:txBody>
        </p:sp>
        <p:sp>
          <p:nvSpPr>
            <p:cNvPr id="15" name="Text Box 11">
              <a:extLst>
                <a:ext uri="{FF2B5EF4-FFF2-40B4-BE49-F238E27FC236}">
                  <a16:creationId xmlns:a16="http://schemas.microsoft.com/office/drawing/2014/main" xmlns="" id="{819EBA27-9C2E-4EF9-8E08-09A2988E7B08}"/>
                </a:ext>
              </a:extLst>
            </p:cNvPr>
            <p:cNvSpPr txBox="1">
              <a:spLocks noChangeArrowheads="1"/>
            </p:cNvSpPr>
            <p:nvPr/>
          </p:nvSpPr>
          <p:spPr bwMode="auto">
            <a:xfrm>
              <a:off x="854" y="3590"/>
              <a:ext cx="1334" cy="198"/>
            </a:xfrm>
            <a:prstGeom prst="rect">
              <a:avLst/>
            </a:prstGeom>
            <a:noFill/>
            <a:ln w="9525">
              <a:noFill/>
              <a:miter lim="800000"/>
              <a:headEnd/>
              <a:tailEnd/>
            </a:ln>
            <a:effectLst/>
          </p:spPr>
          <p:txBody>
            <a:bodyPr wrap="none">
              <a:spAutoFit/>
            </a:bodyPr>
            <a:lstStyle/>
            <a:p>
              <a:pPr algn="l"/>
              <a:r>
                <a:rPr kumimoji="1" lang="en-US" altLang="zh-CN" sz="2800" dirty="0">
                  <a:solidFill>
                    <a:schemeClr val="tx1"/>
                  </a:solidFill>
                  <a:latin typeface="Times New Roman" pitchFamily="18" charset="0"/>
                </a:rPr>
                <a:t>(a) initial configuration</a:t>
              </a:r>
              <a:endParaRPr kumimoji="1" lang="en-US" altLang="zh-CN" sz="3200" b="0" dirty="0">
                <a:solidFill>
                  <a:schemeClr val="tx1"/>
                </a:solidFill>
                <a:latin typeface="Times New Roman" pitchFamily="18" charset="0"/>
                <a:ea typeface="宋体" pitchFamily="2" charset="-122"/>
              </a:endParaRPr>
            </a:p>
          </p:txBody>
        </p:sp>
        <p:sp>
          <p:nvSpPr>
            <p:cNvPr id="16" name="Text Box 12">
              <a:extLst>
                <a:ext uri="{FF2B5EF4-FFF2-40B4-BE49-F238E27FC236}">
                  <a16:creationId xmlns:a16="http://schemas.microsoft.com/office/drawing/2014/main" xmlns="" id="{CC4CC5AA-8F39-4104-84A1-01F62E683964}"/>
                </a:ext>
              </a:extLst>
            </p:cNvPr>
            <p:cNvSpPr txBox="1">
              <a:spLocks noChangeArrowheads="1"/>
            </p:cNvSpPr>
            <p:nvPr/>
          </p:nvSpPr>
          <p:spPr bwMode="auto">
            <a:xfrm>
              <a:off x="871" y="3152"/>
              <a:ext cx="154" cy="174"/>
            </a:xfrm>
            <a:prstGeom prst="rect">
              <a:avLst/>
            </a:prstGeom>
            <a:noFill/>
            <a:ln w="9525">
              <a:noFill/>
              <a:miter lim="800000"/>
              <a:headEnd/>
              <a:tailEnd/>
            </a:ln>
            <a:effectLst/>
          </p:spPr>
          <p:txBody>
            <a:bodyPr wrap="none">
              <a:spAutoFit/>
            </a:bodyPr>
            <a:lstStyle/>
            <a:p>
              <a:pPr algn="l"/>
              <a:r>
                <a:rPr kumimoji="1" lang="en-US" altLang="zh-CN" sz="2400" dirty="0">
                  <a:solidFill>
                    <a:srgbClr val="660066"/>
                  </a:solidFill>
                  <a:latin typeface="Times New Roman" pitchFamily="18" charset="0"/>
                  <a:ea typeface="宋体" pitchFamily="2" charset="-122"/>
                </a:rPr>
                <a:t>A</a:t>
              </a:r>
              <a:endParaRPr kumimoji="1" lang="en-US" altLang="zh-CN" sz="2400" b="0" dirty="0">
                <a:solidFill>
                  <a:schemeClr val="tx1"/>
                </a:solidFill>
                <a:latin typeface="Times New Roman" pitchFamily="18" charset="0"/>
                <a:ea typeface="宋体" pitchFamily="2" charset="-122"/>
              </a:endParaRPr>
            </a:p>
          </p:txBody>
        </p:sp>
        <p:sp>
          <p:nvSpPr>
            <p:cNvPr id="17" name="Text Box 13">
              <a:extLst>
                <a:ext uri="{FF2B5EF4-FFF2-40B4-BE49-F238E27FC236}">
                  <a16:creationId xmlns:a16="http://schemas.microsoft.com/office/drawing/2014/main" xmlns="" id="{61BA0E41-9FF0-47CE-8374-D61E5110E3F8}"/>
                </a:ext>
              </a:extLst>
            </p:cNvPr>
            <p:cNvSpPr txBox="1">
              <a:spLocks noChangeArrowheads="1"/>
            </p:cNvSpPr>
            <p:nvPr/>
          </p:nvSpPr>
          <p:spPr bwMode="auto">
            <a:xfrm>
              <a:off x="780" y="3235"/>
              <a:ext cx="180" cy="173"/>
            </a:xfrm>
            <a:prstGeom prst="rect">
              <a:avLst/>
            </a:prstGeom>
            <a:noFill/>
            <a:ln w="9525">
              <a:noFill/>
              <a:miter lim="800000"/>
              <a:headEnd/>
              <a:tailEnd/>
            </a:ln>
            <a:effectLst/>
          </p:spPr>
          <p:txBody>
            <a:bodyPr wrap="none">
              <a:spAutoFit/>
            </a:bodyPr>
            <a:lstStyle/>
            <a:p>
              <a:pPr algn="l"/>
              <a:r>
                <a:rPr kumimoji="1" lang="en-US" altLang="zh-CN" sz="1200">
                  <a:solidFill>
                    <a:schemeClr val="bg1"/>
                  </a:solidFill>
                  <a:latin typeface="Times New Roman" pitchFamily="18" charset="0"/>
                  <a:ea typeface="宋体" pitchFamily="2" charset="-122"/>
                </a:rPr>
                <a:t>B</a:t>
              </a:r>
              <a:endParaRPr kumimoji="1" lang="en-US" altLang="zh-CN" sz="1200" b="0">
                <a:solidFill>
                  <a:schemeClr val="tx1"/>
                </a:solidFill>
                <a:latin typeface="Times New Roman" pitchFamily="18" charset="0"/>
                <a:ea typeface="宋体" pitchFamily="2" charset="-122"/>
              </a:endParaRPr>
            </a:p>
          </p:txBody>
        </p:sp>
        <p:sp>
          <p:nvSpPr>
            <p:cNvPr id="18" name="Text Box 14">
              <a:extLst>
                <a:ext uri="{FF2B5EF4-FFF2-40B4-BE49-F238E27FC236}">
                  <a16:creationId xmlns:a16="http://schemas.microsoft.com/office/drawing/2014/main" xmlns="" id="{F742192E-B272-4A5B-A4A4-99354F47DC4D}"/>
                </a:ext>
              </a:extLst>
            </p:cNvPr>
            <p:cNvSpPr txBox="1">
              <a:spLocks noChangeArrowheads="1"/>
            </p:cNvSpPr>
            <p:nvPr/>
          </p:nvSpPr>
          <p:spPr bwMode="auto">
            <a:xfrm>
              <a:off x="679" y="3331"/>
              <a:ext cx="147" cy="174"/>
            </a:xfrm>
            <a:prstGeom prst="rect">
              <a:avLst/>
            </a:prstGeom>
            <a:noFill/>
            <a:ln w="9525">
              <a:noFill/>
              <a:miter lim="800000"/>
              <a:headEnd/>
              <a:tailEnd/>
            </a:ln>
            <a:effectLst/>
          </p:spPr>
          <p:txBody>
            <a:bodyPr wrap="none">
              <a:spAutoFit/>
            </a:bodyPr>
            <a:lstStyle/>
            <a:p>
              <a:pPr algn="l"/>
              <a:r>
                <a:rPr kumimoji="1" lang="en-US" altLang="zh-CN" sz="2400">
                  <a:solidFill>
                    <a:schemeClr val="tx2"/>
                  </a:solidFill>
                  <a:latin typeface="Times New Roman" pitchFamily="18" charset="0"/>
                  <a:ea typeface="宋体" pitchFamily="2" charset="-122"/>
                </a:rPr>
                <a:t>C</a:t>
              </a:r>
              <a:endParaRPr kumimoji="1" lang="en-US" altLang="zh-CN" sz="2400" b="0">
                <a:solidFill>
                  <a:schemeClr val="tx1"/>
                </a:solidFill>
                <a:latin typeface="Times New Roman" pitchFamily="18" charset="0"/>
                <a:ea typeface="宋体" pitchFamily="2" charset="-122"/>
              </a:endParaRPr>
            </a:p>
          </p:txBody>
        </p:sp>
      </p:grpSp>
      <p:grpSp>
        <p:nvGrpSpPr>
          <p:cNvPr id="4" name="组合 3">
            <a:extLst>
              <a:ext uri="{FF2B5EF4-FFF2-40B4-BE49-F238E27FC236}">
                <a16:creationId xmlns:a16="http://schemas.microsoft.com/office/drawing/2014/main" xmlns="" id="{E7DB697B-C815-47D0-A62D-46D18AC36C95}"/>
              </a:ext>
            </a:extLst>
          </p:cNvPr>
          <p:cNvGrpSpPr/>
          <p:nvPr/>
        </p:nvGrpSpPr>
        <p:grpSpPr>
          <a:xfrm>
            <a:off x="7184343" y="2711317"/>
            <a:ext cx="4125202" cy="3240276"/>
            <a:chOff x="7184343" y="2711317"/>
            <a:chExt cx="4125202" cy="3240276"/>
          </a:xfrm>
        </p:grpSpPr>
        <p:grpSp>
          <p:nvGrpSpPr>
            <p:cNvPr id="19" name="Group 15">
              <a:extLst>
                <a:ext uri="{FF2B5EF4-FFF2-40B4-BE49-F238E27FC236}">
                  <a16:creationId xmlns:a16="http://schemas.microsoft.com/office/drawing/2014/main" xmlns="" id="{4E8FE785-B0DB-4D08-BD6B-0BB1EA0D94D9}"/>
                </a:ext>
              </a:extLst>
            </p:cNvPr>
            <p:cNvGrpSpPr>
              <a:grpSpLocks/>
            </p:cNvGrpSpPr>
            <p:nvPr/>
          </p:nvGrpSpPr>
          <p:grpSpPr bwMode="auto">
            <a:xfrm>
              <a:off x="7184343" y="2711317"/>
              <a:ext cx="4125202" cy="3240276"/>
              <a:chOff x="2928" y="2584"/>
              <a:chExt cx="1543" cy="1212"/>
            </a:xfrm>
          </p:grpSpPr>
          <p:sp>
            <p:nvSpPr>
              <p:cNvPr id="20" name="Rectangle 16">
                <a:extLst>
                  <a:ext uri="{FF2B5EF4-FFF2-40B4-BE49-F238E27FC236}">
                    <a16:creationId xmlns:a16="http://schemas.microsoft.com/office/drawing/2014/main" xmlns="" id="{3501C917-9698-4EE1-B7B1-B02833C9288F}"/>
                  </a:ext>
                </a:extLst>
              </p:cNvPr>
              <p:cNvSpPr>
                <a:spLocks noChangeArrowheads="1"/>
              </p:cNvSpPr>
              <p:nvPr/>
            </p:nvSpPr>
            <p:spPr bwMode="auto">
              <a:xfrm>
                <a:off x="2928" y="3456"/>
                <a:ext cx="1440" cy="48"/>
              </a:xfrm>
              <a:prstGeom prst="rect">
                <a:avLst/>
              </a:prstGeom>
              <a:solidFill>
                <a:schemeClr val="accent5"/>
              </a:solidFill>
              <a:ln w="9525">
                <a:noFill/>
                <a:miter lim="800000"/>
                <a:headEnd/>
                <a:tailEnd/>
              </a:ln>
              <a:effectLst/>
            </p:spPr>
            <p:txBody>
              <a:bodyPr wrap="none" anchor="ctr"/>
              <a:lstStyle/>
              <a:p>
                <a:endParaRPr lang="zh-CN" altLang="en-US"/>
              </a:p>
            </p:txBody>
          </p:sp>
          <p:sp>
            <p:nvSpPr>
              <p:cNvPr id="21" name="Rectangle 17">
                <a:extLst>
                  <a:ext uri="{FF2B5EF4-FFF2-40B4-BE49-F238E27FC236}">
                    <a16:creationId xmlns:a16="http://schemas.microsoft.com/office/drawing/2014/main" xmlns="" id="{0C191975-85E0-4C83-BEF8-5BF7D3F858A9}"/>
                  </a:ext>
                </a:extLst>
              </p:cNvPr>
              <p:cNvSpPr>
                <a:spLocks noChangeArrowheads="1"/>
              </p:cNvSpPr>
              <p:nvPr/>
            </p:nvSpPr>
            <p:spPr bwMode="auto">
              <a:xfrm>
                <a:off x="3216" y="2832"/>
                <a:ext cx="48" cy="624"/>
              </a:xfrm>
              <a:prstGeom prst="rect">
                <a:avLst/>
              </a:prstGeom>
              <a:solidFill>
                <a:schemeClr val="accent5"/>
              </a:solidFill>
              <a:ln w="9525">
                <a:noFill/>
                <a:miter lim="800000"/>
                <a:headEnd/>
                <a:tailEnd/>
              </a:ln>
              <a:effectLst/>
            </p:spPr>
            <p:txBody>
              <a:bodyPr wrap="none" anchor="ctr"/>
              <a:lstStyle/>
              <a:p>
                <a:endParaRPr lang="zh-CN" altLang="en-US"/>
              </a:p>
            </p:txBody>
          </p:sp>
          <p:sp>
            <p:nvSpPr>
              <p:cNvPr id="22" name="Rectangle 18">
                <a:extLst>
                  <a:ext uri="{FF2B5EF4-FFF2-40B4-BE49-F238E27FC236}">
                    <a16:creationId xmlns:a16="http://schemas.microsoft.com/office/drawing/2014/main" xmlns="" id="{8F4F18B9-A0D3-437F-AF8D-3AD5D164D973}"/>
                  </a:ext>
                </a:extLst>
              </p:cNvPr>
              <p:cNvSpPr>
                <a:spLocks noChangeArrowheads="1"/>
              </p:cNvSpPr>
              <p:nvPr/>
            </p:nvSpPr>
            <p:spPr bwMode="auto">
              <a:xfrm>
                <a:off x="3648" y="2832"/>
                <a:ext cx="48" cy="624"/>
              </a:xfrm>
              <a:prstGeom prst="rect">
                <a:avLst/>
              </a:prstGeom>
              <a:solidFill>
                <a:schemeClr val="accent5"/>
              </a:solidFill>
              <a:ln w="9525">
                <a:noFill/>
                <a:miter lim="800000"/>
                <a:headEnd/>
                <a:tailEnd/>
              </a:ln>
              <a:effectLst/>
            </p:spPr>
            <p:txBody>
              <a:bodyPr wrap="none" anchor="ctr"/>
              <a:lstStyle/>
              <a:p>
                <a:endParaRPr lang="zh-CN" altLang="en-US"/>
              </a:p>
            </p:txBody>
          </p:sp>
          <p:sp>
            <p:nvSpPr>
              <p:cNvPr id="23" name="Rectangle 19">
                <a:extLst>
                  <a:ext uri="{FF2B5EF4-FFF2-40B4-BE49-F238E27FC236}">
                    <a16:creationId xmlns:a16="http://schemas.microsoft.com/office/drawing/2014/main" xmlns="" id="{541C6B7A-630D-4F3F-9B26-A1CE36D94896}"/>
                  </a:ext>
                </a:extLst>
              </p:cNvPr>
              <p:cNvSpPr>
                <a:spLocks noChangeArrowheads="1"/>
              </p:cNvSpPr>
              <p:nvPr/>
            </p:nvSpPr>
            <p:spPr bwMode="auto">
              <a:xfrm>
                <a:off x="4032" y="2832"/>
                <a:ext cx="48" cy="624"/>
              </a:xfrm>
              <a:prstGeom prst="rect">
                <a:avLst/>
              </a:prstGeom>
              <a:solidFill>
                <a:schemeClr val="accent5"/>
              </a:solidFill>
              <a:ln w="9525">
                <a:noFill/>
                <a:miter lim="800000"/>
                <a:headEnd/>
                <a:tailEnd/>
              </a:ln>
              <a:effectLst/>
            </p:spPr>
            <p:txBody>
              <a:bodyPr wrap="none" anchor="ctr"/>
              <a:lstStyle/>
              <a:p>
                <a:endParaRPr lang="zh-CN" altLang="en-US"/>
              </a:p>
            </p:txBody>
          </p:sp>
          <p:sp>
            <p:nvSpPr>
              <p:cNvPr id="27" name="Text Box 23">
                <a:extLst>
                  <a:ext uri="{FF2B5EF4-FFF2-40B4-BE49-F238E27FC236}">
                    <a16:creationId xmlns:a16="http://schemas.microsoft.com/office/drawing/2014/main" xmlns="" id="{C8AC4A24-A98C-4302-B8F7-0A0238F05379}"/>
                  </a:ext>
                </a:extLst>
              </p:cNvPr>
              <p:cNvSpPr txBox="1">
                <a:spLocks noChangeArrowheads="1"/>
              </p:cNvSpPr>
              <p:nvPr/>
            </p:nvSpPr>
            <p:spPr bwMode="auto">
              <a:xfrm>
                <a:off x="3182" y="2584"/>
                <a:ext cx="1029" cy="196"/>
              </a:xfrm>
              <a:prstGeom prst="rect">
                <a:avLst/>
              </a:prstGeom>
              <a:noFill/>
              <a:ln w="9525">
                <a:noFill/>
                <a:miter lim="800000"/>
                <a:headEnd/>
                <a:tailEnd/>
              </a:ln>
              <a:effectLst/>
            </p:spPr>
            <p:txBody>
              <a:bodyPr wrap="square">
                <a:spAutoFit/>
              </a:bodyPr>
              <a:lstStyle/>
              <a:p>
                <a:pPr algn="l"/>
                <a:r>
                  <a:rPr kumimoji="1" lang="en-US" altLang="zh-CN" sz="2800" dirty="0">
                    <a:solidFill>
                      <a:srgbClr val="660066"/>
                    </a:solidFill>
                    <a:latin typeface="Times New Roman" pitchFamily="18" charset="0"/>
                    <a:ea typeface="宋体" pitchFamily="2" charset="-122"/>
                  </a:rPr>
                  <a:t>1           2         3</a:t>
                </a:r>
                <a:endParaRPr kumimoji="1" lang="en-US" altLang="zh-CN" sz="2800" dirty="0">
                  <a:solidFill>
                    <a:schemeClr val="tx1"/>
                  </a:solidFill>
                  <a:latin typeface="Times New Roman" pitchFamily="18" charset="0"/>
                  <a:ea typeface="宋体" pitchFamily="2" charset="-122"/>
                </a:endParaRPr>
              </a:p>
            </p:txBody>
          </p:sp>
          <p:sp>
            <p:nvSpPr>
              <p:cNvPr id="28" name="Text Box 24">
                <a:extLst>
                  <a:ext uri="{FF2B5EF4-FFF2-40B4-BE49-F238E27FC236}">
                    <a16:creationId xmlns:a16="http://schemas.microsoft.com/office/drawing/2014/main" xmlns="" id="{9A031054-C7FD-4417-9329-49BA2E6F2792}"/>
                  </a:ext>
                </a:extLst>
              </p:cNvPr>
              <p:cNvSpPr txBox="1">
                <a:spLocks noChangeArrowheads="1"/>
              </p:cNvSpPr>
              <p:nvPr/>
            </p:nvSpPr>
            <p:spPr bwMode="auto">
              <a:xfrm>
                <a:off x="3072" y="3600"/>
                <a:ext cx="1277" cy="196"/>
              </a:xfrm>
              <a:prstGeom prst="rect">
                <a:avLst/>
              </a:prstGeom>
              <a:noFill/>
              <a:ln w="9525">
                <a:noFill/>
                <a:miter lim="800000"/>
                <a:headEnd/>
                <a:tailEnd/>
              </a:ln>
              <a:effectLst/>
            </p:spPr>
            <p:txBody>
              <a:bodyPr wrap="none">
                <a:spAutoFit/>
              </a:bodyPr>
              <a:lstStyle/>
              <a:p>
                <a:pPr algn="l"/>
                <a:r>
                  <a:rPr kumimoji="1" lang="en-US" altLang="zh-CN" sz="2800" dirty="0">
                    <a:solidFill>
                      <a:schemeClr val="tx1"/>
                    </a:solidFill>
                    <a:latin typeface="Times New Roman" pitchFamily="18" charset="0"/>
                  </a:rPr>
                  <a:t>(b) Goal configuration</a:t>
                </a:r>
                <a:endParaRPr kumimoji="1" lang="en-US" altLang="zh-CN" sz="3200" b="0" dirty="0">
                  <a:solidFill>
                    <a:schemeClr val="tx1"/>
                  </a:solidFill>
                  <a:latin typeface="Times New Roman" pitchFamily="18" charset="0"/>
                  <a:ea typeface="宋体" pitchFamily="2" charset="-122"/>
                </a:endParaRPr>
              </a:p>
            </p:txBody>
          </p:sp>
          <p:sp>
            <p:nvSpPr>
              <p:cNvPr id="29" name="Text Box 25">
                <a:extLst>
                  <a:ext uri="{FF2B5EF4-FFF2-40B4-BE49-F238E27FC236}">
                    <a16:creationId xmlns:a16="http://schemas.microsoft.com/office/drawing/2014/main" xmlns="" id="{2E8D1101-33D8-49DD-AA0D-ECE44E570A42}"/>
                  </a:ext>
                </a:extLst>
              </p:cNvPr>
              <p:cNvSpPr txBox="1">
                <a:spLocks noChangeArrowheads="1"/>
              </p:cNvSpPr>
              <p:nvPr/>
            </p:nvSpPr>
            <p:spPr bwMode="auto">
              <a:xfrm>
                <a:off x="4211" y="3139"/>
                <a:ext cx="152" cy="173"/>
              </a:xfrm>
              <a:prstGeom prst="rect">
                <a:avLst/>
              </a:prstGeom>
              <a:noFill/>
              <a:ln w="9525">
                <a:noFill/>
                <a:miter lim="800000"/>
                <a:headEnd/>
                <a:tailEnd/>
              </a:ln>
              <a:effectLst/>
            </p:spPr>
            <p:txBody>
              <a:bodyPr wrap="none">
                <a:spAutoFit/>
              </a:bodyPr>
              <a:lstStyle/>
              <a:p>
                <a:pPr algn="l"/>
                <a:r>
                  <a:rPr kumimoji="1" lang="en-US" altLang="zh-CN" sz="2400" dirty="0">
                    <a:solidFill>
                      <a:srgbClr val="660066"/>
                    </a:solidFill>
                    <a:latin typeface="Times New Roman" pitchFamily="18" charset="0"/>
                    <a:ea typeface="宋体" pitchFamily="2" charset="-122"/>
                  </a:rPr>
                  <a:t>A</a:t>
                </a:r>
                <a:endParaRPr kumimoji="1" lang="en-US" altLang="zh-CN" sz="2400" b="0" dirty="0">
                  <a:solidFill>
                    <a:schemeClr val="tx1"/>
                  </a:solidFill>
                  <a:latin typeface="Times New Roman" pitchFamily="18" charset="0"/>
                  <a:ea typeface="宋体" pitchFamily="2" charset="-122"/>
                </a:endParaRPr>
              </a:p>
            </p:txBody>
          </p:sp>
          <p:sp>
            <p:nvSpPr>
              <p:cNvPr id="30" name="Text Box 26">
                <a:extLst>
                  <a:ext uri="{FF2B5EF4-FFF2-40B4-BE49-F238E27FC236}">
                    <a16:creationId xmlns:a16="http://schemas.microsoft.com/office/drawing/2014/main" xmlns="" id="{66B7060A-3FCF-4B06-AD27-5DCF5A083929}"/>
                  </a:ext>
                </a:extLst>
              </p:cNvPr>
              <p:cNvSpPr txBox="1">
                <a:spLocks noChangeArrowheads="1"/>
              </p:cNvSpPr>
              <p:nvPr/>
            </p:nvSpPr>
            <p:spPr bwMode="auto">
              <a:xfrm>
                <a:off x="4224" y="3216"/>
                <a:ext cx="180" cy="173"/>
              </a:xfrm>
              <a:prstGeom prst="rect">
                <a:avLst/>
              </a:prstGeom>
              <a:noFill/>
              <a:ln w="9525">
                <a:noFill/>
                <a:miter lim="800000"/>
                <a:headEnd/>
                <a:tailEnd/>
              </a:ln>
              <a:effectLst/>
            </p:spPr>
            <p:txBody>
              <a:bodyPr wrap="none">
                <a:spAutoFit/>
              </a:bodyPr>
              <a:lstStyle/>
              <a:p>
                <a:pPr algn="l"/>
                <a:r>
                  <a:rPr kumimoji="1" lang="en-US" altLang="zh-CN" sz="1200">
                    <a:solidFill>
                      <a:schemeClr val="bg1"/>
                    </a:solidFill>
                    <a:latin typeface="Times New Roman" pitchFamily="18" charset="0"/>
                    <a:ea typeface="宋体" pitchFamily="2" charset="-122"/>
                  </a:rPr>
                  <a:t>B</a:t>
                </a:r>
                <a:endParaRPr kumimoji="1" lang="en-US" altLang="zh-CN" sz="1200" b="0">
                  <a:solidFill>
                    <a:schemeClr val="tx1"/>
                  </a:solidFill>
                  <a:latin typeface="Times New Roman" pitchFamily="18" charset="0"/>
                  <a:ea typeface="宋体" pitchFamily="2" charset="-122"/>
                </a:endParaRPr>
              </a:p>
            </p:txBody>
          </p:sp>
          <p:sp>
            <p:nvSpPr>
              <p:cNvPr id="31" name="Text Box 27">
                <a:extLst>
                  <a:ext uri="{FF2B5EF4-FFF2-40B4-BE49-F238E27FC236}">
                    <a16:creationId xmlns:a16="http://schemas.microsoft.com/office/drawing/2014/main" xmlns="" id="{F57A16CF-31A8-4B3D-873D-5A3A14B03A45}"/>
                  </a:ext>
                </a:extLst>
              </p:cNvPr>
              <p:cNvSpPr txBox="1">
                <a:spLocks noChangeArrowheads="1"/>
              </p:cNvSpPr>
              <p:nvPr/>
            </p:nvSpPr>
            <p:spPr bwMode="auto">
              <a:xfrm>
                <a:off x="4325" y="3314"/>
                <a:ext cx="146" cy="173"/>
              </a:xfrm>
              <a:prstGeom prst="rect">
                <a:avLst/>
              </a:prstGeom>
              <a:noFill/>
              <a:ln w="9525">
                <a:noFill/>
                <a:miter lim="800000"/>
                <a:headEnd/>
                <a:tailEnd/>
              </a:ln>
              <a:effectLst/>
            </p:spPr>
            <p:txBody>
              <a:bodyPr wrap="none">
                <a:spAutoFit/>
              </a:bodyPr>
              <a:lstStyle/>
              <a:p>
                <a:pPr algn="l"/>
                <a:r>
                  <a:rPr kumimoji="1" lang="en-US" altLang="zh-CN" sz="2400" dirty="0">
                    <a:solidFill>
                      <a:schemeClr val="tx2"/>
                    </a:solidFill>
                    <a:latin typeface="Times New Roman" pitchFamily="18" charset="0"/>
                    <a:ea typeface="宋体" pitchFamily="2" charset="-122"/>
                  </a:rPr>
                  <a:t>C</a:t>
                </a:r>
                <a:endParaRPr kumimoji="1" lang="en-US" altLang="zh-CN" sz="2400" b="0" dirty="0">
                  <a:solidFill>
                    <a:schemeClr val="tx1"/>
                  </a:solidFill>
                  <a:latin typeface="Times New Roman" pitchFamily="18" charset="0"/>
                  <a:ea typeface="宋体" pitchFamily="2" charset="-122"/>
                </a:endParaRPr>
              </a:p>
            </p:txBody>
          </p:sp>
        </p:grpSp>
        <p:sp>
          <p:nvSpPr>
            <p:cNvPr id="32" name="Rectangle 7">
              <a:extLst>
                <a:ext uri="{FF2B5EF4-FFF2-40B4-BE49-F238E27FC236}">
                  <a16:creationId xmlns:a16="http://schemas.microsoft.com/office/drawing/2014/main" xmlns="" id="{4707A2A6-5CB7-4E92-BC0D-B02079B17B57}"/>
                </a:ext>
              </a:extLst>
            </p:cNvPr>
            <p:cNvSpPr>
              <a:spLocks noChangeArrowheads="1"/>
            </p:cNvSpPr>
            <p:nvPr/>
          </p:nvSpPr>
          <p:spPr bwMode="auto">
            <a:xfrm>
              <a:off x="9639843" y="4854703"/>
              <a:ext cx="1143461" cy="195871"/>
            </a:xfrm>
            <a:prstGeom prst="rect">
              <a:avLst/>
            </a:prstGeom>
            <a:gradFill flip="none" rotWithShape="1">
              <a:gsLst>
                <a:gs pos="0">
                  <a:srgbClr val="69A12B">
                    <a:tint val="66000"/>
                    <a:satMod val="160000"/>
                  </a:srgbClr>
                </a:gs>
                <a:gs pos="50000">
                  <a:srgbClr val="69A12B">
                    <a:tint val="44500"/>
                    <a:satMod val="160000"/>
                  </a:srgbClr>
                </a:gs>
                <a:gs pos="100000">
                  <a:srgbClr val="69A12B">
                    <a:tint val="23500"/>
                    <a:satMod val="160000"/>
                  </a:srgbClr>
                </a:gs>
              </a:gsLst>
              <a:lin ang="0" scaled="1"/>
              <a:tileRect/>
            </a:gradFill>
            <a:ln w="9525">
              <a:noFill/>
              <a:miter lim="800000"/>
              <a:headEnd/>
              <a:tailEnd/>
            </a:ln>
            <a:effectLst/>
          </p:spPr>
          <p:txBody>
            <a:bodyPr wrap="none" anchor="ctr"/>
            <a:lstStyle/>
            <a:p>
              <a:endParaRPr lang="zh-CN" altLang="en-US"/>
            </a:p>
          </p:txBody>
        </p:sp>
        <p:sp>
          <p:nvSpPr>
            <p:cNvPr id="33" name="Rectangle 8">
              <a:extLst>
                <a:ext uri="{FF2B5EF4-FFF2-40B4-BE49-F238E27FC236}">
                  <a16:creationId xmlns:a16="http://schemas.microsoft.com/office/drawing/2014/main" xmlns="" id="{AC239787-8992-4CE2-8F31-B12F82880652}"/>
                </a:ext>
              </a:extLst>
            </p:cNvPr>
            <p:cNvSpPr>
              <a:spLocks noChangeArrowheads="1"/>
            </p:cNvSpPr>
            <p:nvPr/>
          </p:nvSpPr>
          <p:spPr bwMode="auto">
            <a:xfrm>
              <a:off x="9766894" y="4661893"/>
              <a:ext cx="889358" cy="19587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wrap="none" anchor="ctr"/>
            <a:lstStyle/>
            <a:p>
              <a:endParaRPr lang="zh-CN" altLang="en-US"/>
            </a:p>
          </p:txBody>
        </p:sp>
        <p:sp>
          <p:nvSpPr>
            <p:cNvPr id="34" name="Rectangle 9">
              <a:extLst>
                <a:ext uri="{FF2B5EF4-FFF2-40B4-BE49-F238E27FC236}">
                  <a16:creationId xmlns:a16="http://schemas.microsoft.com/office/drawing/2014/main" xmlns="" id="{8396F5DC-EEB6-4063-A5A1-69CB86339641}"/>
                </a:ext>
              </a:extLst>
            </p:cNvPr>
            <p:cNvSpPr>
              <a:spLocks noChangeArrowheads="1"/>
            </p:cNvSpPr>
            <p:nvPr/>
          </p:nvSpPr>
          <p:spPr bwMode="auto">
            <a:xfrm>
              <a:off x="9893945" y="4455848"/>
              <a:ext cx="635256" cy="19587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9525">
              <a:solidFill>
                <a:schemeClr val="bg2"/>
              </a:solid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39320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4</a:t>
            </a:r>
            <a:r>
              <a:rPr lang="zh-CN" altLang="en-US" dirty="0"/>
              <a:t>：栈在函数调用中的应用</a:t>
            </a:r>
            <a:r>
              <a:rPr lang="en-US" altLang="zh-CN" dirty="0"/>
              <a:t>——</a:t>
            </a:r>
            <a:r>
              <a:rPr lang="zh-CN" altLang="en-US" dirty="0"/>
              <a:t>递归</a:t>
            </a:r>
          </a:p>
        </p:txBody>
      </p:sp>
      <p:sp>
        <p:nvSpPr>
          <p:cNvPr id="28" name="内容占位符 27">
            <a:extLst>
              <a:ext uri="{FF2B5EF4-FFF2-40B4-BE49-F238E27FC236}">
                <a16:creationId xmlns:a16="http://schemas.microsoft.com/office/drawing/2014/main" xmlns="" id="{70D3FE89-83A1-4E8D-9CC8-7E9F0050CF24}"/>
              </a:ext>
            </a:extLst>
          </p:cNvPr>
          <p:cNvSpPr>
            <a:spLocks noGrp="1"/>
          </p:cNvSpPr>
          <p:nvPr>
            <p:ph idx="1"/>
          </p:nvPr>
        </p:nvSpPr>
        <p:spPr>
          <a:xfrm>
            <a:off x="609600" y="1600204"/>
            <a:ext cx="10972800" cy="800466"/>
          </a:xfrm>
        </p:spPr>
        <p:txBody>
          <a:bodyPr/>
          <a:lstStyle/>
          <a:p>
            <a:r>
              <a:rPr lang="zh-CN" altLang="en-US" dirty="0"/>
              <a:t>实例：</a:t>
            </a:r>
            <a:r>
              <a:rPr lang="en-US" altLang="zh-CN" dirty="0"/>
              <a:t>Hanoi</a:t>
            </a:r>
            <a:r>
              <a:rPr lang="zh-CN" altLang="en-US" dirty="0"/>
              <a:t>问题</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grpSp>
        <p:nvGrpSpPr>
          <p:cNvPr id="4" name="组合 3">
            <a:extLst>
              <a:ext uri="{FF2B5EF4-FFF2-40B4-BE49-F238E27FC236}">
                <a16:creationId xmlns:a16="http://schemas.microsoft.com/office/drawing/2014/main" xmlns="" id="{980C0855-6C32-4207-8A96-8CFC0B84256C}"/>
              </a:ext>
            </a:extLst>
          </p:cNvPr>
          <p:cNvGrpSpPr/>
          <p:nvPr/>
        </p:nvGrpSpPr>
        <p:grpSpPr>
          <a:xfrm>
            <a:off x="1042988" y="1854489"/>
            <a:ext cx="9868852" cy="4530871"/>
            <a:chOff x="1042988" y="2624138"/>
            <a:chExt cx="7085012" cy="3252787"/>
          </a:xfrm>
        </p:grpSpPr>
        <p:sp>
          <p:nvSpPr>
            <p:cNvPr id="6" name="Line 4">
              <a:extLst>
                <a:ext uri="{FF2B5EF4-FFF2-40B4-BE49-F238E27FC236}">
                  <a16:creationId xmlns:a16="http://schemas.microsoft.com/office/drawing/2014/main" xmlns="" id="{47D5482D-BBCC-4605-86EE-580C132E817D}"/>
                </a:ext>
              </a:extLst>
            </p:cNvPr>
            <p:cNvSpPr>
              <a:spLocks noChangeShapeType="1"/>
            </p:cNvSpPr>
            <p:nvPr/>
          </p:nvSpPr>
          <p:spPr bwMode="auto">
            <a:xfrm flipV="1">
              <a:off x="4527550" y="3309938"/>
              <a:ext cx="1588" cy="525462"/>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7" name="Text Box 5">
              <a:extLst>
                <a:ext uri="{FF2B5EF4-FFF2-40B4-BE49-F238E27FC236}">
                  <a16:creationId xmlns:a16="http://schemas.microsoft.com/office/drawing/2014/main" xmlns="" id="{18DB0D4B-F526-4904-A765-CE49478C7F8D}"/>
                </a:ext>
              </a:extLst>
            </p:cNvPr>
            <p:cNvSpPr txBox="1">
              <a:spLocks noChangeArrowheads="1"/>
            </p:cNvSpPr>
            <p:nvPr/>
          </p:nvSpPr>
          <p:spPr bwMode="auto">
            <a:xfrm>
              <a:off x="3808413" y="2624138"/>
              <a:ext cx="1670050"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1</a:t>
              </a:r>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n</a:t>
              </a:r>
            </a:p>
            <a:p>
              <a:pPr algn="ctr" eaLnBrk="0" hangingPunct="0"/>
              <a:r>
                <a:rPr lang="en-US" altLang="zh-CN" sz="2400" b="0" dirty="0">
                  <a:solidFill>
                    <a:schemeClr val="accent3">
                      <a:lumMod val="20000"/>
                      <a:lumOff val="80000"/>
                    </a:schemeClr>
                  </a:solidFill>
                  <a:ea typeface="+mj-ea"/>
                </a:rPr>
                <a:t>1-&gt;3</a:t>
              </a:r>
            </a:p>
          </p:txBody>
        </p:sp>
        <p:sp>
          <p:nvSpPr>
            <p:cNvPr id="8" name="Text Box 6">
              <a:extLst>
                <a:ext uri="{FF2B5EF4-FFF2-40B4-BE49-F238E27FC236}">
                  <a16:creationId xmlns:a16="http://schemas.microsoft.com/office/drawing/2014/main" xmlns="" id="{DD096615-9175-4EED-8BED-4E6927482EEF}"/>
                </a:ext>
              </a:extLst>
            </p:cNvPr>
            <p:cNvSpPr txBox="1">
              <a:spLocks noChangeArrowheads="1"/>
            </p:cNvSpPr>
            <p:nvPr/>
          </p:nvSpPr>
          <p:spPr bwMode="auto">
            <a:xfrm>
              <a:off x="1862138" y="3843338"/>
              <a:ext cx="1668462"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1</a:t>
              </a:r>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n-1</a:t>
              </a:r>
            </a:p>
            <a:p>
              <a:pPr algn="ctr" eaLnBrk="0" hangingPunct="0"/>
              <a:r>
                <a:rPr lang="en-US" altLang="zh-CN" sz="2400" b="0" dirty="0">
                  <a:solidFill>
                    <a:schemeClr val="accent3">
                      <a:lumMod val="20000"/>
                      <a:lumOff val="80000"/>
                    </a:schemeClr>
                  </a:solidFill>
                  <a:ea typeface="+mj-ea"/>
                </a:rPr>
                <a:t>1-&gt;2</a:t>
              </a:r>
            </a:p>
          </p:txBody>
        </p:sp>
        <p:sp>
          <p:nvSpPr>
            <p:cNvPr id="9" name="Text Box 7">
              <a:extLst>
                <a:ext uri="{FF2B5EF4-FFF2-40B4-BE49-F238E27FC236}">
                  <a16:creationId xmlns:a16="http://schemas.microsoft.com/office/drawing/2014/main" xmlns="" id="{C57652E1-A950-46FF-B0CC-C7A0357D68CB}"/>
                </a:ext>
              </a:extLst>
            </p:cNvPr>
            <p:cNvSpPr txBox="1">
              <a:spLocks noChangeArrowheads="1"/>
            </p:cNvSpPr>
            <p:nvPr/>
          </p:nvSpPr>
          <p:spPr bwMode="auto">
            <a:xfrm>
              <a:off x="3843338" y="3835400"/>
              <a:ext cx="1670050"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err="1">
                  <a:solidFill>
                    <a:schemeClr val="accent3">
                      <a:lumMod val="20000"/>
                      <a:lumOff val="80000"/>
                    </a:schemeClr>
                  </a:solidFill>
                  <a:ea typeface="+mj-ea"/>
                </a:rPr>
                <a:t>D</a:t>
              </a:r>
              <a:r>
                <a:rPr lang="en-US" altLang="zh-CN" sz="2400" b="0" baseline="-25000" dirty="0" err="1">
                  <a:solidFill>
                    <a:schemeClr val="accent3">
                      <a:lumMod val="20000"/>
                      <a:lumOff val="80000"/>
                    </a:schemeClr>
                  </a:solidFill>
                  <a:ea typeface="+mj-ea"/>
                </a:rPr>
                <a:t>n</a:t>
              </a:r>
              <a:endParaRPr lang="en-US" altLang="zh-CN" sz="2400" b="0" baseline="-25000" dirty="0">
                <a:solidFill>
                  <a:schemeClr val="accent3">
                    <a:lumMod val="20000"/>
                    <a:lumOff val="80000"/>
                  </a:schemeClr>
                </a:solidFill>
                <a:ea typeface="+mj-ea"/>
              </a:endParaRPr>
            </a:p>
            <a:p>
              <a:pPr algn="ctr" eaLnBrk="0" hangingPunct="0"/>
              <a:r>
                <a:rPr lang="en-US" altLang="zh-CN" sz="2400" b="0" dirty="0">
                  <a:solidFill>
                    <a:schemeClr val="accent3">
                      <a:lumMod val="20000"/>
                      <a:lumOff val="80000"/>
                    </a:schemeClr>
                  </a:solidFill>
                  <a:ea typeface="+mj-ea"/>
                </a:rPr>
                <a:t>1-&gt;3</a:t>
              </a:r>
            </a:p>
          </p:txBody>
        </p:sp>
        <p:sp>
          <p:nvSpPr>
            <p:cNvPr id="10" name="Text Box 8">
              <a:extLst>
                <a:ext uri="{FF2B5EF4-FFF2-40B4-BE49-F238E27FC236}">
                  <a16:creationId xmlns:a16="http://schemas.microsoft.com/office/drawing/2014/main" xmlns="" id="{0AEDD70D-249F-4249-B14D-09B4694B49C9}"/>
                </a:ext>
              </a:extLst>
            </p:cNvPr>
            <p:cNvSpPr txBox="1">
              <a:spLocks noChangeArrowheads="1"/>
            </p:cNvSpPr>
            <p:nvPr/>
          </p:nvSpPr>
          <p:spPr bwMode="auto">
            <a:xfrm>
              <a:off x="5748338" y="3906838"/>
              <a:ext cx="1668462"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1</a:t>
              </a:r>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n-1</a:t>
              </a:r>
            </a:p>
            <a:p>
              <a:pPr algn="ctr" eaLnBrk="0" hangingPunct="0"/>
              <a:r>
                <a:rPr lang="en-US" altLang="zh-CN" sz="2400" b="0" dirty="0">
                  <a:solidFill>
                    <a:schemeClr val="accent3">
                      <a:lumMod val="20000"/>
                      <a:lumOff val="80000"/>
                    </a:schemeClr>
                  </a:solidFill>
                  <a:ea typeface="+mj-ea"/>
                </a:rPr>
                <a:t>2-&gt;3</a:t>
              </a:r>
            </a:p>
          </p:txBody>
        </p:sp>
        <p:sp>
          <p:nvSpPr>
            <p:cNvPr id="11" name="Line 9">
              <a:extLst>
                <a:ext uri="{FF2B5EF4-FFF2-40B4-BE49-F238E27FC236}">
                  <a16:creationId xmlns:a16="http://schemas.microsoft.com/office/drawing/2014/main" xmlns="" id="{7F86CE2C-DBCC-4E67-B454-3301EA09D5D1}"/>
                </a:ext>
              </a:extLst>
            </p:cNvPr>
            <p:cNvSpPr>
              <a:spLocks noChangeShapeType="1"/>
            </p:cNvSpPr>
            <p:nvPr/>
          </p:nvSpPr>
          <p:spPr bwMode="auto">
            <a:xfrm flipH="1">
              <a:off x="2928938" y="3332163"/>
              <a:ext cx="1574800" cy="511175"/>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12" name="Line 10">
              <a:extLst>
                <a:ext uri="{FF2B5EF4-FFF2-40B4-BE49-F238E27FC236}">
                  <a16:creationId xmlns:a16="http://schemas.microsoft.com/office/drawing/2014/main" xmlns="" id="{52C087C5-5B38-46C7-B978-31309699EA4E}"/>
                </a:ext>
              </a:extLst>
            </p:cNvPr>
            <p:cNvSpPr>
              <a:spLocks noChangeShapeType="1"/>
            </p:cNvSpPr>
            <p:nvPr/>
          </p:nvSpPr>
          <p:spPr bwMode="auto">
            <a:xfrm>
              <a:off x="4503738" y="3332163"/>
              <a:ext cx="1968500" cy="574675"/>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13" name="Freeform 11">
              <a:extLst>
                <a:ext uri="{FF2B5EF4-FFF2-40B4-BE49-F238E27FC236}">
                  <a16:creationId xmlns:a16="http://schemas.microsoft.com/office/drawing/2014/main" xmlns="" id="{A62D61B8-68C4-404B-BFC4-DDDCB0F92C1C}"/>
                </a:ext>
              </a:extLst>
            </p:cNvPr>
            <p:cNvSpPr>
              <a:spLocks/>
            </p:cNvSpPr>
            <p:nvPr/>
          </p:nvSpPr>
          <p:spPr bwMode="auto">
            <a:xfrm>
              <a:off x="4284663" y="3403600"/>
              <a:ext cx="458787" cy="133350"/>
            </a:xfrm>
            <a:custGeom>
              <a:avLst/>
              <a:gdLst/>
              <a:ahLst/>
              <a:cxnLst>
                <a:cxn ang="0">
                  <a:pos x="0" y="0"/>
                </a:cxn>
                <a:cxn ang="0">
                  <a:pos x="360" y="156"/>
                </a:cxn>
                <a:cxn ang="0">
                  <a:pos x="720" y="0"/>
                </a:cxn>
              </a:cxnLst>
              <a:rect l="0" t="0" r="r" b="b"/>
              <a:pathLst>
                <a:path w="720" h="156">
                  <a:moveTo>
                    <a:pt x="0" y="0"/>
                  </a:moveTo>
                  <a:cubicBezTo>
                    <a:pt x="120" y="78"/>
                    <a:pt x="240" y="156"/>
                    <a:pt x="360" y="156"/>
                  </a:cubicBezTo>
                  <a:cubicBezTo>
                    <a:pt x="480" y="156"/>
                    <a:pt x="600" y="78"/>
                    <a:pt x="720" y="0"/>
                  </a:cubicBezTo>
                </a:path>
              </a:pathLst>
            </a:cu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14" name="Line 12">
              <a:extLst>
                <a:ext uri="{FF2B5EF4-FFF2-40B4-BE49-F238E27FC236}">
                  <a16:creationId xmlns:a16="http://schemas.microsoft.com/office/drawing/2014/main" xmlns="" id="{BE4AE98F-B644-4F7B-A35D-6BF4FE31EF41}"/>
                </a:ext>
              </a:extLst>
            </p:cNvPr>
            <p:cNvSpPr>
              <a:spLocks noChangeShapeType="1"/>
            </p:cNvSpPr>
            <p:nvPr/>
          </p:nvSpPr>
          <p:spPr bwMode="auto">
            <a:xfrm flipV="1">
              <a:off x="2776538" y="4529138"/>
              <a:ext cx="0" cy="609600"/>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15" name="Text Box 13">
              <a:extLst>
                <a:ext uri="{FF2B5EF4-FFF2-40B4-BE49-F238E27FC236}">
                  <a16:creationId xmlns:a16="http://schemas.microsoft.com/office/drawing/2014/main" xmlns="" id="{B120F9D6-AE97-4786-9E88-8F3A352512A1}"/>
                </a:ext>
              </a:extLst>
            </p:cNvPr>
            <p:cNvSpPr txBox="1">
              <a:spLocks noChangeArrowheads="1"/>
            </p:cNvSpPr>
            <p:nvPr/>
          </p:nvSpPr>
          <p:spPr bwMode="auto">
            <a:xfrm>
              <a:off x="1042988" y="5130800"/>
              <a:ext cx="892175"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1</a:t>
              </a:r>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n-2</a:t>
              </a:r>
              <a:endParaRPr lang="en-US" altLang="zh-CN" sz="2400" b="0" baseline="-25000" dirty="0">
                <a:solidFill>
                  <a:schemeClr val="accent3">
                    <a:lumMod val="20000"/>
                    <a:lumOff val="80000"/>
                  </a:schemeClr>
                </a:solidFill>
                <a:ea typeface="+mj-ea"/>
              </a:endParaRPr>
            </a:p>
            <a:p>
              <a:pPr algn="ctr" eaLnBrk="0" hangingPunct="0"/>
              <a:r>
                <a:rPr lang="en-US" altLang="zh-CN" sz="2400" b="0" dirty="0">
                  <a:solidFill>
                    <a:schemeClr val="accent3">
                      <a:lumMod val="20000"/>
                      <a:lumOff val="80000"/>
                    </a:schemeClr>
                  </a:solidFill>
                  <a:ea typeface="+mj-ea"/>
                </a:rPr>
                <a:t>1-&gt;3</a:t>
              </a:r>
            </a:p>
          </p:txBody>
        </p:sp>
        <p:sp>
          <p:nvSpPr>
            <p:cNvPr id="16" name="Text Box 14">
              <a:extLst>
                <a:ext uri="{FF2B5EF4-FFF2-40B4-BE49-F238E27FC236}">
                  <a16:creationId xmlns:a16="http://schemas.microsoft.com/office/drawing/2014/main" xmlns="" id="{AD08A3D5-7364-4F81-96CE-D448B8199AD1}"/>
                </a:ext>
              </a:extLst>
            </p:cNvPr>
            <p:cNvSpPr txBox="1">
              <a:spLocks noChangeArrowheads="1"/>
            </p:cNvSpPr>
            <p:nvPr/>
          </p:nvSpPr>
          <p:spPr bwMode="auto">
            <a:xfrm>
              <a:off x="2295525" y="5143500"/>
              <a:ext cx="892175"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n-1</a:t>
              </a:r>
            </a:p>
            <a:p>
              <a:pPr algn="ctr" eaLnBrk="0" hangingPunct="0"/>
              <a:r>
                <a:rPr lang="en-US" altLang="zh-CN" sz="2400" b="0" dirty="0">
                  <a:solidFill>
                    <a:schemeClr val="accent3">
                      <a:lumMod val="20000"/>
                      <a:lumOff val="80000"/>
                    </a:schemeClr>
                  </a:solidFill>
                  <a:ea typeface="+mj-ea"/>
                </a:rPr>
                <a:t>1-&gt;2</a:t>
              </a:r>
            </a:p>
          </p:txBody>
        </p:sp>
        <p:sp>
          <p:nvSpPr>
            <p:cNvPr id="17" name="Text Box 15">
              <a:extLst>
                <a:ext uri="{FF2B5EF4-FFF2-40B4-BE49-F238E27FC236}">
                  <a16:creationId xmlns:a16="http://schemas.microsoft.com/office/drawing/2014/main" xmlns="" id="{4AF18AF4-850C-421B-9B2E-E6F9231D2666}"/>
                </a:ext>
              </a:extLst>
            </p:cNvPr>
            <p:cNvSpPr txBox="1">
              <a:spLocks noChangeArrowheads="1"/>
            </p:cNvSpPr>
            <p:nvPr/>
          </p:nvSpPr>
          <p:spPr bwMode="auto">
            <a:xfrm>
              <a:off x="3448050" y="5130800"/>
              <a:ext cx="892175"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1</a:t>
              </a:r>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n-2</a:t>
              </a:r>
            </a:p>
            <a:p>
              <a:pPr algn="ctr" eaLnBrk="0" hangingPunct="0"/>
              <a:r>
                <a:rPr lang="en-US" altLang="zh-CN" sz="2400" b="0" dirty="0">
                  <a:solidFill>
                    <a:schemeClr val="accent3">
                      <a:lumMod val="20000"/>
                      <a:lumOff val="80000"/>
                    </a:schemeClr>
                  </a:solidFill>
                  <a:ea typeface="+mj-ea"/>
                </a:rPr>
                <a:t>3-&gt;2</a:t>
              </a:r>
            </a:p>
          </p:txBody>
        </p:sp>
        <p:sp>
          <p:nvSpPr>
            <p:cNvPr id="18" name="Line 16">
              <a:extLst>
                <a:ext uri="{FF2B5EF4-FFF2-40B4-BE49-F238E27FC236}">
                  <a16:creationId xmlns:a16="http://schemas.microsoft.com/office/drawing/2014/main" xmlns="" id="{49C7DABE-AF21-4496-BDB4-16340FC3FC4E}"/>
                </a:ext>
              </a:extLst>
            </p:cNvPr>
            <p:cNvSpPr>
              <a:spLocks noChangeShapeType="1"/>
            </p:cNvSpPr>
            <p:nvPr/>
          </p:nvSpPr>
          <p:spPr bwMode="auto">
            <a:xfrm flipH="1">
              <a:off x="1576388" y="4551363"/>
              <a:ext cx="1174750" cy="579437"/>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19" name="Line 17">
              <a:extLst>
                <a:ext uri="{FF2B5EF4-FFF2-40B4-BE49-F238E27FC236}">
                  <a16:creationId xmlns:a16="http://schemas.microsoft.com/office/drawing/2014/main" xmlns="" id="{A7139B5C-F549-4AA7-A2D2-64DCA12956F2}"/>
                </a:ext>
              </a:extLst>
            </p:cNvPr>
            <p:cNvSpPr>
              <a:spLocks noChangeShapeType="1"/>
            </p:cNvSpPr>
            <p:nvPr/>
          </p:nvSpPr>
          <p:spPr bwMode="auto">
            <a:xfrm>
              <a:off x="2751138" y="4551363"/>
              <a:ext cx="1200150" cy="579437"/>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20" name="Freeform 18">
              <a:extLst>
                <a:ext uri="{FF2B5EF4-FFF2-40B4-BE49-F238E27FC236}">
                  <a16:creationId xmlns:a16="http://schemas.microsoft.com/office/drawing/2014/main" xmlns="" id="{6B9B28D3-C1BB-47F0-85AF-A8C92ABA3B4D}"/>
                </a:ext>
              </a:extLst>
            </p:cNvPr>
            <p:cNvSpPr>
              <a:spLocks/>
            </p:cNvSpPr>
            <p:nvPr/>
          </p:nvSpPr>
          <p:spPr bwMode="auto">
            <a:xfrm>
              <a:off x="2611438" y="4605338"/>
              <a:ext cx="295275" cy="150812"/>
            </a:xfrm>
            <a:custGeom>
              <a:avLst/>
              <a:gdLst/>
              <a:ahLst/>
              <a:cxnLst>
                <a:cxn ang="0">
                  <a:pos x="0" y="0"/>
                </a:cxn>
                <a:cxn ang="0">
                  <a:pos x="360" y="156"/>
                </a:cxn>
                <a:cxn ang="0">
                  <a:pos x="720" y="0"/>
                </a:cxn>
              </a:cxnLst>
              <a:rect l="0" t="0" r="r" b="b"/>
              <a:pathLst>
                <a:path w="720" h="156">
                  <a:moveTo>
                    <a:pt x="0" y="0"/>
                  </a:moveTo>
                  <a:cubicBezTo>
                    <a:pt x="120" y="78"/>
                    <a:pt x="240" y="156"/>
                    <a:pt x="360" y="156"/>
                  </a:cubicBezTo>
                  <a:cubicBezTo>
                    <a:pt x="480" y="156"/>
                    <a:pt x="600" y="78"/>
                    <a:pt x="720" y="0"/>
                  </a:cubicBezTo>
                </a:path>
              </a:pathLst>
            </a:cu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21" name="Line 19">
              <a:extLst>
                <a:ext uri="{FF2B5EF4-FFF2-40B4-BE49-F238E27FC236}">
                  <a16:creationId xmlns:a16="http://schemas.microsoft.com/office/drawing/2014/main" xmlns="" id="{E83FF9BE-545D-4318-992C-39B42701293B}"/>
                </a:ext>
              </a:extLst>
            </p:cNvPr>
            <p:cNvSpPr>
              <a:spLocks noChangeShapeType="1"/>
            </p:cNvSpPr>
            <p:nvPr/>
          </p:nvSpPr>
          <p:spPr bwMode="auto">
            <a:xfrm flipV="1">
              <a:off x="6564313" y="4554538"/>
              <a:ext cx="0" cy="609600"/>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22" name="Text Box 20">
              <a:extLst>
                <a:ext uri="{FF2B5EF4-FFF2-40B4-BE49-F238E27FC236}">
                  <a16:creationId xmlns:a16="http://schemas.microsoft.com/office/drawing/2014/main" xmlns="" id="{B5BCD417-7CB7-4E08-BE53-6DC95B9354A6}"/>
                </a:ext>
              </a:extLst>
            </p:cNvPr>
            <p:cNvSpPr txBox="1">
              <a:spLocks noChangeArrowheads="1"/>
            </p:cNvSpPr>
            <p:nvPr/>
          </p:nvSpPr>
          <p:spPr bwMode="auto">
            <a:xfrm>
              <a:off x="4830763" y="5156200"/>
              <a:ext cx="892175"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1</a:t>
              </a:r>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n-2</a:t>
              </a:r>
            </a:p>
            <a:p>
              <a:pPr algn="ctr" eaLnBrk="0" hangingPunct="0"/>
              <a:r>
                <a:rPr lang="en-US" altLang="zh-CN" sz="2400" b="0" dirty="0">
                  <a:solidFill>
                    <a:schemeClr val="accent3">
                      <a:lumMod val="20000"/>
                      <a:lumOff val="80000"/>
                    </a:schemeClr>
                  </a:solidFill>
                  <a:ea typeface="+mj-ea"/>
                </a:rPr>
                <a:t>2-&gt;1</a:t>
              </a:r>
            </a:p>
          </p:txBody>
        </p:sp>
        <p:sp>
          <p:nvSpPr>
            <p:cNvPr id="23" name="Text Box 21">
              <a:extLst>
                <a:ext uri="{FF2B5EF4-FFF2-40B4-BE49-F238E27FC236}">
                  <a16:creationId xmlns:a16="http://schemas.microsoft.com/office/drawing/2014/main" xmlns="" id="{252D7B9C-4F4D-42BC-A529-C0D24BB90F49}"/>
                </a:ext>
              </a:extLst>
            </p:cNvPr>
            <p:cNvSpPr txBox="1">
              <a:spLocks noChangeArrowheads="1"/>
            </p:cNvSpPr>
            <p:nvPr/>
          </p:nvSpPr>
          <p:spPr bwMode="auto">
            <a:xfrm>
              <a:off x="6083300" y="5168900"/>
              <a:ext cx="892175"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b="0" dirty="0">
                  <a:solidFill>
                    <a:schemeClr val="accent3">
                      <a:lumMod val="20000"/>
                      <a:lumOff val="80000"/>
                    </a:schemeClr>
                  </a:solidFill>
                  <a:ea typeface="+mj-ea"/>
                </a:rPr>
                <a:t>D</a:t>
              </a:r>
              <a:r>
                <a:rPr lang="en-US" altLang="zh-CN" sz="2400" b="0" baseline="-25000" dirty="0">
                  <a:solidFill>
                    <a:schemeClr val="accent3">
                      <a:lumMod val="20000"/>
                      <a:lumOff val="80000"/>
                    </a:schemeClr>
                  </a:solidFill>
                  <a:ea typeface="+mj-ea"/>
                </a:rPr>
                <a:t>n-1</a:t>
              </a:r>
            </a:p>
            <a:p>
              <a:pPr algn="ctr" eaLnBrk="0" hangingPunct="0"/>
              <a:r>
                <a:rPr lang="en-US" altLang="zh-CN" sz="2400" b="0" dirty="0">
                  <a:solidFill>
                    <a:schemeClr val="accent3">
                      <a:lumMod val="20000"/>
                      <a:lumOff val="80000"/>
                    </a:schemeClr>
                  </a:solidFill>
                  <a:ea typeface="+mj-ea"/>
                </a:rPr>
                <a:t>2-&gt;3</a:t>
              </a:r>
            </a:p>
          </p:txBody>
        </p:sp>
        <p:sp>
          <p:nvSpPr>
            <p:cNvPr id="24" name="Text Box 22">
              <a:extLst>
                <a:ext uri="{FF2B5EF4-FFF2-40B4-BE49-F238E27FC236}">
                  <a16:creationId xmlns:a16="http://schemas.microsoft.com/office/drawing/2014/main" xmlns="" id="{8991B490-7E49-40B1-9A44-9E0F7A1546A1}"/>
                </a:ext>
              </a:extLst>
            </p:cNvPr>
            <p:cNvSpPr txBox="1">
              <a:spLocks noChangeArrowheads="1"/>
            </p:cNvSpPr>
            <p:nvPr/>
          </p:nvSpPr>
          <p:spPr bwMode="auto">
            <a:xfrm>
              <a:off x="7235825" y="5156200"/>
              <a:ext cx="892175" cy="708025"/>
            </a:xfrm>
            <a:prstGeom prst="rect">
              <a:avLst/>
            </a:prstGeom>
            <a:solidFill>
              <a:schemeClr val="accent5"/>
            </a:solidFill>
            <a:ln w="9525">
              <a:noFill/>
              <a:miter lim="800000"/>
              <a:headEnd/>
              <a:tailEnd/>
            </a:ln>
            <a:effectLst>
              <a:reflection blurRad="6350" stA="52000" endA="300" endPos="35000" dir="5400000" sy="-100000" algn="bl" rotWithShape="0"/>
            </a:effectLst>
          </p:spPr>
          <p:txBody>
            <a:bodyPr tIns="0" bIns="0"/>
            <a:lstStyle/>
            <a:p>
              <a:pPr algn="ctr" eaLnBrk="0" hangingPunct="0"/>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1</a:t>
              </a:r>
              <a:r>
                <a:rPr lang="en-US" altLang="zh-CN" sz="2400" dirty="0">
                  <a:solidFill>
                    <a:schemeClr val="accent3">
                      <a:lumMod val="20000"/>
                      <a:lumOff val="80000"/>
                    </a:schemeClr>
                  </a:solidFill>
                </a:rPr>
                <a:t>-D</a:t>
              </a:r>
              <a:r>
                <a:rPr lang="en-US" altLang="zh-CN" sz="2400" baseline="-25000" dirty="0">
                  <a:solidFill>
                    <a:schemeClr val="accent3">
                      <a:lumMod val="20000"/>
                      <a:lumOff val="80000"/>
                    </a:schemeClr>
                  </a:solidFill>
                </a:rPr>
                <a:t>n-2</a:t>
              </a:r>
            </a:p>
            <a:p>
              <a:pPr algn="ctr" eaLnBrk="0" hangingPunct="0"/>
              <a:r>
                <a:rPr lang="en-US" altLang="zh-CN" sz="2400" b="0" dirty="0">
                  <a:solidFill>
                    <a:schemeClr val="accent3">
                      <a:lumMod val="20000"/>
                      <a:lumOff val="80000"/>
                    </a:schemeClr>
                  </a:solidFill>
                  <a:ea typeface="+mj-ea"/>
                </a:rPr>
                <a:t>1-&gt;3</a:t>
              </a:r>
            </a:p>
          </p:txBody>
        </p:sp>
        <p:sp>
          <p:nvSpPr>
            <p:cNvPr id="25" name="Line 23">
              <a:extLst>
                <a:ext uri="{FF2B5EF4-FFF2-40B4-BE49-F238E27FC236}">
                  <a16:creationId xmlns:a16="http://schemas.microsoft.com/office/drawing/2014/main" xmlns="" id="{EC201C4C-6486-445A-9CF3-076CB7150C68}"/>
                </a:ext>
              </a:extLst>
            </p:cNvPr>
            <p:cNvSpPr>
              <a:spLocks noChangeShapeType="1"/>
            </p:cNvSpPr>
            <p:nvPr/>
          </p:nvSpPr>
          <p:spPr bwMode="auto">
            <a:xfrm flipH="1">
              <a:off x="5364163" y="4576763"/>
              <a:ext cx="1174750" cy="579437"/>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26" name="Line 24">
              <a:extLst>
                <a:ext uri="{FF2B5EF4-FFF2-40B4-BE49-F238E27FC236}">
                  <a16:creationId xmlns:a16="http://schemas.microsoft.com/office/drawing/2014/main" xmlns="" id="{33F56C53-3FB1-4934-802A-8BF76C9F572F}"/>
                </a:ext>
              </a:extLst>
            </p:cNvPr>
            <p:cNvSpPr>
              <a:spLocks noChangeShapeType="1"/>
            </p:cNvSpPr>
            <p:nvPr/>
          </p:nvSpPr>
          <p:spPr bwMode="auto">
            <a:xfrm>
              <a:off x="6538913" y="4576763"/>
              <a:ext cx="1200150" cy="579437"/>
            </a:xfrm>
            <a:prstGeom prst="line">
              <a:avLst/>
            </a:pr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sp>
          <p:nvSpPr>
            <p:cNvPr id="27" name="Freeform 25">
              <a:extLst>
                <a:ext uri="{FF2B5EF4-FFF2-40B4-BE49-F238E27FC236}">
                  <a16:creationId xmlns:a16="http://schemas.microsoft.com/office/drawing/2014/main" xmlns="" id="{CCF36C6B-42DB-4B86-8D97-B59A0D419FA2}"/>
                </a:ext>
              </a:extLst>
            </p:cNvPr>
            <p:cNvSpPr>
              <a:spLocks/>
            </p:cNvSpPr>
            <p:nvPr/>
          </p:nvSpPr>
          <p:spPr bwMode="auto">
            <a:xfrm>
              <a:off x="6399213" y="4630738"/>
              <a:ext cx="295275" cy="150812"/>
            </a:xfrm>
            <a:custGeom>
              <a:avLst/>
              <a:gdLst/>
              <a:ahLst/>
              <a:cxnLst>
                <a:cxn ang="0">
                  <a:pos x="0" y="0"/>
                </a:cxn>
                <a:cxn ang="0">
                  <a:pos x="360" y="156"/>
                </a:cxn>
                <a:cxn ang="0">
                  <a:pos x="720" y="0"/>
                </a:cxn>
              </a:cxnLst>
              <a:rect l="0" t="0" r="r" b="b"/>
              <a:pathLst>
                <a:path w="720" h="156">
                  <a:moveTo>
                    <a:pt x="0" y="0"/>
                  </a:moveTo>
                  <a:cubicBezTo>
                    <a:pt x="120" y="78"/>
                    <a:pt x="240" y="156"/>
                    <a:pt x="360" y="156"/>
                  </a:cubicBezTo>
                  <a:cubicBezTo>
                    <a:pt x="480" y="156"/>
                    <a:pt x="600" y="78"/>
                    <a:pt x="720" y="0"/>
                  </a:cubicBezTo>
                </a:path>
              </a:pathLst>
            </a:custGeom>
            <a:noFill/>
            <a:ln w="28575">
              <a:solidFill>
                <a:srgbClr val="000000"/>
              </a:solidFill>
              <a:round/>
              <a:headEnd/>
              <a:tailEnd/>
            </a:ln>
          </p:spPr>
          <p:txBody>
            <a:bodyPr tIns="0" bIns="0"/>
            <a:lstStyle/>
            <a:p>
              <a:pPr algn="ctr"/>
              <a:endParaRPr lang="zh-CN" altLang="en-US">
                <a:solidFill>
                  <a:schemeClr val="accent3">
                    <a:lumMod val="20000"/>
                    <a:lumOff val="80000"/>
                  </a:schemeClr>
                </a:solidFill>
                <a:ea typeface="+mj-ea"/>
              </a:endParaRPr>
            </a:p>
          </p:txBody>
        </p:sp>
      </p:grpSp>
    </p:spTree>
    <p:extLst>
      <p:ext uri="{BB962C8B-B14F-4D97-AF65-F5344CB8AC3E}">
        <p14:creationId xmlns:p14="http://schemas.microsoft.com/office/powerpoint/2010/main" val="285220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p:txBody>
          <a:bodyPr/>
          <a:lstStyle/>
          <a:p>
            <a:r>
              <a:rPr lang="zh-CN" altLang="en-US" dirty="0"/>
              <a:t>例</a:t>
            </a:r>
            <a:r>
              <a:rPr lang="en-US" altLang="zh-CN" dirty="0"/>
              <a:t>4</a:t>
            </a:r>
            <a:r>
              <a:rPr lang="zh-CN" altLang="en-US" dirty="0"/>
              <a:t>：栈在函数调用中的应用</a:t>
            </a:r>
            <a:r>
              <a:rPr lang="en-US" altLang="zh-CN" dirty="0"/>
              <a:t>——</a:t>
            </a:r>
            <a:r>
              <a:rPr lang="zh-CN" altLang="en-US" dirty="0"/>
              <a:t>递归</a:t>
            </a:r>
          </a:p>
        </p:txBody>
      </p:sp>
      <p:sp>
        <p:nvSpPr>
          <p:cNvPr id="3" name="内容占位符 2">
            <a:extLst>
              <a:ext uri="{FF2B5EF4-FFF2-40B4-BE49-F238E27FC236}">
                <a16:creationId xmlns:a16="http://schemas.microsoft.com/office/drawing/2014/main" xmlns="" id="{4492A84C-2F49-42E4-A189-FE1A8C38FBC2}"/>
              </a:ext>
            </a:extLst>
          </p:cNvPr>
          <p:cNvSpPr>
            <a:spLocks noGrp="1"/>
          </p:cNvSpPr>
          <p:nvPr>
            <p:ph idx="1"/>
          </p:nvPr>
        </p:nvSpPr>
        <p:spPr>
          <a:xfrm>
            <a:off x="609600" y="1600203"/>
            <a:ext cx="10972800" cy="685805"/>
          </a:xfrm>
        </p:spPr>
        <p:txBody>
          <a:bodyPr/>
          <a:lstStyle/>
          <a:p>
            <a:r>
              <a:rPr lang="zh-CN" altLang="en-US" dirty="0"/>
              <a:t>实例：</a:t>
            </a:r>
            <a:r>
              <a:rPr lang="en-US" altLang="zh-CN"/>
              <a:t>Hanoi</a:t>
            </a:r>
            <a:r>
              <a:rPr lang="zh-CN" altLang="en-US"/>
              <a:t>问题</a:t>
            </a:r>
            <a:endParaRPr lang="zh-CN" altLang="en-US" dirty="0"/>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6" name="文本框 5">
            <a:extLst>
              <a:ext uri="{FF2B5EF4-FFF2-40B4-BE49-F238E27FC236}">
                <a16:creationId xmlns:a16="http://schemas.microsoft.com/office/drawing/2014/main" xmlns="" id="{CE4B7B39-90EF-470A-9A53-05E2C23152E4}"/>
              </a:ext>
            </a:extLst>
          </p:cNvPr>
          <p:cNvSpPr txBox="1"/>
          <p:nvPr/>
        </p:nvSpPr>
        <p:spPr>
          <a:xfrm>
            <a:off x="1016000" y="2238949"/>
            <a:ext cx="10972800" cy="449046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2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solidFill>
                  <a:schemeClr val="lt1"/>
                </a:solidFill>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00000"/>
              </a:lnSpc>
            </a:pPr>
            <a:r>
              <a:rPr lang="en-US" altLang="zh-CN" dirty="0">
                <a:solidFill>
                  <a:schemeClr val="tx1"/>
                </a:solidFill>
              </a:rPr>
              <a:t>void </a:t>
            </a:r>
            <a:r>
              <a:rPr lang="en-US" altLang="zh-CN" dirty="0" err="1">
                <a:solidFill>
                  <a:schemeClr val="tx1"/>
                </a:solidFill>
              </a:rPr>
              <a:t>hanoi</a:t>
            </a:r>
            <a:r>
              <a:rPr lang="en-US" altLang="zh-CN" dirty="0">
                <a:solidFill>
                  <a:schemeClr val="tx1"/>
                </a:solidFill>
              </a:rPr>
              <a:t> (int n, char x, char y, char </a:t>
            </a:r>
            <a:r>
              <a:rPr lang="en-US" altLang="zh-CN" dirty="0" err="1">
                <a:solidFill>
                  <a:schemeClr val="tx1"/>
                </a:solidFill>
              </a:rPr>
              <a:t>z,int</a:t>
            </a:r>
            <a:r>
              <a:rPr lang="en-US" altLang="zh-CN" dirty="0">
                <a:solidFill>
                  <a:schemeClr val="tx1"/>
                </a:solidFill>
              </a:rPr>
              <a:t> &amp;</a:t>
            </a:r>
            <a:r>
              <a:rPr lang="en-US" altLang="zh-CN" dirty="0" err="1">
                <a:solidFill>
                  <a:schemeClr val="tx1"/>
                </a:solidFill>
              </a:rPr>
              <a:t>i</a:t>
            </a:r>
            <a:r>
              <a:rPr lang="en-US" altLang="zh-CN" dirty="0">
                <a:solidFill>
                  <a:schemeClr val="tx1"/>
                </a:solidFill>
              </a:rPr>
              <a:t>) </a:t>
            </a:r>
          </a:p>
          <a:p>
            <a:pPr>
              <a:lnSpc>
                <a:spcPct val="100000"/>
              </a:lnSpc>
            </a:pPr>
            <a:r>
              <a:rPr lang="en-US" altLang="zh-CN" dirty="0">
                <a:solidFill>
                  <a:schemeClr val="tx1"/>
                </a:solidFill>
              </a:rPr>
              <a:t>{ // </a:t>
            </a:r>
            <a:r>
              <a:rPr lang="zh-CN" altLang="en-US" dirty="0">
                <a:solidFill>
                  <a:schemeClr val="tx1"/>
                </a:solidFill>
              </a:rPr>
              <a:t>将塔座</a:t>
            </a:r>
            <a:r>
              <a:rPr lang="en-US" altLang="zh-CN" dirty="0">
                <a:solidFill>
                  <a:schemeClr val="tx1"/>
                </a:solidFill>
              </a:rPr>
              <a:t>x</a:t>
            </a:r>
            <a:r>
              <a:rPr lang="zh-CN" altLang="en-US" dirty="0">
                <a:solidFill>
                  <a:schemeClr val="tx1"/>
                </a:solidFill>
              </a:rPr>
              <a:t>上按直径由小到大且至上而下编号为</a:t>
            </a:r>
            <a:r>
              <a:rPr lang="en-US" altLang="zh-CN" dirty="0">
                <a:solidFill>
                  <a:schemeClr val="tx1"/>
                </a:solidFill>
              </a:rPr>
              <a:t>1</a:t>
            </a:r>
            <a:r>
              <a:rPr lang="zh-CN" altLang="en-US" dirty="0">
                <a:solidFill>
                  <a:schemeClr val="tx1"/>
                </a:solidFill>
              </a:rPr>
              <a:t>至</a:t>
            </a:r>
            <a:r>
              <a:rPr lang="en-US" altLang="zh-CN" dirty="0">
                <a:solidFill>
                  <a:schemeClr val="tx1"/>
                </a:solidFill>
              </a:rPr>
              <a:t>n </a:t>
            </a:r>
            <a:r>
              <a:rPr lang="zh-CN" altLang="en-US" dirty="0">
                <a:solidFill>
                  <a:schemeClr val="tx1"/>
                </a:solidFill>
              </a:rPr>
              <a:t>圆盘按规则搬到塔座</a:t>
            </a:r>
            <a:r>
              <a:rPr lang="en-US" altLang="zh-CN" dirty="0">
                <a:solidFill>
                  <a:schemeClr val="tx1"/>
                </a:solidFill>
              </a:rPr>
              <a:t>z</a:t>
            </a:r>
            <a:r>
              <a:rPr lang="zh-CN" altLang="en-US" dirty="0">
                <a:solidFill>
                  <a:schemeClr val="tx1"/>
                </a:solidFill>
              </a:rPr>
              <a:t>上，</a:t>
            </a:r>
            <a:r>
              <a:rPr lang="en-US" altLang="zh-CN" dirty="0">
                <a:solidFill>
                  <a:schemeClr val="tx1"/>
                </a:solidFill>
              </a:rPr>
              <a:t>y</a:t>
            </a:r>
            <a:r>
              <a:rPr lang="zh-CN" altLang="en-US" dirty="0">
                <a:solidFill>
                  <a:schemeClr val="tx1"/>
                </a:solidFill>
              </a:rPr>
              <a:t>可用作辅助塔座。</a:t>
            </a:r>
          </a:p>
          <a:p>
            <a:pPr>
              <a:lnSpc>
                <a:spcPct val="100000"/>
              </a:lnSpc>
            </a:pPr>
            <a:r>
              <a:rPr lang="en-US" altLang="zh-CN" dirty="0">
                <a:solidFill>
                  <a:schemeClr val="tx1"/>
                </a:solidFill>
              </a:rPr>
              <a:t>1    if (n==1)</a:t>
            </a:r>
          </a:p>
          <a:p>
            <a:pPr>
              <a:lnSpc>
                <a:spcPct val="100000"/>
              </a:lnSpc>
            </a:pPr>
            <a:r>
              <a:rPr lang="en-US" altLang="zh-CN" dirty="0">
                <a:solidFill>
                  <a:schemeClr val="tx1"/>
                </a:solidFill>
              </a:rPr>
              <a:t>2         {move(x, 1, z); </a:t>
            </a:r>
            <a:r>
              <a:rPr lang="en-US" altLang="zh-CN" dirty="0" err="1">
                <a:solidFill>
                  <a:schemeClr val="tx1"/>
                </a:solidFill>
              </a:rPr>
              <a:t>i</a:t>
            </a:r>
            <a:r>
              <a:rPr lang="en-US" altLang="zh-CN" dirty="0">
                <a:solidFill>
                  <a:schemeClr val="tx1"/>
                </a:solidFill>
              </a:rPr>
              <a:t>++;}  // </a:t>
            </a:r>
            <a:r>
              <a:rPr lang="zh-CN" altLang="en-US" dirty="0">
                <a:solidFill>
                  <a:schemeClr val="tx1"/>
                </a:solidFill>
              </a:rPr>
              <a:t>将编号为１的圆盘从</a:t>
            </a:r>
            <a:r>
              <a:rPr lang="en-US" altLang="zh-CN" dirty="0">
                <a:solidFill>
                  <a:schemeClr val="tx1"/>
                </a:solidFill>
              </a:rPr>
              <a:t>x</a:t>
            </a:r>
            <a:r>
              <a:rPr lang="zh-CN" altLang="en-US" dirty="0">
                <a:solidFill>
                  <a:schemeClr val="tx1"/>
                </a:solidFill>
              </a:rPr>
              <a:t>移到</a:t>
            </a:r>
            <a:r>
              <a:rPr lang="en-US" altLang="zh-CN" dirty="0">
                <a:solidFill>
                  <a:schemeClr val="tx1"/>
                </a:solidFill>
              </a:rPr>
              <a:t>z</a:t>
            </a:r>
          </a:p>
          <a:p>
            <a:pPr>
              <a:lnSpc>
                <a:spcPct val="100000"/>
              </a:lnSpc>
            </a:pPr>
            <a:r>
              <a:rPr lang="en-US" altLang="zh-CN" dirty="0">
                <a:solidFill>
                  <a:schemeClr val="tx1"/>
                </a:solidFill>
              </a:rPr>
              <a:t>3    else {</a:t>
            </a:r>
          </a:p>
          <a:p>
            <a:pPr>
              <a:lnSpc>
                <a:spcPct val="100000"/>
              </a:lnSpc>
            </a:pPr>
            <a:r>
              <a:rPr lang="en-US" altLang="zh-CN" dirty="0">
                <a:solidFill>
                  <a:schemeClr val="tx1"/>
                </a:solidFill>
              </a:rPr>
              <a:t>4         </a:t>
            </a:r>
            <a:r>
              <a:rPr lang="en-US" altLang="zh-CN" dirty="0" err="1">
                <a:solidFill>
                  <a:schemeClr val="tx1"/>
                </a:solidFill>
              </a:rPr>
              <a:t>hanoi</a:t>
            </a:r>
            <a:r>
              <a:rPr lang="en-US" altLang="zh-CN" dirty="0">
                <a:solidFill>
                  <a:schemeClr val="tx1"/>
                </a:solidFill>
              </a:rPr>
              <a:t>(n-1, x, z, y);  // </a:t>
            </a:r>
            <a:r>
              <a:rPr lang="zh-CN" altLang="en-US" dirty="0">
                <a:solidFill>
                  <a:schemeClr val="tx1"/>
                </a:solidFill>
              </a:rPr>
              <a:t>将</a:t>
            </a:r>
            <a:r>
              <a:rPr lang="en-US" altLang="zh-CN" dirty="0">
                <a:solidFill>
                  <a:schemeClr val="tx1"/>
                </a:solidFill>
              </a:rPr>
              <a:t>x</a:t>
            </a:r>
            <a:r>
              <a:rPr lang="zh-CN" altLang="en-US" dirty="0">
                <a:solidFill>
                  <a:schemeClr val="tx1"/>
                </a:solidFill>
              </a:rPr>
              <a:t>上编号为１至</a:t>
            </a:r>
            <a:r>
              <a:rPr lang="en-US" altLang="zh-CN" dirty="0">
                <a:solidFill>
                  <a:schemeClr val="tx1"/>
                </a:solidFill>
              </a:rPr>
              <a:t>n-1</a:t>
            </a:r>
            <a:r>
              <a:rPr lang="zh-CN" altLang="en-US" dirty="0">
                <a:solidFill>
                  <a:schemeClr val="tx1"/>
                </a:solidFill>
              </a:rPr>
              <a:t>的圆盘移到</a:t>
            </a:r>
            <a:r>
              <a:rPr lang="en-US" altLang="zh-CN" dirty="0">
                <a:solidFill>
                  <a:schemeClr val="tx1"/>
                </a:solidFill>
              </a:rPr>
              <a:t>y, z</a:t>
            </a:r>
            <a:r>
              <a:rPr lang="zh-CN" altLang="en-US" dirty="0">
                <a:solidFill>
                  <a:schemeClr val="tx1"/>
                </a:solidFill>
              </a:rPr>
              <a:t>作辅助塔</a:t>
            </a:r>
          </a:p>
          <a:p>
            <a:pPr>
              <a:lnSpc>
                <a:spcPct val="100000"/>
              </a:lnSpc>
            </a:pPr>
            <a:r>
              <a:rPr lang="zh-CN" altLang="en-US" dirty="0">
                <a:solidFill>
                  <a:schemeClr val="tx1"/>
                </a:solidFill>
              </a:rPr>
              <a:t>    </a:t>
            </a:r>
            <a:r>
              <a:rPr lang="en-US" altLang="zh-CN" dirty="0">
                <a:solidFill>
                  <a:schemeClr val="tx1"/>
                </a:solidFill>
              </a:rPr>
              <a:t>move(x, n, z);     // </a:t>
            </a:r>
            <a:r>
              <a:rPr lang="zh-CN" altLang="en-US" dirty="0">
                <a:solidFill>
                  <a:schemeClr val="tx1"/>
                </a:solidFill>
              </a:rPr>
              <a:t>将编号为</a:t>
            </a:r>
            <a:r>
              <a:rPr lang="en-US" altLang="zh-CN" dirty="0">
                <a:solidFill>
                  <a:schemeClr val="tx1"/>
                </a:solidFill>
              </a:rPr>
              <a:t>n</a:t>
            </a:r>
            <a:r>
              <a:rPr lang="zh-CN" altLang="en-US" dirty="0">
                <a:solidFill>
                  <a:schemeClr val="tx1"/>
                </a:solidFill>
              </a:rPr>
              <a:t>的圆盘从</a:t>
            </a:r>
            <a:r>
              <a:rPr lang="en-US" altLang="zh-CN" dirty="0">
                <a:solidFill>
                  <a:schemeClr val="tx1"/>
                </a:solidFill>
              </a:rPr>
              <a:t>x</a:t>
            </a:r>
            <a:r>
              <a:rPr lang="zh-CN" altLang="en-US" dirty="0">
                <a:solidFill>
                  <a:schemeClr val="tx1"/>
                </a:solidFill>
              </a:rPr>
              <a:t>移到</a:t>
            </a:r>
            <a:r>
              <a:rPr lang="en-US" altLang="zh-CN" dirty="0">
                <a:solidFill>
                  <a:schemeClr val="tx1"/>
                </a:solidFill>
              </a:rPr>
              <a:t>z</a:t>
            </a:r>
          </a:p>
          <a:p>
            <a:pPr>
              <a:lnSpc>
                <a:spcPct val="100000"/>
              </a:lnSpc>
            </a:pPr>
            <a:r>
              <a:rPr lang="en-US" altLang="zh-CN" dirty="0">
                <a:solidFill>
                  <a:schemeClr val="tx1"/>
                </a:solidFill>
              </a:rPr>
              <a:t>    </a:t>
            </a:r>
            <a:r>
              <a:rPr lang="en-US" altLang="zh-CN" dirty="0" err="1">
                <a:solidFill>
                  <a:schemeClr val="tx1"/>
                </a:solidFill>
              </a:rPr>
              <a:t>i</a:t>
            </a:r>
            <a:r>
              <a:rPr lang="en-US" altLang="zh-CN" dirty="0">
                <a:solidFill>
                  <a:schemeClr val="tx1"/>
                </a:solidFill>
              </a:rPr>
              <a:t>++;</a:t>
            </a:r>
          </a:p>
          <a:p>
            <a:pPr>
              <a:lnSpc>
                <a:spcPct val="100000"/>
              </a:lnSpc>
            </a:pPr>
            <a:r>
              <a:rPr lang="en-US" altLang="zh-CN" dirty="0">
                <a:solidFill>
                  <a:schemeClr val="tx1"/>
                </a:solidFill>
              </a:rPr>
              <a:t>7    </a:t>
            </a:r>
            <a:r>
              <a:rPr lang="en-US" altLang="zh-CN" dirty="0" err="1">
                <a:solidFill>
                  <a:schemeClr val="tx1"/>
                </a:solidFill>
              </a:rPr>
              <a:t>hanoi</a:t>
            </a:r>
            <a:r>
              <a:rPr lang="en-US" altLang="zh-CN" dirty="0">
                <a:solidFill>
                  <a:schemeClr val="tx1"/>
                </a:solidFill>
              </a:rPr>
              <a:t>(n-1, y, x, z);  // </a:t>
            </a:r>
            <a:r>
              <a:rPr lang="zh-CN" altLang="en-US" dirty="0">
                <a:solidFill>
                  <a:schemeClr val="tx1"/>
                </a:solidFill>
              </a:rPr>
              <a:t>将</a:t>
            </a:r>
            <a:r>
              <a:rPr lang="en-US" altLang="zh-CN" dirty="0">
                <a:solidFill>
                  <a:schemeClr val="tx1"/>
                </a:solidFill>
              </a:rPr>
              <a:t>y</a:t>
            </a:r>
            <a:r>
              <a:rPr lang="zh-CN" altLang="en-US" dirty="0">
                <a:solidFill>
                  <a:schemeClr val="tx1"/>
                </a:solidFill>
              </a:rPr>
              <a:t>上编号为１至</a:t>
            </a:r>
            <a:r>
              <a:rPr lang="en-US" altLang="zh-CN" dirty="0">
                <a:solidFill>
                  <a:schemeClr val="tx1"/>
                </a:solidFill>
              </a:rPr>
              <a:t>n-1</a:t>
            </a:r>
            <a:r>
              <a:rPr lang="zh-CN" altLang="en-US" dirty="0">
                <a:solidFill>
                  <a:schemeClr val="tx1"/>
                </a:solidFill>
              </a:rPr>
              <a:t>的圆盘移到</a:t>
            </a:r>
            <a:r>
              <a:rPr lang="en-US" altLang="zh-CN" dirty="0">
                <a:solidFill>
                  <a:schemeClr val="tx1"/>
                </a:solidFill>
              </a:rPr>
              <a:t>z, x</a:t>
            </a:r>
            <a:r>
              <a:rPr lang="zh-CN" altLang="en-US" dirty="0">
                <a:solidFill>
                  <a:schemeClr val="tx1"/>
                </a:solidFill>
              </a:rPr>
              <a:t>作辅助塔</a:t>
            </a:r>
          </a:p>
          <a:p>
            <a:pPr>
              <a:lnSpc>
                <a:spcPct val="100000"/>
              </a:lnSpc>
            </a:pPr>
            <a:r>
              <a:rPr lang="en-US" altLang="zh-CN" dirty="0">
                <a:solidFill>
                  <a:schemeClr val="tx1"/>
                </a:solidFill>
              </a:rPr>
              <a:t>8   }//else</a:t>
            </a:r>
          </a:p>
          <a:p>
            <a:pPr>
              <a:lnSpc>
                <a:spcPct val="100000"/>
              </a:lnSpc>
            </a:pPr>
            <a:r>
              <a:rPr lang="en-US" altLang="zh-CN" dirty="0">
                <a:solidFill>
                  <a:schemeClr val="tx1"/>
                </a:solidFill>
              </a:rPr>
              <a:t>9 }</a:t>
            </a:r>
            <a:endParaRPr lang="zh-CN" altLang="en-US" dirty="0">
              <a:solidFill>
                <a:schemeClr val="tx1"/>
              </a:solidFill>
            </a:endParaRPr>
          </a:p>
        </p:txBody>
      </p:sp>
    </p:spTree>
    <p:extLst>
      <p:ext uri="{BB962C8B-B14F-4D97-AF65-F5344CB8AC3E}">
        <p14:creationId xmlns:p14="http://schemas.microsoft.com/office/powerpoint/2010/main" val="33968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69C573-FEA4-4035-9D3C-8C38B7A8DA37}"/>
              </a:ext>
            </a:extLst>
          </p:cNvPr>
          <p:cNvSpPr>
            <a:spLocks noGrp="1"/>
          </p:cNvSpPr>
          <p:nvPr>
            <p:ph type="title"/>
          </p:nvPr>
        </p:nvSpPr>
        <p:spPr>
          <a:xfrm>
            <a:off x="609600" y="546336"/>
            <a:ext cx="10972800" cy="685805"/>
          </a:xfrm>
        </p:spPr>
        <p:txBody>
          <a:bodyPr/>
          <a:lstStyle/>
          <a:p>
            <a:r>
              <a:rPr lang="zh-CN" altLang="en-US" dirty="0"/>
              <a:t>例</a:t>
            </a:r>
            <a:r>
              <a:rPr lang="en-US" altLang="zh-CN" dirty="0"/>
              <a:t>4</a:t>
            </a:r>
            <a:r>
              <a:rPr lang="zh-CN" altLang="en-US" dirty="0"/>
              <a:t>：栈在函数调用中的应用</a:t>
            </a:r>
          </a:p>
        </p:txBody>
      </p:sp>
      <p:sp>
        <p:nvSpPr>
          <p:cNvPr id="4" name="内容占位符 3">
            <a:extLst>
              <a:ext uri="{FF2B5EF4-FFF2-40B4-BE49-F238E27FC236}">
                <a16:creationId xmlns:a16="http://schemas.microsoft.com/office/drawing/2014/main" xmlns="" id="{BD7AC5C2-21D6-4F3D-BB2B-5E9A97E0EEE9}"/>
              </a:ext>
            </a:extLst>
          </p:cNvPr>
          <p:cNvSpPr>
            <a:spLocks noGrp="1"/>
          </p:cNvSpPr>
          <p:nvPr>
            <p:ph idx="1"/>
          </p:nvPr>
        </p:nvSpPr>
        <p:spPr>
          <a:xfrm>
            <a:off x="609600" y="1427253"/>
            <a:ext cx="5486400" cy="888997"/>
          </a:xfrm>
        </p:spPr>
        <p:txBody>
          <a:bodyPr/>
          <a:lstStyle/>
          <a:p>
            <a:r>
              <a:rPr lang="zh-CN" altLang="en-US" dirty="0">
                <a:latin typeface="Times New Roman" panose="02020603050405020304" pitchFamily="18" charset="0"/>
              </a:rPr>
              <a:t>用</a:t>
            </a:r>
            <a:r>
              <a:rPr kumimoji="0" lang="zh-CN" altLang="en-US" sz="320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栈非递归解决汉诺塔问题</a:t>
            </a:r>
          </a:p>
        </p:txBody>
      </p:sp>
      <p:sp>
        <p:nvSpPr>
          <p:cNvPr id="5" name="文本占位符 4">
            <a:extLst>
              <a:ext uri="{FF2B5EF4-FFF2-40B4-BE49-F238E27FC236}">
                <a16:creationId xmlns:a16="http://schemas.microsoft.com/office/drawing/2014/main" xmlns="" id="{125D9DF7-142E-40B5-AA9F-584B39F2D021}"/>
              </a:ext>
            </a:extLst>
          </p:cNvPr>
          <p:cNvSpPr>
            <a:spLocks noGrp="1"/>
          </p:cNvSpPr>
          <p:nvPr>
            <p:ph type="body" sz="quarter" idx="13"/>
          </p:nvPr>
        </p:nvSpPr>
        <p:spPr/>
        <p:txBody>
          <a:bodyPr/>
          <a:lstStyle/>
          <a:p>
            <a:r>
              <a:rPr lang="en-US" altLang="zh-CN" dirty="0"/>
              <a:t>3.3 </a:t>
            </a:r>
            <a:r>
              <a:rPr lang="zh-CN" altLang="en-US" dirty="0"/>
              <a:t>栈的应用例</a:t>
            </a:r>
          </a:p>
          <a:p>
            <a:endParaRPr lang="zh-CN" altLang="en-US" dirty="0"/>
          </a:p>
        </p:txBody>
      </p:sp>
      <p:sp>
        <p:nvSpPr>
          <p:cNvPr id="7" name="文本框 6">
            <a:extLst>
              <a:ext uri="{FF2B5EF4-FFF2-40B4-BE49-F238E27FC236}">
                <a16:creationId xmlns:a16="http://schemas.microsoft.com/office/drawing/2014/main" xmlns="" id="{6E2A40E9-08FC-4D36-AA72-F104344483BB}"/>
              </a:ext>
            </a:extLst>
          </p:cNvPr>
          <p:cNvSpPr txBox="1"/>
          <p:nvPr/>
        </p:nvSpPr>
        <p:spPr>
          <a:xfrm>
            <a:off x="7579360" y="546336"/>
            <a:ext cx="3251200" cy="1421928"/>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defPPr>
              <a:defRPr lang="zh-CN"/>
            </a:defPPr>
            <a:lvl1pPr>
              <a:lnSpc>
                <a:spcPct val="90000"/>
              </a:lnSpc>
              <a:defRPr sz="2400">
                <a:ea typeface="+mj-ea"/>
              </a:defRPr>
            </a:lvl1pPr>
          </a:lstStyle>
          <a:p>
            <a:r>
              <a:rPr lang="en-US" altLang="zh-CN" dirty="0">
                <a:solidFill>
                  <a:schemeClr val="bg1"/>
                </a:solidFill>
              </a:rPr>
              <a:t>typedef struct</a:t>
            </a:r>
          </a:p>
          <a:p>
            <a:r>
              <a:rPr lang="en-US" altLang="zh-CN" dirty="0">
                <a:solidFill>
                  <a:schemeClr val="bg1"/>
                </a:solidFill>
              </a:rPr>
              <a:t>  {  int n;   //</a:t>
            </a:r>
            <a:r>
              <a:rPr lang="zh-CN" altLang="en-US" dirty="0">
                <a:solidFill>
                  <a:schemeClr val="bg1"/>
                </a:solidFill>
              </a:rPr>
              <a:t>盘号</a:t>
            </a:r>
          </a:p>
          <a:p>
            <a:r>
              <a:rPr lang="zh-CN" altLang="en-US" dirty="0">
                <a:solidFill>
                  <a:schemeClr val="bg1"/>
                </a:solidFill>
              </a:rPr>
              <a:t>     </a:t>
            </a:r>
            <a:r>
              <a:rPr lang="en-US" altLang="zh-CN" dirty="0">
                <a:solidFill>
                  <a:schemeClr val="bg1"/>
                </a:solidFill>
              </a:rPr>
              <a:t>char </a:t>
            </a:r>
            <a:r>
              <a:rPr lang="en-US" altLang="zh-CN" dirty="0" err="1">
                <a:solidFill>
                  <a:schemeClr val="bg1"/>
                </a:solidFill>
              </a:rPr>
              <a:t>x,y,z</a:t>
            </a:r>
            <a:r>
              <a:rPr lang="en-US" altLang="zh-CN" dirty="0">
                <a:solidFill>
                  <a:schemeClr val="bg1"/>
                </a:solidFill>
              </a:rPr>
              <a:t>; //</a:t>
            </a:r>
            <a:r>
              <a:rPr lang="zh-CN" altLang="en-US" dirty="0">
                <a:solidFill>
                  <a:schemeClr val="bg1"/>
                </a:solidFill>
              </a:rPr>
              <a:t>针座号 </a:t>
            </a:r>
            <a:endParaRPr lang="en-US" altLang="zh-CN" dirty="0">
              <a:solidFill>
                <a:schemeClr val="bg1"/>
              </a:solidFill>
            </a:endParaRPr>
          </a:p>
          <a:p>
            <a:r>
              <a:rPr lang="zh-CN" altLang="en-US" dirty="0">
                <a:solidFill>
                  <a:schemeClr val="bg1"/>
                </a:solidFill>
              </a:rPr>
              <a:t>  </a:t>
            </a:r>
            <a:r>
              <a:rPr lang="en-US" altLang="zh-CN" dirty="0">
                <a:solidFill>
                  <a:schemeClr val="bg1"/>
                </a:solidFill>
              </a:rPr>
              <a:t>}</a:t>
            </a:r>
            <a:r>
              <a:rPr lang="en-US" altLang="zh-CN" dirty="0" err="1">
                <a:solidFill>
                  <a:schemeClr val="bg1"/>
                </a:solidFill>
              </a:rPr>
              <a:t>ElemType</a:t>
            </a:r>
            <a:r>
              <a:rPr lang="en-US" altLang="zh-CN" dirty="0">
                <a:solidFill>
                  <a:schemeClr val="bg1"/>
                </a:solidFill>
              </a:rPr>
              <a:t>;</a:t>
            </a:r>
          </a:p>
        </p:txBody>
      </p:sp>
      <p:graphicFrame>
        <p:nvGraphicFramePr>
          <p:cNvPr id="8" name="表格 7">
            <a:extLst>
              <a:ext uri="{FF2B5EF4-FFF2-40B4-BE49-F238E27FC236}">
                <a16:creationId xmlns:a16="http://schemas.microsoft.com/office/drawing/2014/main" xmlns="" id="{4BE3411B-D3A3-4D00-9619-9A0576E71EEC}"/>
              </a:ext>
            </a:extLst>
          </p:cNvPr>
          <p:cNvGraphicFramePr>
            <a:graphicFrameLocks noGrp="1"/>
          </p:cNvGraphicFramePr>
          <p:nvPr>
            <p:extLst>
              <p:ext uri="{D42A27DB-BD31-4B8C-83A1-F6EECF244321}">
                <p14:modId xmlns:p14="http://schemas.microsoft.com/office/powerpoint/2010/main" val="2625308267"/>
              </p:ext>
            </p:extLst>
          </p:nvPr>
        </p:nvGraphicFramePr>
        <p:xfrm>
          <a:off x="198120" y="2040661"/>
          <a:ext cx="11795760" cy="4702602"/>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6547503">
                  <a:extLst>
                    <a:ext uri="{9D8B030D-6E8A-4147-A177-3AD203B41FA5}">
                      <a16:colId xmlns:a16="http://schemas.microsoft.com/office/drawing/2014/main" xmlns="" val="3238721857"/>
                    </a:ext>
                  </a:extLst>
                </a:gridCol>
                <a:gridCol w="5248257">
                  <a:extLst>
                    <a:ext uri="{9D8B030D-6E8A-4147-A177-3AD203B41FA5}">
                      <a16:colId xmlns:a16="http://schemas.microsoft.com/office/drawing/2014/main" xmlns="" val="2896519687"/>
                    </a:ext>
                  </a:extLst>
                </a:gridCol>
              </a:tblGrid>
              <a:tr h="4702602">
                <a:tc>
                  <a:txBody>
                    <a:bodyPr/>
                    <a:lstStyle/>
                    <a:p>
                      <a:pPr eaLnBrk="1" hangingPunct="1"/>
                      <a:r>
                        <a:rPr kumimoji="1" lang="en-US" altLang="zh-CN" sz="2800" b="0" dirty="0">
                          <a:solidFill>
                            <a:schemeClr val="tx1"/>
                          </a:solidFill>
                          <a:latin typeface="+mn-lt"/>
                          <a:ea typeface="+mj-ea"/>
                        </a:rPr>
                        <a:t>void move(char from, int n, char to)</a:t>
                      </a:r>
                    </a:p>
                    <a:p>
                      <a:pPr eaLnBrk="1" hangingPunct="1"/>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printf</a:t>
                      </a:r>
                      <a:r>
                        <a:rPr kumimoji="1" lang="en-US" altLang="zh-CN" sz="2800" b="0" dirty="0">
                          <a:solidFill>
                            <a:schemeClr val="tx1"/>
                          </a:solidFill>
                          <a:latin typeface="+mn-lt"/>
                          <a:ea typeface="+mj-ea"/>
                        </a:rPr>
                        <a:t>("%3d:%c-&gt;%c\n", n, from, to);}</a:t>
                      </a:r>
                    </a:p>
                    <a:p>
                      <a:pPr eaLnBrk="1" hangingPunct="1"/>
                      <a:endParaRPr kumimoji="1" lang="en-US" altLang="zh-CN" sz="2800" b="0" dirty="0">
                        <a:solidFill>
                          <a:schemeClr val="tx1"/>
                        </a:solidFill>
                        <a:latin typeface="+mn-lt"/>
                        <a:ea typeface="+mj-ea"/>
                      </a:endParaRPr>
                    </a:p>
                    <a:p>
                      <a:pPr eaLnBrk="1" hangingPunct="1"/>
                      <a:r>
                        <a:rPr kumimoji="1" lang="en-US" altLang="zh-CN" sz="2800" b="0" dirty="0">
                          <a:solidFill>
                            <a:schemeClr val="tx1"/>
                          </a:solidFill>
                          <a:latin typeface="+mn-lt"/>
                          <a:ea typeface="+mj-ea"/>
                        </a:rPr>
                        <a:t>Void Hanoi1(int </a:t>
                      </a:r>
                      <a:r>
                        <a:rPr kumimoji="1" lang="en-US" altLang="zh-CN" sz="2800" b="0" dirty="0" err="1">
                          <a:solidFill>
                            <a:schemeClr val="tx1"/>
                          </a:solidFill>
                          <a:latin typeface="+mn-lt"/>
                          <a:ea typeface="+mj-ea"/>
                        </a:rPr>
                        <a:t>n,char</a:t>
                      </a: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x,char</a:t>
                      </a: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y,char</a:t>
                      </a:r>
                      <a:r>
                        <a:rPr kumimoji="1" lang="en-US" altLang="zh-CN" sz="2800" b="0" dirty="0">
                          <a:solidFill>
                            <a:schemeClr val="tx1"/>
                          </a:solidFill>
                          <a:latin typeface="+mn-lt"/>
                          <a:ea typeface="+mj-ea"/>
                        </a:rPr>
                        <a:t> z)</a:t>
                      </a:r>
                    </a:p>
                    <a:p>
                      <a:pPr eaLnBrk="1" hangingPunct="1"/>
                      <a:r>
                        <a:rPr kumimoji="1" lang="en-US" altLang="zh-CN" sz="2800" b="0" dirty="0">
                          <a:solidFill>
                            <a:schemeClr val="tx1"/>
                          </a:solidFill>
                          <a:latin typeface="+mn-lt"/>
                          <a:ea typeface="+mj-ea"/>
                        </a:rPr>
                        <a:t>{ stack s;  </a:t>
                      </a:r>
                      <a:r>
                        <a:rPr kumimoji="1" lang="en-US" altLang="zh-CN" sz="2800" b="0" dirty="0" err="1">
                          <a:solidFill>
                            <a:schemeClr val="tx1"/>
                          </a:solidFill>
                          <a:latin typeface="+mn-lt"/>
                          <a:ea typeface="+mj-ea"/>
                        </a:rPr>
                        <a:t>ElemType</a:t>
                      </a:r>
                      <a:r>
                        <a:rPr kumimoji="1" lang="en-US" altLang="zh-CN" sz="2800" b="0" dirty="0">
                          <a:solidFill>
                            <a:schemeClr val="tx1"/>
                          </a:solidFill>
                          <a:latin typeface="+mn-lt"/>
                          <a:ea typeface="+mj-ea"/>
                        </a:rPr>
                        <a:t> e;  char t;</a:t>
                      </a:r>
                    </a:p>
                    <a:p>
                      <a:pPr eaLnBrk="1" hangingPunct="1"/>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InitStack</a:t>
                      </a:r>
                      <a:r>
                        <a:rPr kumimoji="1" lang="en-US" altLang="zh-CN" sz="2800" b="0" dirty="0">
                          <a:solidFill>
                            <a:schemeClr val="tx1"/>
                          </a:solidFill>
                          <a:latin typeface="+mn-lt"/>
                          <a:ea typeface="+mj-ea"/>
                        </a:rPr>
                        <a:t>(&amp;s);</a:t>
                      </a:r>
                    </a:p>
                    <a:p>
                      <a:pPr eaLnBrk="1" hangingPunct="1"/>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e.n</a:t>
                      </a:r>
                      <a:r>
                        <a:rPr kumimoji="1" lang="en-US" altLang="zh-CN" sz="2800" b="0" dirty="0">
                          <a:solidFill>
                            <a:schemeClr val="tx1"/>
                          </a:solidFill>
                          <a:latin typeface="+mn-lt"/>
                          <a:ea typeface="+mj-ea"/>
                        </a:rPr>
                        <a:t>=n; </a:t>
                      </a:r>
                      <a:r>
                        <a:rPr kumimoji="1" lang="en-US" altLang="zh-CN" sz="2800" b="0" dirty="0" err="1">
                          <a:solidFill>
                            <a:schemeClr val="tx1"/>
                          </a:solidFill>
                          <a:latin typeface="+mn-lt"/>
                          <a:ea typeface="+mj-ea"/>
                        </a:rPr>
                        <a:t>e.x</a:t>
                      </a:r>
                      <a:r>
                        <a:rPr kumimoji="1" lang="en-US" altLang="zh-CN" sz="2800" b="0" dirty="0">
                          <a:solidFill>
                            <a:schemeClr val="tx1"/>
                          </a:solidFill>
                          <a:latin typeface="+mn-lt"/>
                          <a:ea typeface="+mj-ea"/>
                        </a:rPr>
                        <a:t>=x; </a:t>
                      </a:r>
                      <a:r>
                        <a:rPr kumimoji="1" lang="en-US" altLang="zh-CN" sz="2800" b="0" dirty="0" err="1">
                          <a:solidFill>
                            <a:schemeClr val="tx1"/>
                          </a:solidFill>
                          <a:latin typeface="+mn-lt"/>
                          <a:ea typeface="+mj-ea"/>
                        </a:rPr>
                        <a:t>e.y</a:t>
                      </a:r>
                      <a:r>
                        <a:rPr kumimoji="1" lang="en-US" altLang="zh-CN" sz="2800" b="0" dirty="0">
                          <a:solidFill>
                            <a:schemeClr val="tx1"/>
                          </a:solidFill>
                          <a:latin typeface="+mn-lt"/>
                          <a:ea typeface="+mj-ea"/>
                        </a:rPr>
                        <a:t>=y; </a:t>
                      </a:r>
                      <a:r>
                        <a:rPr kumimoji="1" lang="en-US" altLang="zh-CN" sz="2800" b="0" dirty="0" err="1">
                          <a:solidFill>
                            <a:schemeClr val="tx1"/>
                          </a:solidFill>
                          <a:latin typeface="+mn-lt"/>
                          <a:ea typeface="+mj-ea"/>
                        </a:rPr>
                        <a:t>e.z</a:t>
                      </a:r>
                      <a:r>
                        <a:rPr kumimoji="1" lang="en-US" altLang="zh-CN" sz="2800" b="0" dirty="0">
                          <a:solidFill>
                            <a:schemeClr val="tx1"/>
                          </a:solidFill>
                          <a:latin typeface="+mn-lt"/>
                          <a:ea typeface="+mj-ea"/>
                        </a:rPr>
                        <a:t>=z;  push(&amp;</a:t>
                      </a:r>
                      <a:r>
                        <a:rPr kumimoji="1" lang="en-US" altLang="zh-CN" sz="2800" b="0" dirty="0" err="1">
                          <a:solidFill>
                            <a:schemeClr val="tx1"/>
                          </a:solidFill>
                          <a:latin typeface="+mn-lt"/>
                          <a:ea typeface="+mj-ea"/>
                        </a:rPr>
                        <a:t>s,e</a:t>
                      </a:r>
                      <a:r>
                        <a:rPr kumimoji="1" lang="en-US" altLang="zh-CN" sz="2800" b="0" dirty="0">
                          <a:solidFill>
                            <a:schemeClr val="tx1"/>
                          </a:solidFill>
                          <a:latin typeface="+mn-lt"/>
                          <a:ea typeface="+mj-ea"/>
                        </a:rPr>
                        <a:t>); //</a:t>
                      </a:r>
                      <a:r>
                        <a:rPr kumimoji="1" lang="zh-CN" altLang="en-US" sz="2800" b="0" dirty="0">
                          <a:solidFill>
                            <a:schemeClr val="tx1"/>
                          </a:solidFill>
                          <a:latin typeface="+mn-lt"/>
                          <a:ea typeface="+mj-ea"/>
                        </a:rPr>
                        <a:t>初始参数入栈</a:t>
                      </a:r>
                    </a:p>
                    <a:p>
                      <a:pPr eaLnBrk="1" hangingPunct="1"/>
                      <a:r>
                        <a:rPr kumimoji="1" lang="zh-CN" altLang="en-US" sz="2800" b="0" dirty="0">
                          <a:solidFill>
                            <a:schemeClr val="tx1"/>
                          </a:solidFill>
                          <a:latin typeface="+mn-lt"/>
                          <a:ea typeface="+mj-ea"/>
                        </a:rPr>
                        <a:t>    </a:t>
                      </a:r>
                      <a:r>
                        <a:rPr kumimoji="1" lang="en-US" altLang="zh-CN" sz="2800" b="0" dirty="0">
                          <a:solidFill>
                            <a:schemeClr val="tx1"/>
                          </a:solidFill>
                        </a:rPr>
                        <a:t>while(1)</a:t>
                      </a:r>
                    </a:p>
                    <a:p>
                      <a:pPr eaLnBrk="1" hangingPunct="1"/>
                      <a:r>
                        <a:rPr kumimoji="1" lang="en-US" altLang="zh-CN" sz="2800" b="0" dirty="0">
                          <a:solidFill>
                            <a:schemeClr val="tx1"/>
                          </a:solidFill>
                        </a:rPr>
                        <a:t>        { </a:t>
                      </a:r>
                      <a:r>
                        <a:rPr kumimoji="1" lang="en-US" altLang="zh-CN" sz="2800" b="0" dirty="0" err="1">
                          <a:solidFill>
                            <a:schemeClr val="tx1"/>
                          </a:solidFill>
                        </a:rPr>
                        <a:t>gettop</a:t>
                      </a:r>
                      <a:r>
                        <a:rPr kumimoji="1" lang="en-US" altLang="zh-CN" sz="2800" b="0" dirty="0">
                          <a:solidFill>
                            <a:schemeClr val="tx1"/>
                          </a:solidFill>
                        </a:rPr>
                        <a:t>(s, &amp;e);</a:t>
                      </a:r>
                      <a:endParaRPr kumimoji="1" lang="en-US" altLang="zh-CN" sz="2800" b="0" dirty="0">
                        <a:solidFill>
                          <a:schemeClr val="tx1"/>
                        </a:solidFill>
                        <a:latin typeface="+mn-lt"/>
                        <a:ea typeface="+mj-ea"/>
                      </a:endParaRPr>
                    </a:p>
                  </a:txBody>
                  <a:tcPr marL="137160" marR="137160" marT="137160" marB="137160">
                    <a:lnR w="76200" cap="flat" cmpd="sng" algn="ctr">
                      <a:solidFill>
                        <a:schemeClr val="bg1"/>
                      </a:solidFill>
                      <a:prstDash val="solid"/>
                      <a:round/>
                      <a:headEnd type="none" w="med" len="med"/>
                      <a:tailEnd type="none" w="med" len="med"/>
                    </a:lnR>
                    <a:solidFill>
                      <a:schemeClr val="accent5">
                        <a:lumMod val="20000"/>
                        <a:lumOff val="80000"/>
                      </a:schemeClr>
                    </a:solidFill>
                  </a:tcPr>
                </a:tc>
                <a:tc>
                  <a:txBody>
                    <a:bodyPr/>
                    <a:lstStyle/>
                    <a:p>
                      <a:pPr eaLnBrk="1" hangingPunct="1"/>
                      <a:r>
                        <a:rPr kumimoji="1" lang="en-US" altLang="zh-CN" sz="2800" b="0" dirty="0">
                          <a:solidFill>
                            <a:schemeClr val="tx1"/>
                          </a:solidFill>
                        </a:rPr>
                        <a:t>         while(</a:t>
                      </a:r>
                      <a:r>
                        <a:rPr kumimoji="1" lang="en-US" altLang="zh-CN" sz="2800" b="0" dirty="0" err="1">
                          <a:solidFill>
                            <a:schemeClr val="tx1"/>
                          </a:solidFill>
                        </a:rPr>
                        <a:t>e.n</a:t>
                      </a:r>
                      <a:r>
                        <a:rPr kumimoji="1" lang="en-US" altLang="zh-CN" sz="2800" b="0" dirty="0">
                          <a:solidFill>
                            <a:schemeClr val="tx1"/>
                          </a:solidFill>
                        </a:rPr>
                        <a:t>&gt;1)</a:t>
                      </a:r>
                    </a:p>
                    <a:p>
                      <a:pPr eaLnBrk="1" hangingPunct="1"/>
                      <a:r>
                        <a:rPr kumimoji="1" lang="en-US" altLang="zh-CN" sz="2800" b="0" dirty="0">
                          <a:solidFill>
                            <a:schemeClr val="tx1"/>
                          </a:solidFill>
                        </a:rPr>
                        <a:t>        {</a:t>
                      </a:r>
                      <a:r>
                        <a:rPr kumimoji="1" lang="en-US" altLang="zh-CN" sz="2800" b="0" dirty="0" err="1">
                          <a:solidFill>
                            <a:schemeClr val="tx1"/>
                          </a:solidFill>
                        </a:rPr>
                        <a:t>e.n</a:t>
                      </a:r>
                      <a:r>
                        <a:rPr kumimoji="1" lang="en-US" altLang="zh-CN" sz="2800" b="0" dirty="0">
                          <a:solidFill>
                            <a:schemeClr val="tx1"/>
                          </a:solidFill>
                        </a:rPr>
                        <a:t>--;  t=</a:t>
                      </a:r>
                      <a:r>
                        <a:rPr kumimoji="1" lang="en-US" altLang="zh-CN" sz="2800" b="0" dirty="0" err="1">
                          <a:solidFill>
                            <a:schemeClr val="tx1"/>
                          </a:solidFill>
                        </a:rPr>
                        <a:t>e.y</a:t>
                      </a:r>
                      <a:r>
                        <a:rPr kumimoji="1" lang="en-US" altLang="zh-CN" sz="2800" b="0" dirty="0">
                          <a:solidFill>
                            <a:schemeClr val="tx1"/>
                          </a:solidFill>
                        </a:rPr>
                        <a:t>;  </a:t>
                      </a:r>
                      <a:r>
                        <a:rPr kumimoji="1" lang="en-US" altLang="zh-CN" sz="2800" b="0" dirty="0" err="1">
                          <a:solidFill>
                            <a:schemeClr val="tx1"/>
                          </a:solidFill>
                        </a:rPr>
                        <a:t>e.y</a:t>
                      </a:r>
                      <a:r>
                        <a:rPr kumimoji="1" lang="en-US" altLang="zh-CN" sz="2800" b="0" dirty="0">
                          <a:solidFill>
                            <a:schemeClr val="tx1"/>
                          </a:solidFill>
                        </a:rPr>
                        <a:t>=</a:t>
                      </a:r>
                      <a:r>
                        <a:rPr kumimoji="1" lang="en-US" altLang="zh-CN" sz="2800" b="0" dirty="0" err="1">
                          <a:solidFill>
                            <a:schemeClr val="tx1"/>
                          </a:solidFill>
                        </a:rPr>
                        <a:t>e.z;e.z</a:t>
                      </a:r>
                      <a:r>
                        <a:rPr kumimoji="1" lang="en-US" altLang="zh-CN" sz="2800" b="0" dirty="0">
                          <a:solidFill>
                            <a:schemeClr val="tx1"/>
                          </a:solidFill>
                        </a:rPr>
                        <a:t>=t;</a:t>
                      </a:r>
                    </a:p>
                    <a:p>
                      <a:pPr eaLnBrk="1" hangingPunct="1"/>
                      <a:r>
                        <a:rPr kumimoji="1" lang="en-US" altLang="zh-CN" sz="2800" b="0" dirty="0">
                          <a:solidFill>
                            <a:schemeClr val="tx1"/>
                          </a:solidFill>
                        </a:rPr>
                        <a:t>          push(&amp;</a:t>
                      </a:r>
                      <a:r>
                        <a:rPr kumimoji="1" lang="en-US" altLang="zh-CN" sz="2800" b="0" dirty="0" err="1">
                          <a:solidFill>
                            <a:schemeClr val="tx1"/>
                          </a:solidFill>
                        </a:rPr>
                        <a:t>s,e</a:t>
                      </a:r>
                      <a:r>
                        <a:rPr kumimoji="1" lang="en-US" altLang="zh-CN" sz="2800" b="0" dirty="0">
                          <a:solidFill>
                            <a:schemeClr val="tx1"/>
                          </a:solidFill>
                        </a:rPr>
                        <a:t>); </a:t>
                      </a:r>
                      <a:r>
                        <a:rPr kumimoji="1" lang="en-US" altLang="zh-CN" sz="2800" b="0" dirty="0" err="1">
                          <a:solidFill>
                            <a:schemeClr val="tx1"/>
                          </a:solidFill>
                        </a:rPr>
                        <a:t>gettop</a:t>
                      </a:r>
                      <a:r>
                        <a:rPr kumimoji="1" lang="en-US" altLang="zh-CN" sz="2800" b="0" dirty="0">
                          <a:solidFill>
                            <a:schemeClr val="tx1"/>
                          </a:solidFill>
                        </a:rPr>
                        <a:t>(s, &amp;e);  }</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pop(&amp;s, &amp;e);</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move(</a:t>
                      </a:r>
                      <a:r>
                        <a:rPr kumimoji="1" lang="en-US" altLang="zh-CN" sz="2800" b="0" dirty="0" err="1">
                          <a:solidFill>
                            <a:schemeClr val="tx1"/>
                          </a:solidFill>
                          <a:latin typeface="+mn-lt"/>
                          <a:ea typeface="+mj-ea"/>
                        </a:rPr>
                        <a:t>e.x</a:t>
                      </a:r>
                      <a:r>
                        <a:rPr kumimoji="1" lang="en-US" altLang="zh-CN" sz="2800" b="0" dirty="0">
                          <a:solidFill>
                            <a:schemeClr val="tx1"/>
                          </a:solidFill>
                          <a:latin typeface="+mn-lt"/>
                          <a:ea typeface="+mj-ea"/>
                        </a:rPr>
                        <a:t>, 1, </a:t>
                      </a:r>
                      <a:r>
                        <a:rPr kumimoji="1" lang="en-US" altLang="zh-CN" sz="2800" b="0" dirty="0" err="1">
                          <a:solidFill>
                            <a:schemeClr val="tx1"/>
                          </a:solidFill>
                          <a:latin typeface="+mn-lt"/>
                          <a:ea typeface="+mj-ea"/>
                        </a:rPr>
                        <a:t>e.z</a:t>
                      </a:r>
                      <a:r>
                        <a:rPr kumimoji="1" lang="en-US" altLang="zh-CN" sz="2800" b="0" dirty="0">
                          <a:solidFill>
                            <a:schemeClr val="tx1"/>
                          </a:solidFill>
                          <a:latin typeface="+mn-lt"/>
                          <a:ea typeface="+mj-ea"/>
                        </a:rPr>
                        <a:t>);</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if (</a:t>
                      </a:r>
                      <a:r>
                        <a:rPr kumimoji="1" lang="en-US" altLang="zh-CN" sz="2800" b="0" dirty="0" err="1">
                          <a:solidFill>
                            <a:schemeClr val="tx1"/>
                          </a:solidFill>
                          <a:latin typeface="+mn-lt"/>
                          <a:ea typeface="+mj-ea"/>
                        </a:rPr>
                        <a:t>stackempty</a:t>
                      </a:r>
                      <a:r>
                        <a:rPr kumimoji="1" lang="en-US" altLang="zh-CN" sz="2800" b="0" dirty="0">
                          <a:solidFill>
                            <a:schemeClr val="tx1"/>
                          </a:solidFill>
                          <a:latin typeface="+mn-lt"/>
                          <a:ea typeface="+mj-ea"/>
                        </a:rPr>
                        <a:t>(s))   return;</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pop(&amp;</a:t>
                      </a:r>
                      <a:r>
                        <a:rPr kumimoji="1" lang="en-US" altLang="zh-CN" sz="2800" b="0" dirty="0" err="1">
                          <a:solidFill>
                            <a:schemeClr val="tx1"/>
                          </a:solidFill>
                          <a:latin typeface="+mn-lt"/>
                          <a:ea typeface="+mj-ea"/>
                        </a:rPr>
                        <a:t>s,&amp;e</a:t>
                      </a:r>
                      <a:r>
                        <a:rPr kumimoji="1" lang="en-US" altLang="zh-CN" sz="2800" b="0" dirty="0">
                          <a:solidFill>
                            <a:schemeClr val="tx1"/>
                          </a:solidFill>
                          <a:latin typeface="+mn-lt"/>
                          <a:ea typeface="+mj-ea"/>
                        </a:rPr>
                        <a:t>);</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move(</a:t>
                      </a:r>
                      <a:r>
                        <a:rPr kumimoji="1" lang="en-US" altLang="zh-CN" sz="2800" b="0" dirty="0" err="1">
                          <a:solidFill>
                            <a:schemeClr val="tx1"/>
                          </a:solidFill>
                          <a:latin typeface="+mn-lt"/>
                          <a:ea typeface="+mj-ea"/>
                        </a:rPr>
                        <a:t>e.x</a:t>
                      </a: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e.n</a:t>
                      </a: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e.z</a:t>
                      </a:r>
                      <a:r>
                        <a:rPr kumimoji="1" lang="en-US" altLang="zh-CN" sz="2800" b="0" dirty="0">
                          <a:solidFill>
                            <a:schemeClr val="tx1"/>
                          </a:solidFill>
                          <a:latin typeface="+mn-lt"/>
                          <a:ea typeface="+mj-ea"/>
                        </a:rPr>
                        <a:t>);</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e.n</a:t>
                      </a:r>
                      <a:r>
                        <a:rPr kumimoji="1" lang="en-US" altLang="zh-CN" sz="2800" b="0" dirty="0">
                          <a:solidFill>
                            <a:schemeClr val="tx1"/>
                          </a:solidFill>
                          <a:latin typeface="+mn-lt"/>
                          <a:ea typeface="+mj-ea"/>
                        </a:rPr>
                        <a:t>--;  t=</a:t>
                      </a:r>
                      <a:r>
                        <a:rPr kumimoji="1" lang="en-US" altLang="zh-CN" sz="2800" b="0" dirty="0" err="1">
                          <a:solidFill>
                            <a:schemeClr val="tx1"/>
                          </a:solidFill>
                          <a:latin typeface="+mn-lt"/>
                          <a:ea typeface="+mj-ea"/>
                        </a:rPr>
                        <a:t>e.x</a:t>
                      </a: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e.x</a:t>
                      </a:r>
                      <a:r>
                        <a:rPr kumimoji="1" lang="en-US" altLang="zh-CN" sz="2800" b="0" dirty="0">
                          <a:solidFill>
                            <a:schemeClr val="tx1"/>
                          </a:solidFill>
                          <a:latin typeface="+mn-lt"/>
                          <a:ea typeface="+mj-ea"/>
                        </a:rPr>
                        <a:t>=</a:t>
                      </a:r>
                      <a:r>
                        <a:rPr kumimoji="1" lang="en-US" altLang="zh-CN" sz="2800" b="0" dirty="0" err="1">
                          <a:solidFill>
                            <a:schemeClr val="tx1"/>
                          </a:solidFill>
                          <a:latin typeface="+mn-lt"/>
                          <a:ea typeface="+mj-ea"/>
                        </a:rPr>
                        <a:t>e.y</a:t>
                      </a:r>
                      <a:r>
                        <a:rPr kumimoji="1" lang="en-US" altLang="zh-CN" sz="2800" b="0" dirty="0">
                          <a:solidFill>
                            <a:schemeClr val="tx1"/>
                          </a:solidFill>
                          <a:latin typeface="+mn-lt"/>
                          <a:ea typeface="+mj-ea"/>
                        </a:rPr>
                        <a:t>;   </a:t>
                      </a:r>
                      <a:r>
                        <a:rPr kumimoji="1" lang="en-US" altLang="zh-CN" sz="2800" b="0" dirty="0" err="1">
                          <a:solidFill>
                            <a:schemeClr val="tx1"/>
                          </a:solidFill>
                          <a:latin typeface="+mn-lt"/>
                          <a:ea typeface="+mj-ea"/>
                        </a:rPr>
                        <a:t>e.y</a:t>
                      </a:r>
                      <a:r>
                        <a:rPr kumimoji="1" lang="en-US" altLang="zh-CN" sz="2800" b="0" dirty="0">
                          <a:solidFill>
                            <a:schemeClr val="tx1"/>
                          </a:solidFill>
                          <a:latin typeface="+mn-lt"/>
                          <a:ea typeface="+mj-ea"/>
                        </a:rPr>
                        <a:t>=t;</a:t>
                      </a: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altLang="zh-CN" sz="2800" b="0" dirty="0">
                          <a:solidFill>
                            <a:schemeClr val="tx1"/>
                          </a:solidFill>
                          <a:latin typeface="+mn-lt"/>
                          <a:ea typeface="+mj-ea"/>
                        </a:rPr>
                        <a:t>        push(&amp;s, e);  }}</a:t>
                      </a:r>
                    </a:p>
                  </a:txBody>
                  <a:tcPr marL="137160" marR="137160" marT="137160" marB="1371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xmlns="" val="1066221422"/>
                  </a:ext>
                </a:extLst>
              </a:tr>
            </a:tbl>
          </a:graphicData>
        </a:graphic>
      </p:graphicFrame>
    </p:spTree>
    <p:extLst>
      <p:ext uri="{BB962C8B-B14F-4D97-AF65-F5344CB8AC3E}">
        <p14:creationId xmlns:p14="http://schemas.microsoft.com/office/powerpoint/2010/main" val="360951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0A7E4-E35A-4824-B70E-B0414A0164D1}"/>
              </a:ext>
            </a:extLst>
          </p:cNvPr>
          <p:cNvSpPr>
            <a:spLocks noGrp="1"/>
          </p:cNvSpPr>
          <p:nvPr>
            <p:ph type="title"/>
          </p:nvPr>
        </p:nvSpPr>
        <p:spPr/>
        <p:txBody>
          <a:bodyPr/>
          <a:lstStyle/>
          <a:p>
            <a:r>
              <a:rPr lang="zh-CN" altLang="en-US" dirty="0"/>
              <a:t>习题</a:t>
            </a:r>
          </a:p>
        </p:txBody>
      </p:sp>
      <p:sp>
        <p:nvSpPr>
          <p:cNvPr id="3" name="内容占位符 2">
            <a:extLst>
              <a:ext uri="{FF2B5EF4-FFF2-40B4-BE49-F238E27FC236}">
                <a16:creationId xmlns:a16="http://schemas.microsoft.com/office/drawing/2014/main" xmlns="" id="{A42E5ADB-3506-43B1-8152-DED0DE8DF373}"/>
              </a:ext>
            </a:extLst>
          </p:cNvPr>
          <p:cNvSpPr>
            <a:spLocks noGrp="1"/>
          </p:cNvSpPr>
          <p:nvPr>
            <p:ph idx="1"/>
          </p:nvPr>
        </p:nvSpPr>
        <p:spPr>
          <a:xfrm>
            <a:off x="609600" y="1600203"/>
            <a:ext cx="9682480" cy="5013957"/>
          </a:xfrm>
        </p:spPr>
        <p:txBody>
          <a:bodyPr>
            <a:normAutofit fontScale="92500"/>
          </a:bodyPr>
          <a:lstStyle/>
          <a:p>
            <a:r>
              <a:rPr lang="zh-CN" altLang="en-US" dirty="0">
                <a:latin typeface="+mn-lt"/>
                <a:ea typeface="+mj-ea"/>
              </a:rPr>
              <a:t>用</a:t>
            </a:r>
            <a:r>
              <a:rPr lang="en-US" altLang="zh-CN" dirty="0">
                <a:latin typeface="+mn-lt"/>
                <a:ea typeface="+mj-ea"/>
              </a:rPr>
              <a:t>S</a:t>
            </a:r>
            <a:r>
              <a:rPr lang="zh-CN" altLang="en-US" dirty="0">
                <a:latin typeface="+mn-lt"/>
                <a:ea typeface="+mj-ea"/>
              </a:rPr>
              <a:t>表示入栈操作，</a:t>
            </a:r>
            <a:r>
              <a:rPr lang="en-US" altLang="zh-CN" dirty="0">
                <a:latin typeface="+mn-lt"/>
                <a:ea typeface="+mj-ea"/>
              </a:rPr>
              <a:t>X</a:t>
            </a:r>
            <a:r>
              <a:rPr lang="zh-CN" altLang="en-US" dirty="0">
                <a:latin typeface="+mn-lt"/>
                <a:ea typeface="+mj-ea"/>
              </a:rPr>
              <a:t>表示出栈操作，若元素入栈顺序为</a:t>
            </a:r>
            <a:r>
              <a:rPr lang="en-US" altLang="zh-CN" dirty="0">
                <a:latin typeface="+mn-lt"/>
                <a:ea typeface="+mj-ea"/>
              </a:rPr>
              <a:t>1234</a:t>
            </a:r>
            <a:r>
              <a:rPr lang="zh-CN" altLang="en-US" dirty="0">
                <a:latin typeface="+mn-lt"/>
                <a:ea typeface="+mj-ea"/>
              </a:rPr>
              <a:t>，为了得到</a:t>
            </a:r>
            <a:r>
              <a:rPr lang="en-US" altLang="zh-CN" dirty="0">
                <a:latin typeface="+mn-lt"/>
                <a:ea typeface="+mj-ea"/>
              </a:rPr>
              <a:t>1342</a:t>
            </a:r>
            <a:r>
              <a:rPr lang="zh-CN" altLang="en-US" dirty="0">
                <a:latin typeface="+mn-lt"/>
                <a:ea typeface="+mj-ea"/>
              </a:rPr>
              <a:t>出栈顺序，相应的</a:t>
            </a:r>
            <a:r>
              <a:rPr lang="en-US" altLang="zh-CN" dirty="0">
                <a:latin typeface="+mn-lt"/>
                <a:ea typeface="+mj-ea"/>
              </a:rPr>
              <a:t>S</a:t>
            </a:r>
            <a:r>
              <a:rPr lang="zh-CN" altLang="en-US" dirty="0">
                <a:latin typeface="+mn-lt"/>
                <a:ea typeface="+mj-ea"/>
              </a:rPr>
              <a:t>和</a:t>
            </a:r>
            <a:r>
              <a:rPr lang="en-US" altLang="zh-CN" dirty="0">
                <a:latin typeface="+mn-lt"/>
                <a:ea typeface="+mj-ea"/>
              </a:rPr>
              <a:t>X</a:t>
            </a:r>
            <a:r>
              <a:rPr lang="zh-CN" altLang="en-US" dirty="0">
                <a:latin typeface="+mn-lt"/>
                <a:ea typeface="+mj-ea"/>
              </a:rPr>
              <a:t>操作串是什么？</a:t>
            </a:r>
          </a:p>
          <a:p>
            <a:r>
              <a:rPr lang="en-US" altLang="zh-CN" dirty="0">
                <a:latin typeface="+mn-lt"/>
                <a:ea typeface="+mj-ea"/>
              </a:rPr>
              <a:t>5</a:t>
            </a:r>
            <a:r>
              <a:rPr lang="zh-CN" altLang="en-US" dirty="0">
                <a:latin typeface="+mn-lt"/>
                <a:ea typeface="+mj-ea"/>
              </a:rPr>
              <a:t>个元素，其入栈次序为：</a:t>
            </a:r>
            <a:r>
              <a:rPr lang="en-US" altLang="zh-CN" dirty="0">
                <a:latin typeface="+mn-lt"/>
                <a:ea typeface="+mj-ea"/>
              </a:rPr>
              <a:t>A</a:t>
            </a:r>
            <a:r>
              <a:rPr lang="zh-CN" altLang="en-US" dirty="0">
                <a:latin typeface="+mn-lt"/>
                <a:ea typeface="+mj-ea"/>
              </a:rPr>
              <a:t>、</a:t>
            </a:r>
            <a:r>
              <a:rPr lang="en-US" altLang="zh-CN" dirty="0">
                <a:latin typeface="+mn-lt"/>
                <a:ea typeface="+mj-ea"/>
              </a:rPr>
              <a:t>B</a:t>
            </a:r>
            <a:r>
              <a:rPr lang="zh-CN" altLang="en-US" dirty="0">
                <a:latin typeface="+mn-lt"/>
                <a:ea typeface="+mj-ea"/>
              </a:rPr>
              <a:t>、</a:t>
            </a:r>
            <a:r>
              <a:rPr lang="en-US" altLang="zh-CN" dirty="0">
                <a:latin typeface="+mn-lt"/>
                <a:ea typeface="+mj-ea"/>
              </a:rPr>
              <a:t>C</a:t>
            </a:r>
            <a:r>
              <a:rPr lang="zh-CN" altLang="en-US" dirty="0">
                <a:latin typeface="+mn-lt"/>
                <a:ea typeface="+mj-ea"/>
              </a:rPr>
              <a:t>、</a:t>
            </a:r>
            <a:r>
              <a:rPr lang="en-US" altLang="zh-CN" dirty="0">
                <a:latin typeface="+mn-lt"/>
                <a:ea typeface="+mj-ea"/>
              </a:rPr>
              <a:t>D</a:t>
            </a:r>
            <a:r>
              <a:rPr lang="zh-CN" altLang="en-US" dirty="0">
                <a:latin typeface="+mn-lt"/>
                <a:ea typeface="+mj-ea"/>
              </a:rPr>
              <a:t>、</a:t>
            </a:r>
            <a:r>
              <a:rPr lang="en-US" altLang="zh-CN" dirty="0">
                <a:latin typeface="+mn-lt"/>
                <a:ea typeface="+mj-ea"/>
              </a:rPr>
              <a:t>E</a:t>
            </a:r>
            <a:r>
              <a:rPr lang="zh-CN" altLang="en-US" dirty="0">
                <a:latin typeface="+mn-lt"/>
                <a:ea typeface="+mj-ea"/>
              </a:rPr>
              <a:t>，在各种可能的出栈次序中，以元素</a:t>
            </a:r>
            <a:r>
              <a:rPr lang="en-US" altLang="zh-CN" dirty="0">
                <a:latin typeface="+mn-lt"/>
                <a:ea typeface="+mj-ea"/>
              </a:rPr>
              <a:t>C</a:t>
            </a:r>
            <a:r>
              <a:rPr lang="zh-CN" altLang="en-US" dirty="0">
                <a:latin typeface="+mn-lt"/>
                <a:ea typeface="+mj-ea"/>
              </a:rPr>
              <a:t>、</a:t>
            </a:r>
            <a:r>
              <a:rPr lang="en-US" altLang="zh-CN" dirty="0">
                <a:latin typeface="+mn-lt"/>
                <a:ea typeface="+mj-ea"/>
              </a:rPr>
              <a:t>D</a:t>
            </a:r>
            <a:r>
              <a:rPr lang="zh-CN" altLang="en-US" dirty="0">
                <a:latin typeface="+mn-lt"/>
                <a:ea typeface="+mj-ea"/>
              </a:rPr>
              <a:t>最先出栈的次序有哪几个？</a:t>
            </a:r>
            <a:endParaRPr lang="en-US" altLang="zh-CN" dirty="0">
              <a:latin typeface="+mn-lt"/>
              <a:ea typeface="+mj-ea"/>
            </a:endParaRPr>
          </a:p>
          <a:p>
            <a:r>
              <a:rPr lang="zh-CN" altLang="en-US" dirty="0">
                <a:latin typeface="+mn-lt"/>
                <a:ea typeface="+mj-ea"/>
              </a:rPr>
              <a:t>铁路车厢调度如右图所示，请回答：</a:t>
            </a:r>
          </a:p>
          <a:p>
            <a:pPr lvl="1">
              <a:spcBef>
                <a:spcPct val="10000"/>
              </a:spcBef>
            </a:pPr>
            <a:r>
              <a:rPr lang="zh-CN" altLang="en-US" dirty="0">
                <a:latin typeface="+mn-lt"/>
                <a:ea typeface="+mj-ea"/>
              </a:rPr>
              <a:t>如果进栈的车厢序列为</a:t>
            </a:r>
            <a:r>
              <a:rPr lang="en-US" altLang="zh-CN" dirty="0">
                <a:latin typeface="+mn-lt"/>
                <a:ea typeface="+mj-ea"/>
              </a:rPr>
              <a:t>123</a:t>
            </a:r>
            <a:r>
              <a:rPr lang="zh-CN" altLang="en-US" dirty="0">
                <a:latin typeface="+mn-lt"/>
                <a:ea typeface="+mj-ea"/>
              </a:rPr>
              <a:t>，可能得到的出栈车厢序列是什么？</a:t>
            </a:r>
          </a:p>
          <a:p>
            <a:pPr lvl="1">
              <a:spcBef>
                <a:spcPct val="10000"/>
              </a:spcBef>
            </a:pPr>
            <a:r>
              <a:rPr lang="zh-CN" altLang="en-US" dirty="0">
                <a:latin typeface="+mn-lt"/>
                <a:ea typeface="+mj-ea"/>
              </a:rPr>
              <a:t>如果进栈的车厢序列为</a:t>
            </a:r>
            <a:r>
              <a:rPr lang="en-US" altLang="zh-CN" dirty="0">
                <a:latin typeface="+mn-lt"/>
                <a:ea typeface="+mj-ea"/>
              </a:rPr>
              <a:t>123456</a:t>
            </a:r>
            <a:r>
              <a:rPr lang="zh-CN" altLang="en-US" dirty="0">
                <a:latin typeface="+mn-lt"/>
                <a:ea typeface="+mj-ea"/>
              </a:rPr>
              <a:t>，则能否得到</a:t>
            </a:r>
            <a:r>
              <a:rPr lang="en-US" altLang="zh-CN" dirty="0">
                <a:latin typeface="+mn-lt"/>
                <a:ea typeface="+mj-ea"/>
              </a:rPr>
              <a:t>435612</a:t>
            </a:r>
            <a:r>
              <a:rPr lang="zh-CN" altLang="en-US" dirty="0">
                <a:latin typeface="+mn-lt"/>
                <a:ea typeface="+mj-ea"/>
              </a:rPr>
              <a:t>和</a:t>
            </a:r>
            <a:r>
              <a:rPr lang="en-US" altLang="zh-CN" dirty="0">
                <a:latin typeface="+mn-lt"/>
                <a:ea typeface="+mj-ea"/>
              </a:rPr>
              <a:t>125426</a:t>
            </a:r>
            <a:r>
              <a:rPr lang="zh-CN" altLang="en-US" dirty="0">
                <a:latin typeface="+mn-lt"/>
                <a:ea typeface="+mj-ea"/>
              </a:rPr>
              <a:t>的出栈序列</a:t>
            </a:r>
            <a:endParaRPr lang="en-US" altLang="zh-CN" dirty="0">
              <a:latin typeface="+mn-lt"/>
              <a:ea typeface="+mj-ea"/>
            </a:endParaRPr>
          </a:p>
          <a:p>
            <a:pPr lvl="2">
              <a:spcBef>
                <a:spcPct val="10000"/>
              </a:spcBef>
            </a:pPr>
            <a:r>
              <a:rPr lang="zh-CN" altLang="en-US" dirty="0">
                <a:latin typeface="+mn-lt"/>
                <a:ea typeface="+mj-ea"/>
              </a:rPr>
              <a:t>请说明为什么不能得到或者是如何得到</a:t>
            </a:r>
            <a:r>
              <a:rPr lang="en-US" altLang="zh-CN" dirty="0">
                <a:latin typeface="+mn-lt"/>
                <a:ea typeface="+mj-ea"/>
              </a:rPr>
              <a:t>(</a:t>
            </a:r>
            <a:r>
              <a:rPr lang="zh-CN" altLang="en-US" dirty="0">
                <a:latin typeface="+mn-lt"/>
                <a:ea typeface="+mj-ea"/>
              </a:rPr>
              <a:t>即写出以‘</a:t>
            </a:r>
            <a:r>
              <a:rPr lang="en-US" altLang="zh-CN" dirty="0">
                <a:latin typeface="+mn-lt"/>
                <a:ea typeface="+mj-ea"/>
              </a:rPr>
              <a:t>S’</a:t>
            </a:r>
            <a:r>
              <a:rPr lang="zh-CN" altLang="en-US" dirty="0">
                <a:latin typeface="+mn-lt"/>
                <a:ea typeface="+mj-ea"/>
              </a:rPr>
              <a:t>表示进栈和以‘</a:t>
            </a:r>
            <a:r>
              <a:rPr lang="en-US" altLang="zh-CN" dirty="0">
                <a:latin typeface="+mn-lt"/>
                <a:ea typeface="+mj-ea"/>
              </a:rPr>
              <a:t>X’</a:t>
            </a:r>
            <a:r>
              <a:rPr lang="zh-CN" altLang="en-US" dirty="0">
                <a:latin typeface="+mn-lt"/>
                <a:ea typeface="+mj-ea"/>
              </a:rPr>
              <a:t>表示出栈的操作序列）。</a:t>
            </a:r>
          </a:p>
        </p:txBody>
      </p:sp>
      <p:sp>
        <p:nvSpPr>
          <p:cNvPr id="4" name="文本占位符 3">
            <a:extLst>
              <a:ext uri="{FF2B5EF4-FFF2-40B4-BE49-F238E27FC236}">
                <a16:creationId xmlns:a16="http://schemas.microsoft.com/office/drawing/2014/main" xmlns="" id="{7EDDD844-A092-4C58-B6A7-BF334A2E3F77}"/>
              </a:ext>
            </a:extLst>
          </p:cNvPr>
          <p:cNvSpPr>
            <a:spLocks noGrp="1"/>
          </p:cNvSpPr>
          <p:nvPr>
            <p:ph type="body" sz="quarter" idx="13"/>
          </p:nvPr>
        </p:nvSpPr>
        <p:spPr/>
        <p:txBody>
          <a:bodyPr/>
          <a:lstStyle/>
          <a:p>
            <a:r>
              <a:rPr lang="zh-CN" altLang="en-US" dirty="0"/>
              <a:t>栈</a:t>
            </a:r>
          </a:p>
        </p:txBody>
      </p:sp>
      <p:pic>
        <p:nvPicPr>
          <p:cNvPr id="5" name="Picture 5" descr="3_1_1_2">
            <a:extLst>
              <a:ext uri="{FF2B5EF4-FFF2-40B4-BE49-F238E27FC236}">
                <a16:creationId xmlns:a16="http://schemas.microsoft.com/office/drawing/2014/main" xmlns="" id="{10243D4F-359C-47E6-9837-A95B9ABA1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0" y="4029075"/>
            <a:ext cx="200025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931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0A7E4-E35A-4824-B70E-B0414A0164D1}"/>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xmlns="" id="{A42E5ADB-3506-43B1-8152-DED0DE8DF373}"/>
              </a:ext>
            </a:extLst>
          </p:cNvPr>
          <p:cNvSpPr>
            <a:spLocks noGrp="1"/>
          </p:cNvSpPr>
          <p:nvPr>
            <p:ph idx="1"/>
          </p:nvPr>
        </p:nvSpPr>
        <p:spPr>
          <a:xfrm>
            <a:off x="609600" y="1600203"/>
            <a:ext cx="10972800" cy="4871717"/>
          </a:xfrm>
        </p:spPr>
        <p:txBody>
          <a:bodyPr>
            <a:normAutofit/>
          </a:bodyPr>
          <a:lstStyle/>
          <a:p>
            <a:r>
              <a:rPr lang="zh-CN" altLang="en-US" dirty="0"/>
              <a:t>要求</a:t>
            </a:r>
            <a:endParaRPr lang="en-US" altLang="zh-CN" dirty="0"/>
          </a:p>
          <a:p>
            <a:pPr lvl="1"/>
            <a:r>
              <a:rPr lang="zh-CN" altLang="en-US" dirty="0"/>
              <a:t>编程语言不限</a:t>
            </a:r>
            <a:endParaRPr lang="en-US" altLang="zh-CN" dirty="0"/>
          </a:p>
          <a:p>
            <a:pPr lvl="1"/>
            <a:r>
              <a:rPr lang="zh-CN" altLang="en-US" dirty="0"/>
              <a:t>要求使用</a:t>
            </a:r>
            <a:r>
              <a:rPr lang="en-US" altLang="zh-CN" dirty="0" err="1"/>
              <a:t>leetcode</a:t>
            </a:r>
            <a:r>
              <a:rPr lang="en-US" altLang="zh-CN" dirty="0"/>
              <a:t>(</a:t>
            </a:r>
            <a:r>
              <a:rPr lang="en-US" altLang="zh-CN" dirty="0">
                <a:hlinkClick r:id="rId2"/>
              </a:rPr>
              <a:t>https://leetcode-cn.com/</a:t>
            </a:r>
            <a:r>
              <a:rPr lang="en-US" altLang="zh-CN" dirty="0"/>
              <a:t>)</a:t>
            </a:r>
            <a:r>
              <a:rPr lang="zh-CN" altLang="en-US" dirty="0"/>
              <a:t>平台完成练习，并在线上系统中提交运行结果截图</a:t>
            </a:r>
            <a:endParaRPr lang="en-US" altLang="zh-CN" dirty="0"/>
          </a:p>
          <a:p>
            <a:r>
              <a:rPr lang="zh-CN" altLang="en-US" dirty="0"/>
              <a:t>从以下题目中选择</a:t>
            </a:r>
            <a:r>
              <a:rPr lang="en-US" altLang="zh-CN" dirty="0"/>
              <a:t>2-3</a:t>
            </a:r>
            <a:r>
              <a:rPr lang="zh-CN" altLang="en-US" dirty="0"/>
              <a:t>个编程实现</a:t>
            </a:r>
            <a:endParaRPr lang="en-US" altLang="zh-CN" dirty="0"/>
          </a:p>
          <a:p>
            <a:pPr lvl="1"/>
            <a:r>
              <a:rPr lang="zh-CN" altLang="en-US" b="0" i="0" u="none" strike="noStrike" dirty="0">
                <a:solidFill>
                  <a:srgbClr val="262626"/>
                </a:solidFill>
                <a:effectLst/>
                <a:latin typeface="-apple-system"/>
              </a:rPr>
              <a:t>有效的括号字符串（</a:t>
            </a:r>
            <a:r>
              <a:rPr lang="en-US" altLang="zh-CN" dirty="0">
                <a:solidFill>
                  <a:srgbClr val="262626"/>
                </a:solidFill>
                <a:latin typeface="-apple-system"/>
              </a:rPr>
              <a:t> 678</a:t>
            </a:r>
            <a:r>
              <a:rPr lang="zh-CN" altLang="en-US" b="0" i="0" u="none" strike="noStrike" dirty="0">
                <a:solidFill>
                  <a:srgbClr val="262626"/>
                </a:solidFill>
                <a:effectLst/>
                <a:latin typeface="-apple-system"/>
              </a:rPr>
              <a:t>）</a:t>
            </a:r>
            <a:endParaRPr lang="zh-CN" altLang="en-US" b="0" i="0" dirty="0">
              <a:solidFill>
                <a:srgbClr val="262626"/>
              </a:solidFill>
              <a:effectLst/>
              <a:latin typeface="-apple-system"/>
            </a:endParaRPr>
          </a:p>
          <a:p>
            <a:pPr lvl="1"/>
            <a:r>
              <a:rPr lang="zh-CN" altLang="en-US" b="0" i="0" u="none" strike="noStrike" dirty="0">
                <a:solidFill>
                  <a:srgbClr val="262626"/>
                </a:solidFill>
                <a:effectLst/>
                <a:latin typeface="-apple-system"/>
              </a:rPr>
              <a:t>重排链表（</a:t>
            </a:r>
            <a:r>
              <a:rPr lang="en-US" altLang="zh-CN" b="0" i="0" u="none" strike="noStrike" dirty="0">
                <a:solidFill>
                  <a:srgbClr val="262626"/>
                </a:solidFill>
                <a:effectLst/>
                <a:latin typeface="-apple-system"/>
              </a:rPr>
              <a:t> 143</a:t>
            </a:r>
            <a:r>
              <a:rPr lang="zh-CN" altLang="en-US" b="0" i="0" u="none" strike="noStrike" dirty="0">
                <a:solidFill>
                  <a:srgbClr val="262626"/>
                </a:solidFill>
                <a:effectLst/>
                <a:latin typeface="-apple-system"/>
              </a:rPr>
              <a:t>）</a:t>
            </a:r>
            <a:endParaRPr lang="zh-CN" altLang="en-US" b="0" i="0" dirty="0">
              <a:solidFill>
                <a:srgbClr val="262626"/>
              </a:solidFill>
              <a:effectLst/>
              <a:latin typeface="-apple-system"/>
            </a:endParaRPr>
          </a:p>
          <a:p>
            <a:pPr lvl="1"/>
            <a:r>
              <a:rPr lang="zh-CN" altLang="en-US" b="0" i="0" u="none" strike="noStrike" dirty="0">
                <a:solidFill>
                  <a:srgbClr val="262626"/>
                </a:solidFill>
                <a:effectLst/>
                <a:latin typeface="-apple-system"/>
              </a:rPr>
              <a:t>基本计算器 </a:t>
            </a:r>
            <a:r>
              <a:rPr lang="en-US" altLang="zh-CN" b="0" i="0" u="none" strike="noStrike" dirty="0">
                <a:solidFill>
                  <a:srgbClr val="262626"/>
                </a:solidFill>
                <a:effectLst/>
                <a:latin typeface="-apple-system"/>
              </a:rPr>
              <a:t>II</a:t>
            </a:r>
            <a:r>
              <a:rPr lang="zh-CN" altLang="en-US" b="0" i="0" u="none" strike="noStrike" dirty="0">
                <a:solidFill>
                  <a:srgbClr val="262626"/>
                </a:solidFill>
                <a:effectLst/>
                <a:latin typeface="-apple-system"/>
              </a:rPr>
              <a:t>（</a:t>
            </a:r>
            <a:r>
              <a:rPr lang="en-US" altLang="zh-CN" b="0" i="0" u="none" strike="noStrike" dirty="0">
                <a:solidFill>
                  <a:srgbClr val="262626"/>
                </a:solidFill>
                <a:effectLst/>
                <a:latin typeface="-apple-system"/>
              </a:rPr>
              <a:t> 227</a:t>
            </a:r>
            <a:r>
              <a:rPr lang="zh-CN" altLang="en-US" b="0" i="0" u="none" strike="noStrike" dirty="0">
                <a:solidFill>
                  <a:srgbClr val="262626"/>
                </a:solidFill>
                <a:effectLst/>
                <a:latin typeface="-apple-system"/>
              </a:rPr>
              <a:t>）</a:t>
            </a:r>
            <a:endParaRPr lang="en-US" altLang="zh-CN" b="0" i="0" u="none" strike="noStrike" dirty="0">
              <a:solidFill>
                <a:srgbClr val="262626"/>
              </a:solidFill>
              <a:effectLst/>
              <a:latin typeface="-apple-system"/>
            </a:endParaRPr>
          </a:p>
          <a:p>
            <a:pPr lvl="1"/>
            <a:r>
              <a:rPr lang="zh-CN" altLang="en-US" b="0" i="0" u="none" strike="noStrike" dirty="0">
                <a:solidFill>
                  <a:srgbClr val="262626"/>
                </a:solidFill>
                <a:effectLst/>
                <a:latin typeface="-apple-system"/>
              </a:rPr>
              <a:t>回文链表（</a:t>
            </a:r>
            <a:r>
              <a:rPr lang="en-US" altLang="zh-CN" b="0" i="0" u="none" strike="noStrike" dirty="0">
                <a:solidFill>
                  <a:srgbClr val="262626"/>
                </a:solidFill>
                <a:effectLst/>
                <a:latin typeface="-apple-system"/>
              </a:rPr>
              <a:t> 234</a:t>
            </a:r>
            <a:r>
              <a:rPr lang="zh-CN" altLang="en-US" b="0" i="0" u="none" strike="noStrike" dirty="0">
                <a:solidFill>
                  <a:srgbClr val="262626"/>
                </a:solidFill>
                <a:effectLst/>
                <a:latin typeface="-apple-system"/>
              </a:rPr>
              <a:t>）</a:t>
            </a:r>
            <a:endParaRPr lang="zh-CN" altLang="en-US" b="0" i="0" dirty="0">
              <a:solidFill>
                <a:srgbClr val="262626"/>
              </a:solidFill>
              <a:effectLst/>
              <a:latin typeface="-apple-system"/>
            </a:endParaRPr>
          </a:p>
          <a:p>
            <a:pPr lvl="1"/>
            <a:endParaRPr lang="en-US" altLang="zh-CN" b="0" i="0" dirty="0">
              <a:solidFill>
                <a:srgbClr val="262626"/>
              </a:solidFill>
              <a:effectLst/>
              <a:latin typeface="-apple-system"/>
            </a:endParaRPr>
          </a:p>
          <a:p>
            <a:pPr lvl="1"/>
            <a:endParaRPr lang="zh-CN" altLang="en-US" dirty="0"/>
          </a:p>
        </p:txBody>
      </p:sp>
      <p:sp>
        <p:nvSpPr>
          <p:cNvPr id="4" name="文本占位符 3">
            <a:extLst>
              <a:ext uri="{FF2B5EF4-FFF2-40B4-BE49-F238E27FC236}">
                <a16:creationId xmlns:a16="http://schemas.microsoft.com/office/drawing/2014/main" xmlns="" id="{7EDDD844-A092-4C58-B6A7-BF334A2E3F77}"/>
              </a:ext>
            </a:extLst>
          </p:cNvPr>
          <p:cNvSpPr>
            <a:spLocks noGrp="1"/>
          </p:cNvSpPr>
          <p:nvPr>
            <p:ph type="body" sz="quarter" idx="13"/>
          </p:nvPr>
        </p:nvSpPr>
        <p:spPr/>
        <p:txBody>
          <a:bodyPr/>
          <a:lstStyle/>
          <a:p>
            <a:r>
              <a:rPr lang="zh-CN" altLang="en-US" dirty="0"/>
              <a:t>栈</a:t>
            </a:r>
          </a:p>
        </p:txBody>
      </p:sp>
    </p:spTree>
    <p:extLst>
      <p:ext uri="{BB962C8B-B14F-4D97-AF65-F5344CB8AC3E}">
        <p14:creationId xmlns:p14="http://schemas.microsoft.com/office/powerpoint/2010/main" val="2240127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1D8FA7-0F8F-4F4F-BEF8-1D7500A0311A}"/>
              </a:ext>
            </a:extLst>
          </p:cNvPr>
          <p:cNvSpPr>
            <a:spLocks noGrp="1"/>
          </p:cNvSpPr>
          <p:nvPr>
            <p:ph type="title"/>
          </p:nvPr>
        </p:nvSpPr>
        <p:spPr/>
        <p:txBody>
          <a:bodyPr/>
          <a:lstStyle/>
          <a:p>
            <a:r>
              <a:rPr lang="zh-CN" altLang="en-US" dirty="0"/>
              <a:t>扩展应用</a:t>
            </a:r>
          </a:p>
        </p:txBody>
      </p:sp>
      <p:sp>
        <p:nvSpPr>
          <p:cNvPr id="3" name="内容占位符 2">
            <a:extLst>
              <a:ext uri="{FF2B5EF4-FFF2-40B4-BE49-F238E27FC236}">
                <a16:creationId xmlns:a16="http://schemas.microsoft.com/office/drawing/2014/main" xmlns="" id="{A51CFBA1-2BAA-4E2D-BA8A-04FACA2DBE16}"/>
              </a:ext>
            </a:extLst>
          </p:cNvPr>
          <p:cNvSpPr>
            <a:spLocks noGrp="1"/>
          </p:cNvSpPr>
          <p:nvPr>
            <p:ph idx="1"/>
          </p:nvPr>
        </p:nvSpPr>
        <p:spPr/>
        <p:txBody>
          <a:bodyPr/>
          <a:lstStyle/>
          <a:p>
            <a:r>
              <a:rPr lang="zh-CN" altLang="en-US" dirty="0"/>
              <a:t>如何实现浏览器的前进和后退功能？</a:t>
            </a:r>
            <a:endParaRPr lang="en-US" altLang="zh-CN" dirty="0"/>
          </a:p>
          <a:p>
            <a:pPr lvl="1"/>
            <a:r>
              <a:rPr lang="zh-CN" altLang="en-US" dirty="0"/>
              <a:t>依次访问页面 </a:t>
            </a:r>
            <a:r>
              <a:rPr lang="en-US" altLang="zh-CN" dirty="0"/>
              <a:t>a-b-c </a:t>
            </a:r>
          </a:p>
          <a:p>
            <a:pPr lvl="1"/>
            <a:r>
              <a:rPr lang="zh-CN" altLang="en-US" dirty="0"/>
              <a:t>点击浏览器的后退按钮，可以查看页面 </a:t>
            </a:r>
            <a:r>
              <a:rPr lang="en-US" altLang="zh-CN" dirty="0"/>
              <a:t>b </a:t>
            </a:r>
            <a:r>
              <a:rPr lang="zh-CN" altLang="en-US" dirty="0"/>
              <a:t>和 </a:t>
            </a:r>
            <a:r>
              <a:rPr lang="en-US" altLang="zh-CN" dirty="0"/>
              <a:t>a</a:t>
            </a:r>
          </a:p>
          <a:p>
            <a:pPr lvl="1"/>
            <a:r>
              <a:rPr lang="zh-CN" altLang="en-US" dirty="0"/>
              <a:t>后退到页面 </a:t>
            </a:r>
            <a:r>
              <a:rPr lang="en-US" altLang="zh-CN" dirty="0"/>
              <a:t>a</a:t>
            </a:r>
            <a:r>
              <a:rPr lang="zh-CN" altLang="en-US" dirty="0"/>
              <a:t>，点击前进按钮，可以查看页面 </a:t>
            </a:r>
            <a:r>
              <a:rPr lang="en-US" altLang="zh-CN" dirty="0"/>
              <a:t>b </a:t>
            </a:r>
            <a:r>
              <a:rPr lang="zh-CN" altLang="en-US" dirty="0"/>
              <a:t>和 </a:t>
            </a:r>
            <a:r>
              <a:rPr lang="en-US" altLang="zh-CN" dirty="0"/>
              <a:t>c</a:t>
            </a:r>
          </a:p>
          <a:p>
            <a:pPr lvl="1"/>
            <a:r>
              <a:rPr lang="zh-CN" altLang="en-US" dirty="0"/>
              <a:t>如果后退到页面 </a:t>
            </a:r>
            <a:r>
              <a:rPr lang="en-US" altLang="zh-CN" dirty="0"/>
              <a:t>b </a:t>
            </a:r>
            <a:r>
              <a:rPr lang="zh-CN" altLang="en-US" dirty="0"/>
              <a:t>后，点击了新的页面 </a:t>
            </a:r>
            <a:r>
              <a:rPr lang="en-US" altLang="zh-CN" dirty="0"/>
              <a:t>d</a:t>
            </a:r>
            <a:r>
              <a:rPr lang="zh-CN" altLang="en-US" dirty="0"/>
              <a:t>，则无法再通过前进、后退功能查看页面 </a:t>
            </a:r>
            <a:r>
              <a:rPr lang="en-US" altLang="zh-CN" dirty="0"/>
              <a:t>c</a:t>
            </a:r>
          </a:p>
          <a:p>
            <a:r>
              <a:rPr lang="zh-CN" altLang="en-US" dirty="0"/>
              <a:t>练习：用栈实现浏览器的前进和后退</a:t>
            </a:r>
          </a:p>
        </p:txBody>
      </p:sp>
      <p:sp>
        <p:nvSpPr>
          <p:cNvPr id="4" name="文本占位符 3">
            <a:extLst>
              <a:ext uri="{FF2B5EF4-FFF2-40B4-BE49-F238E27FC236}">
                <a16:creationId xmlns:a16="http://schemas.microsoft.com/office/drawing/2014/main" xmlns="" id="{D5C97902-D391-4ED3-B224-0538863B5009}"/>
              </a:ext>
            </a:extLst>
          </p:cNvPr>
          <p:cNvSpPr>
            <a:spLocks noGrp="1"/>
          </p:cNvSpPr>
          <p:nvPr>
            <p:ph type="body" sz="quarter" idx="13"/>
          </p:nvPr>
        </p:nvSpPr>
        <p:spPr/>
        <p:txBody>
          <a:bodyPr/>
          <a:lstStyle/>
          <a:p>
            <a:r>
              <a:rPr lang="zh-CN" altLang="en-US" dirty="0"/>
              <a:t>栈</a:t>
            </a:r>
          </a:p>
        </p:txBody>
      </p:sp>
    </p:spTree>
    <p:extLst>
      <p:ext uri="{BB962C8B-B14F-4D97-AF65-F5344CB8AC3E}">
        <p14:creationId xmlns:p14="http://schemas.microsoft.com/office/powerpoint/2010/main" val="927127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队列的类型定义</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(Queue)</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3.4</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02234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DBEC47A5-D4FE-4195-BD52-5CF4E701ACCF}"/>
              </a:ext>
            </a:extLst>
          </p:cNvPr>
          <p:cNvSpPr>
            <a:spLocks noGrp="1"/>
          </p:cNvSpPr>
          <p:nvPr>
            <p:ph type="title"/>
          </p:nvPr>
        </p:nvSpPr>
        <p:spPr/>
        <p:txBody>
          <a:bodyPr/>
          <a:lstStyle/>
          <a:p>
            <a:r>
              <a:rPr lang="zh-CN" altLang="en-US" dirty="0"/>
              <a:t>什么是栈？</a:t>
            </a:r>
          </a:p>
        </p:txBody>
      </p:sp>
      <p:sp>
        <p:nvSpPr>
          <p:cNvPr id="8" name="文本占位符 7">
            <a:extLst>
              <a:ext uri="{FF2B5EF4-FFF2-40B4-BE49-F238E27FC236}">
                <a16:creationId xmlns:a16="http://schemas.microsoft.com/office/drawing/2014/main" xmlns="" id="{581F5F3B-6B14-4441-BDF9-9C3055BB8F68}"/>
              </a:ext>
            </a:extLst>
          </p:cNvPr>
          <p:cNvSpPr>
            <a:spLocks noGrp="1"/>
          </p:cNvSpPr>
          <p:nvPr>
            <p:ph type="body" sz="quarter" idx="13"/>
          </p:nvPr>
        </p:nvSpPr>
        <p:spPr/>
        <p:txBody>
          <a:bodyPr/>
          <a:lstStyle/>
          <a:p>
            <a:r>
              <a:rPr lang="en-US" altLang="zh-CN" dirty="0"/>
              <a:t>3.1 </a:t>
            </a:r>
            <a:r>
              <a:rPr lang="zh-CN" altLang="en-US" dirty="0"/>
              <a:t>栈</a:t>
            </a:r>
          </a:p>
        </p:txBody>
      </p:sp>
      <p:pic>
        <p:nvPicPr>
          <p:cNvPr id="10" name="图片 9">
            <a:extLst>
              <a:ext uri="{FF2B5EF4-FFF2-40B4-BE49-F238E27FC236}">
                <a16:creationId xmlns:a16="http://schemas.microsoft.com/office/drawing/2014/main" xmlns="" id="{573DABBA-577C-4885-B98A-09DD2D91028C}"/>
              </a:ext>
            </a:extLst>
          </p:cNvPr>
          <p:cNvPicPr>
            <a:picLocks noChangeAspect="1"/>
          </p:cNvPicPr>
          <p:nvPr/>
        </p:nvPicPr>
        <p:blipFill>
          <a:blip r:embed="rId2"/>
          <a:stretch>
            <a:fillRect/>
          </a:stretch>
        </p:blipFill>
        <p:spPr>
          <a:xfrm>
            <a:off x="8062298" y="1894252"/>
            <a:ext cx="3989115" cy="3340478"/>
          </a:xfrm>
          <a:prstGeom prst="rect">
            <a:avLst/>
          </a:prstGeom>
        </p:spPr>
      </p:pic>
      <p:grpSp>
        <p:nvGrpSpPr>
          <p:cNvPr id="37" name="组合 36">
            <a:extLst>
              <a:ext uri="{FF2B5EF4-FFF2-40B4-BE49-F238E27FC236}">
                <a16:creationId xmlns:a16="http://schemas.microsoft.com/office/drawing/2014/main" xmlns="" id="{063E5B24-3C8C-43AF-913B-29EFE0743931}"/>
              </a:ext>
            </a:extLst>
          </p:cNvPr>
          <p:cNvGrpSpPr/>
          <p:nvPr/>
        </p:nvGrpSpPr>
        <p:grpSpPr>
          <a:xfrm>
            <a:off x="354231" y="2056661"/>
            <a:ext cx="2338282" cy="3526501"/>
            <a:chOff x="821590" y="1817659"/>
            <a:chExt cx="2853713" cy="4303852"/>
          </a:xfrm>
        </p:grpSpPr>
        <p:sp>
          <p:nvSpPr>
            <p:cNvPr id="33" name="泪滴形 32">
              <a:extLst>
                <a:ext uri="{FF2B5EF4-FFF2-40B4-BE49-F238E27FC236}">
                  <a16:creationId xmlns:a16="http://schemas.microsoft.com/office/drawing/2014/main" xmlns="" id="{5F167527-9E9E-42C4-A764-3A634C2C3DFE}"/>
                </a:ext>
              </a:extLst>
            </p:cNvPr>
            <p:cNvSpPr/>
            <p:nvPr/>
          </p:nvSpPr>
          <p:spPr>
            <a:xfrm rot="20018216">
              <a:off x="1888071" y="5326875"/>
              <a:ext cx="601128" cy="794636"/>
            </a:xfrm>
            <a:prstGeom prst="teardrop">
              <a:avLst/>
            </a:prstGeom>
            <a:solidFill>
              <a:schemeClr val="accent3">
                <a:lumMod val="60000"/>
                <a:lumOff val="40000"/>
              </a:schemeClr>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735"/>
              <a:endParaRPr lang="zh-CN" altLang="en-US" sz="1383"/>
            </a:p>
          </p:txBody>
        </p:sp>
        <p:sp>
          <p:nvSpPr>
            <p:cNvPr id="53" name="Freeform 8">
              <a:extLst>
                <a:ext uri="{FF2B5EF4-FFF2-40B4-BE49-F238E27FC236}">
                  <a16:creationId xmlns:a16="http://schemas.microsoft.com/office/drawing/2014/main" xmlns="" id="{B810C519-9505-4FF9-8E72-2CB9C71A80A4}"/>
                </a:ext>
              </a:extLst>
            </p:cNvPr>
            <p:cNvSpPr>
              <a:spLocks/>
            </p:cNvSpPr>
            <p:nvPr/>
          </p:nvSpPr>
          <p:spPr bwMode="auto">
            <a:xfrm>
              <a:off x="835588" y="1817659"/>
              <a:ext cx="2839715" cy="3320812"/>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chemeClr val="tx2">
                <a:lumMod val="40000"/>
                <a:lumOff val="60000"/>
                <a:alpha val="61961"/>
              </a:schemeClr>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735" fontAlgn="auto">
                <a:spcBef>
                  <a:spcPts val="0"/>
                </a:spcBef>
                <a:spcAft>
                  <a:spcPts val="0"/>
                </a:spcAft>
                <a:defRPr/>
              </a:pPr>
              <a:endParaRPr lang="zh-CN" altLang="en-US" sz="1383">
                <a:latin typeface="+mn-lt"/>
                <a:ea typeface="+mn-ea"/>
              </a:endParaRPr>
            </a:p>
          </p:txBody>
        </p:sp>
        <p:sp>
          <p:nvSpPr>
            <p:cNvPr id="54" name="Freeform 9">
              <a:extLst>
                <a:ext uri="{FF2B5EF4-FFF2-40B4-BE49-F238E27FC236}">
                  <a16:creationId xmlns:a16="http://schemas.microsoft.com/office/drawing/2014/main" xmlns="" id="{6A5BC76A-36E9-4B30-83C6-AA1CC3BF41D5}"/>
                </a:ext>
              </a:extLst>
            </p:cNvPr>
            <p:cNvSpPr>
              <a:spLocks/>
            </p:cNvSpPr>
            <p:nvPr/>
          </p:nvSpPr>
          <p:spPr bwMode="auto">
            <a:xfrm>
              <a:off x="1557471" y="1817663"/>
              <a:ext cx="1942902" cy="1199502"/>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A7DB6"/>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735" fontAlgn="auto">
                <a:spcBef>
                  <a:spcPts val="0"/>
                </a:spcBef>
                <a:spcAft>
                  <a:spcPts val="0"/>
                </a:spcAft>
                <a:defRPr/>
              </a:pPr>
              <a:endParaRPr lang="zh-CN" altLang="en-US" sz="1383">
                <a:latin typeface="+mn-lt"/>
                <a:ea typeface="+mn-ea"/>
              </a:endParaRPr>
            </a:p>
          </p:txBody>
        </p:sp>
        <p:sp>
          <p:nvSpPr>
            <p:cNvPr id="55" name="Freeform 10">
              <a:extLst>
                <a:ext uri="{FF2B5EF4-FFF2-40B4-BE49-F238E27FC236}">
                  <a16:creationId xmlns:a16="http://schemas.microsoft.com/office/drawing/2014/main" xmlns="" id="{30602F86-AA3F-437E-A3C6-2EBF46BCE4C7}"/>
                </a:ext>
              </a:extLst>
            </p:cNvPr>
            <p:cNvSpPr>
              <a:spLocks/>
            </p:cNvSpPr>
            <p:nvPr/>
          </p:nvSpPr>
          <p:spPr bwMode="auto">
            <a:xfrm>
              <a:off x="2581399" y="2497491"/>
              <a:ext cx="1093902" cy="1732999"/>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chemeClr val="accent5"/>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735" fontAlgn="auto">
                <a:spcBef>
                  <a:spcPts val="0"/>
                </a:spcBef>
                <a:spcAft>
                  <a:spcPts val="0"/>
                </a:spcAft>
                <a:defRPr/>
              </a:pPr>
              <a:endParaRPr lang="zh-CN" altLang="en-US" sz="1383">
                <a:latin typeface="+mn-lt"/>
                <a:ea typeface="+mn-ea"/>
              </a:endParaRPr>
            </a:p>
          </p:txBody>
        </p:sp>
        <p:sp>
          <p:nvSpPr>
            <p:cNvPr id="56" name="Freeform 11">
              <a:extLst>
                <a:ext uri="{FF2B5EF4-FFF2-40B4-BE49-F238E27FC236}">
                  <a16:creationId xmlns:a16="http://schemas.microsoft.com/office/drawing/2014/main" xmlns="" id="{39C9DC9F-2D8A-47BD-A856-76D385C118CE}"/>
                </a:ext>
              </a:extLst>
            </p:cNvPr>
            <p:cNvSpPr>
              <a:spLocks/>
            </p:cNvSpPr>
            <p:nvPr/>
          </p:nvSpPr>
          <p:spPr bwMode="auto">
            <a:xfrm>
              <a:off x="821590" y="1999715"/>
              <a:ext cx="1200028" cy="1767567"/>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A9CCEE"/>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735" fontAlgn="auto">
                <a:spcBef>
                  <a:spcPts val="0"/>
                </a:spcBef>
                <a:spcAft>
                  <a:spcPts val="0"/>
                </a:spcAft>
                <a:defRPr/>
              </a:pPr>
              <a:endParaRPr lang="zh-CN" altLang="en-US" sz="1383">
                <a:latin typeface="+mn-lt"/>
                <a:ea typeface="+mn-ea"/>
              </a:endParaRPr>
            </a:p>
          </p:txBody>
        </p:sp>
      </p:grpSp>
      <p:sp>
        <p:nvSpPr>
          <p:cNvPr id="67" name="TextBox 79">
            <a:extLst>
              <a:ext uri="{FF2B5EF4-FFF2-40B4-BE49-F238E27FC236}">
                <a16:creationId xmlns:a16="http://schemas.microsoft.com/office/drawing/2014/main" xmlns="" id="{82644119-5042-4AF5-AC77-07E3B2754A50}"/>
              </a:ext>
            </a:extLst>
          </p:cNvPr>
          <p:cNvSpPr txBox="1"/>
          <p:nvPr/>
        </p:nvSpPr>
        <p:spPr>
          <a:xfrm>
            <a:off x="3890528" y="2611186"/>
            <a:ext cx="2961297" cy="612847"/>
          </a:xfrm>
          <a:prstGeom prst="rect">
            <a:avLst/>
          </a:prstGeom>
          <a:noFill/>
        </p:spPr>
        <p:txBody>
          <a:bodyPr lIns="66852" tIns="33426" rIns="66852" bIns="33426">
            <a:spAutoFit/>
          </a:bodyPr>
          <a:lstStyle/>
          <a:p>
            <a:pPr defTabSz="891735" fontAlgn="auto">
              <a:lnSpc>
                <a:spcPct val="150000"/>
              </a:lnSpc>
              <a:spcBef>
                <a:spcPts val="0"/>
              </a:spcBef>
              <a:spcAft>
                <a:spcPts val="0"/>
              </a:spcAft>
              <a:defRPr/>
            </a:pPr>
            <a:r>
              <a:rPr lang="zh-CN" altLang="en-US" sz="2800" dirty="0">
                <a:solidFill>
                  <a:schemeClr val="tx1">
                    <a:lumMod val="50000"/>
                    <a:lumOff val="50000"/>
                  </a:schemeClr>
                </a:solidFill>
                <a:latin typeface="+mj-ea"/>
                <a:ea typeface="+mj-ea"/>
              </a:rPr>
              <a:t>怎么放盘子？</a:t>
            </a:r>
          </a:p>
        </p:txBody>
      </p:sp>
      <p:grpSp>
        <p:nvGrpSpPr>
          <p:cNvPr id="68" name="组合 55">
            <a:extLst>
              <a:ext uri="{FF2B5EF4-FFF2-40B4-BE49-F238E27FC236}">
                <a16:creationId xmlns:a16="http://schemas.microsoft.com/office/drawing/2014/main" xmlns="" id="{D38EAB51-8662-4D15-823B-70D8FE208F9C}"/>
              </a:ext>
            </a:extLst>
          </p:cNvPr>
          <p:cNvGrpSpPr/>
          <p:nvPr/>
        </p:nvGrpSpPr>
        <p:grpSpPr>
          <a:xfrm>
            <a:off x="3007853" y="2611763"/>
            <a:ext cx="706767" cy="698312"/>
            <a:chOff x="6409426" y="1173624"/>
            <a:chExt cx="962086" cy="962084"/>
          </a:xfrm>
          <a:solidFill>
            <a:schemeClr val="tx2">
              <a:lumMod val="40000"/>
              <a:lumOff val="60000"/>
            </a:schemeClr>
          </a:solidFill>
        </p:grpSpPr>
        <p:sp>
          <p:nvSpPr>
            <p:cNvPr id="69" name="椭圆 68">
              <a:extLst>
                <a:ext uri="{FF2B5EF4-FFF2-40B4-BE49-F238E27FC236}">
                  <a16:creationId xmlns:a16="http://schemas.microsoft.com/office/drawing/2014/main" xmlns="" id="{17CC1FFD-E7BC-43F4-8F09-141BFC8F9B64}"/>
                </a:ext>
              </a:extLst>
            </p:cNvPr>
            <p:cNvSpPr/>
            <p:nvPr/>
          </p:nvSpPr>
          <p:spPr bwMode="auto">
            <a:xfrm>
              <a:off x="6409426" y="1173624"/>
              <a:ext cx="962086" cy="962084"/>
            </a:xfrm>
            <a:prstGeom prst="ellipse">
              <a:avLst/>
            </a:prstGeom>
            <a:grpFill/>
            <a:ln w="57150">
              <a:solidFill>
                <a:schemeClr val="bg1"/>
              </a:solidFill>
            </a:ln>
            <a:effectLst>
              <a:innerShdw blurRad="63500" dist="50800" dir="13500000">
                <a:prstClr val="black">
                  <a:alpha val="50000"/>
                </a:prstClr>
              </a:innerShdw>
            </a:effectLst>
          </p:spPr>
          <p:txBody>
            <a:bodyPr/>
            <a:lstStyle/>
            <a:p>
              <a:pPr defTabSz="891735" fontAlgn="auto">
                <a:spcBef>
                  <a:spcPts val="0"/>
                </a:spcBef>
                <a:spcAft>
                  <a:spcPts val="0"/>
                </a:spcAft>
                <a:defRPr/>
              </a:pPr>
              <a:endParaRPr lang="zh-CN" altLang="en-US" sz="1383">
                <a:latin typeface="+mn-lt"/>
                <a:ea typeface="+mn-ea"/>
              </a:endParaRPr>
            </a:p>
          </p:txBody>
        </p:sp>
        <p:sp>
          <p:nvSpPr>
            <p:cNvPr id="70" name="TextBox 82">
              <a:extLst>
                <a:ext uri="{FF2B5EF4-FFF2-40B4-BE49-F238E27FC236}">
                  <a16:creationId xmlns:a16="http://schemas.microsoft.com/office/drawing/2014/main" xmlns="" id="{6C7D6F2F-74E3-41CF-B4B1-DE93D0D46ED8}"/>
                </a:ext>
              </a:extLst>
            </p:cNvPr>
            <p:cNvSpPr txBox="1"/>
            <p:nvPr/>
          </p:nvSpPr>
          <p:spPr>
            <a:xfrm>
              <a:off x="6653352" y="1318965"/>
              <a:ext cx="528257" cy="670033"/>
            </a:xfrm>
            <a:prstGeom prst="rect">
              <a:avLst/>
            </a:prstGeom>
            <a:grpFill/>
          </p:spPr>
          <p:txBody>
            <a:bodyPr wrap="none">
              <a:spAutoFit/>
            </a:bodyPr>
            <a:lstStyle/>
            <a:p>
              <a:pPr defTabSz="891735" fontAlgn="auto">
                <a:spcBef>
                  <a:spcPts val="0"/>
                </a:spcBef>
                <a:spcAft>
                  <a:spcPts val="0"/>
                </a:spcAft>
                <a:defRPr/>
              </a:pPr>
              <a:r>
                <a:rPr lang="en-US" altLang="zh-CN" sz="2568" b="1" dirty="0">
                  <a:solidFill>
                    <a:srgbClr val="F8F8F8"/>
                  </a:solidFill>
                  <a:latin typeface="+mj-ea"/>
                  <a:ea typeface="+mj-ea"/>
                </a:rPr>
                <a:t>1</a:t>
              </a:r>
              <a:endParaRPr lang="zh-CN" altLang="en-US" sz="2568" b="1" dirty="0">
                <a:solidFill>
                  <a:srgbClr val="F8F8F8"/>
                </a:solidFill>
                <a:latin typeface="+mj-ea"/>
                <a:ea typeface="+mj-ea"/>
              </a:endParaRPr>
            </a:p>
          </p:txBody>
        </p:sp>
      </p:grpSp>
      <p:grpSp>
        <p:nvGrpSpPr>
          <p:cNvPr id="71" name="组合 58">
            <a:extLst>
              <a:ext uri="{FF2B5EF4-FFF2-40B4-BE49-F238E27FC236}">
                <a16:creationId xmlns:a16="http://schemas.microsoft.com/office/drawing/2014/main" xmlns="" id="{10BEC0CB-BB64-4D48-9E09-0980A866A4E2}"/>
              </a:ext>
            </a:extLst>
          </p:cNvPr>
          <p:cNvGrpSpPr/>
          <p:nvPr/>
        </p:nvGrpSpPr>
        <p:grpSpPr>
          <a:xfrm>
            <a:off x="3007853" y="4043576"/>
            <a:ext cx="706767" cy="698312"/>
            <a:chOff x="6409426" y="2394908"/>
            <a:chExt cx="962086" cy="962084"/>
          </a:xfrm>
          <a:solidFill>
            <a:srgbClr val="0A7DB6"/>
          </a:solidFill>
        </p:grpSpPr>
        <p:sp>
          <p:nvSpPr>
            <p:cNvPr id="72" name="椭圆 71">
              <a:extLst>
                <a:ext uri="{FF2B5EF4-FFF2-40B4-BE49-F238E27FC236}">
                  <a16:creationId xmlns:a16="http://schemas.microsoft.com/office/drawing/2014/main" xmlns="" id="{F7946D8A-9AE7-44DB-AC03-5487CE4CFDAE}"/>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p:spPr>
          <p:txBody>
            <a:bodyPr/>
            <a:lstStyle/>
            <a:p>
              <a:pPr defTabSz="891735" fontAlgn="auto">
                <a:spcBef>
                  <a:spcPts val="0"/>
                </a:spcBef>
                <a:spcAft>
                  <a:spcPts val="0"/>
                </a:spcAft>
                <a:defRPr/>
              </a:pPr>
              <a:endParaRPr lang="zh-CN" altLang="en-US" sz="1383">
                <a:latin typeface="+mn-lt"/>
                <a:ea typeface="+mn-ea"/>
              </a:endParaRPr>
            </a:p>
          </p:txBody>
        </p:sp>
        <p:sp>
          <p:nvSpPr>
            <p:cNvPr id="73" name="TextBox 85">
              <a:extLst>
                <a:ext uri="{FF2B5EF4-FFF2-40B4-BE49-F238E27FC236}">
                  <a16:creationId xmlns:a16="http://schemas.microsoft.com/office/drawing/2014/main" xmlns="" id="{89CE8DBB-3838-4CE8-BF4F-C41EB566B62E}"/>
                </a:ext>
              </a:extLst>
            </p:cNvPr>
            <p:cNvSpPr txBox="1"/>
            <p:nvPr/>
          </p:nvSpPr>
          <p:spPr>
            <a:xfrm>
              <a:off x="6635865" y="2536282"/>
              <a:ext cx="545647" cy="711909"/>
            </a:xfrm>
            <a:prstGeom prst="rect">
              <a:avLst/>
            </a:prstGeom>
            <a:grpFill/>
          </p:spPr>
          <p:txBody>
            <a:bodyPr wrap="none">
              <a:spAutoFit/>
            </a:bodyPr>
            <a:lstStyle>
              <a:defPPr>
                <a:defRPr lang="zh-CN"/>
              </a:defPPr>
              <a:lvl1pPr>
                <a:defRPr sz="2800" b="1">
                  <a:solidFill>
                    <a:srgbClr val="F8F8F8"/>
                  </a:solidFill>
                  <a:latin typeface="+mj-ea"/>
                  <a:ea typeface="+mj-ea"/>
                </a:defRPr>
              </a:lvl1pPr>
            </a:lstStyle>
            <a:p>
              <a:pPr defTabSz="891735" fontAlgn="auto">
                <a:spcBef>
                  <a:spcPts val="0"/>
                </a:spcBef>
                <a:spcAft>
                  <a:spcPts val="0"/>
                </a:spcAft>
                <a:defRPr/>
              </a:pPr>
              <a:r>
                <a:rPr lang="en-US" altLang="zh-CN" sz="2765" dirty="0"/>
                <a:t>2</a:t>
              </a:r>
              <a:endParaRPr lang="zh-CN" altLang="en-US" sz="2765" dirty="0"/>
            </a:p>
          </p:txBody>
        </p:sp>
      </p:grpSp>
      <p:sp>
        <p:nvSpPr>
          <p:cNvPr id="74" name="TextBox 92">
            <a:extLst>
              <a:ext uri="{FF2B5EF4-FFF2-40B4-BE49-F238E27FC236}">
                <a16:creationId xmlns:a16="http://schemas.microsoft.com/office/drawing/2014/main" xmlns="" id="{5F2FF93E-7EFA-4EF1-B924-BCCE45FDBBBF}"/>
              </a:ext>
            </a:extLst>
          </p:cNvPr>
          <p:cNvSpPr txBox="1"/>
          <p:nvPr/>
        </p:nvSpPr>
        <p:spPr>
          <a:xfrm>
            <a:off x="3890528" y="4043576"/>
            <a:ext cx="3590279" cy="929279"/>
          </a:xfrm>
          <a:prstGeom prst="rect">
            <a:avLst/>
          </a:prstGeom>
          <a:noFill/>
        </p:spPr>
        <p:txBody>
          <a:bodyPr wrap="square" lIns="66852" tIns="33426" rIns="66852" bIns="33426">
            <a:spAutoFit/>
          </a:bodyPr>
          <a:lstStyle>
            <a:defPPr>
              <a:defRPr lang="zh-CN"/>
            </a:defPPr>
            <a:lvl1pPr defTabSz="891735" fontAlgn="auto">
              <a:lnSpc>
                <a:spcPct val="150000"/>
              </a:lnSpc>
              <a:spcBef>
                <a:spcPts val="0"/>
              </a:spcBef>
              <a:spcAft>
                <a:spcPts val="0"/>
              </a:spcAft>
              <a:defRPr sz="2800">
                <a:solidFill>
                  <a:schemeClr val="tx1">
                    <a:lumMod val="50000"/>
                    <a:lumOff val="50000"/>
                  </a:schemeClr>
                </a:solidFill>
                <a:latin typeface="+mj-ea"/>
                <a:ea typeface="+mj-ea"/>
              </a:defRPr>
            </a:lvl1pPr>
          </a:lstStyle>
          <a:p>
            <a:pPr>
              <a:lnSpc>
                <a:spcPct val="100000"/>
              </a:lnSpc>
            </a:pPr>
            <a:r>
              <a:rPr lang="zh-CN" altLang="en-US" dirty="0"/>
              <a:t>要拿从上往下第</a:t>
            </a:r>
            <a:r>
              <a:rPr lang="en-US" altLang="zh-CN" dirty="0"/>
              <a:t>3</a:t>
            </a:r>
            <a:r>
              <a:rPr lang="zh-CN" altLang="en-US" dirty="0"/>
              <a:t>个盘子需要怎么做？</a:t>
            </a:r>
          </a:p>
        </p:txBody>
      </p:sp>
      <p:sp>
        <p:nvSpPr>
          <p:cNvPr id="66" name="云形 65">
            <a:extLst>
              <a:ext uri="{FF2B5EF4-FFF2-40B4-BE49-F238E27FC236}">
                <a16:creationId xmlns:a16="http://schemas.microsoft.com/office/drawing/2014/main" xmlns="" id="{88B96870-0851-48F8-9072-D9022933667C}"/>
              </a:ext>
            </a:extLst>
          </p:cNvPr>
          <p:cNvSpPr/>
          <p:nvPr/>
        </p:nvSpPr>
        <p:spPr>
          <a:xfrm>
            <a:off x="3381080" y="248217"/>
            <a:ext cx="4427052" cy="2256482"/>
          </a:xfrm>
          <a:prstGeom prst="cloud">
            <a:avLst/>
          </a:prstGeom>
          <a:solidFill>
            <a:schemeClr val="bg1">
              <a:lumMod val="85000"/>
            </a:schemeClr>
          </a:solidFill>
          <a:ln>
            <a:noFill/>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800" dirty="0">
                <a:latin typeface="+mj-ea"/>
                <a:ea typeface="+mj-ea"/>
              </a:rPr>
              <a:t>所有操作只能从最上面的盘子处开始进行！</a:t>
            </a:r>
          </a:p>
        </p:txBody>
      </p:sp>
    </p:spTree>
    <p:extLst>
      <p:ext uri="{BB962C8B-B14F-4D97-AF65-F5344CB8AC3E}">
        <p14:creationId xmlns:p14="http://schemas.microsoft.com/office/powerpoint/2010/main" val="4657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heel(1)">
                                      <p:cBhvr>
                                        <p:cTn id="11" dur="500"/>
                                        <p:tgtEl>
                                          <p:spTgt spid="6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heel(1)">
                                      <p:cBhvr>
                                        <p:cTn id="20" dur="500"/>
                                        <p:tgtEl>
                                          <p:spTgt spid="71"/>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left)">
                                      <p:cBhvr>
                                        <p:cTn id="24" dur="500"/>
                                        <p:tgtEl>
                                          <p:spTgt spid="7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4" grpId="0"/>
      <p:bldP spid="6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906001B8-4FD8-45D6-BAD4-996F6494F411}"/>
              </a:ext>
            </a:extLst>
          </p:cNvPr>
          <p:cNvSpPr>
            <a:spLocks noGrp="1"/>
          </p:cNvSpPr>
          <p:nvPr>
            <p:ph type="title"/>
          </p:nvPr>
        </p:nvSpPr>
        <p:spPr/>
        <p:txBody>
          <a:bodyPr/>
          <a:lstStyle/>
          <a:p>
            <a:r>
              <a:rPr lang="zh-CN" altLang="en-US" dirty="0"/>
              <a:t>队列的定义</a:t>
            </a:r>
          </a:p>
        </p:txBody>
      </p:sp>
      <p:sp>
        <p:nvSpPr>
          <p:cNvPr id="7" name="内容占位符 6">
            <a:extLst>
              <a:ext uri="{FF2B5EF4-FFF2-40B4-BE49-F238E27FC236}">
                <a16:creationId xmlns:a16="http://schemas.microsoft.com/office/drawing/2014/main" xmlns="" id="{0F44EC84-2235-4F7E-9589-FA891A4F3C5D}"/>
              </a:ext>
            </a:extLst>
          </p:cNvPr>
          <p:cNvSpPr>
            <a:spLocks noGrp="1"/>
          </p:cNvSpPr>
          <p:nvPr>
            <p:ph idx="1"/>
          </p:nvPr>
        </p:nvSpPr>
        <p:spPr/>
        <p:txBody>
          <a:bodyPr/>
          <a:lstStyle/>
          <a:p>
            <a:r>
              <a:rPr kumimoji="1" lang="zh-CN" altLang="en-US" dirty="0">
                <a:latin typeface="+mn-lt"/>
                <a:ea typeface="+mj-ea"/>
              </a:rPr>
              <a:t>限定只能在表的一端进行插入</a:t>
            </a:r>
            <a:r>
              <a:rPr kumimoji="1" lang="en-US" altLang="zh-CN" dirty="0">
                <a:latin typeface="+mn-lt"/>
                <a:ea typeface="+mj-ea"/>
              </a:rPr>
              <a:t>(</a:t>
            </a:r>
            <a:r>
              <a:rPr kumimoji="1" lang="zh-CN" altLang="en-US" dirty="0">
                <a:latin typeface="+mn-lt"/>
                <a:ea typeface="+mj-ea"/>
              </a:rPr>
              <a:t>入队），而在表的另一端进行删除（出队）的线性表</a:t>
            </a:r>
            <a:endParaRPr kumimoji="1" lang="en-US" altLang="zh-CN" dirty="0">
              <a:latin typeface="+mn-lt"/>
              <a:ea typeface="+mj-ea"/>
            </a:endParaRPr>
          </a:p>
          <a:p>
            <a:pPr lvl="1"/>
            <a:r>
              <a:rPr kumimoji="1" lang="zh-CN" altLang="en-US" dirty="0">
                <a:latin typeface="+mn-lt"/>
                <a:ea typeface="+mj-ea"/>
              </a:rPr>
              <a:t>队尾</a:t>
            </a:r>
            <a:r>
              <a:rPr kumimoji="1" lang="en-US" altLang="zh-CN" dirty="0">
                <a:latin typeface="+mn-lt"/>
                <a:ea typeface="+mj-ea"/>
              </a:rPr>
              <a:t>(rear) ——</a:t>
            </a:r>
            <a:r>
              <a:rPr kumimoji="1" lang="zh-CN" altLang="en-US" dirty="0">
                <a:latin typeface="+mn-lt"/>
                <a:ea typeface="+mj-ea"/>
              </a:rPr>
              <a:t>允许插入的一端</a:t>
            </a:r>
            <a:endParaRPr kumimoji="1" lang="en-US" altLang="zh-CN" dirty="0">
              <a:latin typeface="+mn-lt"/>
              <a:ea typeface="+mj-ea"/>
            </a:endParaRPr>
          </a:p>
          <a:p>
            <a:pPr lvl="1"/>
            <a:r>
              <a:rPr kumimoji="1" lang="zh-CN" altLang="en-US" sz="2800" dirty="0">
                <a:latin typeface="+mn-lt"/>
                <a:ea typeface="+mj-ea"/>
              </a:rPr>
              <a:t>队首</a:t>
            </a:r>
            <a:r>
              <a:rPr kumimoji="1" lang="en-US" altLang="zh-CN" sz="2800" dirty="0">
                <a:latin typeface="+mn-lt"/>
                <a:ea typeface="+mj-ea"/>
              </a:rPr>
              <a:t>(front) ——</a:t>
            </a:r>
            <a:r>
              <a:rPr kumimoji="1" lang="zh-CN" altLang="en-US" sz="2800" dirty="0">
                <a:latin typeface="+mn-lt"/>
                <a:ea typeface="+mj-ea"/>
              </a:rPr>
              <a:t>允许删除的一端</a:t>
            </a:r>
            <a:endParaRPr lang="zh-CN" altLang="en-US" dirty="0">
              <a:latin typeface="+mn-lt"/>
              <a:ea typeface="+mj-ea"/>
            </a:endParaRPr>
          </a:p>
        </p:txBody>
      </p:sp>
      <p:sp>
        <p:nvSpPr>
          <p:cNvPr id="8" name="文本占位符 7">
            <a:extLst>
              <a:ext uri="{FF2B5EF4-FFF2-40B4-BE49-F238E27FC236}">
                <a16:creationId xmlns:a16="http://schemas.microsoft.com/office/drawing/2014/main" xmlns="" id="{8CF5E864-7732-4714-8F03-FE853BDABF42}"/>
              </a:ext>
            </a:extLst>
          </p:cNvPr>
          <p:cNvSpPr>
            <a:spLocks noGrp="1"/>
          </p:cNvSpPr>
          <p:nvPr>
            <p:ph type="body" sz="quarter" idx="13"/>
          </p:nvPr>
        </p:nvSpPr>
        <p:spPr/>
        <p:txBody>
          <a:bodyPr/>
          <a:lstStyle/>
          <a:p>
            <a:r>
              <a:rPr lang="en-US" altLang="zh-CN" dirty="0"/>
              <a:t>3.4 </a:t>
            </a:r>
            <a:r>
              <a:rPr lang="zh-CN" altLang="en-US" sz="2000" b="0" dirty="0"/>
              <a:t>队列的类型定义</a:t>
            </a:r>
            <a:endParaRPr lang="zh-CN" altLang="en-US" dirty="0"/>
          </a:p>
        </p:txBody>
      </p:sp>
      <p:sp>
        <p:nvSpPr>
          <p:cNvPr id="9" name="云形 8">
            <a:extLst>
              <a:ext uri="{FF2B5EF4-FFF2-40B4-BE49-F238E27FC236}">
                <a16:creationId xmlns:a16="http://schemas.microsoft.com/office/drawing/2014/main" xmlns="" id="{863F9905-32E1-44DF-A4D5-BD5F741C1AE6}"/>
              </a:ext>
            </a:extLst>
          </p:cNvPr>
          <p:cNvSpPr/>
          <p:nvPr/>
        </p:nvSpPr>
        <p:spPr>
          <a:xfrm>
            <a:off x="6704862" y="3154785"/>
            <a:ext cx="5332033" cy="2253580"/>
          </a:xfrm>
          <a:prstGeom prst="cloud">
            <a:avLst/>
          </a:prstGeom>
          <a:solidFill>
            <a:schemeClr val="tx2">
              <a:lumMod val="40000"/>
              <a:lumOff val="60000"/>
            </a:schemeClr>
          </a:solidFill>
          <a:ln>
            <a:noFill/>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0">
            <a:schemeClr val="accent1"/>
          </a:fillRef>
          <a:effectRef idx="1">
            <a:schemeClr val="accent1"/>
          </a:effectRef>
          <a:fontRef idx="minor">
            <a:schemeClr val="tx1"/>
          </a:fontRef>
        </p:style>
        <p:txBody>
          <a:bodyPr lIns="36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panose="020F0502020204030204"/>
                <a:ea typeface="黑体" panose="02010609060101010101" pitchFamily="49" charset="-122"/>
                <a:cs typeface="+mn-cs"/>
              </a:rPr>
              <a:t>特点：</a:t>
            </a:r>
            <a:endParaRPr kumimoji="0" lang="en-US" altLang="zh-CN" sz="2800" b="1" i="0" u="none" strike="noStrike" kern="1200" cap="none" spc="0" normalizeH="0" baseline="0" noProof="0" dirty="0">
              <a:ln>
                <a:noFill/>
              </a:ln>
              <a:solidFill>
                <a:prstClr val="white"/>
              </a:solidFill>
              <a:effectLst/>
              <a:uLnTx/>
              <a:uFillTx/>
              <a:latin typeface="Calibri" panose="020F0502020204030204"/>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FIFO</a:t>
            </a:r>
            <a:r>
              <a:rPr kumimoji="0" lang="zh-CN" altLang="en-US"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kumimoji="0" lang="en-US" altLang="zh-CN"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first in-first out </a:t>
            </a:r>
            <a:r>
              <a:rPr kumimoji="0" lang="zh-CN" altLang="en-US"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p>
          <a:p>
            <a:pPr algn="ctr"/>
            <a:endParaRPr lang="zh-CN" altLang="en-US" dirty="0"/>
          </a:p>
        </p:txBody>
      </p:sp>
      <p:graphicFrame>
        <p:nvGraphicFramePr>
          <p:cNvPr id="11" name="表格 11">
            <a:extLst>
              <a:ext uri="{FF2B5EF4-FFF2-40B4-BE49-F238E27FC236}">
                <a16:creationId xmlns:a16="http://schemas.microsoft.com/office/drawing/2014/main" xmlns="" id="{33F5B1B0-3AE0-4400-A3D9-F73BA1C13D8D}"/>
              </a:ext>
            </a:extLst>
          </p:cNvPr>
          <p:cNvGraphicFramePr>
            <a:graphicFrameLocks noGrp="1"/>
          </p:cNvGraphicFramePr>
          <p:nvPr>
            <p:extLst>
              <p:ext uri="{D42A27DB-BD31-4B8C-83A1-F6EECF244321}">
                <p14:modId xmlns:p14="http://schemas.microsoft.com/office/powerpoint/2010/main" val="1751473150"/>
              </p:ext>
            </p:extLst>
          </p:nvPr>
        </p:nvGraphicFramePr>
        <p:xfrm>
          <a:off x="1406902" y="4555790"/>
          <a:ext cx="4775785" cy="611828"/>
        </p:xfrm>
        <a:graphic>
          <a:graphicData uri="http://schemas.openxmlformats.org/drawingml/2006/table">
            <a:tbl>
              <a:tblPr firstRow="1" bandRow="1">
                <a:tableStyleId>{5C22544A-7EE6-4342-B048-85BDC9FD1C3A}</a:tableStyleId>
              </a:tblPr>
              <a:tblGrid>
                <a:gridCol w="874903">
                  <a:extLst>
                    <a:ext uri="{9D8B030D-6E8A-4147-A177-3AD203B41FA5}">
                      <a16:colId xmlns:a16="http://schemas.microsoft.com/office/drawing/2014/main" xmlns="" val="929812063"/>
                    </a:ext>
                  </a:extLst>
                </a:gridCol>
                <a:gridCol w="864066">
                  <a:extLst>
                    <a:ext uri="{9D8B030D-6E8A-4147-A177-3AD203B41FA5}">
                      <a16:colId xmlns:a16="http://schemas.microsoft.com/office/drawing/2014/main" xmlns="" val="274372940"/>
                    </a:ext>
                  </a:extLst>
                </a:gridCol>
                <a:gridCol w="1392572">
                  <a:extLst>
                    <a:ext uri="{9D8B030D-6E8A-4147-A177-3AD203B41FA5}">
                      <a16:colId xmlns:a16="http://schemas.microsoft.com/office/drawing/2014/main" xmlns="" val="328559744"/>
                    </a:ext>
                  </a:extLst>
                </a:gridCol>
                <a:gridCol w="864066">
                  <a:extLst>
                    <a:ext uri="{9D8B030D-6E8A-4147-A177-3AD203B41FA5}">
                      <a16:colId xmlns:a16="http://schemas.microsoft.com/office/drawing/2014/main" xmlns="" val="2519166313"/>
                    </a:ext>
                  </a:extLst>
                </a:gridCol>
                <a:gridCol w="780178">
                  <a:extLst>
                    <a:ext uri="{9D8B030D-6E8A-4147-A177-3AD203B41FA5}">
                      <a16:colId xmlns:a16="http://schemas.microsoft.com/office/drawing/2014/main" xmlns="" val="1527821134"/>
                    </a:ext>
                  </a:extLst>
                </a:gridCol>
              </a:tblGrid>
              <a:tr h="611828">
                <a:tc>
                  <a:txBody>
                    <a:bodyPr/>
                    <a:lstStyle/>
                    <a:p>
                      <a:pPr algn="ctr"/>
                      <a:r>
                        <a:rPr lang="en-US" altLang="zh-CN" sz="2400" b="0" baseline="0" dirty="0">
                          <a:solidFill>
                            <a:schemeClr val="tx1"/>
                          </a:solidFill>
                        </a:rPr>
                        <a:t>a</a:t>
                      </a:r>
                      <a:r>
                        <a:rPr lang="en-US" altLang="zh-CN" sz="2400" b="0" baseline="-25000" dirty="0">
                          <a:solidFill>
                            <a:schemeClr val="tx1"/>
                          </a:solidFill>
                        </a:rPr>
                        <a:t>1</a:t>
                      </a:r>
                      <a:endParaRPr lang="zh-CN" altLang="en-US" sz="2400" b="0" baseline="-25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400" b="0" baseline="0" dirty="0">
                          <a:solidFill>
                            <a:schemeClr val="tx1"/>
                          </a:solidFill>
                        </a:rPr>
                        <a:t> a</a:t>
                      </a:r>
                      <a:r>
                        <a:rPr lang="en-US" altLang="zh-CN" sz="2400" b="0" kern="1200" baseline="-25000" dirty="0">
                          <a:solidFill>
                            <a:schemeClr val="tx1"/>
                          </a:solidFill>
                          <a:latin typeface="+mn-lt"/>
                          <a:ea typeface="+mn-ea"/>
                          <a:cs typeface="+mn-cs"/>
                        </a:rPr>
                        <a:t>2</a:t>
                      </a:r>
                      <a:endParaRPr lang="zh-CN" altLang="en-US" sz="2400" b="0" kern="1200" baseline="-250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altLang="zh-CN" sz="2400" b="0" baseline="0" dirty="0">
                          <a:solidFill>
                            <a:schemeClr val="tx1"/>
                          </a:solidFill>
                        </a:rPr>
                        <a:t> …</a:t>
                      </a:r>
                      <a:endParaRPr lang="zh-CN" altLang="en-US" sz="2400" b="0"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400" b="0" baseline="0" dirty="0">
                          <a:solidFill>
                            <a:schemeClr val="tx1"/>
                          </a:solidFill>
                        </a:rPr>
                        <a:t> a</a:t>
                      </a:r>
                      <a:r>
                        <a:rPr lang="en-US" altLang="zh-CN" sz="2400" b="0" kern="1200" baseline="-25000" dirty="0">
                          <a:solidFill>
                            <a:schemeClr val="tx1"/>
                          </a:solidFill>
                          <a:latin typeface="+mn-lt"/>
                          <a:ea typeface="+mn-ea"/>
                          <a:cs typeface="+mn-cs"/>
                        </a:rPr>
                        <a:t>n</a:t>
                      </a:r>
                      <a:endParaRPr lang="zh-CN" altLang="en-US" sz="2400" b="0" kern="1200" baseline="-250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endParaRPr lang="zh-CN" altLang="en-US" sz="2400" b="0"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906089959"/>
                  </a:ext>
                </a:extLst>
              </a:tr>
            </a:tbl>
          </a:graphicData>
        </a:graphic>
      </p:graphicFrame>
      <p:grpSp>
        <p:nvGrpSpPr>
          <p:cNvPr id="12" name="组合 11">
            <a:extLst>
              <a:ext uri="{FF2B5EF4-FFF2-40B4-BE49-F238E27FC236}">
                <a16:creationId xmlns:a16="http://schemas.microsoft.com/office/drawing/2014/main" xmlns="" id="{95026EDF-011E-4B1A-BEF0-79FBBEF98083}"/>
              </a:ext>
            </a:extLst>
          </p:cNvPr>
          <p:cNvGrpSpPr/>
          <p:nvPr/>
        </p:nvGrpSpPr>
        <p:grpSpPr>
          <a:xfrm>
            <a:off x="895375" y="5167618"/>
            <a:ext cx="1646488" cy="943159"/>
            <a:chOff x="6370320" y="1993399"/>
            <a:chExt cx="1646488" cy="943159"/>
          </a:xfrm>
        </p:grpSpPr>
        <p:sp>
          <p:nvSpPr>
            <p:cNvPr id="13" name="文本框 12">
              <a:extLst>
                <a:ext uri="{FF2B5EF4-FFF2-40B4-BE49-F238E27FC236}">
                  <a16:creationId xmlns:a16="http://schemas.microsoft.com/office/drawing/2014/main" xmlns="" id="{B9B0440C-739A-4AA2-BD73-513EB1AE1F46}"/>
                </a:ext>
              </a:extLst>
            </p:cNvPr>
            <p:cNvSpPr txBox="1"/>
            <p:nvPr/>
          </p:nvSpPr>
          <p:spPr>
            <a:xfrm>
              <a:off x="6370320" y="2474893"/>
              <a:ext cx="1646488"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队首</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front</a:t>
              </a:r>
              <a:endParaRPr lang="zh-CN" altLang="en-US" sz="1400" dirty="0"/>
            </a:p>
          </p:txBody>
        </p:sp>
        <p:cxnSp>
          <p:nvCxnSpPr>
            <p:cNvPr id="14" name="直接箭头连接符 13">
              <a:extLst>
                <a:ext uri="{FF2B5EF4-FFF2-40B4-BE49-F238E27FC236}">
                  <a16:creationId xmlns:a16="http://schemas.microsoft.com/office/drawing/2014/main" xmlns="" id="{9157A212-8B56-4EDB-879A-AF2D00CCCDEE}"/>
                </a:ext>
              </a:extLst>
            </p:cNvPr>
            <p:cNvCxnSpPr>
              <a:cxnSpLocks/>
            </p:cNvCxnSpPr>
            <p:nvPr/>
          </p:nvCxnSpPr>
          <p:spPr>
            <a:xfrm flipV="1">
              <a:off x="7336342" y="1993399"/>
              <a:ext cx="1" cy="4814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6" name="组合 15">
            <a:extLst>
              <a:ext uri="{FF2B5EF4-FFF2-40B4-BE49-F238E27FC236}">
                <a16:creationId xmlns:a16="http://schemas.microsoft.com/office/drawing/2014/main" xmlns="" id="{A1D8CE87-4784-4ACC-8C64-41651CD0A176}"/>
              </a:ext>
            </a:extLst>
          </p:cNvPr>
          <p:cNvGrpSpPr/>
          <p:nvPr/>
        </p:nvGrpSpPr>
        <p:grpSpPr>
          <a:xfrm>
            <a:off x="4134924" y="5167618"/>
            <a:ext cx="1485696" cy="943159"/>
            <a:chOff x="6445821" y="1993399"/>
            <a:chExt cx="1485696" cy="943159"/>
          </a:xfrm>
        </p:grpSpPr>
        <p:sp>
          <p:nvSpPr>
            <p:cNvPr id="17" name="文本框 16">
              <a:extLst>
                <a:ext uri="{FF2B5EF4-FFF2-40B4-BE49-F238E27FC236}">
                  <a16:creationId xmlns:a16="http://schemas.microsoft.com/office/drawing/2014/main" xmlns="" id="{46F04890-96B8-4093-8FEA-8526161149BA}"/>
                </a:ext>
              </a:extLst>
            </p:cNvPr>
            <p:cNvSpPr txBox="1"/>
            <p:nvPr/>
          </p:nvSpPr>
          <p:spPr>
            <a:xfrm>
              <a:off x="6445821" y="2474893"/>
              <a:ext cx="1485696"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队</a:t>
              </a:r>
              <a:r>
                <a:rPr lang="zh-CN" altLang="en-US" sz="2400" dirty="0">
                  <a:solidFill>
                    <a:prstClr val="black"/>
                  </a:solidFill>
                  <a:latin typeface="黑体" panose="02010609060101010101" pitchFamily="49" charset="-122"/>
                  <a:ea typeface="黑体" panose="02010609060101010101" pitchFamily="49" charset="-122"/>
                </a:rPr>
                <a:t>尾</a:t>
              </a:r>
              <a:r>
                <a:rPr lang="en-US" altLang="zh-CN" sz="2400" dirty="0">
                  <a:solidFill>
                    <a:prstClr val="black"/>
                  </a:solidFill>
                  <a:latin typeface="黑体" panose="02010609060101010101" pitchFamily="49" charset="-122"/>
                  <a:ea typeface="黑体" panose="02010609060101010101" pitchFamily="49" charset="-122"/>
                </a:rPr>
                <a:t>rear</a:t>
              </a:r>
              <a:endParaRPr lang="zh-CN" altLang="en-US" sz="1400" dirty="0"/>
            </a:p>
          </p:txBody>
        </p:sp>
        <p:cxnSp>
          <p:nvCxnSpPr>
            <p:cNvPr id="18" name="直接箭头连接符 17">
              <a:extLst>
                <a:ext uri="{FF2B5EF4-FFF2-40B4-BE49-F238E27FC236}">
                  <a16:creationId xmlns:a16="http://schemas.microsoft.com/office/drawing/2014/main" xmlns="" id="{61B7FA0C-E91A-4539-ADF9-75563937B511}"/>
                </a:ext>
              </a:extLst>
            </p:cNvPr>
            <p:cNvCxnSpPr>
              <a:cxnSpLocks/>
            </p:cNvCxnSpPr>
            <p:nvPr/>
          </p:nvCxnSpPr>
          <p:spPr>
            <a:xfrm flipV="1">
              <a:off x="7336342" y="1993399"/>
              <a:ext cx="1" cy="4814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9493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FD299A-DFC7-4C3C-924E-32D74D3D7083}"/>
              </a:ext>
            </a:extLst>
          </p:cNvPr>
          <p:cNvSpPr>
            <a:spLocks noGrp="1"/>
          </p:cNvSpPr>
          <p:nvPr>
            <p:ph type="title"/>
          </p:nvPr>
        </p:nvSpPr>
        <p:spPr/>
        <p:txBody>
          <a:bodyPr/>
          <a:lstStyle/>
          <a:p>
            <a:r>
              <a:rPr lang="en-US" altLang="zh-CN" dirty="0"/>
              <a:t>ADT——</a:t>
            </a:r>
            <a:r>
              <a:rPr lang="zh-CN" altLang="en-US" dirty="0"/>
              <a:t>队列</a:t>
            </a:r>
          </a:p>
        </p:txBody>
      </p:sp>
      <p:sp>
        <p:nvSpPr>
          <p:cNvPr id="4" name="文本占位符 3">
            <a:extLst>
              <a:ext uri="{FF2B5EF4-FFF2-40B4-BE49-F238E27FC236}">
                <a16:creationId xmlns:a16="http://schemas.microsoft.com/office/drawing/2014/main" xmlns="" id="{568E1300-2DCE-4C6C-B363-965EC58B4D58}"/>
              </a:ext>
            </a:extLst>
          </p:cNvPr>
          <p:cNvSpPr>
            <a:spLocks noGrp="1"/>
          </p:cNvSpPr>
          <p:nvPr>
            <p:ph type="body" sz="quarter" idx="13"/>
          </p:nvPr>
        </p:nvSpPr>
        <p:spPr/>
        <p:txBody>
          <a:bodyPr/>
          <a:lstStyle/>
          <a:p>
            <a:r>
              <a:rPr lang="en-US" altLang="zh-CN" dirty="0"/>
              <a:t>3.4 </a:t>
            </a:r>
            <a:r>
              <a:rPr lang="zh-CN" altLang="en-US" sz="2000" b="0" dirty="0"/>
              <a:t>队列的类型定义</a:t>
            </a:r>
            <a:endParaRPr lang="zh-CN" altLang="en-US" dirty="0"/>
          </a:p>
          <a:p>
            <a:endParaRPr lang="zh-CN" altLang="en-US" dirty="0"/>
          </a:p>
        </p:txBody>
      </p:sp>
      <p:sp>
        <p:nvSpPr>
          <p:cNvPr id="5" name="矩形: 圆角 4">
            <a:extLst>
              <a:ext uri="{FF2B5EF4-FFF2-40B4-BE49-F238E27FC236}">
                <a16:creationId xmlns:a16="http://schemas.microsoft.com/office/drawing/2014/main" xmlns="" id="{9B463331-2FAB-449C-9EEB-BD67FE1F7BF2}"/>
              </a:ext>
            </a:extLst>
          </p:cNvPr>
          <p:cNvSpPr/>
          <p:nvPr/>
        </p:nvSpPr>
        <p:spPr>
          <a:xfrm>
            <a:off x="235974" y="1417637"/>
            <a:ext cx="11887200" cy="5311775"/>
          </a:xfrm>
          <a:prstGeom prst="roundRect">
            <a:avLst>
              <a:gd name="adj" fmla="val 8414"/>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xmlns="" id="{8628D771-C6D0-4F96-9AAB-399BB39A1EEB}"/>
              </a:ext>
            </a:extLst>
          </p:cNvPr>
          <p:cNvSpPr/>
          <p:nvPr/>
        </p:nvSpPr>
        <p:spPr>
          <a:xfrm>
            <a:off x="8225707" y="3824922"/>
            <a:ext cx="2310827" cy="419100"/>
          </a:xfrm>
          <a:prstGeom prst="roundRect">
            <a:avLst>
              <a:gd name="adj" fmla="val 50000"/>
            </a:avLst>
          </a:prstGeom>
          <a:solidFill>
            <a:srgbClr val="FFC000"/>
          </a:solidFill>
          <a:ln>
            <a:noFill/>
            <a:tailEnd type="none"/>
          </a:ln>
          <a:effectLst>
            <a:outerShdw blurRad="40000" dist="20000" dir="5400000" rotWithShape="0">
              <a:srgbClr val="000000">
                <a:alpha val="38000"/>
              </a:srgbClr>
            </a:outerShdw>
            <a:softEdge rad="635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xmlns="" id="{62253C52-7107-4D12-9A0F-3443F2D21DA0}"/>
              </a:ext>
            </a:extLst>
          </p:cNvPr>
          <p:cNvSpPr/>
          <p:nvPr/>
        </p:nvSpPr>
        <p:spPr>
          <a:xfrm>
            <a:off x="1936381" y="2858327"/>
            <a:ext cx="1879600" cy="414337"/>
          </a:xfrm>
          <a:prstGeom prst="roundRect">
            <a:avLst>
              <a:gd name="adj" fmla="val 50000"/>
            </a:avLst>
          </a:prstGeom>
          <a:solidFill>
            <a:srgbClr val="FFC000"/>
          </a:solidFill>
          <a:ln>
            <a:noFill/>
            <a:tailEnd type="none"/>
          </a:ln>
          <a:effectLst>
            <a:outerShdw blurRad="40000" dist="20000" dir="5400000" rotWithShape="0">
              <a:srgbClr val="000000">
                <a:alpha val="38000"/>
              </a:srgbClr>
            </a:outerShdw>
            <a:softEdge rad="635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EC2A9233-6D54-4A12-BA79-72891955C1C0}"/>
              </a:ext>
            </a:extLst>
          </p:cNvPr>
          <p:cNvSpPr/>
          <p:nvPr/>
        </p:nvSpPr>
        <p:spPr>
          <a:xfrm>
            <a:off x="8144141" y="2816860"/>
            <a:ext cx="2473960" cy="419100"/>
          </a:xfrm>
          <a:prstGeom prst="roundRect">
            <a:avLst>
              <a:gd name="adj" fmla="val 50000"/>
            </a:avLst>
          </a:prstGeom>
          <a:solidFill>
            <a:srgbClr val="FFC000"/>
          </a:solidFill>
          <a:ln>
            <a:noFill/>
            <a:tailEnd type="none"/>
          </a:ln>
          <a:effectLst>
            <a:outerShdw blurRad="40000" dist="20000" dir="5400000" rotWithShape="0">
              <a:srgbClr val="000000">
                <a:alpha val="38000"/>
              </a:srgbClr>
            </a:outerShdw>
            <a:softEdge rad="635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xmlns="" id="{863E6E08-761A-41C0-AF81-30657B92F4D9}"/>
              </a:ext>
            </a:extLst>
          </p:cNvPr>
          <p:cNvGraphicFramePr>
            <a:graphicFrameLocks noGrp="1"/>
          </p:cNvGraphicFramePr>
          <p:nvPr>
            <p:extLst>
              <p:ext uri="{D42A27DB-BD31-4B8C-83A1-F6EECF244321}">
                <p14:modId xmlns:p14="http://schemas.microsoft.com/office/powerpoint/2010/main" val="936645489"/>
              </p:ext>
            </p:extLst>
          </p:nvPr>
        </p:nvGraphicFramePr>
        <p:xfrm>
          <a:off x="508001" y="1503236"/>
          <a:ext cx="10891520" cy="5000046"/>
        </p:xfrm>
        <a:graphic>
          <a:graphicData uri="http://schemas.openxmlformats.org/drawingml/2006/table">
            <a:tbl>
              <a:tblPr>
                <a:tableStyleId>{2D5ABB26-0587-4C30-8999-92F81FD0307C}</a:tableStyleId>
              </a:tblPr>
              <a:tblGrid>
                <a:gridCol w="1495910">
                  <a:extLst>
                    <a:ext uri="{9D8B030D-6E8A-4147-A177-3AD203B41FA5}">
                      <a16:colId xmlns:a16="http://schemas.microsoft.com/office/drawing/2014/main" xmlns="" val="31432139"/>
                    </a:ext>
                  </a:extLst>
                </a:gridCol>
                <a:gridCol w="3131870">
                  <a:extLst>
                    <a:ext uri="{9D8B030D-6E8A-4147-A177-3AD203B41FA5}">
                      <a16:colId xmlns:a16="http://schemas.microsoft.com/office/drawing/2014/main" xmlns="" val="871050032"/>
                    </a:ext>
                  </a:extLst>
                </a:gridCol>
                <a:gridCol w="3131870">
                  <a:extLst>
                    <a:ext uri="{9D8B030D-6E8A-4147-A177-3AD203B41FA5}">
                      <a16:colId xmlns:a16="http://schemas.microsoft.com/office/drawing/2014/main" xmlns="" val="2739191148"/>
                    </a:ext>
                  </a:extLst>
                </a:gridCol>
                <a:gridCol w="3131870">
                  <a:extLst>
                    <a:ext uri="{9D8B030D-6E8A-4147-A177-3AD203B41FA5}">
                      <a16:colId xmlns:a16="http://schemas.microsoft.com/office/drawing/2014/main" xmlns="" val="3926115759"/>
                    </a:ext>
                  </a:extLst>
                </a:gridCol>
              </a:tblGrid>
              <a:tr h="681164">
                <a:tc>
                  <a:txBody>
                    <a:bodyPr/>
                    <a:lstStyle/>
                    <a:p>
                      <a:pPr algn="ctr" fontAlgn="ctr"/>
                      <a:r>
                        <a:rPr lang="zh-CN" altLang="en-US" sz="2000" b="0" u="sng" strike="noStrike" dirty="0">
                          <a:solidFill>
                            <a:schemeClr val="tx1"/>
                          </a:solidFill>
                          <a:effectLst/>
                          <a:latin typeface="+mn-lt"/>
                          <a:ea typeface="+mj-ea"/>
                          <a:cs typeface="Times New Roman" panose="02020603050405020304" pitchFamily="18" charset="0"/>
                        </a:rPr>
                        <a:t>数据对象</a:t>
                      </a:r>
                      <a:endParaRPr lang="zh-CN" altLang="en-US" sz="20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D</a:t>
                      </a: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i="1" u="none" strike="noStrike" kern="1200" dirty="0">
                          <a:solidFill>
                            <a:schemeClr val="tx1"/>
                          </a:solidFill>
                          <a:effectLst/>
                          <a:latin typeface="+mn-lt"/>
                          <a:ea typeface="+mj-ea"/>
                          <a:cs typeface="Times New Roman" panose="02020603050405020304" pitchFamily="18" charset="0"/>
                        </a:rPr>
                        <a:t> </a:t>
                      </a: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 ∈</a:t>
                      </a:r>
                      <a:r>
                        <a:rPr lang="en-US" altLang="zh-CN" sz="2000" b="0" u="none" strike="noStrike" kern="1200" dirty="0">
                          <a:solidFill>
                            <a:schemeClr val="tx1"/>
                          </a:solidFill>
                          <a:effectLst/>
                          <a:latin typeface="+mn-lt"/>
                          <a:ea typeface="+mj-ea"/>
                          <a:cs typeface="Times New Roman" panose="02020603050405020304" pitchFamily="18" charset="0"/>
                        </a:rPr>
                        <a:t>Elem</a:t>
                      </a:r>
                      <a:r>
                        <a:rPr lang="it-IT" altLang="zh-CN" sz="2000" b="0" u="none" strike="noStrike" kern="1200" dirty="0">
                          <a:solidFill>
                            <a:schemeClr val="tx1"/>
                          </a:solidFill>
                          <a:effectLst/>
                          <a:latin typeface="+mn-lt"/>
                          <a:ea typeface="+mj-ea"/>
                          <a:cs typeface="Times New Roman" panose="02020603050405020304" pitchFamily="18" charset="0"/>
                        </a:rPr>
                        <a:t>Set, </a:t>
                      </a:r>
                      <a:r>
                        <a:rPr lang="it-IT" altLang="zh-CN" sz="2000" b="0" i="1" u="none" strike="noStrike" kern="12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=0,1,...,n</a:t>
                      </a:r>
                      <a:r>
                        <a:rPr lang="it-IT" altLang="zh-CN" sz="2000" b="0" i="0" u="none" strike="noStrike" kern="1200" dirty="0">
                          <a:solidFill>
                            <a:schemeClr val="tx1"/>
                          </a:solidFill>
                          <a:effectLst/>
                          <a:latin typeface="+mn-lt"/>
                          <a:ea typeface="+mj-ea"/>
                          <a:cs typeface="Times New Roman" panose="02020603050405020304" pitchFamily="18" charset="0"/>
                        </a:rPr>
                        <a:t>-1</a:t>
                      </a:r>
                      <a:r>
                        <a:rPr lang="it-IT" altLang="zh-CN" sz="2000" b="0" u="none" strike="noStrike" kern="1200" dirty="0">
                          <a:solidFill>
                            <a:schemeClr val="tx1"/>
                          </a:solidFill>
                          <a:effectLst/>
                          <a:latin typeface="+mn-lt"/>
                          <a:ea typeface="+mj-ea"/>
                          <a:cs typeface="Times New Roman" panose="02020603050405020304" pitchFamily="18" charset="0"/>
                        </a:rPr>
                        <a:t> }</a:t>
                      </a:r>
                      <a:endParaRPr lang="it-IT"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lnL>
                      <a:noFill/>
                    </a:lnL>
                  </a:tcPr>
                </a:tc>
                <a:extLst>
                  <a:ext uri="{0D108BD9-81ED-4DB2-BD59-A6C34878D82A}">
                    <a16:rowId xmlns:a16="http://schemas.microsoft.com/office/drawing/2014/main" xmlns="" val="1984721625"/>
                  </a:ext>
                </a:extLst>
              </a:tr>
              <a:tr h="629818">
                <a:tc>
                  <a:txBody>
                    <a:bodyPr/>
                    <a:lstStyle/>
                    <a:p>
                      <a:pPr algn="ctr" fontAlgn="ctr"/>
                      <a:r>
                        <a:rPr lang="zh-CN" altLang="en-US" sz="2000" b="0" u="sng" strike="noStrike" dirty="0">
                          <a:solidFill>
                            <a:schemeClr val="tx1"/>
                          </a:solidFill>
                          <a:effectLst/>
                          <a:latin typeface="+mn-lt"/>
                          <a:ea typeface="+mj-ea"/>
                          <a:cs typeface="Times New Roman" panose="02020603050405020304" pitchFamily="18" charset="0"/>
                        </a:rPr>
                        <a:t>数据关系</a:t>
                      </a:r>
                      <a:endParaRPr lang="zh-CN" altLang="en-US" sz="20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it-IT" altLang="zh-CN" sz="2000" b="0" i="1" u="none" strike="noStrike" kern="1200" dirty="0">
                          <a:solidFill>
                            <a:schemeClr val="tx1"/>
                          </a:solidFill>
                          <a:effectLst/>
                          <a:latin typeface="+mn-lt"/>
                          <a:ea typeface="+mj-ea"/>
                          <a:cs typeface="Times New Roman" panose="02020603050405020304" pitchFamily="18" charset="0"/>
                        </a:rPr>
                        <a:t>R</a:t>
                      </a:r>
                      <a:r>
                        <a:rPr lang="it-IT" altLang="zh-CN" sz="2000" b="0" u="none" strike="noStrike" kern="1200" baseline="-25000" dirty="0">
                          <a:solidFill>
                            <a:schemeClr val="tx1"/>
                          </a:solidFill>
                          <a:effectLst/>
                          <a:latin typeface="+mn-lt"/>
                          <a:ea typeface="+mj-ea"/>
                          <a:cs typeface="Times New Roman" panose="02020603050405020304" pitchFamily="18" charset="0"/>
                        </a:rPr>
                        <a:t>1</a:t>
                      </a:r>
                      <a:r>
                        <a:rPr lang="it-IT" altLang="zh-CN" sz="2000" b="0" u="none" strike="noStrike" kern="1200" dirty="0">
                          <a:solidFill>
                            <a:schemeClr val="tx1"/>
                          </a:solidFill>
                          <a:effectLst/>
                          <a:latin typeface="+mn-lt"/>
                          <a:ea typeface="+mj-ea"/>
                          <a:cs typeface="Times New Roman" panose="02020603050405020304" pitchFamily="18" charset="0"/>
                        </a:rPr>
                        <a:t>＝{ &lt;</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baseline="-25000" dirty="0">
                          <a:solidFill>
                            <a:schemeClr val="tx1"/>
                          </a:solidFill>
                          <a:effectLst/>
                          <a:latin typeface="+mn-lt"/>
                          <a:ea typeface="+mj-ea"/>
                          <a:cs typeface="Times New Roman" panose="02020603050405020304" pitchFamily="18" charset="0"/>
                        </a:rPr>
                        <a:t>-1</a:t>
                      </a: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 &gt;|</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baseline="-25000" dirty="0">
                          <a:solidFill>
                            <a:schemeClr val="tx1"/>
                          </a:solidFill>
                          <a:effectLst/>
                          <a:latin typeface="+mn-lt"/>
                          <a:ea typeface="+mj-ea"/>
                          <a:cs typeface="Times New Roman" panose="02020603050405020304" pitchFamily="18" charset="0"/>
                        </a:rPr>
                        <a:t>-1</a:t>
                      </a: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a:t>
                      </a:r>
                      <a:r>
                        <a:rPr lang="it-IT" altLang="zh-CN" sz="2000" b="0" i="1" u="none" strike="noStrike" kern="1200" dirty="0">
                          <a:solidFill>
                            <a:schemeClr val="tx1"/>
                          </a:solidFill>
                          <a:effectLst/>
                          <a:latin typeface="+mn-lt"/>
                          <a:ea typeface="+mj-ea"/>
                          <a:cs typeface="Times New Roman" panose="02020603050405020304" pitchFamily="18" charset="0"/>
                        </a:rPr>
                        <a:t>D</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a:t>
                      </a:r>
                      <a:endParaRPr lang="it-IT" altLang="zh-CN" sz="2000" b="0" i="0" u="none" strike="noStrike" kern="1200"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lnL>
                      <a:noFill/>
                    </a:lnL>
                  </a:tcPr>
                </a:tc>
                <a:extLst>
                  <a:ext uri="{0D108BD9-81ED-4DB2-BD59-A6C34878D82A}">
                    <a16:rowId xmlns:a16="http://schemas.microsoft.com/office/drawing/2014/main" xmlns="" val="3216698780"/>
                  </a:ext>
                </a:extLst>
              </a:tr>
              <a:tr h="832553">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zh-CN" altLang="en-US" sz="2000" b="0" u="sng" strike="noStrike" dirty="0">
                          <a:solidFill>
                            <a:schemeClr val="tx1"/>
                          </a:solidFill>
                          <a:effectLst/>
                          <a:latin typeface="+mn-lt"/>
                          <a:ea typeface="+mj-ea"/>
                          <a:cs typeface="Times New Roman" panose="02020603050405020304" pitchFamily="18" charset="0"/>
                        </a:rPr>
                        <a:t>基本操作</a:t>
                      </a:r>
                      <a:endParaRPr lang="zh-CN" altLang="en-US" sz="20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000" b="0" dirty="0" err="1">
                          <a:solidFill>
                            <a:schemeClr val="tx1"/>
                          </a:solidFill>
                          <a:latin typeface="+mn-lt"/>
                          <a:ea typeface="+mj-ea"/>
                        </a:rPr>
                        <a:t>InitQueue</a:t>
                      </a:r>
                      <a:r>
                        <a:rPr kumimoji="1" lang="en-US" altLang="zh-CN" sz="2000" b="0" dirty="0">
                          <a:solidFill>
                            <a:schemeClr val="tx1"/>
                          </a:solidFill>
                          <a:latin typeface="+mn-lt"/>
                          <a:ea typeface="+mj-ea"/>
                        </a:rPr>
                        <a:t>(&amp;Q)</a:t>
                      </a:r>
                    </a:p>
                    <a:p>
                      <a:pPr>
                        <a:lnSpc>
                          <a:spcPct val="120000"/>
                        </a:lnSpc>
                      </a:pPr>
                      <a:r>
                        <a:rPr lang="zh-CN" altLang="en-US" sz="2000" b="0" dirty="0">
                          <a:solidFill>
                            <a:srgbClr val="000000"/>
                          </a:solidFill>
                          <a:latin typeface="+mn-lt"/>
                          <a:ea typeface="+mj-ea"/>
                        </a:rPr>
                        <a:t>操作结果：构造空队列</a:t>
                      </a:r>
                      <a:r>
                        <a:rPr lang="en-US" altLang="zh-CN" sz="2000" b="0" dirty="0">
                          <a:solidFill>
                            <a:srgbClr val="000000"/>
                          </a:solidFill>
                          <a:latin typeface="+mn-lt"/>
                          <a:ea typeface="+mj-ea"/>
                        </a:rPr>
                        <a:t>Q</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r>
                        <a:rPr kumimoji="1" lang="en-US" altLang="zh-CN" sz="2000" b="0" dirty="0" err="1">
                          <a:solidFill>
                            <a:schemeClr val="tx1"/>
                          </a:solidFill>
                          <a:latin typeface="+mn-lt"/>
                          <a:ea typeface="+mj-ea"/>
                        </a:rPr>
                        <a:t>QueueLength</a:t>
                      </a:r>
                      <a:r>
                        <a:rPr kumimoji="1" lang="en-US" altLang="zh-CN" sz="2000" b="0" dirty="0">
                          <a:solidFill>
                            <a:schemeClr val="tx1"/>
                          </a:solidFill>
                          <a:latin typeface="+mn-lt"/>
                          <a:ea typeface="+mj-ea"/>
                        </a:rPr>
                        <a:t>(Q)</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已存在</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操作结果：返回</a:t>
                      </a:r>
                      <a:r>
                        <a:rPr lang="en-US" altLang="zh-CN" sz="2000" b="0" dirty="0">
                          <a:solidFill>
                            <a:srgbClr val="000000"/>
                          </a:solidFill>
                          <a:latin typeface="+mn-lt"/>
                          <a:ea typeface="+mj-ea"/>
                        </a:rPr>
                        <a:t>Q</a:t>
                      </a:r>
                      <a:r>
                        <a:rPr lang="zh-CN" altLang="en-US" sz="2000" b="0" dirty="0">
                          <a:solidFill>
                            <a:srgbClr val="000000"/>
                          </a:solidFill>
                          <a:latin typeface="+mn-lt"/>
                          <a:ea typeface="+mj-ea"/>
                        </a:rPr>
                        <a:t>的长度</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r>
                        <a:rPr kumimoji="1" lang="en-US" altLang="zh-CN" sz="2000" b="0" dirty="0" err="1">
                          <a:solidFill>
                            <a:schemeClr val="tx1"/>
                          </a:solidFill>
                          <a:latin typeface="+mn-lt"/>
                          <a:ea typeface="+mj-ea"/>
                        </a:rPr>
                        <a:t>EnQueue</a:t>
                      </a:r>
                      <a:r>
                        <a:rPr kumimoji="1" lang="en-US" altLang="zh-CN" sz="2000" b="0" dirty="0">
                          <a:solidFill>
                            <a:schemeClr val="tx1"/>
                          </a:solidFill>
                          <a:latin typeface="+mn-lt"/>
                          <a:ea typeface="+mj-ea"/>
                        </a:rPr>
                        <a:t>(&amp;Q, e)</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已存在</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操作结果：元素</a:t>
                      </a:r>
                      <a:r>
                        <a:rPr lang="en-US" altLang="zh-CN" sz="2000" b="0" dirty="0">
                          <a:solidFill>
                            <a:srgbClr val="000000"/>
                          </a:solidFill>
                          <a:latin typeface="+mn-lt"/>
                          <a:ea typeface="+mj-ea"/>
                        </a:rPr>
                        <a:t>e</a:t>
                      </a:r>
                      <a:r>
                        <a:rPr lang="zh-CN" altLang="en-US" sz="2000" b="0" dirty="0">
                          <a:solidFill>
                            <a:srgbClr val="000000"/>
                          </a:solidFill>
                          <a:latin typeface="+mn-lt"/>
                          <a:ea typeface="+mj-ea"/>
                        </a:rPr>
                        <a:t>入队</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2127222"/>
                  </a:ext>
                </a:extLst>
              </a:tr>
              <a:tr h="779613">
                <a:tc rowSpan="2">
                  <a:txBody>
                    <a:bodyPr/>
                    <a:lstStyle/>
                    <a:p>
                      <a:pPr algn="ctr" fontAlgn="ctr"/>
                      <a:endParaRPr lang="zh-CN" altLang="en-US" sz="2000" b="0" i="0" u="none" strike="noStrike" dirty="0">
                        <a:solidFill>
                          <a:schemeClr val="tx1"/>
                        </a:solidFill>
                        <a:effectLst/>
                        <a:latin typeface="+mn-lt"/>
                        <a:ea typeface="+mj-ea"/>
                      </a:endParaRPr>
                    </a:p>
                  </a:txBody>
                  <a:tcPr marL="2667" marR="2667" marT="2667" marB="0" anchor="ctr">
                    <a:lnT>
                      <a:noFill/>
                    </a:lnT>
                  </a:tcPr>
                </a:tc>
                <a:tc>
                  <a:txBody>
                    <a:bodyPr/>
                    <a:lstStyle/>
                    <a:p>
                      <a:pPr eaLnBrk="1" hangingPunct="1"/>
                      <a:r>
                        <a:rPr kumimoji="1" lang="en-US" altLang="zh-CN" sz="2000" b="0" dirty="0" err="1">
                          <a:solidFill>
                            <a:schemeClr val="tx1"/>
                          </a:solidFill>
                          <a:latin typeface="+mn-lt"/>
                          <a:ea typeface="+mj-ea"/>
                        </a:rPr>
                        <a:t>DestroyQueue</a:t>
                      </a:r>
                      <a:r>
                        <a:rPr kumimoji="1" lang="en-US" altLang="zh-CN" sz="2000" b="0" dirty="0">
                          <a:solidFill>
                            <a:schemeClr val="tx1"/>
                          </a:solidFill>
                          <a:latin typeface="+mn-lt"/>
                          <a:ea typeface="+mj-ea"/>
                        </a:rPr>
                        <a:t>(&amp;Q)</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已存在</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a:t>
                      </a:r>
                      <a:r>
                        <a:rPr lang="en-US" altLang="zh-CN" sz="2000" b="0" dirty="0">
                          <a:solidFill>
                            <a:srgbClr val="000000"/>
                          </a:solidFill>
                          <a:latin typeface="+mn-lt"/>
                          <a:ea typeface="+mj-ea"/>
                        </a:rPr>
                        <a:t>Q</a:t>
                      </a:r>
                      <a:r>
                        <a:rPr lang="zh-CN" altLang="en-US" sz="2000" b="0" dirty="0">
                          <a:solidFill>
                            <a:srgbClr val="000000"/>
                          </a:solidFill>
                          <a:latin typeface="+mn-lt"/>
                          <a:ea typeface="+mj-ea"/>
                        </a:rPr>
                        <a:t>被销毁</a:t>
                      </a:r>
                      <a:endParaRPr kumimoji="1" lang="en-US" altLang="zh-CN" sz="2000" b="0" dirty="0">
                        <a:solidFill>
                          <a:schemeClr val="tx1"/>
                        </a:solidFill>
                        <a:latin typeface="+mn-lt"/>
                        <a:ea typeface="+mj-ea"/>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r>
                        <a:rPr kumimoji="1" lang="en-US" altLang="zh-CN" sz="2000" b="0" dirty="0" err="1">
                          <a:solidFill>
                            <a:schemeClr val="tx1"/>
                          </a:solidFill>
                          <a:latin typeface="+mn-lt"/>
                          <a:ea typeface="+mj-ea"/>
                        </a:rPr>
                        <a:t>GetHead</a:t>
                      </a:r>
                      <a:r>
                        <a:rPr kumimoji="1" lang="en-US" altLang="zh-CN" sz="2000" b="0" dirty="0">
                          <a:solidFill>
                            <a:schemeClr val="tx1"/>
                          </a:solidFill>
                          <a:latin typeface="+mn-lt"/>
                          <a:ea typeface="+mj-ea"/>
                        </a:rPr>
                        <a:t>(Q, &amp;e)</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非空</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a:t>
                      </a:r>
                      <a:r>
                        <a:rPr lang="en-US" altLang="zh-CN" sz="2000" b="0" dirty="0">
                          <a:solidFill>
                            <a:srgbClr val="000000"/>
                          </a:solidFill>
                          <a:latin typeface="+mn-lt"/>
                          <a:ea typeface="+mj-ea"/>
                        </a:rPr>
                        <a:t>e</a:t>
                      </a:r>
                      <a:r>
                        <a:rPr lang="zh-CN" altLang="en-US" sz="2000" b="0" dirty="0">
                          <a:solidFill>
                            <a:srgbClr val="000000"/>
                          </a:solidFill>
                          <a:latin typeface="+mn-lt"/>
                          <a:ea typeface="+mj-ea"/>
                        </a:rPr>
                        <a:t>返回</a:t>
                      </a:r>
                      <a:r>
                        <a:rPr lang="en-US" altLang="zh-CN" sz="2000" b="0" dirty="0">
                          <a:solidFill>
                            <a:srgbClr val="000000"/>
                          </a:solidFill>
                          <a:latin typeface="+mn-lt"/>
                          <a:ea typeface="+mj-ea"/>
                        </a:rPr>
                        <a:t>Q</a:t>
                      </a:r>
                      <a:r>
                        <a:rPr lang="zh-CN" altLang="en-US" sz="2000" b="0" dirty="0">
                          <a:solidFill>
                            <a:srgbClr val="000000"/>
                          </a:solidFill>
                          <a:latin typeface="+mn-lt"/>
                          <a:ea typeface="+mj-ea"/>
                        </a:rPr>
                        <a:t>的队头</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r>
                        <a:rPr kumimoji="1" lang="en-US" altLang="zh-CN" sz="2000" b="0" dirty="0" err="1">
                          <a:solidFill>
                            <a:schemeClr val="tx1"/>
                          </a:solidFill>
                          <a:latin typeface="+mn-lt"/>
                          <a:ea typeface="+mj-ea"/>
                        </a:rPr>
                        <a:t>DeQueue</a:t>
                      </a:r>
                      <a:r>
                        <a:rPr kumimoji="1" lang="en-US" altLang="zh-CN" sz="2000" b="0" dirty="0">
                          <a:solidFill>
                            <a:schemeClr val="tx1"/>
                          </a:solidFill>
                          <a:latin typeface="+mn-lt"/>
                          <a:ea typeface="+mj-ea"/>
                        </a:rPr>
                        <a:t>(&amp;Q, &amp;e)</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非空</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操作结果：删除</a:t>
                      </a:r>
                      <a:r>
                        <a:rPr lang="en-US" altLang="zh-CN" sz="2000" b="0" dirty="0">
                          <a:solidFill>
                            <a:srgbClr val="000000"/>
                          </a:solidFill>
                          <a:latin typeface="+mn-lt"/>
                          <a:ea typeface="+mj-ea"/>
                        </a:rPr>
                        <a:t>Q</a:t>
                      </a:r>
                      <a:r>
                        <a:rPr lang="zh-CN" altLang="en-US" sz="2000" b="0" dirty="0">
                          <a:solidFill>
                            <a:srgbClr val="000000"/>
                          </a:solidFill>
                          <a:latin typeface="+mn-lt"/>
                          <a:ea typeface="+mj-ea"/>
                        </a:rPr>
                        <a:t>的队头，</a:t>
                      </a:r>
                      <a:r>
                        <a:rPr lang="en-US" altLang="zh-CN" sz="2000" b="0" dirty="0">
                          <a:solidFill>
                            <a:srgbClr val="000000"/>
                          </a:solidFill>
                          <a:latin typeface="+mn-lt"/>
                          <a:ea typeface="+mj-ea"/>
                        </a:rPr>
                        <a:t>e</a:t>
                      </a:r>
                      <a:r>
                        <a:rPr lang="zh-CN" altLang="en-US" sz="2000" b="0" dirty="0">
                          <a:solidFill>
                            <a:srgbClr val="000000"/>
                          </a:solidFill>
                          <a:latin typeface="+mn-lt"/>
                          <a:ea typeface="+mj-ea"/>
                        </a:rPr>
                        <a:t>返回其值</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3549233"/>
                  </a:ext>
                </a:extLst>
              </a:tr>
              <a:tr h="1372584">
                <a:tc vMerge="1">
                  <a:txBody>
                    <a:bodyPr/>
                    <a:lstStyle/>
                    <a:p>
                      <a:endParaRPr lang="zh-CN" altLang="en-US"/>
                    </a:p>
                  </a:txBody>
                  <a:tcPr/>
                </a:tc>
                <a:tc>
                  <a:txBody>
                    <a:bodyPr/>
                    <a:lstStyle/>
                    <a:p>
                      <a:pPr eaLnBrk="1" hangingPunct="1"/>
                      <a:r>
                        <a:rPr kumimoji="1" lang="en-US" altLang="zh-CN" sz="2000" b="0" dirty="0" err="1">
                          <a:solidFill>
                            <a:schemeClr val="tx1"/>
                          </a:solidFill>
                          <a:latin typeface="+mn-lt"/>
                          <a:ea typeface="+mj-ea"/>
                        </a:rPr>
                        <a:t>QueueEmpty</a:t>
                      </a:r>
                      <a:r>
                        <a:rPr kumimoji="1" lang="en-US" altLang="zh-CN" sz="2000" b="0" dirty="0">
                          <a:solidFill>
                            <a:schemeClr val="tx1"/>
                          </a:solidFill>
                          <a:latin typeface="+mn-lt"/>
                          <a:ea typeface="+mj-ea"/>
                        </a:rPr>
                        <a:t>(Q)</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已存在</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操作结果：若</a:t>
                      </a:r>
                      <a:r>
                        <a:rPr lang="en-US" altLang="zh-CN" sz="2000" b="0" dirty="0">
                          <a:solidFill>
                            <a:srgbClr val="000000"/>
                          </a:solidFill>
                          <a:latin typeface="+mn-lt"/>
                          <a:ea typeface="+mj-ea"/>
                        </a:rPr>
                        <a:t>Q</a:t>
                      </a:r>
                      <a:r>
                        <a:rPr lang="zh-CN" altLang="en-US" sz="2000" b="0" dirty="0">
                          <a:solidFill>
                            <a:srgbClr val="000000"/>
                          </a:solidFill>
                          <a:latin typeface="+mn-lt"/>
                          <a:ea typeface="+mj-ea"/>
                        </a:rPr>
                        <a:t>为空，返回</a:t>
                      </a:r>
                      <a:r>
                        <a:rPr lang="en-US" altLang="zh-CN" sz="2000" b="0" dirty="0">
                          <a:solidFill>
                            <a:srgbClr val="000000"/>
                          </a:solidFill>
                          <a:latin typeface="+mn-lt"/>
                          <a:ea typeface="+mj-ea"/>
                        </a:rPr>
                        <a:t>TRUE</a:t>
                      </a:r>
                      <a:r>
                        <a:rPr lang="zh-CN" altLang="en-US" sz="2000" b="0" dirty="0">
                          <a:solidFill>
                            <a:srgbClr val="000000"/>
                          </a:solidFill>
                          <a:latin typeface="+mn-lt"/>
                          <a:ea typeface="+mj-ea"/>
                        </a:rPr>
                        <a:t>，否则</a:t>
                      </a:r>
                      <a:r>
                        <a:rPr lang="en-US" altLang="zh-CN" sz="2000" b="0" dirty="0">
                          <a:solidFill>
                            <a:srgbClr val="000000"/>
                          </a:solidFill>
                          <a:latin typeface="+mn-lt"/>
                          <a:ea typeface="+mj-ea"/>
                        </a:rPr>
                        <a:t>FALSE</a:t>
                      </a:r>
                      <a:endParaRPr kumimoji="1" lang="en-US" altLang="zh-CN" sz="2000" b="0" dirty="0">
                        <a:solidFill>
                          <a:schemeClr val="tx1"/>
                        </a:solidFill>
                        <a:latin typeface="+mn-lt"/>
                        <a:ea typeface="+mj-ea"/>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r>
                        <a:rPr kumimoji="1" lang="en-US" altLang="zh-CN" sz="2000" b="0" dirty="0" err="1">
                          <a:solidFill>
                            <a:schemeClr val="tx1"/>
                          </a:solidFill>
                          <a:latin typeface="+mn-lt"/>
                          <a:ea typeface="+mj-ea"/>
                        </a:rPr>
                        <a:t>ClearQueue</a:t>
                      </a:r>
                      <a:r>
                        <a:rPr kumimoji="1" lang="en-US" altLang="zh-CN" sz="2000" b="0" dirty="0">
                          <a:solidFill>
                            <a:schemeClr val="tx1"/>
                          </a:solidFill>
                          <a:latin typeface="+mn-lt"/>
                          <a:ea typeface="+mj-ea"/>
                        </a:rPr>
                        <a:t>(&amp;Q)</a:t>
                      </a:r>
                    </a:p>
                    <a:p>
                      <a:pPr eaLnBrk="1" hangingPunct="1"/>
                      <a:r>
                        <a:rPr lang="zh-CN" altLang="en-US" sz="2000" b="0" dirty="0">
                          <a:solidFill>
                            <a:srgbClr val="000000"/>
                          </a:solidFill>
                          <a:latin typeface="+mn-lt"/>
                          <a:ea typeface="+mj-ea"/>
                        </a:rPr>
                        <a:t>初始条件：</a:t>
                      </a:r>
                      <a:r>
                        <a:rPr lang="en-US" altLang="zh-CN" sz="2000" b="0" dirty="0">
                          <a:solidFill>
                            <a:srgbClr val="000000"/>
                          </a:solidFill>
                          <a:latin typeface="+mn-lt"/>
                          <a:ea typeface="+mj-ea"/>
                        </a:rPr>
                        <a:t>Q</a:t>
                      </a:r>
                      <a:r>
                        <a:rPr lang="zh-CN" altLang="en-US" sz="2000" b="0" dirty="0">
                          <a:solidFill>
                            <a:srgbClr val="000000"/>
                          </a:solidFill>
                          <a:latin typeface="+mn-lt"/>
                          <a:ea typeface="+mj-ea"/>
                        </a:rPr>
                        <a:t>已存在</a:t>
                      </a:r>
                      <a:br>
                        <a:rPr lang="zh-CN" altLang="en-US" sz="2000" b="0" dirty="0">
                          <a:solidFill>
                            <a:srgbClr val="000000"/>
                          </a:solidFill>
                          <a:latin typeface="+mn-lt"/>
                          <a:ea typeface="+mj-ea"/>
                        </a:rPr>
                      </a:br>
                      <a:r>
                        <a:rPr lang="zh-CN" altLang="en-US" sz="2000" b="0" dirty="0">
                          <a:solidFill>
                            <a:srgbClr val="000000"/>
                          </a:solidFill>
                          <a:latin typeface="+mn-lt"/>
                          <a:ea typeface="+mj-ea"/>
                        </a:rPr>
                        <a:t>操作结果：将</a:t>
                      </a:r>
                      <a:r>
                        <a:rPr lang="en-US" altLang="zh-CN" sz="2000" b="0" dirty="0">
                          <a:solidFill>
                            <a:srgbClr val="000000"/>
                          </a:solidFill>
                          <a:latin typeface="+mn-lt"/>
                          <a:ea typeface="+mj-ea"/>
                        </a:rPr>
                        <a:t>Q</a:t>
                      </a:r>
                      <a:r>
                        <a:rPr lang="zh-CN" altLang="en-US" sz="2000" b="0" dirty="0">
                          <a:solidFill>
                            <a:srgbClr val="000000"/>
                          </a:solidFill>
                          <a:latin typeface="+mn-lt"/>
                          <a:ea typeface="+mj-ea"/>
                        </a:rPr>
                        <a:t>清空</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r>
                        <a:rPr kumimoji="1" lang="en-US" altLang="zh-CN" sz="2000" b="0" dirty="0" err="1">
                          <a:solidFill>
                            <a:schemeClr val="tx1"/>
                          </a:solidFill>
                          <a:latin typeface="+mn-lt"/>
                          <a:ea typeface="+mj-ea"/>
                        </a:rPr>
                        <a:t>QueueTraverse</a:t>
                      </a:r>
                      <a:r>
                        <a:rPr kumimoji="1" lang="en-US" altLang="zh-CN" sz="2000" b="0" dirty="0">
                          <a:solidFill>
                            <a:schemeClr val="tx1"/>
                          </a:solidFill>
                          <a:latin typeface="+mn-lt"/>
                          <a:ea typeface="+mj-ea"/>
                        </a:rPr>
                        <a:t>(Q, visit())</a:t>
                      </a:r>
                    </a:p>
                    <a:p>
                      <a:pPr marL="0" marR="0" lvl="0" indent="0" algn="l" defTabSz="685783" rtl="0" eaLnBrk="1" fontAlgn="ctr" latinLnBrk="0" hangingPunct="1">
                        <a:lnSpc>
                          <a:spcPct val="100000"/>
                        </a:lnSpc>
                        <a:spcBef>
                          <a:spcPts val="0"/>
                        </a:spcBef>
                        <a:spcAft>
                          <a:spcPts val="0"/>
                        </a:spcAft>
                        <a:buClrTx/>
                        <a:buSzTx/>
                        <a:buFontTx/>
                        <a:buNone/>
                        <a:tabLst/>
                        <a:defRPr/>
                      </a:pPr>
                      <a:r>
                        <a:rPr lang="zh-CN" altLang="en-US" sz="2000" b="0" i="0" u="none" strike="noStrike" kern="1200" dirty="0">
                          <a:solidFill>
                            <a:schemeClr val="tx1"/>
                          </a:solidFill>
                          <a:effectLst/>
                          <a:latin typeface="+mn-lt"/>
                          <a:ea typeface="+mj-ea"/>
                          <a:cs typeface="Times New Roman" panose="02020603050405020304" pitchFamily="18" charset="0"/>
                        </a:rPr>
                        <a:t>初始条件：</a:t>
                      </a:r>
                      <a:r>
                        <a:rPr lang="en-US" altLang="zh-CN" sz="2000" b="0" i="0" u="none" strike="noStrike" kern="1200" dirty="0">
                          <a:solidFill>
                            <a:schemeClr val="tx1"/>
                          </a:solidFill>
                          <a:effectLst/>
                          <a:latin typeface="+mn-lt"/>
                          <a:ea typeface="+mj-ea"/>
                          <a:cs typeface="Times New Roman" panose="02020603050405020304" pitchFamily="18" charset="0"/>
                        </a:rPr>
                        <a:t>Q</a:t>
                      </a:r>
                      <a:r>
                        <a:rPr lang="zh-CN" altLang="en-US" sz="2000" b="0" i="0" u="none" strike="noStrike" kern="1200" dirty="0">
                          <a:solidFill>
                            <a:schemeClr val="tx1"/>
                          </a:solidFill>
                          <a:effectLst/>
                          <a:latin typeface="+mn-lt"/>
                          <a:ea typeface="+mj-ea"/>
                          <a:cs typeface="Times New Roman" panose="02020603050405020304" pitchFamily="18" charset="0"/>
                        </a:rPr>
                        <a:t>存在且非空</a:t>
                      </a:r>
                    </a:p>
                    <a:p>
                      <a:pPr marL="0" marR="0" lvl="0" indent="0" algn="l" defTabSz="685783" rtl="0" eaLnBrk="1" fontAlgn="ctr" latinLnBrk="0" hangingPunct="1">
                        <a:lnSpc>
                          <a:spcPct val="100000"/>
                        </a:lnSpc>
                        <a:spcBef>
                          <a:spcPts val="0"/>
                        </a:spcBef>
                        <a:spcAft>
                          <a:spcPts val="0"/>
                        </a:spcAft>
                        <a:buClrTx/>
                        <a:buSzTx/>
                        <a:buFontTx/>
                        <a:buNone/>
                        <a:tabLst/>
                        <a:defRPr/>
                      </a:pPr>
                      <a:r>
                        <a:rPr lang="zh-CN" altLang="en-US" sz="2000" b="0" i="0" u="none" strike="noStrike" kern="1200" dirty="0">
                          <a:solidFill>
                            <a:schemeClr val="tx1"/>
                          </a:solidFill>
                          <a:effectLst/>
                          <a:latin typeface="+mn-lt"/>
                          <a:ea typeface="+mj-ea"/>
                          <a:cs typeface="Times New Roman" panose="02020603050405020304" pitchFamily="18" charset="0"/>
                        </a:rPr>
                        <a:t>操作结果：遍历</a:t>
                      </a:r>
                      <a:r>
                        <a:rPr lang="en-US" altLang="zh-CN" sz="2000" b="0" i="0" u="none" strike="noStrike" kern="1200" dirty="0">
                          <a:solidFill>
                            <a:schemeClr val="tx1"/>
                          </a:solidFill>
                          <a:effectLst/>
                          <a:latin typeface="+mn-lt"/>
                          <a:ea typeface="+mj-ea"/>
                          <a:cs typeface="Times New Roman" panose="02020603050405020304" pitchFamily="18" charset="0"/>
                        </a:rPr>
                        <a:t>Q</a:t>
                      </a:r>
                    </a:p>
                    <a:p>
                      <a:pPr eaLnBrk="1" hangingPunct="1"/>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27953857"/>
                  </a:ext>
                </a:extLst>
              </a:tr>
            </a:tbl>
          </a:graphicData>
        </a:graphic>
      </p:graphicFrame>
    </p:spTree>
    <p:extLst>
      <p:ext uri="{BB962C8B-B14F-4D97-AF65-F5344CB8AC3E}">
        <p14:creationId xmlns:p14="http://schemas.microsoft.com/office/powerpoint/2010/main" val="30396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75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队列的实现</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(Implementation of Queue)</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3.5</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9734140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zh-CN" altLang="en-US" dirty="0"/>
              <a:t>队列的存储结构</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5" name="Freeform 7">
            <a:extLst>
              <a:ext uri="{FF2B5EF4-FFF2-40B4-BE49-F238E27FC236}">
                <a16:creationId xmlns:a16="http://schemas.microsoft.com/office/drawing/2014/main" xmlns="" id="{F581EBAD-F6D1-43E9-8748-31203B9D1105}"/>
              </a:ext>
            </a:extLst>
          </p:cNvPr>
          <p:cNvSpPr>
            <a:spLocks/>
          </p:cNvSpPr>
          <p:nvPr/>
        </p:nvSpPr>
        <p:spPr bwMode="auto">
          <a:xfrm flipH="1">
            <a:off x="6150411" y="1573494"/>
            <a:ext cx="1331610" cy="4204223"/>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0070C0"/>
              </a:solidFill>
              <a:latin typeface="微软雅黑" pitchFamily="34" charset="-122"/>
              <a:ea typeface="微软雅黑" pitchFamily="34" charset="-122"/>
            </a:endParaRPr>
          </a:p>
        </p:txBody>
      </p:sp>
      <p:sp>
        <p:nvSpPr>
          <p:cNvPr id="6" name="Line 11">
            <a:extLst>
              <a:ext uri="{FF2B5EF4-FFF2-40B4-BE49-F238E27FC236}">
                <a16:creationId xmlns:a16="http://schemas.microsoft.com/office/drawing/2014/main" xmlns="" id="{FA561796-A1D5-4F99-8413-902E15128A42}"/>
              </a:ext>
            </a:extLst>
          </p:cNvPr>
          <p:cNvSpPr>
            <a:spLocks noChangeShapeType="1"/>
          </p:cNvSpPr>
          <p:nvPr/>
        </p:nvSpPr>
        <p:spPr bwMode="auto">
          <a:xfrm flipV="1">
            <a:off x="3407666" y="2629415"/>
            <a:ext cx="1463563" cy="749426"/>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7" name="Line 12">
            <a:extLst>
              <a:ext uri="{FF2B5EF4-FFF2-40B4-BE49-F238E27FC236}">
                <a16:creationId xmlns:a16="http://schemas.microsoft.com/office/drawing/2014/main" xmlns="" id="{9B466443-235F-4B3A-A874-E4C745E09C5E}"/>
              </a:ext>
            </a:extLst>
          </p:cNvPr>
          <p:cNvSpPr>
            <a:spLocks noChangeShapeType="1"/>
          </p:cNvSpPr>
          <p:nvPr/>
        </p:nvSpPr>
        <p:spPr bwMode="auto">
          <a:xfrm>
            <a:off x="3628445" y="4134594"/>
            <a:ext cx="1242784" cy="763018"/>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26" name="TextBox 24">
            <a:extLst>
              <a:ext uri="{FF2B5EF4-FFF2-40B4-BE49-F238E27FC236}">
                <a16:creationId xmlns:a16="http://schemas.microsoft.com/office/drawing/2014/main" xmlns="" id="{4538A991-3316-4801-A89E-81A6856BB161}"/>
              </a:ext>
            </a:extLst>
          </p:cNvPr>
          <p:cNvSpPr txBox="1"/>
          <p:nvPr/>
        </p:nvSpPr>
        <p:spPr>
          <a:xfrm>
            <a:off x="7575623" y="1458877"/>
            <a:ext cx="3755911" cy="1393587"/>
          </a:xfrm>
          <a:prstGeom prst="rect">
            <a:avLst/>
          </a:prstGeom>
          <a:noFill/>
        </p:spPr>
        <p:txBody>
          <a:bodyPr wrap="square" lIns="0" tIns="0" rIns="0" bIns="0" rtlCol="0">
            <a:spAutoFit/>
          </a:bodyPr>
          <a:lstStyle/>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队列的链式存储结构</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用单链表实现</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设置队头和队尾指针</a:t>
            </a:r>
          </a:p>
        </p:txBody>
      </p:sp>
      <p:grpSp>
        <p:nvGrpSpPr>
          <p:cNvPr id="35" name="组合 34">
            <a:extLst>
              <a:ext uri="{FF2B5EF4-FFF2-40B4-BE49-F238E27FC236}">
                <a16:creationId xmlns:a16="http://schemas.microsoft.com/office/drawing/2014/main" xmlns="" id="{05C45C0A-CD72-4714-9B3A-7C52FB236423}"/>
              </a:ext>
            </a:extLst>
          </p:cNvPr>
          <p:cNvGrpSpPr/>
          <p:nvPr/>
        </p:nvGrpSpPr>
        <p:grpSpPr>
          <a:xfrm>
            <a:off x="1923146" y="3278086"/>
            <a:ext cx="1400626" cy="1400626"/>
            <a:chOff x="1923146" y="3278086"/>
            <a:chExt cx="1400626" cy="1400626"/>
          </a:xfrm>
        </p:grpSpPr>
        <p:sp>
          <p:nvSpPr>
            <p:cNvPr id="9" name="椭圆 8">
              <a:extLst>
                <a:ext uri="{FF2B5EF4-FFF2-40B4-BE49-F238E27FC236}">
                  <a16:creationId xmlns:a16="http://schemas.microsoft.com/office/drawing/2014/main" xmlns="" id="{E1DFAE79-B6C7-446E-9196-EA1120B176E9}"/>
                </a:ext>
              </a:extLst>
            </p:cNvPr>
            <p:cNvSpPr/>
            <p:nvPr/>
          </p:nvSpPr>
          <p:spPr>
            <a:xfrm>
              <a:off x="1923146" y="3278086"/>
              <a:ext cx="1400626" cy="1400626"/>
            </a:xfrm>
            <a:prstGeom prst="ellipse">
              <a:avLst/>
            </a:prstGeom>
            <a:solidFill>
              <a:srgbClr val="0A7DB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微软雅黑" pitchFamily="34" charset="-122"/>
                <a:ea typeface="微软雅黑" pitchFamily="34" charset="-122"/>
              </a:endParaRPr>
            </a:p>
          </p:txBody>
        </p:sp>
        <p:sp>
          <p:nvSpPr>
            <p:cNvPr id="31" name="TextBox 29">
              <a:extLst>
                <a:ext uri="{FF2B5EF4-FFF2-40B4-BE49-F238E27FC236}">
                  <a16:creationId xmlns:a16="http://schemas.microsoft.com/office/drawing/2014/main" xmlns="" id="{51C0AF41-1227-4BE9-B5F3-F67E9FB26526}"/>
                </a:ext>
              </a:extLst>
            </p:cNvPr>
            <p:cNvSpPr txBox="1"/>
            <p:nvPr/>
          </p:nvSpPr>
          <p:spPr>
            <a:xfrm>
              <a:off x="1950716" y="3732177"/>
              <a:ext cx="1373056" cy="492443"/>
            </a:xfrm>
            <a:prstGeom prst="rect">
              <a:avLst/>
            </a:prstGeom>
            <a:noFill/>
          </p:spPr>
          <p:txBody>
            <a:bodyPr wrap="square" lIns="0" tIns="0" rIns="0" bIns="0" rtlCol="0">
              <a:spAutoFit/>
            </a:bodyPr>
            <a:lstStyle/>
            <a:p>
              <a:pPr algn="ctr"/>
              <a:r>
                <a:rPr lang="zh-CN" altLang="en-US" sz="3200" b="1" dirty="0">
                  <a:solidFill>
                    <a:schemeClr val="bg1"/>
                  </a:solidFill>
                  <a:latin typeface="微软雅黑" pitchFamily="34" charset="-122"/>
                  <a:ea typeface="微软雅黑" pitchFamily="34" charset="-122"/>
                </a:rPr>
                <a:t>队列</a:t>
              </a:r>
              <a:endParaRPr lang="en-US" altLang="zh-CN" sz="3200" b="1" dirty="0">
                <a:solidFill>
                  <a:schemeClr val="bg1"/>
                </a:solidFill>
                <a:latin typeface="微软雅黑" pitchFamily="34" charset="-122"/>
                <a:ea typeface="微软雅黑" pitchFamily="34" charset="-122"/>
              </a:endParaRPr>
            </a:p>
          </p:txBody>
        </p:sp>
      </p:grpSp>
      <p:grpSp>
        <p:nvGrpSpPr>
          <p:cNvPr id="37" name="组合 36">
            <a:extLst>
              <a:ext uri="{FF2B5EF4-FFF2-40B4-BE49-F238E27FC236}">
                <a16:creationId xmlns:a16="http://schemas.microsoft.com/office/drawing/2014/main" xmlns="" id="{3B777BE2-1D80-4346-8117-BFB80F430DEE}"/>
              </a:ext>
            </a:extLst>
          </p:cNvPr>
          <p:cNvGrpSpPr/>
          <p:nvPr/>
        </p:nvGrpSpPr>
        <p:grpSpPr>
          <a:xfrm>
            <a:off x="5354546" y="1436919"/>
            <a:ext cx="1522526" cy="1522526"/>
            <a:chOff x="5354546" y="1436919"/>
            <a:chExt cx="1522526" cy="1522526"/>
          </a:xfrm>
        </p:grpSpPr>
        <p:grpSp>
          <p:nvGrpSpPr>
            <p:cNvPr id="11" name="组合 10">
              <a:extLst>
                <a:ext uri="{FF2B5EF4-FFF2-40B4-BE49-F238E27FC236}">
                  <a16:creationId xmlns:a16="http://schemas.microsoft.com/office/drawing/2014/main" xmlns="" id="{731D8F66-B312-47D3-9710-FE89317F7410}"/>
                </a:ext>
              </a:extLst>
            </p:cNvPr>
            <p:cNvGrpSpPr/>
            <p:nvPr/>
          </p:nvGrpSpPr>
          <p:grpSpPr>
            <a:xfrm>
              <a:off x="5354546" y="1436919"/>
              <a:ext cx="1522526" cy="1522526"/>
              <a:chOff x="304800" y="673100"/>
              <a:chExt cx="4000500" cy="4000500"/>
            </a:xfrm>
            <a:effectLst>
              <a:outerShdw blurRad="444500" dist="254000" dir="8100000" algn="tr" rotWithShape="0">
                <a:prstClr val="black">
                  <a:alpha val="50000"/>
                </a:prstClr>
              </a:outerShdw>
            </a:effectLst>
          </p:grpSpPr>
          <p:sp>
            <p:nvSpPr>
              <p:cNvPr id="13" name="同心圆 10">
                <a:extLst>
                  <a:ext uri="{FF2B5EF4-FFF2-40B4-BE49-F238E27FC236}">
                    <a16:creationId xmlns:a16="http://schemas.microsoft.com/office/drawing/2014/main" xmlns="" id="{247B0B49-783E-43CC-B6CC-3BD67AA12622}"/>
                  </a:ext>
                </a:extLst>
              </p:cNvPr>
              <p:cNvSpPr/>
              <p:nvPr/>
            </p:nvSpPr>
            <p:spPr>
              <a:xfrm>
                <a:off x="304800" y="673100"/>
                <a:ext cx="4000500" cy="4000500"/>
              </a:xfrm>
              <a:prstGeom prst="donut">
                <a:avLst>
                  <a:gd name="adj" fmla="val 4879"/>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a:extLst>
                  <a:ext uri="{FF2B5EF4-FFF2-40B4-BE49-F238E27FC236}">
                    <a16:creationId xmlns:a16="http://schemas.microsoft.com/office/drawing/2014/main" xmlns="" id="{B3D9B409-2881-4DD5-A87B-BEC62A69E5ED}"/>
                  </a:ext>
                </a:extLst>
              </p:cNvPr>
              <p:cNvSpPr/>
              <p:nvPr/>
            </p:nvSpPr>
            <p:spPr>
              <a:xfrm>
                <a:off x="475249" y="781880"/>
                <a:ext cx="3825873" cy="382587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33" name="文本框 32">
              <a:extLst>
                <a:ext uri="{FF2B5EF4-FFF2-40B4-BE49-F238E27FC236}">
                  <a16:creationId xmlns:a16="http://schemas.microsoft.com/office/drawing/2014/main" xmlns="" id="{3A426503-7E51-4167-85F4-2BF89C6885EB}"/>
                </a:ext>
              </a:extLst>
            </p:cNvPr>
            <p:cNvSpPr txBox="1"/>
            <p:nvPr/>
          </p:nvSpPr>
          <p:spPr>
            <a:xfrm>
              <a:off x="5579702" y="1918285"/>
              <a:ext cx="1097837" cy="461665"/>
            </a:xfrm>
            <a:prstGeom prst="rect">
              <a:avLst/>
            </a:prstGeom>
            <a:noFill/>
          </p:spPr>
          <p:txBody>
            <a:bodyPr wrap="square" rtlCol="0">
              <a:spAutoFit/>
            </a:bodyPr>
            <a:lstStyle/>
            <a:p>
              <a:r>
                <a:rPr lang="zh-CN" altLang="en-US" sz="2400" dirty="0">
                  <a:solidFill>
                    <a:schemeClr val="bg1"/>
                  </a:solidFill>
                  <a:latin typeface="+mj-ea"/>
                  <a:ea typeface="+mj-ea"/>
                </a:rPr>
                <a:t>链队列</a:t>
              </a:r>
            </a:p>
          </p:txBody>
        </p:sp>
      </p:grpSp>
      <p:grpSp>
        <p:nvGrpSpPr>
          <p:cNvPr id="36" name="组合 35">
            <a:extLst>
              <a:ext uri="{FF2B5EF4-FFF2-40B4-BE49-F238E27FC236}">
                <a16:creationId xmlns:a16="http://schemas.microsoft.com/office/drawing/2014/main" xmlns="" id="{954C25F5-886E-4103-8CE8-F54E1E89E17A}"/>
              </a:ext>
            </a:extLst>
          </p:cNvPr>
          <p:cNvGrpSpPr/>
          <p:nvPr/>
        </p:nvGrpSpPr>
        <p:grpSpPr>
          <a:xfrm>
            <a:off x="5387776" y="4587319"/>
            <a:ext cx="1624627" cy="1526494"/>
            <a:chOff x="5422234" y="4599673"/>
            <a:chExt cx="1624627" cy="1526494"/>
          </a:xfrm>
        </p:grpSpPr>
        <p:grpSp>
          <p:nvGrpSpPr>
            <p:cNvPr id="21" name="组合 20">
              <a:extLst>
                <a:ext uri="{FF2B5EF4-FFF2-40B4-BE49-F238E27FC236}">
                  <a16:creationId xmlns:a16="http://schemas.microsoft.com/office/drawing/2014/main" xmlns="" id="{135CC9E2-2031-444C-A3B9-BF1F77690A64}"/>
                </a:ext>
              </a:extLst>
            </p:cNvPr>
            <p:cNvGrpSpPr/>
            <p:nvPr/>
          </p:nvGrpSpPr>
          <p:grpSpPr>
            <a:xfrm>
              <a:off x="5422234" y="4599673"/>
              <a:ext cx="1522526" cy="1526494"/>
              <a:chOff x="304800" y="662674"/>
              <a:chExt cx="4000500" cy="4010926"/>
            </a:xfrm>
            <a:effectLst>
              <a:outerShdw blurRad="444500" dist="254000" dir="8100000" algn="tr" rotWithShape="0">
                <a:prstClr val="black">
                  <a:alpha val="50000"/>
                </a:prstClr>
              </a:outerShdw>
            </a:effectLst>
          </p:grpSpPr>
          <p:sp>
            <p:nvSpPr>
              <p:cNvPr id="23" name="同心圆 20">
                <a:extLst>
                  <a:ext uri="{FF2B5EF4-FFF2-40B4-BE49-F238E27FC236}">
                    <a16:creationId xmlns:a16="http://schemas.microsoft.com/office/drawing/2014/main" xmlns="" id="{A69E9B7D-2999-47DD-B59B-625941FC8002}"/>
                  </a:ext>
                </a:extLst>
              </p:cNvPr>
              <p:cNvSpPr/>
              <p:nvPr/>
            </p:nvSpPr>
            <p:spPr>
              <a:xfrm>
                <a:off x="304800" y="673100"/>
                <a:ext cx="4000500" cy="4000500"/>
              </a:xfrm>
              <a:prstGeom prst="donut">
                <a:avLst>
                  <a:gd name="adj" fmla="val 487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24" name="椭圆 23">
                <a:extLst>
                  <a:ext uri="{FF2B5EF4-FFF2-40B4-BE49-F238E27FC236}">
                    <a16:creationId xmlns:a16="http://schemas.microsoft.com/office/drawing/2014/main" xmlns="" id="{A42D5E47-7A68-49BF-8936-AC0DB8474B43}"/>
                  </a:ext>
                </a:extLst>
              </p:cNvPr>
              <p:cNvSpPr/>
              <p:nvPr/>
            </p:nvSpPr>
            <p:spPr>
              <a:xfrm>
                <a:off x="355677" y="662674"/>
                <a:ext cx="3825874" cy="382587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34" name="文本框 33">
              <a:extLst>
                <a:ext uri="{FF2B5EF4-FFF2-40B4-BE49-F238E27FC236}">
                  <a16:creationId xmlns:a16="http://schemas.microsoft.com/office/drawing/2014/main" xmlns="" id="{724F86BB-C9B7-4696-A4A4-A15361216D59}"/>
                </a:ext>
              </a:extLst>
            </p:cNvPr>
            <p:cNvSpPr txBox="1"/>
            <p:nvPr/>
          </p:nvSpPr>
          <p:spPr>
            <a:xfrm>
              <a:off x="5783949" y="4963405"/>
              <a:ext cx="1262912" cy="830997"/>
            </a:xfrm>
            <a:prstGeom prst="rect">
              <a:avLst/>
            </a:prstGeom>
            <a:noFill/>
          </p:spPr>
          <p:txBody>
            <a:bodyPr wrap="square" rtlCol="0">
              <a:spAutoFit/>
            </a:bodyPr>
            <a:lstStyle/>
            <a:p>
              <a:r>
                <a:rPr lang="zh-CN" altLang="en-US" sz="2400" dirty="0">
                  <a:solidFill>
                    <a:schemeClr val="bg1"/>
                  </a:solidFill>
                  <a:latin typeface="+mj-ea"/>
                  <a:ea typeface="+mj-ea"/>
                </a:rPr>
                <a:t>顺序</a:t>
              </a:r>
              <a:endParaRPr lang="en-US" altLang="zh-CN" sz="2400" dirty="0">
                <a:solidFill>
                  <a:schemeClr val="bg1"/>
                </a:solidFill>
                <a:latin typeface="+mj-ea"/>
                <a:ea typeface="+mj-ea"/>
              </a:endParaRPr>
            </a:p>
            <a:p>
              <a:r>
                <a:rPr lang="zh-CN" altLang="en-US" sz="2400" dirty="0">
                  <a:solidFill>
                    <a:schemeClr val="bg1"/>
                  </a:solidFill>
                  <a:latin typeface="+mj-ea"/>
                  <a:ea typeface="+mj-ea"/>
                </a:rPr>
                <a:t>映象</a:t>
              </a:r>
            </a:p>
          </p:txBody>
        </p:sp>
      </p:grpSp>
      <p:sp>
        <p:nvSpPr>
          <p:cNvPr id="38" name="TextBox 24">
            <a:extLst>
              <a:ext uri="{FF2B5EF4-FFF2-40B4-BE49-F238E27FC236}">
                <a16:creationId xmlns:a16="http://schemas.microsoft.com/office/drawing/2014/main" xmlns="" id="{FAB7B1A3-1255-4843-850A-44A95702ADDC}"/>
              </a:ext>
            </a:extLst>
          </p:cNvPr>
          <p:cNvSpPr txBox="1"/>
          <p:nvPr/>
        </p:nvSpPr>
        <p:spPr>
          <a:xfrm>
            <a:off x="7631219" y="5076273"/>
            <a:ext cx="4125352" cy="913455"/>
          </a:xfrm>
          <a:prstGeom prst="rect">
            <a:avLst/>
          </a:prstGeom>
          <a:noFill/>
        </p:spPr>
        <p:txBody>
          <a:bodyPr wrap="square" lIns="0" tIns="0" rIns="0" bIns="0" rtlCol="0">
            <a:spAutoFit/>
          </a:bodyPr>
          <a:lstStyle/>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循环队列</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可用数组实现</a:t>
            </a:r>
          </a:p>
        </p:txBody>
      </p:sp>
    </p:spTree>
    <p:extLst>
      <p:ext uri="{BB962C8B-B14F-4D97-AF65-F5344CB8AC3E}">
        <p14:creationId xmlns:p14="http://schemas.microsoft.com/office/powerpoint/2010/main" val="427827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animEffect transition="in" filter="fade">
                                      <p:cBhvr>
                                        <p:cTn id="27" dur="500"/>
                                        <p:tgtEl>
                                          <p:spTgt spid="2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1" end="1"/>
                                            </p:txEl>
                                          </p:spTgt>
                                        </p:tgtEl>
                                        <p:attrNameLst>
                                          <p:attrName>style.visibility</p:attrName>
                                        </p:attrNameLst>
                                      </p:cBhvr>
                                      <p:to>
                                        <p:strVal val="visible"/>
                                      </p:to>
                                    </p:set>
                                    <p:animEffect transition="in" filter="fade">
                                      <p:cBhvr>
                                        <p:cTn id="32" dur="500"/>
                                        <p:tgtEl>
                                          <p:spTgt spid="2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2" end="2"/>
                                            </p:txEl>
                                          </p:spTgt>
                                        </p:tgtEl>
                                        <p:attrNameLst>
                                          <p:attrName>style.visibility</p:attrName>
                                        </p:attrNameLst>
                                      </p:cBhvr>
                                      <p:to>
                                        <p:strVal val="visible"/>
                                      </p:to>
                                    </p:set>
                                    <p:animEffect transition="in" filter="fade">
                                      <p:cBhvr>
                                        <p:cTn id="37" dur="500"/>
                                        <p:tgtEl>
                                          <p:spTgt spid="2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xEl>
                                              <p:pRg st="0" end="0"/>
                                            </p:txEl>
                                          </p:spTgt>
                                        </p:tgtEl>
                                        <p:attrNameLst>
                                          <p:attrName>style.visibility</p:attrName>
                                        </p:attrNameLst>
                                      </p:cBhvr>
                                      <p:to>
                                        <p:strVal val="visible"/>
                                      </p:to>
                                    </p:set>
                                    <p:animEffect transition="in" filter="fade">
                                      <p:cBhvr>
                                        <p:cTn id="42" dur="500"/>
                                        <p:tgtEl>
                                          <p:spTgt spid="3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xEl>
                                              <p:pRg st="1" end="1"/>
                                            </p:txEl>
                                          </p:spTgt>
                                        </p:tgtEl>
                                        <p:attrNameLst>
                                          <p:attrName>style.visibility</p:attrName>
                                        </p:attrNameLst>
                                      </p:cBhvr>
                                      <p:to>
                                        <p:strVal val="visible"/>
                                      </p:to>
                                    </p:set>
                                    <p:animEffect transition="in" filter="fade">
                                      <p:cBhvr>
                                        <p:cTn id="47"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6" grpId="0" uiExpand="1" build="p"/>
      <p:bldP spid="3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normAutofit/>
          </a:bodyPr>
          <a:lstStyle/>
          <a:p>
            <a:r>
              <a:rPr lang="zh-CN" altLang="en-US" dirty="0"/>
              <a:t>链队列</a:t>
            </a:r>
            <a:r>
              <a:rPr lang="en-US" altLang="zh-CN" dirty="0"/>
              <a:t>——</a:t>
            </a:r>
            <a:r>
              <a:rPr lang="zh-CN" altLang="en-US" dirty="0"/>
              <a:t>链式映象</a:t>
            </a: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7" name="Text Box 2">
            <a:extLst>
              <a:ext uri="{FF2B5EF4-FFF2-40B4-BE49-F238E27FC236}">
                <a16:creationId xmlns:a16="http://schemas.microsoft.com/office/drawing/2014/main" xmlns="" id="{D1BEE8F2-BF2D-46E1-A2B4-BB728879C36E}"/>
              </a:ext>
            </a:extLst>
          </p:cNvPr>
          <p:cNvSpPr txBox="1">
            <a:spLocks noChangeArrowheads="1"/>
          </p:cNvSpPr>
          <p:nvPr/>
        </p:nvSpPr>
        <p:spPr bwMode="auto">
          <a:xfrm>
            <a:off x="531913" y="1522054"/>
            <a:ext cx="5335948" cy="228767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lvl1pPr indent="0">
              <a:lnSpc>
                <a:spcPct val="12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solidFill>
                  <a:schemeClr val="lt1"/>
                </a:solidFill>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a:solidFill>
                  <a:schemeClr val="tx1"/>
                </a:solidFill>
              </a:rPr>
              <a:t>typedef struct QNode</a:t>
            </a:r>
            <a:r>
              <a:rPr lang="en-US" altLang="zh-CN" dirty="0">
                <a:solidFill>
                  <a:schemeClr val="tx1"/>
                </a:solidFill>
              </a:rPr>
              <a:t> {// </a:t>
            </a:r>
            <a:r>
              <a:rPr lang="zh-CN" altLang="en-US" dirty="0">
                <a:solidFill>
                  <a:schemeClr val="tx1"/>
                </a:solidFill>
              </a:rPr>
              <a:t>结点类型</a:t>
            </a:r>
          </a:p>
          <a:p>
            <a:r>
              <a:rPr lang="zh-CN" altLang="en-US">
                <a:solidFill>
                  <a:schemeClr val="tx1"/>
                </a:solidFill>
              </a:rPr>
              <a:t>    </a:t>
            </a:r>
            <a:r>
              <a:rPr lang="en-US" altLang="zh-CN">
                <a:solidFill>
                  <a:schemeClr val="tx1"/>
                </a:solidFill>
              </a:rPr>
              <a:t>QElemType</a:t>
            </a:r>
            <a:r>
              <a:rPr lang="en-US" altLang="zh-CN" dirty="0">
                <a:solidFill>
                  <a:schemeClr val="tx1"/>
                </a:solidFill>
              </a:rPr>
              <a:t>      data;</a:t>
            </a:r>
          </a:p>
          <a:p>
            <a:r>
              <a:rPr lang="en-US" altLang="zh-CN" dirty="0">
                <a:solidFill>
                  <a:schemeClr val="tx1"/>
                </a:solidFill>
              </a:rPr>
              <a:t>    </a:t>
            </a:r>
            <a:r>
              <a:rPr lang="en-US" altLang="zh-CN">
                <a:solidFill>
                  <a:schemeClr val="tx1"/>
                </a:solidFill>
              </a:rPr>
              <a:t>struct QNode</a:t>
            </a:r>
            <a:r>
              <a:rPr lang="en-US" altLang="zh-CN" dirty="0">
                <a:solidFill>
                  <a:schemeClr val="tx1"/>
                </a:solidFill>
              </a:rPr>
              <a:t>  *next;</a:t>
            </a:r>
          </a:p>
          <a:p>
            <a:r>
              <a:rPr lang="en-US" altLang="zh-CN" dirty="0">
                <a:solidFill>
                  <a:schemeClr val="tx1"/>
                </a:solidFill>
              </a:rPr>
              <a:t>  </a:t>
            </a:r>
            <a:r>
              <a:rPr lang="en-US" altLang="zh-CN">
                <a:solidFill>
                  <a:schemeClr val="tx1"/>
                </a:solidFill>
              </a:rPr>
              <a:t>} QNode, *QueuePtr</a:t>
            </a:r>
            <a:r>
              <a:rPr lang="en-US" altLang="zh-CN" dirty="0">
                <a:solidFill>
                  <a:schemeClr val="tx1"/>
                </a:solidFill>
              </a:rPr>
              <a:t>;</a:t>
            </a:r>
          </a:p>
        </p:txBody>
      </p:sp>
      <p:sp>
        <p:nvSpPr>
          <p:cNvPr id="8" name="Text Box 2">
            <a:extLst>
              <a:ext uri="{FF2B5EF4-FFF2-40B4-BE49-F238E27FC236}">
                <a16:creationId xmlns:a16="http://schemas.microsoft.com/office/drawing/2014/main" xmlns="" id="{A1DB9C83-C562-4D66-B875-513E9E668B34}"/>
              </a:ext>
            </a:extLst>
          </p:cNvPr>
          <p:cNvSpPr txBox="1">
            <a:spLocks noChangeArrowheads="1"/>
          </p:cNvSpPr>
          <p:nvPr/>
        </p:nvSpPr>
        <p:spPr bwMode="auto">
          <a:xfrm>
            <a:off x="6795229" y="1522054"/>
            <a:ext cx="4864858" cy="228767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2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solidFill>
                  <a:schemeClr val="lt1"/>
                </a:solidFill>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typedef struct { // </a:t>
            </a:r>
            <a:r>
              <a:rPr lang="zh-CN" altLang="en-US" dirty="0">
                <a:solidFill>
                  <a:schemeClr val="tx1"/>
                </a:solidFill>
              </a:rPr>
              <a:t>链队列类型</a:t>
            </a:r>
          </a:p>
          <a:p>
            <a:r>
              <a:rPr lang="zh-CN" altLang="en-US">
                <a:solidFill>
                  <a:schemeClr val="tx1"/>
                </a:solidFill>
              </a:rPr>
              <a:t>    </a:t>
            </a:r>
            <a:r>
              <a:rPr lang="en-US" altLang="zh-CN">
                <a:solidFill>
                  <a:schemeClr val="tx1"/>
                </a:solidFill>
              </a:rPr>
              <a:t>QueuePtr</a:t>
            </a:r>
            <a:r>
              <a:rPr lang="en-US" altLang="zh-CN" dirty="0">
                <a:solidFill>
                  <a:schemeClr val="tx1"/>
                </a:solidFill>
              </a:rPr>
              <a:t>  front;  // </a:t>
            </a:r>
            <a:r>
              <a:rPr lang="zh-CN" altLang="en-US" dirty="0">
                <a:solidFill>
                  <a:schemeClr val="tx1"/>
                </a:solidFill>
              </a:rPr>
              <a:t>队头指针</a:t>
            </a:r>
          </a:p>
          <a:p>
            <a:r>
              <a:rPr lang="zh-CN" altLang="en-US">
                <a:solidFill>
                  <a:schemeClr val="tx1"/>
                </a:solidFill>
              </a:rPr>
              <a:t>    </a:t>
            </a:r>
            <a:r>
              <a:rPr lang="en-US" altLang="zh-CN">
                <a:solidFill>
                  <a:schemeClr val="tx1"/>
                </a:solidFill>
              </a:rPr>
              <a:t>QueuePtr</a:t>
            </a:r>
            <a:r>
              <a:rPr lang="en-US" altLang="zh-CN" dirty="0">
                <a:solidFill>
                  <a:schemeClr val="tx1"/>
                </a:solidFill>
              </a:rPr>
              <a:t>  rear;   // </a:t>
            </a:r>
            <a:r>
              <a:rPr lang="zh-CN" altLang="en-US" dirty="0">
                <a:solidFill>
                  <a:schemeClr val="tx1"/>
                </a:solidFill>
              </a:rPr>
              <a:t>队尾指针</a:t>
            </a:r>
          </a:p>
          <a:p>
            <a:r>
              <a:rPr lang="en-US" altLang="zh-CN">
                <a:solidFill>
                  <a:schemeClr val="tx1"/>
                </a:solidFill>
              </a:rPr>
              <a:t>} LinkQueue</a:t>
            </a:r>
            <a:r>
              <a:rPr lang="en-US" altLang="zh-CN" dirty="0">
                <a:solidFill>
                  <a:schemeClr val="tx1"/>
                </a:solidFill>
              </a:rPr>
              <a:t>;</a:t>
            </a:r>
          </a:p>
        </p:txBody>
      </p:sp>
      <p:graphicFrame>
        <p:nvGraphicFramePr>
          <p:cNvPr id="9" name="表格 5">
            <a:extLst>
              <a:ext uri="{FF2B5EF4-FFF2-40B4-BE49-F238E27FC236}">
                <a16:creationId xmlns:a16="http://schemas.microsoft.com/office/drawing/2014/main" xmlns="" id="{703BE16E-2CA7-4D9A-B04F-456BD92FC312}"/>
              </a:ext>
            </a:extLst>
          </p:cNvPr>
          <p:cNvGraphicFramePr>
            <a:graphicFrameLocks/>
          </p:cNvGraphicFramePr>
          <p:nvPr>
            <p:extLst>
              <p:ext uri="{D42A27DB-BD31-4B8C-83A1-F6EECF244321}">
                <p14:modId xmlns:p14="http://schemas.microsoft.com/office/powerpoint/2010/main" val="3837032566"/>
              </p:ext>
            </p:extLst>
          </p:nvPr>
        </p:nvGraphicFramePr>
        <p:xfrm>
          <a:off x="3434080" y="4192880"/>
          <a:ext cx="15646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2320">
                  <a:extLst>
                    <a:ext uri="{9D8B030D-6E8A-4147-A177-3AD203B41FA5}">
                      <a16:colId xmlns:a16="http://schemas.microsoft.com/office/drawing/2014/main" xmlns="" val="3176477911"/>
                    </a:ext>
                  </a:extLst>
                </a:gridCol>
                <a:gridCol w="782320">
                  <a:extLst>
                    <a:ext uri="{9D8B030D-6E8A-4147-A177-3AD203B41FA5}">
                      <a16:colId xmlns:a16="http://schemas.microsoft.com/office/drawing/2014/main" xmlns="" val="4008158561"/>
                    </a:ext>
                  </a:extLst>
                </a:gridCol>
              </a:tblGrid>
              <a:tr h="685805">
                <a:tc>
                  <a:txBody>
                    <a:bodyPr/>
                    <a:lstStyle/>
                    <a:p>
                      <a:pPr algn="ctr"/>
                      <a:endParaRPr lang="zh-CN" altLang="en-US" sz="24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10" name="表格 9">
            <a:extLst>
              <a:ext uri="{FF2B5EF4-FFF2-40B4-BE49-F238E27FC236}">
                <a16:creationId xmlns:a16="http://schemas.microsoft.com/office/drawing/2014/main" xmlns="" id="{FFDE6C02-D80A-4A29-A272-936257ABE725}"/>
              </a:ext>
            </a:extLst>
          </p:cNvPr>
          <p:cNvGraphicFramePr>
            <a:graphicFrameLocks/>
          </p:cNvGraphicFramePr>
          <p:nvPr>
            <p:extLst>
              <p:ext uri="{D42A27DB-BD31-4B8C-83A1-F6EECF244321}">
                <p14:modId xmlns:p14="http://schemas.microsoft.com/office/powerpoint/2010/main" val="225557853"/>
              </p:ext>
            </p:extLst>
          </p:nvPr>
        </p:nvGraphicFramePr>
        <p:xfrm>
          <a:off x="5608320" y="4192879"/>
          <a:ext cx="15646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2320">
                  <a:extLst>
                    <a:ext uri="{9D8B030D-6E8A-4147-A177-3AD203B41FA5}">
                      <a16:colId xmlns:a16="http://schemas.microsoft.com/office/drawing/2014/main" xmlns="" val="3176477911"/>
                    </a:ext>
                  </a:extLst>
                </a:gridCol>
                <a:gridCol w="78232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aseline="-25000" dirty="0"/>
                        <a:t>1</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11" name="表格 5">
            <a:extLst>
              <a:ext uri="{FF2B5EF4-FFF2-40B4-BE49-F238E27FC236}">
                <a16:creationId xmlns:a16="http://schemas.microsoft.com/office/drawing/2014/main" xmlns="" id="{39CF9AA0-F0FE-4983-9CA4-7488A2E9E5EF}"/>
              </a:ext>
            </a:extLst>
          </p:cNvPr>
          <p:cNvGraphicFramePr>
            <a:graphicFrameLocks/>
          </p:cNvGraphicFramePr>
          <p:nvPr>
            <p:extLst>
              <p:ext uri="{D42A27DB-BD31-4B8C-83A1-F6EECF244321}">
                <p14:modId xmlns:p14="http://schemas.microsoft.com/office/powerpoint/2010/main" val="2976940561"/>
              </p:ext>
            </p:extLst>
          </p:nvPr>
        </p:nvGraphicFramePr>
        <p:xfrm>
          <a:off x="7782560" y="4192879"/>
          <a:ext cx="15646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2320">
                  <a:extLst>
                    <a:ext uri="{9D8B030D-6E8A-4147-A177-3AD203B41FA5}">
                      <a16:colId xmlns:a16="http://schemas.microsoft.com/office/drawing/2014/main" xmlns="" val="3176477911"/>
                    </a:ext>
                  </a:extLst>
                </a:gridCol>
                <a:gridCol w="782320">
                  <a:extLst>
                    <a:ext uri="{9D8B030D-6E8A-4147-A177-3AD203B41FA5}">
                      <a16:colId xmlns:a16="http://schemas.microsoft.com/office/drawing/2014/main" xmlns="" val="4008158561"/>
                    </a:ext>
                  </a:extLst>
                </a:gridCol>
              </a:tblGrid>
              <a:tr h="685805">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12" name="表格 5">
            <a:extLst>
              <a:ext uri="{FF2B5EF4-FFF2-40B4-BE49-F238E27FC236}">
                <a16:creationId xmlns:a16="http://schemas.microsoft.com/office/drawing/2014/main" xmlns="" id="{36F6F290-ABCE-446E-BB2A-C052308B0830}"/>
              </a:ext>
            </a:extLst>
          </p:cNvPr>
          <p:cNvGraphicFramePr>
            <a:graphicFrameLocks/>
          </p:cNvGraphicFramePr>
          <p:nvPr>
            <p:extLst>
              <p:ext uri="{D42A27DB-BD31-4B8C-83A1-F6EECF244321}">
                <p14:modId xmlns:p14="http://schemas.microsoft.com/office/powerpoint/2010/main" val="1894166980"/>
              </p:ext>
            </p:extLst>
          </p:nvPr>
        </p:nvGraphicFramePr>
        <p:xfrm>
          <a:off x="10017760" y="4192879"/>
          <a:ext cx="15646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2320">
                  <a:extLst>
                    <a:ext uri="{9D8B030D-6E8A-4147-A177-3AD203B41FA5}">
                      <a16:colId xmlns:a16="http://schemas.microsoft.com/office/drawing/2014/main" xmlns="" val="3176477911"/>
                    </a:ext>
                  </a:extLst>
                </a:gridCol>
                <a:gridCol w="78232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0" baseline="-25000" dirty="0"/>
                        <a:t>n</a:t>
                      </a:r>
                      <a:endParaRPr lang="zh-CN" altLang="en-US" sz="2400" b="0" baseline="-25000" dirty="0"/>
                    </a:p>
                  </a:txBody>
                  <a:tcPr anchor="ctr">
                    <a:solidFill>
                      <a:schemeClr val="accent2">
                        <a:lumMod val="75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cxnSp>
        <p:nvCxnSpPr>
          <p:cNvPr id="13" name="直接箭头连接符 12">
            <a:extLst>
              <a:ext uri="{FF2B5EF4-FFF2-40B4-BE49-F238E27FC236}">
                <a16:creationId xmlns:a16="http://schemas.microsoft.com/office/drawing/2014/main" xmlns="" id="{9CB216EE-47BD-4E9C-BD1F-75917B567899}"/>
              </a:ext>
            </a:extLst>
          </p:cNvPr>
          <p:cNvCxnSpPr>
            <a:cxnSpLocks/>
          </p:cNvCxnSpPr>
          <p:nvPr/>
        </p:nvCxnSpPr>
        <p:spPr>
          <a:xfrm>
            <a:off x="2631440" y="4302102"/>
            <a:ext cx="802640"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直接箭头连接符 13">
            <a:extLst>
              <a:ext uri="{FF2B5EF4-FFF2-40B4-BE49-F238E27FC236}">
                <a16:creationId xmlns:a16="http://schemas.microsoft.com/office/drawing/2014/main" xmlns="" id="{5884B326-7AC0-4F84-88E6-2E81D43194B5}"/>
              </a:ext>
            </a:extLst>
          </p:cNvPr>
          <p:cNvCxnSpPr>
            <a:cxnSpLocks/>
            <a:stCxn id="9" idx="3"/>
            <a:endCxn id="10" idx="1"/>
          </p:cNvCxnSpPr>
          <p:nvPr/>
        </p:nvCxnSpPr>
        <p:spPr>
          <a:xfrm flipV="1">
            <a:off x="4998720" y="4535781"/>
            <a:ext cx="60960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直接箭头连接符 14">
            <a:extLst>
              <a:ext uri="{FF2B5EF4-FFF2-40B4-BE49-F238E27FC236}">
                <a16:creationId xmlns:a16="http://schemas.microsoft.com/office/drawing/2014/main" xmlns="" id="{F77B9F63-0D8C-4393-B457-7115EE8ECA4F}"/>
              </a:ext>
            </a:extLst>
          </p:cNvPr>
          <p:cNvCxnSpPr>
            <a:cxnSpLocks/>
            <a:stCxn id="10" idx="3"/>
            <a:endCxn id="11" idx="1"/>
          </p:cNvCxnSpPr>
          <p:nvPr/>
        </p:nvCxnSpPr>
        <p:spPr>
          <a:xfrm>
            <a:off x="7172960" y="4535781"/>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xmlns="" id="{84AD3F0A-BAC4-478F-AE84-FD88E6B1FE41}"/>
              </a:ext>
            </a:extLst>
          </p:cNvPr>
          <p:cNvCxnSpPr>
            <a:cxnSpLocks/>
            <a:stCxn id="11" idx="3"/>
            <a:endCxn id="12" idx="1"/>
          </p:cNvCxnSpPr>
          <p:nvPr/>
        </p:nvCxnSpPr>
        <p:spPr>
          <a:xfrm>
            <a:off x="9347200" y="4535781"/>
            <a:ext cx="6705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24" name="表格 5">
            <a:extLst>
              <a:ext uri="{FF2B5EF4-FFF2-40B4-BE49-F238E27FC236}">
                <a16:creationId xmlns:a16="http://schemas.microsoft.com/office/drawing/2014/main" xmlns="" id="{9EB54164-BD82-439C-A7FF-25755740B750}"/>
              </a:ext>
            </a:extLst>
          </p:cNvPr>
          <p:cNvGraphicFramePr>
            <a:graphicFrameLocks/>
          </p:cNvGraphicFramePr>
          <p:nvPr>
            <p:extLst>
              <p:ext uri="{D42A27DB-BD31-4B8C-83A1-F6EECF244321}">
                <p14:modId xmlns:p14="http://schemas.microsoft.com/office/powerpoint/2010/main" val="157084677"/>
              </p:ext>
            </p:extLst>
          </p:nvPr>
        </p:nvGraphicFramePr>
        <p:xfrm>
          <a:off x="6996307" y="5705680"/>
          <a:ext cx="156464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2320">
                  <a:extLst>
                    <a:ext uri="{9D8B030D-6E8A-4147-A177-3AD203B41FA5}">
                      <a16:colId xmlns:a16="http://schemas.microsoft.com/office/drawing/2014/main" xmlns="" val="3176477911"/>
                    </a:ext>
                  </a:extLst>
                </a:gridCol>
                <a:gridCol w="782320">
                  <a:extLst>
                    <a:ext uri="{9D8B030D-6E8A-4147-A177-3AD203B41FA5}">
                      <a16:colId xmlns:a16="http://schemas.microsoft.com/office/drawing/2014/main" xmlns="" val="4008158561"/>
                    </a:ext>
                  </a:extLst>
                </a:gridCol>
              </a:tblGrid>
              <a:tr h="685805">
                <a:tc>
                  <a:txBody>
                    <a:bodyPr/>
                    <a:lstStyle/>
                    <a:p>
                      <a:pPr algn="ctr"/>
                      <a:endParaRPr lang="zh-CN" altLang="en-US" sz="2400" dirty="0"/>
                    </a:p>
                  </a:txBody>
                  <a:tcPr anchor="ctr">
                    <a:solidFill>
                      <a:schemeClr val="accent2">
                        <a:lumMod val="75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cxnSp>
        <p:nvCxnSpPr>
          <p:cNvPr id="25" name="直接箭头连接符 24">
            <a:extLst>
              <a:ext uri="{FF2B5EF4-FFF2-40B4-BE49-F238E27FC236}">
                <a16:creationId xmlns:a16="http://schemas.microsoft.com/office/drawing/2014/main" xmlns="" id="{D516E14A-069D-41CE-8B27-C3E7B2E0BBC2}"/>
              </a:ext>
            </a:extLst>
          </p:cNvPr>
          <p:cNvCxnSpPr>
            <a:cxnSpLocks/>
          </p:cNvCxnSpPr>
          <p:nvPr/>
        </p:nvCxnSpPr>
        <p:spPr>
          <a:xfrm>
            <a:off x="6193667" y="5804742"/>
            <a:ext cx="802640"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26" name="文本框 25">
            <a:extLst>
              <a:ext uri="{FF2B5EF4-FFF2-40B4-BE49-F238E27FC236}">
                <a16:creationId xmlns:a16="http://schemas.microsoft.com/office/drawing/2014/main" xmlns="" id="{61C71E63-CC9E-4131-B536-2CE08ADAE5CD}"/>
              </a:ext>
            </a:extLst>
          </p:cNvPr>
          <p:cNvSpPr txBox="1"/>
          <p:nvPr/>
        </p:nvSpPr>
        <p:spPr>
          <a:xfrm>
            <a:off x="3199887" y="5895334"/>
            <a:ext cx="1168400" cy="461665"/>
          </a:xfrm>
          <a:prstGeom prst="rect">
            <a:avLst/>
          </a:prstGeom>
          <a:noFill/>
        </p:spPr>
        <p:txBody>
          <a:bodyPr wrap="square">
            <a:spAutoFit/>
          </a:bodyPr>
          <a:lstStyle/>
          <a:p>
            <a:r>
              <a:rPr lang="zh-CN" altLang="en-US" sz="2400" dirty="0">
                <a:solidFill>
                  <a:prstClr val="black"/>
                </a:solidFill>
                <a:latin typeface="黑体" panose="02010609060101010101" pitchFamily="49" charset="-122"/>
                <a:ea typeface="黑体" panose="02010609060101010101" pitchFamily="49" charset="-122"/>
                <a:cs typeface="+mj-cs"/>
              </a:rPr>
              <a:t>空队列：</a:t>
            </a:r>
            <a:endParaRPr lang="zh-CN" altLang="en-US" sz="1200" dirty="0"/>
          </a:p>
        </p:txBody>
      </p:sp>
      <p:graphicFrame>
        <p:nvGraphicFramePr>
          <p:cNvPr id="28" name="表格 5">
            <a:extLst>
              <a:ext uri="{FF2B5EF4-FFF2-40B4-BE49-F238E27FC236}">
                <a16:creationId xmlns:a16="http://schemas.microsoft.com/office/drawing/2014/main" xmlns="" id="{48131019-6652-4B63-AEA9-20F5F38D24FB}"/>
              </a:ext>
            </a:extLst>
          </p:cNvPr>
          <p:cNvGraphicFramePr>
            <a:graphicFrameLocks/>
          </p:cNvGraphicFramePr>
          <p:nvPr>
            <p:extLst>
              <p:ext uri="{D42A27DB-BD31-4B8C-83A1-F6EECF244321}">
                <p14:modId xmlns:p14="http://schemas.microsoft.com/office/powerpoint/2010/main" val="930367382"/>
              </p:ext>
            </p:extLst>
          </p:nvPr>
        </p:nvGraphicFramePr>
        <p:xfrm>
          <a:off x="1127760" y="4050637"/>
          <a:ext cx="1442720" cy="13240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42720">
                  <a:extLst>
                    <a:ext uri="{9D8B030D-6E8A-4147-A177-3AD203B41FA5}">
                      <a16:colId xmlns:a16="http://schemas.microsoft.com/office/drawing/2014/main" xmlns="" val="3176477911"/>
                    </a:ext>
                  </a:extLst>
                </a:gridCol>
              </a:tblGrid>
              <a:tr h="662022">
                <a:tc>
                  <a:txBody>
                    <a:bodyPr/>
                    <a:lstStyle/>
                    <a:p>
                      <a:pPr algn="ctr"/>
                      <a:r>
                        <a:rPr lang="en-US" altLang="zh-CN" sz="2400" dirty="0" err="1">
                          <a:solidFill>
                            <a:schemeClr val="tx1"/>
                          </a:solidFill>
                        </a:rPr>
                        <a:t>Q.front</a:t>
                      </a:r>
                      <a:endParaRPr lang="zh-CN" altLang="en-US" sz="2400" dirty="0">
                        <a:solidFill>
                          <a:schemeClr val="tx1"/>
                        </a:solidFill>
                      </a:endParaRPr>
                    </a:p>
                  </a:txBody>
                  <a:tcPr anchor="ctr">
                    <a:solidFill>
                      <a:srgbClr val="FFC000"/>
                    </a:solidFill>
                  </a:tcPr>
                </a:tc>
                <a:extLst>
                  <a:ext uri="{0D108BD9-81ED-4DB2-BD59-A6C34878D82A}">
                    <a16:rowId xmlns:a16="http://schemas.microsoft.com/office/drawing/2014/main" xmlns="" val="2437294383"/>
                  </a:ext>
                </a:extLst>
              </a:tr>
              <a:tr h="662022">
                <a:tc>
                  <a:txBody>
                    <a:bodyPr/>
                    <a:lstStyle/>
                    <a:p>
                      <a:pPr algn="ctr"/>
                      <a:r>
                        <a:rPr lang="en-US" altLang="zh-CN" sz="2400" dirty="0" err="1">
                          <a:solidFill>
                            <a:schemeClr val="tx1"/>
                          </a:solidFill>
                        </a:rPr>
                        <a:t>Q.rear</a:t>
                      </a:r>
                      <a:endParaRPr lang="zh-CN" altLang="en-US" sz="2400" dirty="0">
                        <a:solidFill>
                          <a:schemeClr val="tx1"/>
                        </a:solidFill>
                      </a:endParaRPr>
                    </a:p>
                  </a:txBody>
                  <a:tcPr anchor="ctr">
                    <a:solidFill>
                      <a:srgbClr val="B9BC3E"/>
                    </a:solidFill>
                  </a:tcPr>
                </a:tc>
                <a:extLst>
                  <a:ext uri="{0D108BD9-81ED-4DB2-BD59-A6C34878D82A}">
                    <a16:rowId xmlns:a16="http://schemas.microsoft.com/office/drawing/2014/main" xmlns="" val="1154673141"/>
                  </a:ext>
                </a:extLst>
              </a:tr>
            </a:tbl>
          </a:graphicData>
        </a:graphic>
      </p:graphicFrame>
      <p:cxnSp>
        <p:nvCxnSpPr>
          <p:cNvPr id="31" name="连接符: 肘形 30">
            <a:extLst>
              <a:ext uri="{FF2B5EF4-FFF2-40B4-BE49-F238E27FC236}">
                <a16:creationId xmlns:a16="http://schemas.microsoft.com/office/drawing/2014/main" xmlns="" id="{66001F46-B2B0-4A4A-AE32-668C8EE575CA}"/>
              </a:ext>
            </a:extLst>
          </p:cNvPr>
          <p:cNvCxnSpPr>
            <a:cxnSpLocks/>
            <a:endCxn id="12" idx="2"/>
          </p:cNvCxnSpPr>
          <p:nvPr/>
        </p:nvCxnSpPr>
        <p:spPr>
          <a:xfrm flipV="1">
            <a:off x="2606520" y="4878684"/>
            <a:ext cx="8193560" cy="333496"/>
          </a:xfrm>
          <a:prstGeom prst="bentConnector2">
            <a:avLst/>
          </a:prstGeom>
          <a:ln>
            <a:solidFill>
              <a:srgbClr val="B9BC3E"/>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33" name="表格 5">
            <a:extLst>
              <a:ext uri="{FF2B5EF4-FFF2-40B4-BE49-F238E27FC236}">
                <a16:creationId xmlns:a16="http://schemas.microsoft.com/office/drawing/2014/main" xmlns="" id="{6DDE37CD-377D-478A-B2A8-DF076D308C0E}"/>
              </a:ext>
            </a:extLst>
          </p:cNvPr>
          <p:cNvGraphicFramePr>
            <a:graphicFrameLocks/>
          </p:cNvGraphicFramePr>
          <p:nvPr>
            <p:extLst>
              <p:ext uri="{D42A27DB-BD31-4B8C-83A1-F6EECF244321}">
                <p14:modId xmlns:p14="http://schemas.microsoft.com/office/powerpoint/2010/main" val="1788207835"/>
              </p:ext>
            </p:extLst>
          </p:nvPr>
        </p:nvGraphicFramePr>
        <p:xfrm>
          <a:off x="4729960" y="5364073"/>
          <a:ext cx="1442720" cy="13240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42720">
                  <a:extLst>
                    <a:ext uri="{9D8B030D-6E8A-4147-A177-3AD203B41FA5}">
                      <a16:colId xmlns:a16="http://schemas.microsoft.com/office/drawing/2014/main" xmlns="" val="3176477911"/>
                    </a:ext>
                  </a:extLst>
                </a:gridCol>
              </a:tblGrid>
              <a:tr h="662022">
                <a:tc>
                  <a:txBody>
                    <a:bodyPr/>
                    <a:lstStyle/>
                    <a:p>
                      <a:pPr algn="ctr"/>
                      <a:r>
                        <a:rPr lang="en-US" altLang="zh-CN" sz="2400" dirty="0" err="1">
                          <a:solidFill>
                            <a:schemeClr val="tx1"/>
                          </a:solidFill>
                        </a:rPr>
                        <a:t>Q.front</a:t>
                      </a:r>
                      <a:endParaRPr lang="zh-CN" altLang="en-US" sz="2400" dirty="0">
                        <a:solidFill>
                          <a:schemeClr val="tx1"/>
                        </a:solidFill>
                      </a:endParaRPr>
                    </a:p>
                  </a:txBody>
                  <a:tcPr anchor="ctr">
                    <a:solidFill>
                      <a:srgbClr val="FFC000"/>
                    </a:solidFill>
                  </a:tcPr>
                </a:tc>
                <a:extLst>
                  <a:ext uri="{0D108BD9-81ED-4DB2-BD59-A6C34878D82A}">
                    <a16:rowId xmlns:a16="http://schemas.microsoft.com/office/drawing/2014/main" xmlns="" val="2437294383"/>
                  </a:ext>
                </a:extLst>
              </a:tr>
              <a:tr h="662022">
                <a:tc>
                  <a:txBody>
                    <a:bodyPr/>
                    <a:lstStyle/>
                    <a:p>
                      <a:pPr algn="ctr"/>
                      <a:r>
                        <a:rPr lang="en-US" altLang="zh-CN" sz="2400" dirty="0" err="1">
                          <a:solidFill>
                            <a:schemeClr val="tx1"/>
                          </a:solidFill>
                        </a:rPr>
                        <a:t>Q.rear</a:t>
                      </a:r>
                      <a:endParaRPr lang="zh-CN" altLang="en-US" sz="2400" dirty="0">
                        <a:solidFill>
                          <a:schemeClr val="tx1"/>
                        </a:solidFill>
                      </a:endParaRPr>
                    </a:p>
                  </a:txBody>
                  <a:tcPr anchor="ctr">
                    <a:solidFill>
                      <a:srgbClr val="B9BC3E"/>
                    </a:solidFill>
                  </a:tcPr>
                </a:tc>
                <a:extLst>
                  <a:ext uri="{0D108BD9-81ED-4DB2-BD59-A6C34878D82A}">
                    <a16:rowId xmlns:a16="http://schemas.microsoft.com/office/drawing/2014/main" xmlns="" val="1154673141"/>
                  </a:ext>
                </a:extLst>
              </a:tr>
            </a:tbl>
          </a:graphicData>
        </a:graphic>
      </p:graphicFrame>
      <p:cxnSp>
        <p:nvCxnSpPr>
          <p:cNvPr id="34" name="直接箭头连接符 33">
            <a:extLst>
              <a:ext uri="{FF2B5EF4-FFF2-40B4-BE49-F238E27FC236}">
                <a16:creationId xmlns:a16="http://schemas.microsoft.com/office/drawing/2014/main" xmlns="" id="{E8DD1184-C09C-45B1-9D81-231B74643CFD}"/>
              </a:ext>
            </a:extLst>
          </p:cNvPr>
          <p:cNvCxnSpPr>
            <a:cxnSpLocks/>
          </p:cNvCxnSpPr>
          <p:nvPr/>
        </p:nvCxnSpPr>
        <p:spPr>
          <a:xfrm>
            <a:off x="6193667" y="6282262"/>
            <a:ext cx="802640" cy="0"/>
          </a:xfrm>
          <a:prstGeom prst="straightConnector1">
            <a:avLst/>
          </a:prstGeom>
          <a:ln>
            <a:solidFill>
              <a:srgbClr val="B9BC3E"/>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842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100"/>
                                        <p:tgtEl>
                                          <p:spTgt spid="28"/>
                                        </p:tgtEl>
                                      </p:cBhvr>
                                    </p:animEffect>
                                  </p:childTnLst>
                                </p:cTn>
                              </p:par>
                            </p:childTnLst>
                          </p:cTn>
                        </p:par>
                        <p:par>
                          <p:cTn id="16" fill="hold">
                            <p:stCondLst>
                              <p:cond delay="1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
                                        <p:tgtEl>
                                          <p:spTgt spid="13"/>
                                        </p:tgtEl>
                                      </p:cBhvr>
                                    </p:animEffect>
                                  </p:childTnLst>
                                </p:cTn>
                              </p:par>
                            </p:childTnLst>
                          </p:cTn>
                        </p:par>
                        <p:par>
                          <p:cTn id="20" fill="hold">
                            <p:stCondLst>
                              <p:cond delay="2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100"/>
                                        <p:tgtEl>
                                          <p:spTgt spid="9"/>
                                        </p:tgtEl>
                                      </p:cBhvr>
                                    </p:animEffect>
                                  </p:childTnLst>
                                </p:cTn>
                              </p:par>
                            </p:childTnLst>
                          </p:cTn>
                        </p:par>
                        <p:par>
                          <p:cTn id="24" fill="hold">
                            <p:stCondLst>
                              <p:cond delay="3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
                                        <p:tgtEl>
                                          <p:spTgt spid="14"/>
                                        </p:tgtEl>
                                      </p:cBhvr>
                                    </p:animEffect>
                                  </p:childTnLst>
                                </p:cTn>
                              </p:par>
                            </p:childTnLst>
                          </p:cTn>
                        </p:par>
                        <p:par>
                          <p:cTn id="28" fill="hold">
                            <p:stCondLst>
                              <p:cond delay="4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
                                        <p:tgtEl>
                                          <p:spTgt spid="10"/>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100"/>
                                        <p:tgtEl>
                                          <p:spTgt spid="15"/>
                                        </p:tgtEl>
                                      </p:cBhvr>
                                    </p:animEffect>
                                  </p:childTnLst>
                                </p:cTn>
                              </p:par>
                            </p:childTnLst>
                          </p:cTn>
                        </p:par>
                        <p:par>
                          <p:cTn id="36" fill="hold">
                            <p:stCondLst>
                              <p:cond delay="6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100"/>
                                        <p:tgtEl>
                                          <p:spTgt spid="11"/>
                                        </p:tgtEl>
                                      </p:cBhvr>
                                    </p:animEffect>
                                  </p:childTnLst>
                                </p:cTn>
                              </p:par>
                            </p:childTnLst>
                          </p:cTn>
                        </p:par>
                        <p:par>
                          <p:cTn id="40" fill="hold">
                            <p:stCondLst>
                              <p:cond delay="7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
                                        <p:tgtEl>
                                          <p:spTgt spid="16"/>
                                        </p:tgtEl>
                                      </p:cBhvr>
                                    </p:animEffect>
                                  </p:childTnLst>
                                </p:cTn>
                              </p:par>
                            </p:childTnLst>
                          </p:cTn>
                        </p:par>
                        <p:par>
                          <p:cTn id="44" fill="hold">
                            <p:stCondLst>
                              <p:cond delay="800"/>
                            </p:stCondLst>
                            <p:childTnLst>
                              <p:par>
                                <p:cTn id="45" presetID="22" presetClass="entr" presetSubtype="8"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100"/>
                                        <p:tgtEl>
                                          <p:spTgt spid="12"/>
                                        </p:tgtEl>
                                      </p:cBhvr>
                                    </p:animEffect>
                                  </p:childTnLst>
                                </p:cTn>
                              </p:par>
                            </p:childTnLst>
                          </p:cTn>
                        </p:par>
                        <p:par>
                          <p:cTn id="48" fill="hold">
                            <p:stCondLst>
                              <p:cond delay="900"/>
                            </p:stCondLst>
                            <p:childTnLst>
                              <p:par>
                                <p:cTn id="49" presetID="22" presetClass="entr" presetSubtype="8"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100"/>
                                        <p:tgtEl>
                                          <p:spTgt spid="33"/>
                                        </p:tgtEl>
                                      </p:cBhvr>
                                    </p:animEffect>
                                  </p:childTnLst>
                                </p:cTn>
                              </p:par>
                            </p:childTnLst>
                          </p:cTn>
                        </p:par>
                        <p:par>
                          <p:cTn id="61" fill="hold">
                            <p:stCondLst>
                              <p:cond delay="600"/>
                            </p:stCondLst>
                            <p:childTnLst>
                              <p:par>
                                <p:cTn id="62" presetID="22" presetClass="entr" presetSubtype="8"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100"/>
                                        <p:tgtEl>
                                          <p:spTgt spid="25"/>
                                        </p:tgtEl>
                                      </p:cBhvr>
                                    </p:animEffect>
                                  </p:childTnLst>
                                </p:cTn>
                              </p:par>
                              <p:par>
                                <p:cTn id="65" presetID="22" presetClass="entr" presetSubtype="8"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100"/>
                                        <p:tgtEl>
                                          <p:spTgt spid="34"/>
                                        </p:tgtEl>
                                      </p:cBhvr>
                                    </p:animEffect>
                                  </p:childTnLst>
                                </p:cTn>
                              </p:par>
                            </p:childTnLst>
                          </p:cTn>
                        </p:par>
                        <p:par>
                          <p:cTn id="68" fill="hold">
                            <p:stCondLst>
                              <p:cond delay="700"/>
                            </p:stCondLst>
                            <p:childTnLst>
                              <p:par>
                                <p:cTn id="69" presetID="22" presetClass="entr" presetSubtype="8" fill="hold"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1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lstStyle/>
          <a:p>
            <a:r>
              <a:rPr lang="zh-CN" altLang="en-US" dirty="0"/>
              <a:t>链队列初始化</a:t>
            </a:r>
          </a:p>
        </p:txBody>
      </p:sp>
      <p:sp>
        <p:nvSpPr>
          <p:cNvPr id="3" name="内容占位符 2">
            <a:extLst>
              <a:ext uri="{FF2B5EF4-FFF2-40B4-BE49-F238E27FC236}">
                <a16:creationId xmlns:a16="http://schemas.microsoft.com/office/drawing/2014/main" xmlns="" id="{D94B8C55-602F-4558-8F3D-43D0C2CDA9BA}"/>
              </a:ext>
            </a:extLst>
          </p:cNvPr>
          <p:cNvSpPr>
            <a:spLocks noGrp="1"/>
          </p:cNvSpPr>
          <p:nvPr>
            <p:ph idx="1"/>
          </p:nvPr>
        </p:nvSpPr>
        <p:spPr>
          <a:xfrm>
            <a:off x="609600" y="1721810"/>
            <a:ext cx="10972800" cy="4404357"/>
          </a:xfr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Status </a:t>
            </a:r>
            <a:r>
              <a:rPr kumimoji="1" lang="en-US" altLang="zh-CN" sz="2400" dirty="0" err="1">
                <a:solidFill>
                  <a:schemeClr val="tx1"/>
                </a:solidFill>
                <a:latin typeface="Calibri" panose="020F0502020204030204"/>
                <a:cs typeface="Times New Roman" panose="02020603050405020304" pitchFamily="18" charset="0"/>
              </a:rPr>
              <a:t>InitQueue</a:t>
            </a: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LinkQueue</a:t>
            </a:r>
            <a:r>
              <a:rPr kumimoji="1" lang="en-US" altLang="zh-CN" sz="2400" dirty="0">
                <a:solidFill>
                  <a:schemeClr val="tx1"/>
                </a:solidFill>
                <a:latin typeface="Calibri" panose="020F0502020204030204"/>
                <a:cs typeface="Times New Roman" panose="02020603050405020304" pitchFamily="18" charset="0"/>
              </a:rPr>
              <a:t> &amp;Q)</a:t>
            </a:r>
          </a:p>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   // </a:t>
            </a:r>
            <a:r>
              <a:rPr kumimoji="1" lang="zh-CN" altLang="en-US" sz="2400" dirty="0">
                <a:solidFill>
                  <a:schemeClr val="tx1"/>
                </a:solidFill>
                <a:latin typeface="Calibri" panose="020F0502020204030204"/>
                <a:cs typeface="Times New Roman" panose="02020603050405020304" pitchFamily="18" charset="0"/>
              </a:rPr>
              <a:t>构造一个空队列</a:t>
            </a:r>
            <a:r>
              <a:rPr kumimoji="1" lang="en-US" altLang="zh-CN" sz="2400" dirty="0">
                <a:solidFill>
                  <a:schemeClr val="tx1"/>
                </a:solidFill>
                <a:latin typeface="Calibri" panose="020F0502020204030204"/>
                <a:cs typeface="Times New Roman" panose="02020603050405020304" pitchFamily="18" charset="0"/>
              </a:rPr>
              <a:t>Q</a:t>
            </a:r>
          </a:p>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Q.front</a:t>
            </a:r>
            <a:r>
              <a:rPr kumimoji="1" lang="en-US" altLang="zh-CN" sz="2400" dirty="0">
                <a:solidFill>
                  <a:schemeClr val="tx1"/>
                </a:solidFill>
                <a:latin typeface="Calibri" panose="020F0502020204030204"/>
                <a:cs typeface="Times New Roman" panose="02020603050405020304" pitchFamily="18" charset="0"/>
              </a:rPr>
              <a:t> = </a:t>
            </a:r>
            <a:r>
              <a:rPr kumimoji="1" lang="en-US" altLang="zh-CN" sz="2400" dirty="0" err="1">
                <a:solidFill>
                  <a:schemeClr val="tx1"/>
                </a:solidFill>
                <a:latin typeface="Calibri" panose="020F0502020204030204"/>
                <a:cs typeface="Times New Roman" panose="02020603050405020304" pitchFamily="18" charset="0"/>
              </a:rPr>
              <a:t>Q.rear</a:t>
            </a:r>
            <a:r>
              <a:rPr kumimoji="1" lang="en-US" altLang="zh-CN" sz="2400" dirty="0">
                <a:solidFill>
                  <a:schemeClr val="tx1"/>
                </a:solidFill>
                <a:latin typeface="Calibri" panose="020F0502020204030204"/>
                <a:cs typeface="Times New Roman" panose="02020603050405020304" pitchFamily="18" charset="0"/>
              </a:rPr>
              <a:t> = </a:t>
            </a:r>
            <a:r>
              <a:rPr kumimoji="1" lang="zh-CN" altLang="en-US"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QueuePtr</a:t>
            </a:r>
            <a:r>
              <a:rPr kumimoji="1" lang="zh-CN" altLang="en-US" sz="2400" dirty="0">
                <a:solidFill>
                  <a:schemeClr val="tx1"/>
                </a:solidFill>
                <a:latin typeface="Calibri" panose="020F0502020204030204"/>
                <a:cs typeface="Times New Roman" panose="02020603050405020304" pitchFamily="18" charset="0"/>
              </a:rPr>
              <a:t>）</a:t>
            </a:r>
            <a:r>
              <a:rPr kumimoji="1" lang="en-US" altLang="zh-CN" sz="2400" dirty="0">
                <a:solidFill>
                  <a:schemeClr val="tx1"/>
                </a:solidFill>
                <a:latin typeface="Calibri" panose="020F0502020204030204"/>
                <a:cs typeface="Times New Roman" panose="02020603050405020304" pitchFamily="18" charset="0"/>
              </a:rPr>
              <a:t>malloc(</a:t>
            </a:r>
            <a:r>
              <a:rPr kumimoji="1" lang="en-US" altLang="zh-CN" sz="2400" dirty="0" err="1">
                <a:solidFill>
                  <a:schemeClr val="tx1"/>
                </a:solidFill>
                <a:latin typeface="Calibri" panose="020F0502020204030204"/>
                <a:cs typeface="Times New Roman" panose="02020603050405020304" pitchFamily="18" charset="0"/>
              </a:rPr>
              <a:t>sizeof</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QNode</a:t>
            </a:r>
            <a:r>
              <a:rPr kumimoji="1" lang="en-US" altLang="zh-CN" sz="2400" dirty="0">
                <a:solidFill>
                  <a:schemeClr val="tx1"/>
                </a:solidFill>
                <a:latin typeface="Calibri" panose="020F0502020204030204"/>
                <a:cs typeface="Times New Roman" panose="02020603050405020304" pitchFamily="18" charset="0"/>
              </a:rPr>
              <a:t>));</a:t>
            </a:r>
          </a:p>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if (!</a:t>
            </a:r>
            <a:r>
              <a:rPr kumimoji="1" lang="en-US" altLang="zh-CN" sz="2400" dirty="0" err="1">
                <a:solidFill>
                  <a:schemeClr val="tx1"/>
                </a:solidFill>
                <a:latin typeface="Calibri" panose="020F0502020204030204"/>
                <a:cs typeface="Times New Roman" panose="02020603050405020304" pitchFamily="18" charset="0"/>
              </a:rPr>
              <a:t>Q.front</a:t>
            </a:r>
            <a:r>
              <a:rPr kumimoji="1" lang="en-US" altLang="zh-CN" sz="2400" dirty="0">
                <a:solidFill>
                  <a:schemeClr val="tx1"/>
                </a:solidFill>
                <a:latin typeface="Calibri" panose="020F0502020204030204"/>
                <a:cs typeface="Times New Roman" panose="02020603050405020304" pitchFamily="18" charset="0"/>
              </a:rPr>
              <a:t>) exit (OVERFLOW); //</a:t>
            </a:r>
            <a:r>
              <a:rPr kumimoji="1" lang="zh-CN" altLang="en-US" sz="2400" dirty="0">
                <a:solidFill>
                  <a:schemeClr val="tx1"/>
                </a:solidFill>
                <a:latin typeface="Calibri" panose="020F0502020204030204"/>
                <a:cs typeface="Times New Roman" panose="02020603050405020304" pitchFamily="18" charset="0"/>
              </a:rPr>
              <a:t>存储分配失败</a:t>
            </a:r>
            <a:endParaRPr kumimoji="1" lang="en-US" altLang="zh-CN" sz="2400" dirty="0">
              <a:solidFill>
                <a:schemeClr val="tx1"/>
              </a:solidFill>
              <a:latin typeface="Calibri" panose="020F0502020204030204"/>
              <a:cs typeface="Times New Roman" panose="02020603050405020304" pitchFamily="18" charset="0"/>
            </a:endParaRPr>
          </a:p>
          <a:p>
            <a:pPr marL="0" indent="0" defTabSz="914400">
              <a:lnSpc>
                <a:spcPct val="150000"/>
              </a:lnSpc>
              <a:spcBef>
                <a:spcPts val="0"/>
              </a:spcBef>
              <a:buClrTx/>
              <a:buSzTx/>
              <a:buNone/>
            </a:pP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Q.front</a:t>
            </a:r>
            <a:r>
              <a:rPr kumimoji="1" lang="en-US" altLang="zh-CN" sz="2400" dirty="0">
                <a:solidFill>
                  <a:schemeClr val="tx1"/>
                </a:solidFill>
                <a:latin typeface="Calibri" panose="020F0502020204030204"/>
                <a:cs typeface="Times New Roman" panose="02020603050405020304" pitchFamily="18" charset="0"/>
              </a:rPr>
              <a:t>-&gt;next = NULL;</a:t>
            </a:r>
          </a:p>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return OK;</a:t>
            </a:r>
          </a:p>
          <a:p>
            <a:pPr marL="0" indent="0" defTabSz="914400">
              <a:lnSpc>
                <a:spcPct val="15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a:t>
            </a:r>
            <a:endParaRPr kumimoji="1" lang="zh-CN" altLang="en-US" sz="2400" dirty="0">
              <a:solidFill>
                <a:schemeClr val="tx1"/>
              </a:solidFill>
              <a:latin typeface="Calibri" panose="020F0502020204030204"/>
              <a:cs typeface="Times New Roman" panose="02020603050405020304" pitchFamily="18" charset="0"/>
            </a:endParaRP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5" name="文本框 4">
            <a:extLst>
              <a:ext uri="{FF2B5EF4-FFF2-40B4-BE49-F238E27FC236}">
                <a16:creationId xmlns:a16="http://schemas.microsoft.com/office/drawing/2014/main" xmlns="" id="{BF610796-363B-469F-849C-D979C2AA9527}"/>
              </a:ext>
            </a:extLst>
          </p:cNvPr>
          <p:cNvSpPr txBox="1"/>
          <p:nvPr/>
        </p:nvSpPr>
        <p:spPr>
          <a:xfrm>
            <a:off x="8848634" y="5624175"/>
            <a:ext cx="2607288" cy="461665"/>
          </a:xfrm>
          <a:prstGeom prst="rect">
            <a:avLst/>
          </a:prstGeom>
          <a:solidFill>
            <a:srgbClr val="FFC000"/>
          </a:solidFill>
          <a:ln>
            <a:noFill/>
          </a:ln>
          <a:effectLst>
            <a:outerShdw blurRad="107950" dist="12700" dir="5400000" algn="ctr">
              <a:srgbClr val="000000"/>
            </a:outerShdw>
          </a:effectLst>
        </p:spPr>
        <p:txBody>
          <a:bodyPr wrap="square">
            <a:spAutoFit/>
          </a:bodyPr>
          <a:lstStyle>
            <a:defPPr>
              <a:defRPr lang="zh-CN"/>
            </a:defPPr>
            <a:lvl1pPr lvl="0" algn="ctr" defTabSz="685783">
              <a:spcBef>
                <a:spcPct val="20000"/>
              </a:spcBef>
              <a:buClr>
                <a:srgbClr val="4472C4"/>
              </a:buClr>
              <a:buSzPct val="70000"/>
              <a:defRPr kumimoji="0" sz="2400" b="0" i="0" u="none" strike="noStrike" cap="none" spc="0" normalizeH="0" baseline="0">
                <a:ln>
                  <a:noFill/>
                </a:ln>
                <a:solidFill>
                  <a:schemeClr val="bg1"/>
                </a:solidFill>
                <a:effectLst/>
                <a:uLnTx/>
                <a:uFillTx/>
                <a:ea typeface="黑体" panose="02010609060101010101" pitchFamily="49" charset="-122"/>
                <a:cs typeface="Times New Roman" panose="02020603050405020304" pitchFamily="18" charset="0"/>
              </a:defRPr>
            </a:lvl1pPr>
          </a:lstStyle>
          <a:p>
            <a:r>
              <a:rPr lang="en-US" altLang="zh-CN" dirty="0"/>
              <a:t>T(n)=O(1)</a:t>
            </a:r>
          </a:p>
        </p:txBody>
      </p:sp>
    </p:spTree>
    <p:extLst>
      <p:ext uri="{BB962C8B-B14F-4D97-AF65-F5344CB8AC3E}">
        <p14:creationId xmlns:p14="http://schemas.microsoft.com/office/powerpoint/2010/main" val="160572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lstStyle/>
          <a:p>
            <a:r>
              <a:rPr lang="zh-CN" altLang="en-US" dirty="0"/>
              <a:t>链队列入队</a:t>
            </a:r>
          </a:p>
        </p:txBody>
      </p:sp>
      <p:sp>
        <p:nvSpPr>
          <p:cNvPr id="3" name="内容占位符 2">
            <a:extLst>
              <a:ext uri="{FF2B5EF4-FFF2-40B4-BE49-F238E27FC236}">
                <a16:creationId xmlns:a16="http://schemas.microsoft.com/office/drawing/2014/main" xmlns="" id="{D94B8C55-602F-4558-8F3D-43D0C2CDA9BA}"/>
              </a:ext>
            </a:extLst>
          </p:cNvPr>
          <p:cNvSpPr>
            <a:spLocks noGrp="1"/>
          </p:cNvSpPr>
          <p:nvPr>
            <p:ph idx="1"/>
          </p:nvPr>
        </p:nvSpPr>
        <p:spPr>
          <a:xfrm>
            <a:off x="609600" y="1530346"/>
            <a:ext cx="10972800" cy="3216041"/>
          </a:xfr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lnSpcReduction="10000"/>
          </a:bodyPr>
          <a:lstStyle/>
          <a:p>
            <a:pPr marL="0" indent="0" defTabSz="914400">
              <a:lnSpc>
                <a:spcPct val="13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Status </a:t>
            </a:r>
            <a:r>
              <a:rPr kumimoji="1" lang="en-US" altLang="zh-CN" sz="2400" dirty="0" err="1">
                <a:solidFill>
                  <a:schemeClr val="tx1"/>
                </a:solidFill>
                <a:latin typeface="Calibri" panose="020F0502020204030204"/>
                <a:cs typeface="Times New Roman" panose="02020603050405020304" pitchFamily="18" charset="0"/>
              </a:rPr>
              <a:t>EnQueue</a:t>
            </a: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LinkQueue</a:t>
            </a:r>
            <a:r>
              <a:rPr kumimoji="1" lang="en-US" altLang="zh-CN" sz="2400" dirty="0">
                <a:solidFill>
                  <a:schemeClr val="tx1"/>
                </a:solidFill>
                <a:latin typeface="Calibri" panose="020F0502020204030204"/>
                <a:cs typeface="Times New Roman" panose="02020603050405020304" pitchFamily="18" charset="0"/>
              </a:rPr>
              <a:t> &amp;Q, </a:t>
            </a:r>
            <a:r>
              <a:rPr kumimoji="1" lang="en-US" altLang="zh-CN" sz="2400" dirty="0" err="1">
                <a:solidFill>
                  <a:schemeClr val="tx1"/>
                </a:solidFill>
                <a:latin typeface="Calibri" panose="020F0502020204030204"/>
                <a:cs typeface="Times New Roman" panose="02020603050405020304" pitchFamily="18" charset="0"/>
              </a:rPr>
              <a:t>QElemType</a:t>
            </a:r>
            <a:r>
              <a:rPr kumimoji="1" lang="en-US" altLang="zh-CN" sz="2400" dirty="0">
                <a:solidFill>
                  <a:schemeClr val="tx1"/>
                </a:solidFill>
                <a:latin typeface="Calibri" panose="020F0502020204030204"/>
                <a:cs typeface="Times New Roman" panose="02020603050405020304" pitchFamily="18" charset="0"/>
              </a:rPr>
              <a:t> e)</a:t>
            </a:r>
          </a:p>
          <a:p>
            <a:pPr marL="0" indent="0" defTabSz="914400">
              <a:lnSpc>
                <a:spcPct val="13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 </a:t>
            </a:r>
            <a:r>
              <a:rPr kumimoji="1" lang="zh-CN" altLang="en-US" sz="2400" dirty="0">
                <a:solidFill>
                  <a:schemeClr val="tx1"/>
                </a:solidFill>
                <a:latin typeface="Calibri" panose="020F0502020204030204"/>
                <a:cs typeface="Times New Roman" panose="02020603050405020304" pitchFamily="18" charset="0"/>
              </a:rPr>
              <a:t>插入元素</a:t>
            </a:r>
            <a:r>
              <a:rPr kumimoji="1" lang="en-US" altLang="zh-CN" sz="2400" dirty="0">
                <a:solidFill>
                  <a:schemeClr val="tx1"/>
                </a:solidFill>
                <a:latin typeface="Calibri" panose="020F0502020204030204"/>
                <a:cs typeface="Times New Roman" panose="02020603050405020304" pitchFamily="18" charset="0"/>
              </a:rPr>
              <a:t>e</a:t>
            </a:r>
            <a:r>
              <a:rPr kumimoji="1" lang="zh-CN" altLang="en-US" sz="2400" dirty="0">
                <a:solidFill>
                  <a:schemeClr val="tx1"/>
                </a:solidFill>
                <a:latin typeface="Calibri" panose="020F0502020204030204"/>
                <a:cs typeface="Times New Roman" panose="02020603050405020304" pitchFamily="18" charset="0"/>
              </a:rPr>
              <a:t>为</a:t>
            </a:r>
            <a:r>
              <a:rPr kumimoji="1" lang="en-US" altLang="zh-CN" sz="2400" dirty="0">
                <a:solidFill>
                  <a:schemeClr val="tx1"/>
                </a:solidFill>
                <a:latin typeface="Calibri" panose="020F0502020204030204"/>
                <a:cs typeface="Times New Roman" panose="02020603050405020304" pitchFamily="18" charset="0"/>
              </a:rPr>
              <a:t>Q</a:t>
            </a:r>
            <a:r>
              <a:rPr kumimoji="1" lang="zh-CN" altLang="en-US" sz="2400" dirty="0">
                <a:solidFill>
                  <a:schemeClr val="tx1"/>
                </a:solidFill>
                <a:latin typeface="Calibri" panose="020F0502020204030204"/>
                <a:cs typeface="Times New Roman" panose="02020603050405020304" pitchFamily="18" charset="0"/>
              </a:rPr>
              <a:t>的新的队尾元素</a:t>
            </a:r>
          </a:p>
          <a:p>
            <a:pPr marL="0" indent="0" defTabSz="914400">
              <a:lnSpc>
                <a:spcPct val="130000"/>
              </a:lnSpc>
              <a:spcBef>
                <a:spcPts val="0"/>
              </a:spcBef>
              <a:buClrTx/>
              <a:buSzTx/>
              <a:buNone/>
            </a:pP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p = </a:t>
            </a:r>
            <a:r>
              <a:rPr kumimoji="1" lang="zh-CN" altLang="en-US"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QueuePtr</a:t>
            </a:r>
            <a:r>
              <a:rPr kumimoji="1" lang="zh-CN" altLang="en-US" sz="2400" dirty="0">
                <a:solidFill>
                  <a:schemeClr val="tx1"/>
                </a:solidFill>
                <a:latin typeface="Calibri" panose="020F0502020204030204"/>
                <a:cs typeface="Times New Roman" panose="02020603050405020304" pitchFamily="18" charset="0"/>
              </a:rPr>
              <a:t>）</a:t>
            </a:r>
            <a:r>
              <a:rPr kumimoji="1" lang="en-US" altLang="zh-CN" sz="2400" dirty="0">
                <a:solidFill>
                  <a:schemeClr val="tx1"/>
                </a:solidFill>
                <a:latin typeface="Calibri" panose="020F0502020204030204"/>
                <a:cs typeface="Times New Roman" panose="02020603050405020304" pitchFamily="18" charset="0"/>
              </a:rPr>
              <a:t>malloc(</a:t>
            </a:r>
            <a:r>
              <a:rPr kumimoji="1" lang="en-US" altLang="zh-CN" sz="2400" dirty="0" err="1">
                <a:solidFill>
                  <a:schemeClr val="tx1"/>
                </a:solidFill>
                <a:latin typeface="Calibri" panose="020F0502020204030204"/>
                <a:cs typeface="Times New Roman" panose="02020603050405020304" pitchFamily="18" charset="0"/>
              </a:rPr>
              <a:t>sizeof</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QNode</a:t>
            </a:r>
            <a:r>
              <a:rPr kumimoji="1" lang="en-US" altLang="zh-CN" sz="2400" dirty="0">
                <a:solidFill>
                  <a:schemeClr val="tx1"/>
                </a:solidFill>
                <a:latin typeface="Calibri" panose="020F0502020204030204"/>
                <a:cs typeface="Times New Roman" panose="02020603050405020304" pitchFamily="18" charset="0"/>
              </a:rPr>
              <a:t>));</a:t>
            </a:r>
          </a:p>
          <a:p>
            <a:pPr marL="0" indent="0" defTabSz="914400">
              <a:lnSpc>
                <a:spcPct val="13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if (!p)  exit (OVERFLOW);   //</a:t>
            </a:r>
            <a:r>
              <a:rPr kumimoji="1" lang="zh-CN" altLang="en-US" sz="2400" dirty="0">
                <a:solidFill>
                  <a:schemeClr val="tx1"/>
                </a:solidFill>
                <a:latin typeface="Calibri" panose="020F0502020204030204"/>
                <a:cs typeface="Times New Roman" panose="02020603050405020304" pitchFamily="18" charset="0"/>
              </a:rPr>
              <a:t>存储分配失败</a:t>
            </a:r>
          </a:p>
          <a:p>
            <a:pPr marL="0" indent="0" defTabSz="914400">
              <a:lnSpc>
                <a:spcPct val="130000"/>
              </a:lnSpc>
              <a:spcBef>
                <a:spcPts val="0"/>
              </a:spcBef>
              <a:buClrTx/>
              <a:buSzTx/>
              <a:buNone/>
            </a:pP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p-&gt;data = e;   p-&gt;next = NULL;</a:t>
            </a:r>
          </a:p>
          <a:p>
            <a:pPr marL="0" indent="0" defTabSz="914400">
              <a:lnSpc>
                <a:spcPct val="13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Q.rear</a:t>
            </a:r>
            <a:r>
              <a:rPr kumimoji="1" lang="en-US" altLang="zh-CN" sz="2400" dirty="0">
                <a:solidFill>
                  <a:schemeClr val="tx1"/>
                </a:solidFill>
                <a:latin typeface="Calibri" panose="020F0502020204030204"/>
                <a:cs typeface="Times New Roman" panose="02020603050405020304" pitchFamily="18" charset="0"/>
              </a:rPr>
              <a:t>-&gt;next = p;    </a:t>
            </a:r>
            <a:r>
              <a:rPr kumimoji="1" lang="en-US" altLang="zh-CN" sz="2400" dirty="0" err="1">
                <a:solidFill>
                  <a:schemeClr val="tx1"/>
                </a:solidFill>
                <a:latin typeface="Calibri" panose="020F0502020204030204"/>
                <a:cs typeface="Times New Roman" panose="02020603050405020304" pitchFamily="18" charset="0"/>
              </a:rPr>
              <a:t>Q.rear</a:t>
            </a:r>
            <a:r>
              <a:rPr kumimoji="1" lang="en-US" altLang="zh-CN" sz="2400" dirty="0">
                <a:solidFill>
                  <a:schemeClr val="tx1"/>
                </a:solidFill>
                <a:latin typeface="Calibri" panose="020F0502020204030204"/>
                <a:cs typeface="Times New Roman" panose="02020603050405020304" pitchFamily="18" charset="0"/>
              </a:rPr>
              <a:t> = p;</a:t>
            </a:r>
          </a:p>
          <a:p>
            <a:pPr marL="0" indent="0" defTabSz="914400">
              <a:lnSpc>
                <a:spcPct val="130000"/>
              </a:lnSpc>
              <a:spcBef>
                <a:spcPts val="0"/>
              </a:spcBef>
              <a:buClrTx/>
              <a:buSzTx/>
              <a:buNone/>
            </a:pPr>
            <a:r>
              <a:rPr kumimoji="1" lang="en-US" altLang="zh-CN" sz="2400" dirty="0">
                <a:solidFill>
                  <a:schemeClr val="tx1"/>
                </a:solidFill>
                <a:latin typeface="Calibri" panose="020F0502020204030204"/>
                <a:cs typeface="Times New Roman" panose="02020603050405020304" pitchFamily="18" charset="0"/>
              </a:rPr>
              <a:t>    return OK;  }</a:t>
            </a:r>
          </a:p>
          <a:p>
            <a:pPr marL="0" indent="0" defTabSz="914400">
              <a:lnSpc>
                <a:spcPct val="130000"/>
              </a:lnSpc>
              <a:spcBef>
                <a:spcPts val="0"/>
              </a:spcBef>
              <a:buClrTx/>
              <a:buSzTx/>
              <a:buNone/>
            </a:pPr>
            <a:endParaRPr kumimoji="1" lang="zh-CN" altLang="en-US" sz="2400" dirty="0">
              <a:solidFill>
                <a:schemeClr val="tx1"/>
              </a:solidFill>
              <a:latin typeface="Calibri" panose="020F0502020204030204"/>
              <a:cs typeface="Times New Roman" panose="02020603050405020304" pitchFamily="18" charset="0"/>
            </a:endParaRP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graphicFrame>
        <p:nvGraphicFramePr>
          <p:cNvPr id="5" name="表格 5">
            <a:extLst>
              <a:ext uri="{FF2B5EF4-FFF2-40B4-BE49-F238E27FC236}">
                <a16:creationId xmlns:a16="http://schemas.microsoft.com/office/drawing/2014/main" xmlns="" id="{043210FF-82D0-4518-A904-6AB68F5C87AF}"/>
              </a:ext>
            </a:extLst>
          </p:cNvPr>
          <p:cNvGraphicFramePr>
            <a:graphicFrameLocks/>
          </p:cNvGraphicFramePr>
          <p:nvPr>
            <p:extLst>
              <p:ext uri="{D42A27DB-BD31-4B8C-83A1-F6EECF244321}">
                <p14:modId xmlns:p14="http://schemas.microsoft.com/office/powerpoint/2010/main" val="210956890"/>
              </p:ext>
            </p:extLst>
          </p:nvPr>
        </p:nvGraphicFramePr>
        <p:xfrm>
          <a:off x="3108960" y="5190103"/>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algn="ctr"/>
                      <a:endParaRPr lang="zh-CN" altLang="en-US" sz="24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6" name="表格 5">
            <a:extLst>
              <a:ext uri="{FF2B5EF4-FFF2-40B4-BE49-F238E27FC236}">
                <a16:creationId xmlns:a16="http://schemas.microsoft.com/office/drawing/2014/main" xmlns="" id="{3F665979-D5C2-44CA-AEFB-FE8714E49D0E}"/>
              </a:ext>
            </a:extLst>
          </p:cNvPr>
          <p:cNvGraphicFramePr>
            <a:graphicFrameLocks/>
          </p:cNvGraphicFramePr>
          <p:nvPr>
            <p:extLst>
              <p:ext uri="{D42A27DB-BD31-4B8C-83A1-F6EECF244321}">
                <p14:modId xmlns:p14="http://schemas.microsoft.com/office/powerpoint/2010/main" val="1793012087"/>
              </p:ext>
            </p:extLst>
          </p:nvPr>
        </p:nvGraphicFramePr>
        <p:xfrm>
          <a:off x="4785360" y="5190103"/>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aseline="-25000" dirty="0"/>
                        <a:t>1</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7" name="表格 5">
            <a:extLst>
              <a:ext uri="{FF2B5EF4-FFF2-40B4-BE49-F238E27FC236}">
                <a16:creationId xmlns:a16="http://schemas.microsoft.com/office/drawing/2014/main" xmlns="" id="{9FB41DA1-857A-4704-A791-0A01456F69D5}"/>
              </a:ext>
            </a:extLst>
          </p:cNvPr>
          <p:cNvGraphicFramePr>
            <a:graphicFrameLocks/>
          </p:cNvGraphicFramePr>
          <p:nvPr>
            <p:extLst>
              <p:ext uri="{D42A27DB-BD31-4B8C-83A1-F6EECF244321}">
                <p14:modId xmlns:p14="http://schemas.microsoft.com/office/powerpoint/2010/main" val="3326754209"/>
              </p:ext>
            </p:extLst>
          </p:nvPr>
        </p:nvGraphicFramePr>
        <p:xfrm>
          <a:off x="6522722" y="5190103"/>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8" name="表格 5">
            <a:extLst>
              <a:ext uri="{FF2B5EF4-FFF2-40B4-BE49-F238E27FC236}">
                <a16:creationId xmlns:a16="http://schemas.microsoft.com/office/drawing/2014/main" xmlns="" id="{F17B6E3A-7383-4564-8BD7-A539E81D0851}"/>
              </a:ext>
            </a:extLst>
          </p:cNvPr>
          <p:cNvGraphicFramePr>
            <a:graphicFrameLocks/>
          </p:cNvGraphicFramePr>
          <p:nvPr>
            <p:extLst>
              <p:ext uri="{D42A27DB-BD31-4B8C-83A1-F6EECF244321}">
                <p14:modId xmlns:p14="http://schemas.microsoft.com/office/powerpoint/2010/main" val="1854012944"/>
              </p:ext>
            </p:extLst>
          </p:nvPr>
        </p:nvGraphicFramePr>
        <p:xfrm>
          <a:off x="8296787" y="5190102"/>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0" baseline="-25000" dirty="0"/>
                        <a:t>n</a:t>
                      </a:r>
                      <a:endParaRPr lang="zh-CN" altLang="en-US" sz="2400" b="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cxnSp>
        <p:nvCxnSpPr>
          <p:cNvPr id="9" name="直接箭头连接符 8">
            <a:extLst>
              <a:ext uri="{FF2B5EF4-FFF2-40B4-BE49-F238E27FC236}">
                <a16:creationId xmlns:a16="http://schemas.microsoft.com/office/drawing/2014/main" xmlns="" id="{05CBBC7D-0D3E-4FA4-AF09-B4E77C1733DD}"/>
              </a:ext>
            </a:extLst>
          </p:cNvPr>
          <p:cNvCxnSpPr>
            <a:cxnSpLocks/>
          </p:cNvCxnSpPr>
          <p:nvPr/>
        </p:nvCxnSpPr>
        <p:spPr>
          <a:xfrm>
            <a:off x="2306320" y="5294639"/>
            <a:ext cx="802640"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a:extLst>
              <a:ext uri="{FF2B5EF4-FFF2-40B4-BE49-F238E27FC236}">
                <a16:creationId xmlns:a16="http://schemas.microsoft.com/office/drawing/2014/main" xmlns="" id="{D6288599-E684-4B9C-8841-A3691EDE935B}"/>
              </a:ext>
            </a:extLst>
          </p:cNvPr>
          <p:cNvCxnSpPr>
            <a:cxnSpLocks/>
            <a:stCxn id="5" idx="3"/>
            <a:endCxn id="6" idx="1"/>
          </p:cNvCxnSpPr>
          <p:nvPr/>
        </p:nvCxnSpPr>
        <p:spPr>
          <a:xfrm>
            <a:off x="4297680" y="5533005"/>
            <a:ext cx="48768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xmlns="" id="{EE2AE719-3611-4DC6-94B5-3AD996CB9353}"/>
              </a:ext>
            </a:extLst>
          </p:cNvPr>
          <p:cNvCxnSpPr>
            <a:cxnSpLocks/>
            <a:stCxn id="6" idx="3"/>
            <a:endCxn id="7" idx="1"/>
          </p:cNvCxnSpPr>
          <p:nvPr/>
        </p:nvCxnSpPr>
        <p:spPr>
          <a:xfrm>
            <a:off x="5974080" y="5533005"/>
            <a:ext cx="5486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xmlns="" id="{A677D671-56B6-4322-90D1-A5B99AA38CCD}"/>
              </a:ext>
            </a:extLst>
          </p:cNvPr>
          <p:cNvCxnSpPr>
            <a:cxnSpLocks/>
            <a:stCxn id="7" idx="3"/>
            <a:endCxn id="8" idx="1"/>
          </p:cNvCxnSpPr>
          <p:nvPr/>
        </p:nvCxnSpPr>
        <p:spPr>
          <a:xfrm flipV="1">
            <a:off x="7711442" y="5533004"/>
            <a:ext cx="58534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3" name="表格 5">
            <a:extLst>
              <a:ext uri="{FF2B5EF4-FFF2-40B4-BE49-F238E27FC236}">
                <a16:creationId xmlns:a16="http://schemas.microsoft.com/office/drawing/2014/main" xmlns="" id="{9B798DF0-58A8-48CA-B886-6EFF78891AB6}"/>
              </a:ext>
            </a:extLst>
          </p:cNvPr>
          <p:cNvGraphicFramePr>
            <a:graphicFrameLocks/>
          </p:cNvGraphicFramePr>
          <p:nvPr>
            <p:extLst>
              <p:ext uri="{D42A27DB-BD31-4B8C-83A1-F6EECF244321}">
                <p14:modId xmlns:p14="http://schemas.microsoft.com/office/powerpoint/2010/main" val="3720678388"/>
              </p:ext>
            </p:extLst>
          </p:nvPr>
        </p:nvGraphicFramePr>
        <p:xfrm>
          <a:off x="10070852" y="5190102"/>
          <a:ext cx="118800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000">
                  <a:extLst>
                    <a:ext uri="{9D8B030D-6E8A-4147-A177-3AD203B41FA5}">
                      <a16:colId xmlns:a16="http://schemas.microsoft.com/office/drawing/2014/main" xmlns="" val="3176477911"/>
                    </a:ext>
                  </a:extLst>
                </a:gridCol>
                <a:gridCol w="594000">
                  <a:extLst>
                    <a:ext uri="{9D8B030D-6E8A-4147-A177-3AD203B41FA5}">
                      <a16:colId xmlns:a16="http://schemas.microsoft.com/office/drawing/2014/main" xmlns="" val="4008158561"/>
                    </a:ext>
                  </a:extLst>
                </a:gridCol>
              </a:tblGrid>
              <a:tr h="685805">
                <a:tc>
                  <a:txBody>
                    <a:bodyPr/>
                    <a:lstStyle/>
                    <a:p>
                      <a:pPr algn="ctr"/>
                      <a:endParaRPr lang="zh-CN" altLang="en-US" sz="24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cxnSp>
        <p:nvCxnSpPr>
          <p:cNvPr id="14" name="直接箭头连接符 13">
            <a:extLst>
              <a:ext uri="{FF2B5EF4-FFF2-40B4-BE49-F238E27FC236}">
                <a16:creationId xmlns:a16="http://schemas.microsoft.com/office/drawing/2014/main" xmlns="" id="{13032AC8-0689-4B7D-BFBF-3986D794F8BD}"/>
              </a:ext>
            </a:extLst>
          </p:cNvPr>
          <p:cNvCxnSpPr>
            <a:cxnSpLocks/>
            <a:stCxn id="8" idx="3"/>
            <a:endCxn id="13" idx="1"/>
          </p:cNvCxnSpPr>
          <p:nvPr/>
        </p:nvCxnSpPr>
        <p:spPr>
          <a:xfrm>
            <a:off x="9485507" y="5533004"/>
            <a:ext cx="58534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6" name="表格 5">
            <a:extLst>
              <a:ext uri="{FF2B5EF4-FFF2-40B4-BE49-F238E27FC236}">
                <a16:creationId xmlns:a16="http://schemas.microsoft.com/office/drawing/2014/main" xmlns="" id="{32AF8AF3-A84C-484D-BF02-0A9CA762BCA5}"/>
              </a:ext>
            </a:extLst>
          </p:cNvPr>
          <p:cNvGraphicFramePr>
            <a:graphicFrameLocks/>
          </p:cNvGraphicFramePr>
          <p:nvPr>
            <p:extLst>
              <p:ext uri="{D42A27DB-BD31-4B8C-83A1-F6EECF244321}">
                <p14:modId xmlns:p14="http://schemas.microsoft.com/office/powerpoint/2010/main" val="2586594132"/>
              </p:ext>
            </p:extLst>
          </p:nvPr>
        </p:nvGraphicFramePr>
        <p:xfrm>
          <a:off x="802640" y="5043174"/>
          <a:ext cx="1442720" cy="13240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42720">
                  <a:extLst>
                    <a:ext uri="{9D8B030D-6E8A-4147-A177-3AD203B41FA5}">
                      <a16:colId xmlns:a16="http://schemas.microsoft.com/office/drawing/2014/main" xmlns="" val="3176477911"/>
                    </a:ext>
                  </a:extLst>
                </a:gridCol>
              </a:tblGrid>
              <a:tr h="662022">
                <a:tc>
                  <a:txBody>
                    <a:bodyPr/>
                    <a:lstStyle/>
                    <a:p>
                      <a:pPr algn="ctr"/>
                      <a:r>
                        <a:rPr lang="en-US" altLang="zh-CN" sz="2400" dirty="0" err="1">
                          <a:solidFill>
                            <a:schemeClr val="tx1"/>
                          </a:solidFill>
                        </a:rPr>
                        <a:t>Q.front</a:t>
                      </a:r>
                      <a:endParaRPr lang="zh-CN" altLang="en-US" sz="2400" dirty="0">
                        <a:solidFill>
                          <a:schemeClr val="tx1"/>
                        </a:solidFill>
                      </a:endParaRPr>
                    </a:p>
                  </a:txBody>
                  <a:tcPr anchor="ctr">
                    <a:solidFill>
                      <a:srgbClr val="FFC000"/>
                    </a:solidFill>
                  </a:tcPr>
                </a:tc>
                <a:extLst>
                  <a:ext uri="{0D108BD9-81ED-4DB2-BD59-A6C34878D82A}">
                    <a16:rowId xmlns:a16="http://schemas.microsoft.com/office/drawing/2014/main" xmlns="" val="2437294383"/>
                  </a:ext>
                </a:extLst>
              </a:tr>
              <a:tr h="662022">
                <a:tc>
                  <a:txBody>
                    <a:bodyPr/>
                    <a:lstStyle/>
                    <a:p>
                      <a:pPr algn="ctr"/>
                      <a:r>
                        <a:rPr lang="en-US" altLang="zh-CN" sz="2400" dirty="0" err="1">
                          <a:solidFill>
                            <a:schemeClr val="tx1"/>
                          </a:solidFill>
                        </a:rPr>
                        <a:t>Q.rear</a:t>
                      </a:r>
                      <a:endParaRPr lang="zh-CN" altLang="en-US" sz="2400" dirty="0">
                        <a:solidFill>
                          <a:schemeClr val="tx1"/>
                        </a:solidFill>
                      </a:endParaRPr>
                    </a:p>
                  </a:txBody>
                  <a:tcPr anchor="ctr">
                    <a:solidFill>
                      <a:srgbClr val="B9BC3E"/>
                    </a:solidFill>
                  </a:tcPr>
                </a:tc>
                <a:extLst>
                  <a:ext uri="{0D108BD9-81ED-4DB2-BD59-A6C34878D82A}">
                    <a16:rowId xmlns:a16="http://schemas.microsoft.com/office/drawing/2014/main" xmlns="" val="1154673141"/>
                  </a:ext>
                </a:extLst>
              </a:tr>
            </a:tbl>
          </a:graphicData>
        </a:graphic>
      </p:graphicFrame>
      <p:cxnSp>
        <p:nvCxnSpPr>
          <p:cNvPr id="17" name="连接符: 肘形 16">
            <a:extLst>
              <a:ext uri="{FF2B5EF4-FFF2-40B4-BE49-F238E27FC236}">
                <a16:creationId xmlns:a16="http://schemas.microsoft.com/office/drawing/2014/main" xmlns="" id="{CCBADBC8-8D29-42C3-A62E-5A0F452303BC}"/>
              </a:ext>
            </a:extLst>
          </p:cNvPr>
          <p:cNvCxnSpPr>
            <a:cxnSpLocks/>
            <a:endCxn id="8" idx="2"/>
          </p:cNvCxnSpPr>
          <p:nvPr/>
        </p:nvCxnSpPr>
        <p:spPr>
          <a:xfrm flipV="1">
            <a:off x="2306320" y="5875907"/>
            <a:ext cx="6584827" cy="342903"/>
          </a:xfrm>
          <a:prstGeom prst="bentConnector2">
            <a:avLst/>
          </a:prstGeom>
          <a:ln>
            <a:solidFill>
              <a:srgbClr val="B9BC3E"/>
            </a:solidFill>
            <a:tailEnd type="triangle"/>
          </a:ln>
        </p:spPr>
        <p:style>
          <a:lnRef idx="2">
            <a:schemeClr val="accent1"/>
          </a:lnRef>
          <a:fillRef idx="0">
            <a:schemeClr val="accent1"/>
          </a:fillRef>
          <a:effectRef idx="1">
            <a:schemeClr val="accent1"/>
          </a:effectRef>
          <a:fontRef idx="minor">
            <a:schemeClr val="tx1"/>
          </a:fontRef>
        </p:style>
      </p:cxnSp>
      <p:grpSp>
        <p:nvGrpSpPr>
          <p:cNvPr id="31" name="组合 30">
            <a:extLst>
              <a:ext uri="{FF2B5EF4-FFF2-40B4-BE49-F238E27FC236}">
                <a16:creationId xmlns:a16="http://schemas.microsoft.com/office/drawing/2014/main" xmlns="" id="{4757F41C-6A4D-450F-A38F-3D85F64EBFD6}"/>
              </a:ext>
            </a:extLst>
          </p:cNvPr>
          <p:cNvGrpSpPr/>
          <p:nvPr/>
        </p:nvGrpSpPr>
        <p:grpSpPr>
          <a:xfrm>
            <a:off x="10764626" y="5910530"/>
            <a:ext cx="494226" cy="913376"/>
            <a:chOff x="7190668" y="1993399"/>
            <a:chExt cx="494226" cy="913376"/>
          </a:xfrm>
        </p:grpSpPr>
        <p:sp>
          <p:nvSpPr>
            <p:cNvPr id="32" name="文本框 31">
              <a:extLst>
                <a:ext uri="{FF2B5EF4-FFF2-40B4-BE49-F238E27FC236}">
                  <a16:creationId xmlns:a16="http://schemas.microsoft.com/office/drawing/2014/main" xmlns="" id="{09AD0F57-B78C-40C5-BECF-A2CF6DF6C6A4}"/>
                </a:ext>
              </a:extLst>
            </p:cNvPr>
            <p:cNvSpPr txBox="1"/>
            <p:nvPr/>
          </p:nvSpPr>
          <p:spPr>
            <a:xfrm>
              <a:off x="7190668" y="2383555"/>
              <a:ext cx="494226" cy="523220"/>
            </a:xfrm>
            <a:prstGeom prst="rect">
              <a:avLst/>
            </a:prstGeom>
            <a:noFill/>
          </p:spPr>
          <p:txBody>
            <a:bodyPr wrap="square">
              <a:spAutoFit/>
            </a:bodyPr>
            <a:lstStyle/>
            <a:p>
              <a:r>
                <a:rPr lang="en-US" altLang="zh-CN" sz="2800" dirty="0"/>
                <a:t>p</a:t>
              </a:r>
              <a:endParaRPr lang="zh-CN" altLang="en-US" sz="2800" dirty="0"/>
            </a:p>
          </p:txBody>
        </p:sp>
        <p:cxnSp>
          <p:nvCxnSpPr>
            <p:cNvPr id="33" name="直接箭头连接符 32">
              <a:extLst>
                <a:ext uri="{FF2B5EF4-FFF2-40B4-BE49-F238E27FC236}">
                  <a16:creationId xmlns:a16="http://schemas.microsoft.com/office/drawing/2014/main" xmlns="" id="{4CD16500-59E0-40A2-8CB6-54828C4A6065}"/>
                </a:ext>
              </a:extLst>
            </p:cNvPr>
            <p:cNvCxnSpPr>
              <a:cxnSpLocks/>
            </p:cNvCxnSpPr>
            <p:nvPr/>
          </p:nvCxnSpPr>
          <p:spPr>
            <a:xfrm flipV="1">
              <a:off x="7336342" y="1993399"/>
              <a:ext cx="1" cy="4814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
        <p:nvSpPr>
          <p:cNvPr id="37" name="文本框 36">
            <a:extLst>
              <a:ext uri="{FF2B5EF4-FFF2-40B4-BE49-F238E27FC236}">
                <a16:creationId xmlns:a16="http://schemas.microsoft.com/office/drawing/2014/main" xmlns="" id="{BB8A427C-AA99-42AD-92DB-C9F53FA08F6F}"/>
              </a:ext>
            </a:extLst>
          </p:cNvPr>
          <p:cNvSpPr txBox="1"/>
          <p:nvPr/>
        </p:nvSpPr>
        <p:spPr>
          <a:xfrm>
            <a:off x="10740692" y="5327654"/>
            <a:ext cx="518160"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8" name="文本框 37">
            <a:extLst>
              <a:ext uri="{FF2B5EF4-FFF2-40B4-BE49-F238E27FC236}">
                <a16:creationId xmlns:a16="http://schemas.microsoft.com/office/drawing/2014/main" xmlns="" id="{C1E16BAB-5D5F-4455-974D-2403FB0CDCE6}"/>
              </a:ext>
            </a:extLst>
          </p:cNvPr>
          <p:cNvSpPr txBox="1"/>
          <p:nvPr/>
        </p:nvSpPr>
        <p:spPr>
          <a:xfrm>
            <a:off x="10111492" y="5287014"/>
            <a:ext cx="518160"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mn-cs"/>
              </a:rPr>
              <a:t>e</a:t>
            </a:r>
            <a:endParaRPr kumimoji="0" lang="zh-CN" altLang="en-US" sz="2400" b="1"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mn-cs"/>
            </a:endParaRPr>
          </a:p>
        </p:txBody>
      </p:sp>
      <p:cxnSp>
        <p:nvCxnSpPr>
          <p:cNvPr id="39" name="连接符: 肘形 38">
            <a:extLst>
              <a:ext uri="{FF2B5EF4-FFF2-40B4-BE49-F238E27FC236}">
                <a16:creationId xmlns:a16="http://schemas.microsoft.com/office/drawing/2014/main" xmlns="" id="{01B2FC55-A470-4DBA-A0F7-F01E5C72083D}"/>
              </a:ext>
            </a:extLst>
          </p:cNvPr>
          <p:cNvCxnSpPr>
            <a:cxnSpLocks/>
            <a:endCxn id="13" idx="2"/>
          </p:cNvCxnSpPr>
          <p:nvPr/>
        </p:nvCxnSpPr>
        <p:spPr>
          <a:xfrm flipV="1">
            <a:off x="2306320" y="5875907"/>
            <a:ext cx="8358532" cy="323088"/>
          </a:xfrm>
          <a:prstGeom prst="bentConnector2">
            <a:avLst/>
          </a:prstGeom>
          <a:ln>
            <a:solidFill>
              <a:srgbClr val="B9BC3E"/>
            </a:solidFill>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xmlns="" id="{A886631F-9228-46A1-910D-286D291C3780}"/>
              </a:ext>
            </a:extLst>
          </p:cNvPr>
          <p:cNvSpPr txBox="1"/>
          <p:nvPr/>
        </p:nvSpPr>
        <p:spPr>
          <a:xfrm>
            <a:off x="8923492" y="5327654"/>
            <a:ext cx="518160"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924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
                                        <p:tgtEl>
                                          <p:spTgt spid="16"/>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
                                        <p:tgtEl>
                                          <p:spTgt spid="9"/>
                                        </p:tgtEl>
                                      </p:cBhvr>
                                    </p:animEffect>
                                  </p:childTnLst>
                                </p:cTn>
                              </p:par>
                            </p:childTnLst>
                          </p:cTn>
                        </p:par>
                        <p:par>
                          <p:cTn id="12" fill="hold">
                            <p:stCondLst>
                              <p:cond delay="2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childTnLst>
                          </p:cTn>
                        </p:par>
                        <p:par>
                          <p:cTn id="16" fill="hold">
                            <p:stCondLst>
                              <p:cond delay="3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
                                        <p:tgtEl>
                                          <p:spTgt spid="10"/>
                                        </p:tgtEl>
                                      </p:cBhvr>
                                    </p:animEffect>
                                  </p:childTnLst>
                                </p:cTn>
                              </p:par>
                            </p:childTnLst>
                          </p:cTn>
                        </p:par>
                        <p:par>
                          <p:cTn id="20" fill="hold">
                            <p:stCondLst>
                              <p:cond delay="4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
                                        <p:tgtEl>
                                          <p:spTgt spid="6"/>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
                                        <p:tgtEl>
                                          <p:spTgt spid="11"/>
                                        </p:tgtEl>
                                      </p:cBhvr>
                                    </p:animEffect>
                                  </p:childTnLst>
                                </p:cTn>
                              </p:par>
                            </p:childTnLst>
                          </p:cTn>
                        </p:par>
                        <p:par>
                          <p:cTn id="28" fill="hold">
                            <p:stCondLst>
                              <p:cond delay="6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
                                        <p:tgtEl>
                                          <p:spTgt spid="7"/>
                                        </p:tgtEl>
                                      </p:cBhvr>
                                    </p:animEffect>
                                  </p:childTnLst>
                                </p:cTn>
                              </p:par>
                            </p:childTnLst>
                          </p:cTn>
                        </p:par>
                        <p:par>
                          <p:cTn id="32" fill="hold">
                            <p:stCondLst>
                              <p:cond delay="7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
                                        <p:tgtEl>
                                          <p:spTgt spid="12"/>
                                        </p:tgtEl>
                                      </p:cBhvr>
                                    </p:animEffect>
                                  </p:childTnLst>
                                </p:cTn>
                              </p:par>
                            </p:childTnLst>
                          </p:cTn>
                        </p:par>
                        <p:par>
                          <p:cTn id="36" fill="hold">
                            <p:stCondLst>
                              <p:cond delay="8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1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par>
                          <p:cTn id="43" fill="hold">
                            <p:stCondLst>
                              <p:cond delay="1300"/>
                            </p:stCondLst>
                            <p:childTnLst>
                              <p:par>
                                <p:cTn id="44" presetID="22" presetClass="entr" presetSubtype="8"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100"/>
                                        <p:tgtEl>
                                          <p:spTgt spid="13"/>
                                        </p:tgtEl>
                                      </p:cBhvr>
                                    </p:animEffect>
                                  </p:childTnLst>
                                </p:cTn>
                              </p:par>
                              <p:par>
                                <p:cTn id="52" presetID="2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1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2" fill="hold" nodeType="clickEffect">
                                  <p:stCondLst>
                                    <p:cond delay="0"/>
                                  </p:stCondLst>
                                  <p:childTnLst>
                                    <p:animEffect transition="out" filter="wipe(right)">
                                      <p:cBhvr>
                                        <p:cTn id="76" dur="500"/>
                                        <p:tgtEl>
                                          <p:spTgt spid="17"/>
                                        </p:tgtEl>
                                      </p:cBhvr>
                                    </p:animEffect>
                                    <p:set>
                                      <p:cBhvr>
                                        <p:cTn id="77" dur="1" fill="hold">
                                          <p:stCondLst>
                                            <p:cond delay="499"/>
                                          </p:stCondLst>
                                        </p:cTn>
                                        <p:tgtEl>
                                          <p:spTgt spid="17"/>
                                        </p:tgtEl>
                                        <p:attrNameLst>
                                          <p:attrName>style.visibility</p:attrName>
                                        </p:attrNameLst>
                                      </p:cBhvr>
                                      <p:to>
                                        <p:strVal val="hidden"/>
                                      </p:to>
                                    </p:se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1" grpId="0"/>
      <p:bldP spid="41" grpId="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lstStyle/>
          <a:p>
            <a:r>
              <a:rPr lang="zh-CN" altLang="en-US" dirty="0"/>
              <a:t>链队列出队</a:t>
            </a: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graphicFrame>
        <p:nvGraphicFramePr>
          <p:cNvPr id="5" name="表格 5">
            <a:extLst>
              <a:ext uri="{FF2B5EF4-FFF2-40B4-BE49-F238E27FC236}">
                <a16:creationId xmlns:a16="http://schemas.microsoft.com/office/drawing/2014/main" xmlns="" id="{043210FF-82D0-4518-A904-6AB68F5C87AF}"/>
              </a:ext>
            </a:extLst>
          </p:cNvPr>
          <p:cNvGraphicFramePr>
            <a:graphicFrameLocks/>
          </p:cNvGraphicFramePr>
          <p:nvPr/>
        </p:nvGraphicFramePr>
        <p:xfrm>
          <a:off x="3108960" y="5190103"/>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algn="ctr"/>
                      <a:endParaRPr lang="zh-CN" altLang="en-US" sz="24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6" name="表格 5">
            <a:extLst>
              <a:ext uri="{FF2B5EF4-FFF2-40B4-BE49-F238E27FC236}">
                <a16:creationId xmlns:a16="http://schemas.microsoft.com/office/drawing/2014/main" xmlns="" id="{3F665979-D5C2-44CA-AEFB-FE8714E49D0E}"/>
              </a:ext>
            </a:extLst>
          </p:cNvPr>
          <p:cNvGraphicFramePr>
            <a:graphicFrameLocks/>
          </p:cNvGraphicFramePr>
          <p:nvPr/>
        </p:nvGraphicFramePr>
        <p:xfrm>
          <a:off x="4785360" y="5190103"/>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aseline="-25000" dirty="0"/>
                        <a:t>1</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7" name="表格 5">
            <a:extLst>
              <a:ext uri="{FF2B5EF4-FFF2-40B4-BE49-F238E27FC236}">
                <a16:creationId xmlns:a16="http://schemas.microsoft.com/office/drawing/2014/main" xmlns="" id="{9FB41DA1-857A-4704-A791-0A01456F69D5}"/>
              </a:ext>
            </a:extLst>
          </p:cNvPr>
          <p:cNvGraphicFramePr>
            <a:graphicFrameLocks/>
          </p:cNvGraphicFramePr>
          <p:nvPr/>
        </p:nvGraphicFramePr>
        <p:xfrm>
          <a:off x="6522722" y="5190103"/>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400" dirty="0"/>
                        <a:t>…</a:t>
                      </a:r>
                      <a:endParaRPr lang="zh-CN" altLang="en-US" sz="2400" baseline="-25000" dirty="0"/>
                    </a:p>
                  </a:txBody>
                  <a:tcPr anchor="ctr">
                    <a:solidFill>
                      <a:schemeClr val="accent2">
                        <a:lumMod val="75000"/>
                      </a:schemeClr>
                    </a:solidFill>
                  </a:tcPr>
                </a:tc>
                <a:tc>
                  <a:txBody>
                    <a:bodyPr/>
                    <a:lstStyle/>
                    <a:p>
                      <a:pPr algn="ct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graphicFrame>
        <p:nvGraphicFramePr>
          <p:cNvPr id="8" name="表格 5">
            <a:extLst>
              <a:ext uri="{FF2B5EF4-FFF2-40B4-BE49-F238E27FC236}">
                <a16:creationId xmlns:a16="http://schemas.microsoft.com/office/drawing/2014/main" xmlns="" id="{F17B6E3A-7383-4564-8BD7-A539E81D0851}"/>
              </a:ext>
            </a:extLst>
          </p:cNvPr>
          <p:cNvGraphicFramePr>
            <a:graphicFrameLocks/>
          </p:cNvGraphicFramePr>
          <p:nvPr>
            <p:extLst>
              <p:ext uri="{D42A27DB-BD31-4B8C-83A1-F6EECF244321}">
                <p14:modId xmlns:p14="http://schemas.microsoft.com/office/powerpoint/2010/main" val="2121136352"/>
              </p:ext>
            </p:extLst>
          </p:nvPr>
        </p:nvGraphicFramePr>
        <p:xfrm>
          <a:off x="8296787" y="5190102"/>
          <a:ext cx="1188720" cy="68580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4360">
                  <a:extLst>
                    <a:ext uri="{9D8B030D-6E8A-4147-A177-3AD203B41FA5}">
                      <a16:colId xmlns:a16="http://schemas.microsoft.com/office/drawing/2014/main" xmlns="" val="3176477911"/>
                    </a:ext>
                  </a:extLst>
                </a:gridCol>
                <a:gridCol w="594360">
                  <a:extLst>
                    <a:ext uri="{9D8B030D-6E8A-4147-A177-3AD203B41FA5}">
                      <a16:colId xmlns:a16="http://schemas.microsoft.com/office/drawing/2014/main" xmlns="" val="4008158561"/>
                    </a:ext>
                  </a:extLst>
                </a:gridCol>
              </a:tblGrid>
              <a:tr h="685805">
                <a:tc>
                  <a:txBody>
                    <a:bodyPr/>
                    <a:lstStyle/>
                    <a:p>
                      <a:pPr algn="ctr"/>
                      <a:r>
                        <a:rPr lang="en-US" altLang="zh-CN" sz="2400" dirty="0"/>
                        <a:t>a</a:t>
                      </a:r>
                      <a:r>
                        <a:rPr lang="en-US" altLang="zh-CN" sz="2400" b="0" baseline="-25000" dirty="0"/>
                        <a:t>n</a:t>
                      </a:r>
                      <a:endParaRPr lang="zh-CN" altLang="en-US" sz="2400" b="0" baseline="-25000" dirty="0"/>
                    </a:p>
                  </a:txBody>
                  <a:tcPr anchor="ctr">
                    <a:solidFill>
                      <a:schemeClr val="accent2">
                        <a:lumMod val="75000"/>
                      </a:schemeClr>
                    </a:solidFill>
                  </a:tcPr>
                </a:tc>
                <a:tc>
                  <a:txBody>
                    <a:bodyPr/>
                    <a:lstStyle/>
                    <a:p>
                      <a:pPr algn="ctr"/>
                      <a:r>
                        <a:rPr lang="en-US" altLang="zh-CN" sz="2400" dirty="0">
                          <a:solidFill>
                            <a:schemeClr val="tx1"/>
                          </a:solidFill>
                        </a:rPr>
                        <a:t>^</a:t>
                      </a:r>
                      <a:endParaRPr lang="zh-CN" altLang="en-US" sz="2400" dirty="0">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xmlns="" val="2437294383"/>
                  </a:ext>
                </a:extLst>
              </a:tr>
            </a:tbl>
          </a:graphicData>
        </a:graphic>
      </p:graphicFrame>
      <p:cxnSp>
        <p:nvCxnSpPr>
          <p:cNvPr id="9" name="直接箭头连接符 8">
            <a:extLst>
              <a:ext uri="{FF2B5EF4-FFF2-40B4-BE49-F238E27FC236}">
                <a16:creationId xmlns:a16="http://schemas.microsoft.com/office/drawing/2014/main" xmlns="" id="{05CBBC7D-0D3E-4FA4-AF09-B4E77C1733DD}"/>
              </a:ext>
            </a:extLst>
          </p:cNvPr>
          <p:cNvCxnSpPr>
            <a:cxnSpLocks/>
          </p:cNvCxnSpPr>
          <p:nvPr/>
        </p:nvCxnSpPr>
        <p:spPr>
          <a:xfrm>
            <a:off x="2306320" y="5294639"/>
            <a:ext cx="802640"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a:extLst>
              <a:ext uri="{FF2B5EF4-FFF2-40B4-BE49-F238E27FC236}">
                <a16:creationId xmlns:a16="http://schemas.microsoft.com/office/drawing/2014/main" xmlns="" id="{D6288599-E684-4B9C-8841-A3691EDE935B}"/>
              </a:ext>
            </a:extLst>
          </p:cNvPr>
          <p:cNvCxnSpPr>
            <a:cxnSpLocks/>
            <a:stCxn id="5" idx="3"/>
            <a:endCxn id="6" idx="1"/>
          </p:cNvCxnSpPr>
          <p:nvPr/>
        </p:nvCxnSpPr>
        <p:spPr>
          <a:xfrm>
            <a:off x="4297680" y="5533005"/>
            <a:ext cx="48768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xmlns="" id="{EE2AE719-3611-4DC6-94B5-3AD996CB9353}"/>
              </a:ext>
            </a:extLst>
          </p:cNvPr>
          <p:cNvCxnSpPr>
            <a:cxnSpLocks/>
            <a:stCxn id="6" idx="3"/>
            <a:endCxn id="7" idx="1"/>
          </p:cNvCxnSpPr>
          <p:nvPr/>
        </p:nvCxnSpPr>
        <p:spPr>
          <a:xfrm>
            <a:off x="5974080" y="5533005"/>
            <a:ext cx="5486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xmlns="" id="{A677D671-56B6-4322-90D1-A5B99AA38CCD}"/>
              </a:ext>
            </a:extLst>
          </p:cNvPr>
          <p:cNvCxnSpPr>
            <a:cxnSpLocks/>
            <a:stCxn id="7" idx="3"/>
            <a:endCxn id="8" idx="1"/>
          </p:cNvCxnSpPr>
          <p:nvPr/>
        </p:nvCxnSpPr>
        <p:spPr>
          <a:xfrm flipV="1">
            <a:off x="7711442" y="5533004"/>
            <a:ext cx="58534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6" name="表格 5">
            <a:extLst>
              <a:ext uri="{FF2B5EF4-FFF2-40B4-BE49-F238E27FC236}">
                <a16:creationId xmlns:a16="http://schemas.microsoft.com/office/drawing/2014/main" xmlns="" id="{32AF8AF3-A84C-484D-BF02-0A9CA762BCA5}"/>
              </a:ext>
            </a:extLst>
          </p:cNvPr>
          <p:cNvGraphicFramePr>
            <a:graphicFrameLocks/>
          </p:cNvGraphicFramePr>
          <p:nvPr/>
        </p:nvGraphicFramePr>
        <p:xfrm>
          <a:off x="802640" y="5043174"/>
          <a:ext cx="1442720" cy="13240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42720">
                  <a:extLst>
                    <a:ext uri="{9D8B030D-6E8A-4147-A177-3AD203B41FA5}">
                      <a16:colId xmlns:a16="http://schemas.microsoft.com/office/drawing/2014/main" xmlns="" val="3176477911"/>
                    </a:ext>
                  </a:extLst>
                </a:gridCol>
              </a:tblGrid>
              <a:tr h="662022">
                <a:tc>
                  <a:txBody>
                    <a:bodyPr/>
                    <a:lstStyle/>
                    <a:p>
                      <a:pPr algn="ctr"/>
                      <a:r>
                        <a:rPr lang="en-US" altLang="zh-CN" sz="2400" dirty="0" err="1">
                          <a:solidFill>
                            <a:schemeClr val="tx1"/>
                          </a:solidFill>
                        </a:rPr>
                        <a:t>Q.front</a:t>
                      </a:r>
                      <a:endParaRPr lang="zh-CN" altLang="en-US" sz="2400" dirty="0">
                        <a:solidFill>
                          <a:schemeClr val="tx1"/>
                        </a:solidFill>
                      </a:endParaRPr>
                    </a:p>
                  </a:txBody>
                  <a:tcPr anchor="ctr">
                    <a:solidFill>
                      <a:srgbClr val="FFC000"/>
                    </a:solidFill>
                  </a:tcPr>
                </a:tc>
                <a:extLst>
                  <a:ext uri="{0D108BD9-81ED-4DB2-BD59-A6C34878D82A}">
                    <a16:rowId xmlns:a16="http://schemas.microsoft.com/office/drawing/2014/main" xmlns="" val="2437294383"/>
                  </a:ext>
                </a:extLst>
              </a:tr>
              <a:tr h="662022">
                <a:tc>
                  <a:txBody>
                    <a:bodyPr/>
                    <a:lstStyle/>
                    <a:p>
                      <a:pPr algn="ctr"/>
                      <a:r>
                        <a:rPr lang="en-US" altLang="zh-CN" sz="2400" dirty="0" err="1">
                          <a:solidFill>
                            <a:schemeClr val="tx1"/>
                          </a:solidFill>
                        </a:rPr>
                        <a:t>Q.rear</a:t>
                      </a:r>
                      <a:endParaRPr lang="zh-CN" altLang="en-US" sz="2400" dirty="0">
                        <a:solidFill>
                          <a:schemeClr val="tx1"/>
                        </a:solidFill>
                      </a:endParaRPr>
                    </a:p>
                  </a:txBody>
                  <a:tcPr anchor="ctr">
                    <a:solidFill>
                      <a:srgbClr val="B9BC3E"/>
                    </a:solidFill>
                  </a:tcPr>
                </a:tc>
                <a:extLst>
                  <a:ext uri="{0D108BD9-81ED-4DB2-BD59-A6C34878D82A}">
                    <a16:rowId xmlns:a16="http://schemas.microsoft.com/office/drawing/2014/main" xmlns="" val="1154673141"/>
                  </a:ext>
                </a:extLst>
              </a:tr>
            </a:tbl>
          </a:graphicData>
        </a:graphic>
      </p:graphicFrame>
      <p:cxnSp>
        <p:nvCxnSpPr>
          <p:cNvPr id="17" name="连接符: 肘形 16">
            <a:extLst>
              <a:ext uri="{FF2B5EF4-FFF2-40B4-BE49-F238E27FC236}">
                <a16:creationId xmlns:a16="http://schemas.microsoft.com/office/drawing/2014/main" xmlns="" id="{CCBADBC8-8D29-42C3-A62E-5A0F452303BC}"/>
              </a:ext>
            </a:extLst>
          </p:cNvPr>
          <p:cNvCxnSpPr>
            <a:cxnSpLocks/>
            <a:endCxn id="8" idx="2"/>
          </p:cNvCxnSpPr>
          <p:nvPr/>
        </p:nvCxnSpPr>
        <p:spPr>
          <a:xfrm flipV="1">
            <a:off x="2306320" y="5875907"/>
            <a:ext cx="6584827" cy="342905"/>
          </a:xfrm>
          <a:prstGeom prst="bentConnector2">
            <a:avLst/>
          </a:prstGeom>
          <a:ln>
            <a:solidFill>
              <a:srgbClr val="B9BC3E"/>
            </a:solidFill>
            <a:tailEnd type="triangle"/>
          </a:ln>
        </p:spPr>
        <p:style>
          <a:lnRef idx="2">
            <a:schemeClr val="accent1"/>
          </a:lnRef>
          <a:fillRef idx="0">
            <a:schemeClr val="accent1"/>
          </a:fillRef>
          <a:effectRef idx="1">
            <a:schemeClr val="accent1"/>
          </a:effectRef>
          <a:fontRef idx="minor">
            <a:schemeClr val="tx1"/>
          </a:fontRef>
        </p:style>
      </p:cxnSp>
      <p:grpSp>
        <p:nvGrpSpPr>
          <p:cNvPr id="31" name="组合 30">
            <a:extLst>
              <a:ext uri="{FF2B5EF4-FFF2-40B4-BE49-F238E27FC236}">
                <a16:creationId xmlns:a16="http://schemas.microsoft.com/office/drawing/2014/main" xmlns="" id="{4757F41C-6A4D-450F-A38F-3D85F64EBFD6}"/>
              </a:ext>
            </a:extLst>
          </p:cNvPr>
          <p:cNvGrpSpPr/>
          <p:nvPr/>
        </p:nvGrpSpPr>
        <p:grpSpPr>
          <a:xfrm>
            <a:off x="4988219" y="5875907"/>
            <a:ext cx="494226" cy="913376"/>
            <a:chOff x="7190668" y="1993399"/>
            <a:chExt cx="494226" cy="913376"/>
          </a:xfrm>
        </p:grpSpPr>
        <p:sp>
          <p:nvSpPr>
            <p:cNvPr id="32" name="文本框 31">
              <a:extLst>
                <a:ext uri="{FF2B5EF4-FFF2-40B4-BE49-F238E27FC236}">
                  <a16:creationId xmlns:a16="http://schemas.microsoft.com/office/drawing/2014/main" xmlns="" id="{09AD0F57-B78C-40C5-BECF-A2CF6DF6C6A4}"/>
                </a:ext>
              </a:extLst>
            </p:cNvPr>
            <p:cNvSpPr txBox="1"/>
            <p:nvPr/>
          </p:nvSpPr>
          <p:spPr>
            <a:xfrm>
              <a:off x="7190668" y="2383555"/>
              <a:ext cx="494226" cy="523220"/>
            </a:xfrm>
            <a:prstGeom prst="rect">
              <a:avLst/>
            </a:prstGeom>
            <a:noFill/>
          </p:spPr>
          <p:txBody>
            <a:bodyPr wrap="square">
              <a:spAutoFit/>
            </a:bodyPr>
            <a:lstStyle/>
            <a:p>
              <a:r>
                <a:rPr lang="en-US" altLang="zh-CN" sz="2800" dirty="0"/>
                <a:t>p</a:t>
              </a:r>
              <a:endParaRPr lang="zh-CN" altLang="en-US" sz="2800" dirty="0"/>
            </a:p>
          </p:txBody>
        </p:sp>
        <p:cxnSp>
          <p:nvCxnSpPr>
            <p:cNvPr id="33" name="直接箭头连接符 32">
              <a:extLst>
                <a:ext uri="{FF2B5EF4-FFF2-40B4-BE49-F238E27FC236}">
                  <a16:creationId xmlns:a16="http://schemas.microsoft.com/office/drawing/2014/main" xmlns="" id="{4CD16500-59E0-40A2-8CB6-54828C4A6065}"/>
                </a:ext>
              </a:extLst>
            </p:cNvPr>
            <p:cNvCxnSpPr>
              <a:cxnSpLocks/>
            </p:cNvCxnSpPr>
            <p:nvPr/>
          </p:nvCxnSpPr>
          <p:spPr>
            <a:xfrm flipV="1">
              <a:off x="7336342" y="1993399"/>
              <a:ext cx="1" cy="4814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15" name="表格 17">
            <a:extLst>
              <a:ext uri="{FF2B5EF4-FFF2-40B4-BE49-F238E27FC236}">
                <a16:creationId xmlns:a16="http://schemas.microsoft.com/office/drawing/2014/main" xmlns="" id="{F89ACAA0-3FB7-49B4-A8B2-2E0B27C22C68}"/>
              </a:ext>
            </a:extLst>
          </p:cNvPr>
          <p:cNvGraphicFramePr>
            <a:graphicFrameLocks noGrp="1"/>
          </p:cNvGraphicFramePr>
          <p:nvPr>
            <p:extLst>
              <p:ext uri="{D42A27DB-BD31-4B8C-83A1-F6EECF244321}">
                <p14:modId xmlns:p14="http://schemas.microsoft.com/office/powerpoint/2010/main" val="2751186839"/>
              </p:ext>
            </p:extLst>
          </p:nvPr>
        </p:nvGraphicFramePr>
        <p:xfrm>
          <a:off x="609600" y="1497116"/>
          <a:ext cx="10972800" cy="2944368"/>
        </p:xfrm>
        <a:graphic>
          <a:graphicData uri="http://schemas.openxmlformats.org/drawingml/2006/table">
            <a:tbl>
              <a:tblPr firstRow="1" bandRow="1">
                <a:tableStyleId>{2D5ABB26-0587-4C30-8999-92F81FD0307C}</a:tableStyleId>
              </a:tblPr>
              <a:tblGrid>
                <a:gridCol w="6299200">
                  <a:extLst>
                    <a:ext uri="{9D8B030D-6E8A-4147-A177-3AD203B41FA5}">
                      <a16:colId xmlns:a16="http://schemas.microsoft.com/office/drawing/2014/main" xmlns="" val="2661679488"/>
                    </a:ext>
                  </a:extLst>
                </a:gridCol>
                <a:gridCol w="4673600">
                  <a:extLst>
                    <a:ext uri="{9D8B030D-6E8A-4147-A177-3AD203B41FA5}">
                      <a16:colId xmlns:a16="http://schemas.microsoft.com/office/drawing/2014/main" xmlns="" val="834917371"/>
                    </a:ext>
                  </a:extLst>
                </a:gridCol>
              </a:tblGrid>
              <a:tr h="370840">
                <a:tc>
                  <a:txBody>
                    <a:bodyPr/>
                    <a:lstStyle/>
                    <a:p>
                      <a:pPr marL="0" indent="0" defTabSz="914400">
                        <a:lnSpc>
                          <a:spcPct val="130000"/>
                        </a:lnSpc>
                        <a:spcBef>
                          <a:spcPts val="0"/>
                        </a:spcBef>
                        <a:buClrTx/>
                        <a:buSzTx/>
                        <a:buNone/>
                      </a:pPr>
                      <a:r>
                        <a:rPr kumimoji="1" lang="en-US" altLang="zh-CN" sz="2400" dirty="0">
                          <a:solidFill>
                            <a:schemeClr val="tx1"/>
                          </a:solidFill>
                          <a:latin typeface="+mn-lt"/>
                          <a:ea typeface="+mj-ea"/>
                        </a:rPr>
                        <a:t>Status </a:t>
                      </a:r>
                      <a:r>
                        <a:rPr kumimoji="1" lang="en-US" altLang="zh-CN" sz="2400" dirty="0" err="1">
                          <a:solidFill>
                            <a:schemeClr val="tx1"/>
                          </a:solidFill>
                          <a:latin typeface="+mn-lt"/>
                          <a:ea typeface="+mj-ea"/>
                        </a:rPr>
                        <a:t>DeQueue</a:t>
                      </a:r>
                      <a:r>
                        <a:rPr kumimoji="1" lang="en-US" altLang="zh-CN" sz="2400" dirty="0">
                          <a:solidFill>
                            <a:schemeClr val="tx1"/>
                          </a:solidFill>
                          <a:latin typeface="+mn-lt"/>
                          <a:ea typeface="+mj-ea"/>
                        </a:rPr>
                        <a:t> (</a:t>
                      </a:r>
                      <a:r>
                        <a:rPr kumimoji="1" lang="en-US" altLang="zh-CN" sz="2400" dirty="0" err="1">
                          <a:solidFill>
                            <a:schemeClr val="tx1"/>
                          </a:solidFill>
                          <a:latin typeface="+mn-lt"/>
                          <a:ea typeface="+mj-ea"/>
                        </a:rPr>
                        <a:t>LinkQueue</a:t>
                      </a:r>
                      <a:r>
                        <a:rPr kumimoji="1" lang="en-US" altLang="zh-CN" sz="2400" dirty="0">
                          <a:solidFill>
                            <a:schemeClr val="tx1"/>
                          </a:solidFill>
                          <a:latin typeface="+mn-lt"/>
                          <a:ea typeface="+mj-ea"/>
                        </a:rPr>
                        <a:t> &amp;Q, </a:t>
                      </a:r>
                      <a:r>
                        <a:rPr kumimoji="1" lang="en-US" altLang="zh-CN" sz="2400" dirty="0" err="1">
                          <a:solidFill>
                            <a:schemeClr val="tx1"/>
                          </a:solidFill>
                          <a:latin typeface="+mn-lt"/>
                          <a:ea typeface="+mj-ea"/>
                        </a:rPr>
                        <a:t>QElemType</a:t>
                      </a:r>
                      <a:r>
                        <a:rPr kumimoji="1" lang="en-US" altLang="zh-CN" sz="2400" dirty="0">
                          <a:solidFill>
                            <a:schemeClr val="tx1"/>
                          </a:solidFill>
                          <a:latin typeface="+mn-lt"/>
                          <a:ea typeface="+mj-ea"/>
                        </a:rPr>
                        <a:t> &amp;e)</a:t>
                      </a:r>
                    </a:p>
                    <a:p>
                      <a:pPr marL="0" indent="0" defTabSz="914400">
                        <a:lnSpc>
                          <a:spcPct val="130000"/>
                        </a:lnSpc>
                        <a:spcBef>
                          <a:spcPts val="0"/>
                        </a:spcBef>
                        <a:buClrTx/>
                        <a:buSzTx/>
                        <a:buNone/>
                      </a:pPr>
                      <a:r>
                        <a:rPr kumimoji="1" lang="en-US" altLang="zh-CN" sz="2400" dirty="0">
                          <a:solidFill>
                            <a:schemeClr val="tx1"/>
                          </a:solidFill>
                          <a:latin typeface="+mn-lt"/>
                          <a:ea typeface="+mj-ea"/>
                        </a:rPr>
                        <a:t> {  // </a:t>
                      </a:r>
                      <a:r>
                        <a:rPr kumimoji="1" lang="zh-CN" altLang="en-US" sz="2400" dirty="0">
                          <a:solidFill>
                            <a:schemeClr val="tx1"/>
                          </a:solidFill>
                          <a:latin typeface="+mn-lt"/>
                          <a:ea typeface="+mj-ea"/>
                        </a:rPr>
                        <a:t>若队列不空，则删除</a:t>
                      </a:r>
                      <a:r>
                        <a:rPr kumimoji="1" lang="en-US" altLang="zh-CN" sz="2400" dirty="0">
                          <a:solidFill>
                            <a:schemeClr val="tx1"/>
                          </a:solidFill>
                          <a:latin typeface="+mn-lt"/>
                          <a:ea typeface="+mj-ea"/>
                        </a:rPr>
                        <a:t>Q</a:t>
                      </a:r>
                      <a:r>
                        <a:rPr kumimoji="1" lang="zh-CN" altLang="en-US" sz="2400" dirty="0">
                          <a:solidFill>
                            <a:schemeClr val="tx1"/>
                          </a:solidFill>
                          <a:latin typeface="+mn-lt"/>
                          <a:ea typeface="+mj-ea"/>
                        </a:rPr>
                        <a:t>的队头，</a:t>
                      </a:r>
                      <a:r>
                        <a:rPr kumimoji="1" lang="en-US" altLang="zh-CN" sz="2400" dirty="0">
                          <a:solidFill>
                            <a:schemeClr val="tx1"/>
                          </a:solidFill>
                          <a:latin typeface="+mn-lt"/>
                          <a:ea typeface="+mj-ea"/>
                        </a:rPr>
                        <a:t>e </a:t>
                      </a:r>
                      <a:r>
                        <a:rPr kumimoji="1" lang="zh-CN" altLang="en-US" sz="2400" dirty="0">
                          <a:solidFill>
                            <a:schemeClr val="tx1"/>
                          </a:solidFill>
                          <a:latin typeface="+mn-lt"/>
                          <a:ea typeface="+mj-ea"/>
                        </a:rPr>
                        <a:t>返回其值，并返回</a:t>
                      </a:r>
                      <a:r>
                        <a:rPr kumimoji="1" lang="en-US" altLang="zh-CN" sz="2400" dirty="0">
                          <a:solidFill>
                            <a:schemeClr val="tx1"/>
                          </a:solidFill>
                          <a:latin typeface="+mn-lt"/>
                          <a:ea typeface="+mj-ea"/>
                        </a:rPr>
                        <a:t>OK</a:t>
                      </a:r>
                      <a:r>
                        <a:rPr kumimoji="1" lang="zh-CN" altLang="en-US" sz="2400" dirty="0">
                          <a:solidFill>
                            <a:schemeClr val="tx1"/>
                          </a:solidFill>
                          <a:latin typeface="+mn-lt"/>
                          <a:ea typeface="+mj-ea"/>
                        </a:rPr>
                        <a:t>；否则返回</a:t>
                      </a:r>
                      <a:r>
                        <a:rPr kumimoji="1" lang="en-US" altLang="zh-CN" sz="2400" dirty="0">
                          <a:solidFill>
                            <a:schemeClr val="tx1"/>
                          </a:solidFill>
                          <a:latin typeface="+mn-lt"/>
                          <a:ea typeface="+mj-ea"/>
                        </a:rPr>
                        <a:t>ERROR</a:t>
                      </a:r>
                    </a:p>
                    <a:p>
                      <a:pPr marL="0" indent="0" defTabSz="914400">
                        <a:lnSpc>
                          <a:spcPct val="130000"/>
                        </a:lnSpc>
                        <a:spcBef>
                          <a:spcPts val="0"/>
                        </a:spcBef>
                        <a:buClrTx/>
                        <a:buSzTx/>
                        <a:buNone/>
                      </a:pPr>
                      <a:r>
                        <a:rPr kumimoji="1" lang="en-US" altLang="zh-CN" sz="2400" dirty="0">
                          <a:solidFill>
                            <a:schemeClr val="tx1"/>
                          </a:solidFill>
                          <a:latin typeface="+mn-lt"/>
                          <a:ea typeface="+mj-ea"/>
                        </a:rPr>
                        <a:t>   if (</a:t>
                      </a:r>
                      <a:r>
                        <a:rPr kumimoji="1" lang="en-US" altLang="zh-CN" sz="2400" dirty="0" err="1">
                          <a:solidFill>
                            <a:schemeClr val="tx1"/>
                          </a:solidFill>
                          <a:latin typeface="+mn-lt"/>
                          <a:ea typeface="+mj-ea"/>
                        </a:rPr>
                        <a:t>Q.front</a:t>
                      </a:r>
                      <a:r>
                        <a:rPr kumimoji="1" lang="en-US" altLang="zh-CN" sz="2400" dirty="0">
                          <a:solidFill>
                            <a:schemeClr val="tx1"/>
                          </a:solidFill>
                          <a:latin typeface="+mn-lt"/>
                          <a:ea typeface="+mj-ea"/>
                        </a:rPr>
                        <a:t> == </a:t>
                      </a:r>
                      <a:r>
                        <a:rPr kumimoji="1" lang="en-US" altLang="zh-CN" sz="2400" dirty="0" err="1">
                          <a:solidFill>
                            <a:schemeClr val="tx1"/>
                          </a:solidFill>
                          <a:latin typeface="+mn-lt"/>
                          <a:ea typeface="+mj-ea"/>
                        </a:rPr>
                        <a:t>Q.rear</a:t>
                      </a:r>
                      <a:r>
                        <a:rPr kumimoji="1" lang="en-US" altLang="zh-CN" sz="2400" dirty="0">
                          <a:solidFill>
                            <a:schemeClr val="tx1"/>
                          </a:solidFill>
                          <a:latin typeface="+mn-lt"/>
                          <a:ea typeface="+mj-ea"/>
                        </a:rPr>
                        <a:t>)    return ERROR;</a:t>
                      </a:r>
                    </a:p>
                    <a:p>
                      <a:pPr marL="0" indent="0" defTabSz="914400">
                        <a:lnSpc>
                          <a:spcPct val="130000"/>
                        </a:lnSpc>
                        <a:spcBef>
                          <a:spcPts val="0"/>
                        </a:spcBef>
                        <a:buClrTx/>
                        <a:buSzTx/>
                        <a:buNone/>
                      </a:pPr>
                      <a:r>
                        <a:rPr kumimoji="1" lang="en-US" altLang="zh-CN" sz="2400" kern="1200" dirty="0">
                          <a:solidFill>
                            <a:schemeClr val="tx1"/>
                          </a:solidFill>
                          <a:latin typeface="+mn-lt"/>
                          <a:ea typeface="+mn-ea"/>
                          <a:cs typeface="+mn-cs"/>
                        </a:rPr>
                        <a:t>   p = </a:t>
                      </a:r>
                      <a:r>
                        <a:rPr kumimoji="1" lang="en-US" altLang="zh-CN" sz="2400" kern="1200" dirty="0" err="1">
                          <a:solidFill>
                            <a:schemeClr val="tx1"/>
                          </a:solidFill>
                          <a:latin typeface="+mn-lt"/>
                          <a:ea typeface="+mn-ea"/>
                          <a:cs typeface="+mn-cs"/>
                        </a:rPr>
                        <a:t>Q.front</a:t>
                      </a:r>
                      <a:r>
                        <a:rPr kumimoji="1" lang="en-US" altLang="zh-CN" sz="2400" kern="1200" dirty="0">
                          <a:solidFill>
                            <a:schemeClr val="tx1"/>
                          </a:solidFill>
                          <a:latin typeface="+mn-lt"/>
                          <a:ea typeface="+mn-ea"/>
                          <a:cs typeface="+mn-cs"/>
                        </a:rPr>
                        <a:t>-&gt;next; </a:t>
                      </a: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en-US" altLang="zh-CN" sz="2400" kern="1200" dirty="0">
                          <a:solidFill>
                            <a:schemeClr val="tx1"/>
                          </a:solidFill>
                          <a:latin typeface="+mn-lt"/>
                          <a:ea typeface="+mn-ea"/>
                          <a:cs typeface="+mn-cs"/>
                        </a:rPr>
                        <a:t>   e = p-&gt;data;</a:t>
                      </a:r>
                    </a:p>
                  </a:txBody>
                  <a:tcPr marL="108000" marR="108000">
                    <a:lnR w="12700" cap="flat" cmpd="sng" algn="ctr">
                      <a:solidFill>
                        <a:schemeClr val="bg1"/>
                      </a:solidFill>
                      <a:prstDash val="solid"/>
                      <a:round/>
                      <a:headEnd type="none" w="med" len="med"/>
                      <a:tailEnd type="none" w="med" len="med"/>
                    </a:lnR>
                    <a:solidFill>
                      <a:schemeClr val="accent5">
                        <a:lumMod val="20000"/>
                        <a:lumOff val="80000"/>
                      </a:schemeClr>
                    </a:solidFill>
                  </a:tcPr>
                </a:tc>
                <a:tc>
                  <a:txBody>
                    <a:bodyPr/>
                    <a:lstStyle/>
                    <a:p>
                      <a:pPr marL="0" indent="0" defTabSz="914400">
                        <a:lnSpc>
                          <a:spcPct val="130000"/>
                        </a:lnSpc>
                        <a:spcBef>
                          <a:spcPts val="0"/>
                        </a:spcBef>
                        <a:buClrTx/>
                        <a:buSzTx/>
                        <a:buNone/>
                      </a:pPr>
                      <a:r>
                        <a:rPr kumimoji="1" lang="en-US" altLang="zh-CN" sz="2400" kern="1200" dirty="0" err="1">
                          <a:solidFill>
                            <a:schemeClr val="tx1"/>
                          </a:solidFill>
                          <a:latin typeface="+mn-lt"/>
                          <a:ea typeface="+mn-ea"/>
                          <a:cs typeface="+mn-cs"/>
                        </a:rPr>
                        <a:t>Q.front</a:t>
                      </a:r>
                      <a:r>
                        <a:rPr kumimoji="1" lang="en-US" altLang="zh-CN" sz="2400" kern="1200" dirty="0">
                          <a:solidFill>
                            <a:schemeClr val="tx1"/>
                          </a:solidFill>
                          <a:latin typeface="+mn-lt"/>
                          <a:ea typeface="+mn-ea"/>
                          <a:cs typeface="+mn-cs"/>
                        </a:rPr>
                        <a:t>-&gt;next = p-&gt;next;</a:t>
                      </a:r>
                    </a:p>
                    <a:p>
                      <a:pPr marL="0" indent="0" defTabSz="914400">
                        <a:lnSpc>
                          <a:spcPct val="130000"/>
                        </a:lnSpc>
                        <a:spcBef>
                          <a:spcPts val="0"/>
                        </a:spcBef>
                        <a:buClrTx/>
                        <a:buSzTx/>
                        <a:buNone/>
                      </a:pPr>
                      <a:r>
                        <a:rPr kumimoji="1" lang="en-US" altLang="zh-CN" sz="2400" b="1" dirty="0">
                          <a:solidFill>
                            <a:srgbClr val="FF3300"/>
                          </a:solidFill>
                          <a:latin typeface="+mn-lt"/>
                          <a:ea typeface="+mj-ea"/>
                        </a:rPr>
                        <a:t>if</a:t>
                      </a:r>
                      <a:r>
                        <a:rPr kumimoji="1" lang="en-US" altLang="zh-CN" sz="2400" dirty="0">
                          <a:solidFill>
                            <a:srgbClr val="FF3300"/>
                          </a:solidFill>
                          <a:latin typeface="+mn-lt"/>
                          <a:ea typeface="+mj-ea"/>
                        </a:rPr>
                        <a:t> (</a:t>
                      </a:r>
                      <a:r>
                        <a:rPr kumimoji="1" lang="en-US" altLang="zh-CN" sz="2400" dirty="0" err="1">
                          <a:solidFill>
                            <a:srgbClr val="FF3300"/>
                          </a:solidFill>
                          <a:latin typeface="+mn-lt"/>
                          <a:ea typeface="+mj-ea"/>
                        </a:rPr>
                        <a:t>Q.rear</a:t>
                      </a:r>
                      <a:r>
                        <a:rPr kumimoji="1" lang="en-US" altLang="zh-CN" sz="2400" dirty="0">
                          <a:solidFill>
                            <a:srgbClr val="FF3300"/>
                          </a:solidFill>
                          <a:latin typeface="+mn-lt"/>
                          <a:ea typeface="+mj-ea"/>
                        </a:rPr>
                        <a:t> </a:t>
                      </a:r>
                      <a:r>
                        <a:rPr kumimoji="1" lang="en-US" altLang="zh-CN" sz="2400" b="1" dirty="0">
                          <a:solidFill>
                            <a:srgbClr val="FF3300"/>
                          </a:solidFill>
                          <a:latin typeface="+mn-lt"/>
                          <a:ea typeface="+mj-ea"/>
                        </a:rPr>
                        <a:t>==</a:t>
                      </a:r>
                      <a:r>
                        <a:rPr kumimoji="1" lang="en-US" altLang="zh-CN" sz="2400" dirty="0">
                          <a:solidFill>
                            <a:srgbClr val="FF3300"/>
                          </a:solidFill>
                          <a:latin typeface="+mn-lt"/>
                          <a:ea typeface="+mj-ea"/>
                        </a:rPr>
                        <a:t> p)  </a:t>
                      </a:r>
                      <a:r>
                        <a:rPr kumimoji="1" lang="en-US" altLang="zh-CN" sz="2400" dirty="0" err="1">
                          <a:solidFill>
                            <a:srgbClr val="FF3300"/>
                          </a:solidFill>
                          <a:latin typeface="+mn-lt"/>
                          <a:ea typeface="+mj-ea"/>
                        </a:rPr>
                        <a:t>Q.rear</a:t>
                      </a:r>
                      <a:r>
                        <a:rPr kumimoji="1" lang="en-US" altLang="zh-CN" sz="2400" dirty="0">
                          <a:solidFill>
                            <a:srgbClr val="FF3300"/>
                          </a:solidFill>
                          <a:latin typeface="+mn-lt"/>
                          <a:ea typeface="+mj-ea"/>
                        </a:rPr>
                        <a:t> = </a:t>
                      </a:r>
                      <a:r>
                        <a:rPr kumimoji="1" lang="en-US" altLang="zh-CN" sz="2400" dirty="0" err="1">
                          <a:solidFill>
                            <a:srgbClr val="FF3300"/>
                          </a:solidFill>
                          <a:latin typeface="+mn-lt"/>
                          <a:ea typeface="+mj-ea"/>
                        </a:rPr>
                        <a:t>Q.front</a:t>
                      </a:r>
                      <a:r>
                        <a:rPr kumimoji="1" lang="en-US" altLang="zh-CN" sz="2400" dirty="0">
                          <a:solidFill>
                            <a:srgbClr val="FF3300"/>
                          </a:solidFill>
                          <a:latin typeface="+mn-lt"/>
                          <a:ea typeface="+mj-ea"/>
                        </a:rPr>
                        <a:t>;</a:t>
                      </a:r>
                      <a:endParaRPr kumimoji="1" lang="en-US" altLang="zh-CN" sz="2400" dirty="0">
                        <a:solidFill>
                          <a:schemeClr val="tx1"/>
                        </a:solidFill>
                        <a:latin typeface="+mn-lt"/>
                        <a:ea typeface="+mj-ea"/>
                      </a:endParaRPr>
                    </a:p>
                    <a:p>
                      <a:pPr marL="0" indent="0" defTabSz="914400">
                        <a:lnSpc>
                          <a:spcPct val="130000"/>
                        </a:lnSpc>
                        <a:spcBef>
                          <a:spcPts val="0"/>
                        </a:spcBef>
                        <a:buClrTx/>
                        <a:buSzTx/>
                        <a:buNone/>
                      </a:pPr>
                      <a:r>
                        <a:rPr kumimoji="1" lang="en-US" altLang="zh-CN" sz="2400" dirty="0">
                          <a:solidFill>
                            <a:schemeClr val="tx1"/>
                          </a:solidFill>
                          <a:latin typeface="+mn-lt"/>
                          <a:ea typeface="+mj-ea"/>
                        </a:rPr>
                        <a:t>   delete (p);   </a:t>
                      </a:r>
                    </a:p>
                    <a:p>
                      <a:pPr marL="0" indent="0" defTabSz="914400">
                        <a:lnSpc>
                          <a:spcPct val="130000"/>
                        </a:lnSpc>
                        <a:spcBef>
                          <a:spcPts val="0"/>
                        </a:spcBef>
                        <a:buClrTx/>
                        <a:buSzTx/>
                        <a:buNone/>
                      </a:pPr>
                      <a:r>
                        <a:rPr kumimoji="1" lang="en-US" altLang="zh-CN" sz="2400" dirty="0">
                          <a:solidFill>
                            <a:schemeClr val="tx1"/>
                          </a:solidFill>
                          <a:latin typeface="+mn-lt"/>
                          <a:ea typeface="+mj-ea"/>
                        </a:rPr>
                        <a:t>   return OK;</a:t>
                      </a:r>
                    </a:p>
                    <a:p>
                      <a:pPr marL="0" indent="0" defTabSz="914400">
                        <a:lnSpc>
                          <a:spcPct val="130000"/>
                        </a:lnSpc>
                        <a:spcBef>
                          <a:spcPts val="0"/>
                        </a:spcBef>
                        <a:buClrTx/>
                        <a:buSzTx/>
                        <a:buNone/>
                      </a:pPr>
                      <a:r>
                        <a:rPr kumimoji="1" lang="en-US" altLang="zh-CN" sz="2400" dirty="0">
                          <a:solidFill>
                            <a:schemeClr val="tx1"/>
                          </a:solidFill>
                          <a:latin typeface="+mn-lt"/>
                          <a:ea typeface="+mj-ea"/>
                        </a:rPr>
                        <a:t>}</a:t>
                      </a:r>
                    </a:p>
                    <a:p>
                      <a:endParaRPr lang="zh-CN" altLang="en-US" sz="2400" dirty="0">
                        <a:latin typeface="+mn-lt"/>
                        <a:ea typeface="+mj-ea"/>
                      </a:endParaRPr>
                    </a:p>
                  </a:txBody>
                  <a:tcPr marL="324000" marR="108000">
                    <a:lnL w="12700" cap="flat" cmpd="sng" algn="ctr">
                      <a:solidFill>
                        <a:schemeClr val="bg1"/>
                      </a:solidFill>
                      <a:prstDash val="solid"/>
                      <a:round/>
                      <a:headEnd type="none" w="med" len="med"/>
                      <a:tailEnd type="none" w="med" len="med"/>
                    </a:lnL>
                    <a:solidFill>
                      <a:schemeClr val="accent5">
                        <a:lumMod val="40000"/>
                        <a:lumOff val="60000"/>
                      </a:schemeClr>
                    </a:solidFill>
                  </a:tcPr>
                </a:tc>
                <a:extLst>
                  <a:ext uri="{0D108BD9-81ED-4DB2-BD59-A6C34878D82A}">
                    <a16:rowId xmlns:a16="http://schemas.microsoft.com/office/drawing/2014/main" xmlns="" val="1125718468"/>
                  </a:ext>
                </a:extLst>
              </a:tr>
            </a:tbl>
          </a:graphicData>
        </a:graphic>
      </p:graphicFrame>
      <p:cxnSp>
        <p:nvCxnSpPr>
          <p:cNvPr id="19" name="连接符: 肘形 18">
            <a:extLst>
              <a:ext uri="{FF2B5EF4-FFF2-40B4-BE49-F238E27FC236}">
                <a16:creationId xmlns:a16="http://schemas.microsoft.com/office/drawing/2014/main" xmlns="" id="{278D1B81-3D78-4263-AE9E-A94215C5422D}"/>
              </a:ext>
            </a:extLst>
          </p:cNvPr>
          <p:cNvCxnSpPr>
            <a:cxnSpLocks/>
            <a:endCxn id="7" idx="0"/>
          </p:cNvCxnSpPr>
          <p:nvPr/>
        </p:nvCxnSpPr>
        <p:spPr>
          <a:xfrm flipV="1">
            <a:off x="3882390" y="5190103"/>
            <a:ext cx="3234692" cy="6350"/>
          </a:xfrm>
          <a:prstGeom prst="bentConnector4">
            <a:avLst>
              <a:gd name="adj1" fmla="val 295"/>
              <a:gd name="adj2" fmla="val 610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69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
                                        <p:tgtEl>
                                          <p:spTgt spid="16"/>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
                                        <p:tgtEl>
                                          <p:spTgt spid="9"/>
                                        </p:tgtEl>
                                      </p:cBhvr>
                                    </p:animEffect>
                                  </p:childTnLst>
                                </p:cTn>
                              </p:par>
                            </p:childTnLst>
                          </p:cTn>
                        </p:par>
                        <p:par>
                          <p:cTn id="12" fill="hold">
                            <p:stCondLst>
                              <p:cond delay="2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childTnLst>
                          </p:cTn>
                        </p:par>
                        <p:par>
                          <p:cTn id="16" fill="hold">
                            <p:stCondLst>
                              <p:cond delay="3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
                                        <p:tgtEl>
                                          <p:spTgt spid="10"/>
                                        </p:tgtEl>
                                      </p:cBhvr>
                                    </p:animEffect>
                                  </p:childTnLst>
                                </p:cTn>
                              </p:par>
                            </p:childTnLst>
                          </p:cTn>
                        </p:par>
                        <p:par>
                          <p:cTn id="20" fill="hold">
                            <p:stCondLst>
                              <p:cond delay="4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
                                        <p:tgtEl>
                                          <p:spTgt spid="6"/>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
                                        <p:tgtEl>
                                          <p:spTgt spid="11"/>
                                        </p:tgtEl>
                                      </p:cBhvr>
                                    </p:animEffect>
                                  </p:childTnLst>
                                </p:cTn>
                              </p:par>
                            </p:childTnLst>
                          </p:cTn>
                        </p:par>
                        <p:par>
                          <p:cTn id="28" fill="hold">
                            <p:stCondLst>
                              <p:cond delay="6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
                                        <p:tgtEl>
                                          <p:spTgt spid="7"/>
                                        </p:tgtEl>
                                      </p:cBhvr>
                                    </p:animEffect>
                                  </p:childTnLst>
                                </p:cTn>
                              </p:par>
                            </p:childTnLst>
                          </p:cTn>
                        </p:par>
                        <p:par>
                          <p:cTn id="32" fill="hold">
                            <p:stCondLst>
                              <p:cond delay="7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
                                        <p:tgtEl>
                                          <p:spTgt spid="12"/>
                                        </p:tgtEl>
                                      </p:cBhvr>
                                    </p:animEffect>
                                  </p:childTnLst>
                                </p:cTn>
                              </p:par>
                            </p:childTnLst>
                          </p:cTn>
                        </p:par>
                        <p:par>
                          <p:cTn id="36" fill="hold">
                            <p:stCondLst>
                              <p:cond delay="8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100"/>
                                        <p:tgtEl>
                                          <p:spTgt spid="8"/>
                                        </p:tgtEl>
                                      </p:cBhvr>
                                    </p:animEffect>
                                  </p:childTnLst>
                                </p:cTn>
                              </p:par>
                            </p:childTnLst>
                          </p:cTn>
                        </p:par>
                        <p:par>
                          <p:cTn id="40" fill="hold">
                            <p:stCondLst>
                              <p:cond delay="9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2" fill="hold" nodeType="clickEffect">
                                  <p:stCondLst>
                                    <p:cond delay="0"/>
                                  </p:stCondLst>
                                  <p:childTnLst>
                                    <p:animEffect transition="out" filter="wipe(right)">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6"/>
                                        </p:tgtEl>
                                      </p:cBhvr>
                                    </p:animEffect>
                                    <p:set>
                                      <p:cBhvr>
                                        <p:cTn id="62" dur="1" fill="hold">
                                          <p:stCondLst>
                                            <p:cond delay="499"/>
                                          </p:stCondLst>
                                        </p:cTn>
                                        <p:tgtEl>
                                          <p:spTgt spid="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1"/>
                                        </p:tgtEl>
                                      </p:cBhvr>
                                    </p:animEffect>
                                    <p:set>
                                      <p:cBhvr>
                                        <p:cTn id="68"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lstStyle/>
          <a:p>
            <a:r>
              <a:rPr lang="zh-CN" altLang="en-US" dirty="0"/>
              <a:t>顺序队列</a:t>
            </a: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5" name="Rectangle 9">
            <a:extLst>
              <a:ext uri="{FF2B5EF4-FFF2-40B4-BE49-F238E27FC236}">
                <a16:creationId xmlns:a16="http://schemas.microsoft.com/office/drawing/2014/main" xmlns="" id="{AE1F7218-1AF7-4A4E-89F4-8FAC16E041D2}"/>
              </a:ext>
            </a:extLst>
          </p:cNvPr>
          <p:cNvSpPr>
            <a:spLocks noChangeArrowheads="1"/>
          </p:cNvSpPr>
          <p:nvPr/>
        </p:nvSpPr>
        <p:spPr bwMode="auto">
          <a:xfrm>
            <a:off x="429501" y="1634408"/>
            <a:ext cx="4348480" cy="293306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lnSpcReduction="10000"/>
          </a:bodyPr>
          <a:lstStyle/>
          <a:p>
            <a:pPr>
              <a:lnSpc>
                <a:spcPct val="130000"/>
              </a:lnSpc>
              <a:buFont typeface="Times New Roman" panose="02020603050405020304" pitchFamily="18" charset="0"/>
              <a:buNone/>
            </a:pP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#define </a:t>
            </a:r>
            <a:r>
              <a:rPr kumimoji="1" lang="en-US" altLang="zh-CN" sz="2400" dirty="0" err="1">
                <a:solidFill>
                  <a:schemeClr val="tx1"/>
                </a:solidFill>
                <a:latin typeface="Calibri" panose="020F0502020204030204"/>
                <a:ea typeface="黑体" panose="02010609060101010101" pitchFamily="49" charset="-122"/>
                <a:cs typeface="Times New Roman" panose="02020603050405020304" pitchFamily="18" charset="0"/>
              </a:rPr>
              <a:t>queuesize</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100</a:t>
            </a:r>
          </a:p>
          <a:p>
            <a:pPr>
              <a:lnSpc>
                <a:spcPct val="130000"/>
              </a:lnSpc>
              <a:buFont typeface="Times New Roman" panose="02020603050405020304" pitchFamily="18" charset="0"/>
              <a:buNone/>
            </a:pP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typedef struct  </a:t>
            </a:r>
            <a:r>
              <a:rPr kumimoji="1" lang="en-US" altLang="zh-CN" sz="2400" dirty="0" err="1">
                <a:solidFill>
                  <a:schemeClr val="tx1"/>
                </a:solidFill>
                <a:latin typeface="Calibri" panose="020F0502020204030204"/>
                <a:ea typeface="黑体" panose="02010609060101010101" pitchFamily="49" charset="-122"/>
                <a:cs typeface="Times New Roman" panose="02020603050405020304" pitchFamily="18" charset="0"/>
              </a:rPr>
              <a:t>sqqueue</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a:t>
            </a:r>
          </a:p>
          <a:p>
            <a:pPr>
              <a:lnSpc>
                <a:spcPct val="130000"/>
              </a:lnSpc>
              <a:buFont typeface="Times New Roman" panose="02020603050405020304" pitchFamily="18" charset="0"/>
              <a:buNone/>
            </a:pP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a:t>
            </a:r>
            <a:r>
              <a:rPr kumimoji="1" lang="en-US" altLang="zh-CN" sz="2400" dirty="0" err="1">
                <a:solidFill>
                  <a:schemeClr val="tx1"/>
                </a:solidFill>
                <a:latin typeface="Calibri" panose="020F0502020204030204"/>
                <a:ea typeface="黑体" panose="02010609060101010101" pitchFamily="49" charset="-122"/>
                <a:cs typeface="Times New Roman" panose="02020603050405020304" pitchFamily="18" charset="0"/>
              </a:rPr>
              <a:t>ElemType</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sq[</a:t>
            </a:r>
            <a:r>
              <a:rPr kumimoji="1" lang="en-US" altLang="zh-CN" sz="2400" dirty="0" err="1">
                <a:solidFill>
                  <a:schemeClr val="tx1"/>
                </a:solidFill>
                <a:latin typeface="Calibri" panose="020F0502020204030204"/>
                <a:ea typeface="黑体" panose="02010609060101010101" pitchFamily="49" charset="-122"/>
                <a:cs typeface="Times New Roman" panose="02020603050405020304" pitchFamily="18" charset="0"/>
              </a:rPr>
              <a:t>queuesize</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a:t>
            </a:r>
          </a:p>
          <a:p>
            <a:pPr>
              <a:lnSpc>
                <a:spcPct val="130000"/>
              </a:lnSpc>
              <a:buFont typeface="Times New Roman" panose="02020603050405020304" pitchFamily="18" charset="0"/>
              <a:buNone/>
            </a:pP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int front;</a:t>
            </a:r>
          </a:p>
          <a:p>
            <a:pPr>
              <a:lnSpc>
                <a:spcPct val="130000"/>
              </a:lnSpc>
              <a:buFont typeface="Times New Roman" panose="02020603050405020304" pitchFamily="18" charset="0"/>
              <a:buNone/>
            </a:pP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int rear;</a:t>
            </a:r>
          </a:p>
          <a:p>
            <a:pPr>
              <a:lnSpc>
                <a:spcPct val="130000"/>
              </a:lnSpc>
              <a:buFont typeface="Times New Roman" panose="02020603050405020304" pitchFamily="18" charset="0"/>
              <a:buNone/>
            </a:pP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 q</a:t>
            </a:r>
            <a:r>
              <a:rPr kumimoji="1" lang="zh-CN" altLang="en-US" sz="2400" dirty="0">
                <a:solidFill>
                  <a:schemeClr val="tx1"/>
                </a:solidFill>
                <a:latin typeface="Calibri" panose="020F0502020204030204"/>
                <a:ea typeface="黑体" panose="02010609060101010101" pitchFamily="49" charset="-122"/>
                <a:cs typeface="Times New Roman" panose="02020603050405020304" pitchFamily="18" charset="0"/>
              </a:rPr>
              <a:t>；</a:t>
            </a:r>
          </a:p>
        </p:txBody>
      </p:sp>
      <p:graphicFrame>
        <p:nvGraphicFramePr>
          <p:cNvPr id="6" name="表格 6">
            <a:extLst>
              <a:ext uri="{FF2B5EF4-FFF2-40B4-BE49-F238E27FC236}">
                <a16:creationId xmlns:a16="http://schemas.microsoft.com/office/drawing/2014/main" xmlns="" id="{1FF92D2F-7BCB-45CB-A18B-4460C720C8FB}"/>
              </a:ext>
            </a:extLst>
          </p:cNvPr>
          <p:cNvGraphicFramePr>
            <a:graphicFrameLocks noGrp="1"/>
          </p:cNvGraphicFramePr>
          <p:nvPr>
            <p:extLst>
              <p:ext uri="{D42A27DB-BD31-4B8C-83A1-F6EECF244321}">
                <p14:modId xmlns:p14="http://schemas.microsoft.com/office/powerpoint/2010/main" val="2812368983"/>
              </p:ext>
            </p:extLst>
          </p:nvPr>
        </p:nvGraphicFramePr>
        <p:xfrm>
          <a:off x="6915870" y="1471860"/>
          <a:ext cx="4666530" cy="567879"/>
        </p:xfrm>
        <a:graphic>
          <a:graphicData uri="http://schemas.openxmlformats.org/drawingml/2006/table">
            <a:tbl>
              <a:tblPr firstRow="1" bandRow="1">
                <a:tableStyleId>{5C22544A-7EE6-4342-B048-85BDC9FD1C3A}</a:tableStyleId>
              </a:tblPr>
              <a:tblGrid>
                <a:gridCol w="777755">
                  <a:extLst>
                    <a:ext uri="{9D8B030D-6E8A-4147-A177-3AD203B41FA5}">
                      <a16:colId xmlns:a16="http://schemas.microsoft.com/office/drawing/2014/main" xmlns="" val="2597634298"/>
                    </a:ext>
                  </a:extLst>
                </a:gridCol>
                <a:gridCol w="777755">
                  <a:extLst>
                    <a:ext uri="{9D8B030D-6E8A-4147-A177-3AD203B41FA5}">
                      <a16:colId xmlns:a16="http://schemas.microsoft.com/office/drawing/2014/main" xmlns="" val="1528001202"/>
                    </a:ext>
                  </a:extLst>
                </a:gridCol>
                <a:gridCol w="777755">
                  <a:extLst>
                    <a:ext uri="{9D8B030D-6E8A-4147-A177-3AD203B41FA5}">
                      <a16:colId xmlns:a16="http://schemas.microsoft.com/office/drawing/2014/main" xmlns="" val="400330271"/>
                    </a:ext>
                  </a:extLst>
                </a:gridCol>
                <a:gridCol w="777755">
                  <a:extLst>
                    <a:ext uri="{9D8B030D-6E8A-4147-A177-3AD203B41FA5}">
                      <a16:colId xmlns:a16="http://schemas.microsoft.com/office/drawing/2014/main" xmlns="" val="20480934"/>
                    </a:ext>
                  </a:extLst>
                </a:gridCol>
                <a:gridCol w="777755">
                  <a:extLst>
                    <a:ext uri="{9D8B030D-6E8A-4147-A177-3AD203B41FA5}">
                      <a16:colId xmlns:a16="http://schemas.microsoft.com/office/drawing/2014/main" xmlns="" val="521587194"/>
                    </a:ext>
                  </a:extLst>
                </a:gridCol>
                <a:gridCol w="777755">
                  <a:extLst>
                    <a:ext uri="{9D8B030D-6E8A-4147-A177-3AD203B41FA5}">
                      <a16:colId xmlns:a16="http://schemas.microsoft.com/office/drawing/2014/main" xmlns="" val="2176488156"/>
                    </a:ext>
                  </a:extLst>
                </a:gridCol>
              </a:tblGrid>
              <a:tr h="567879">
                <a:tc>
                  <a:txBody>
                    <a:bodyPr/>
                    <a:lstStyle/>
                    <a:p>
                      <a:endParaRPr lang="zh-CN" altLang="en-US" sz="2400" dirty="0">
                        <a:latin typeface="+mn-lt"/>
                        <a:ea typeface="+mj-ea"/>
                      </a:endParaRPr>
                    </a:p>
                  </a:txBody>
                  <a:tcPr>
                    <a:solidFill>
                      <a:schemeClr val="accent5">
                        <a:lumMod val="20000"/>
                        <a:lumOff val="80000"/>
                      </a:schemeClr>
                    </a:solidFill>
                  </a:tcPr>
                </a:tc>
                <a:tc>
                  <a:txBody>
                    <a:bodyPr/>
                    <a:lstStyle/>
                    <a:p>
                      <a:endParaRPr lang="zh-CN" altLang="en-US" sz="2400" dirty="0">
                        <a:latin typeface="+mn-lt"/>
                        <a:ea typeface="+mj-ea"/>
                      </a:endParaRPr>
                    </a:p>
                  </a:txBody>
                  <a:tcPr>
                    <a:solidFill>
                      <a:schemeClr val="accent5">
                        <a:lumMod val="60000"/>
                        <a:lumOff val="40000"/>
                      </a:schemeClr>
                    </a:solidFill>
                  </a:tcPr>
                </a:tc>
                <a:tc>
                  <a:txBody>
                    <a:bodyPr/>
                    <a:lstStyle/>
                    <a:p>
                      <a:endParaRPr lang="zh-CN" altLang="en-US" sz="2400" dirty="0">
                        <a:latin typeface="+mn-lt"/>
                        <a:ea typeface="+mj-ea"/>
                      </a:endParaRPr>
                    </a:p>
                  </a:txBody>
                  <a:tcPr>
                    <a:solidFill>
                      <a:schemeClr val="accent5">
                        <a:lumMod val="20000"/>
                        <a:lumOff val="80000"/>
                      </a:schemeClr>
                    </a:solidFill>
                  </a:tcPr>
                </a:tc>
                <a:tc>
                  <a:txBody>
                    <a:bodyPr/>
                    <a:lstStyle/>
                    <a:p>
                      <a:endParaRPr lang="zh-CN" altLang="en-US" sz="2400" dirty="0">
                        <a:latin typeface="+mn-lt"/>
                        <a:ea typeface="+mj-ea"/>
                      </a:endParaRPr>
                    </a:p>
                  </a:txBody>
                  <a:tcPr>
                    <a:solidFill>
                      <a:schemeClr val="accent5">
                        <a:lumMod val="60000"/>
                        <a:lumOff val="40000"/>
                      </a:schemeClr>
                    </a:solidFill>
                  </a:tcPr>
                </a:tc>
                <a:tc>
                  <a:txBody>
                    <a:bodyPr/>
                    <a:lstStyle/>
                    <a:p>
                      <a:endParaRPr lang="zh-CN" altLang="en-US" sz="2400" dirty="0">
                        <a:latin typeface="+mn-lt"/>
                        <a:ea typeface="+mj-ea"/>
                      </a:endParaRPr>
                    </a:p>
                  </a:txBody>
                  <a:tcPr>
                    <a:solidFill>
                      <a:schemeClr val="accent5">
                        <a:lumMod val="20000"/>
                        <a:lumOff val="80000"/>
                      </a:schemeClr>
                    </a:solidFill>
                  </a:tcPr>
                </a:tc>
                <a:tc>
                  <a:txBody>
                    <a:bodyPr/>
                    <a:lstStyle/>
                    <a:p>
                      <a:endParaRPr lang="zh-CN" altLang="en-US" sz="2400" dirty="0">
                        <a:latin typeface="+mn-lt"/>
                        <a:ea typeface="+mj-ea"/>
                      </a:endParaRPr>
                    </a:p>
                  </a:txBody>
                  <a:tcPr>
                    <a:solidFill>
                      <a:schemeClr val="accent5">
                        <a:lumMod val="60000"/>
                        <a:lumOff val="40000"/>
                      </a:schemeClr>
                    </a:solidFill>
                  </a:tcPr>
                </a:tc>
                <a:extLst>
                  <a:ext uri="{0D108BD9-81ED-4DB2-BD59-A6C34878D82A}">
                    <a16:rowId xmlns:a16="http://schemas.microsoft.com/office/drawing/2014/main" xmlns="" val="1557697471"/>
                  </a:ext>
                </a:extLst>
              </a:tr>
            </a:tbl>
          </a:graphicData>
        </a:graphic>
      </p:graphicFrame>
      <p:grpSp>
        <p:nvGrpSpPr>
          <p:cNvPr id="22" name="组合 21">
            <a:extLst>
              <a:ext uri="{FF2B5EF4-FFF2-40B4-BE49-F238E27FC236}">
                <a16:creationId xmlns:a16="http://schemas.microsoft.com/office/drawing/2014/main" xmlns="" id="{5E6E1AAA-720A-4F2B-8E88-509C9929DCE5}"/>
              </a:ext>
            </a:extLst>
          </p:cNvPr>
          <p:cNvGrpSpPr/>
          <p:nvPr/>
        </p:nvGrpSpPr>
        <p:grpSpPr>
          <a:xfrm>
            <a:off x="6403614" y="239663"/>
            <a:ext cx="1332606" cy="1233306"/>
            <a:chOff x="6403614" y="239662"/>
            <a:chExt cx="1332606" cy="1332423"/>
          </a:xfrm>
        </p:grpSpPr>
        <p:grpSp>
          <p:nvGrpSpPr>
            <p:cNvPr id="7" name="组合 6">
              <a:extLst>
                <a:ext uri="{FF2B5EF4-FFF2-40B4-BE49-F238E27FC236}">
                  <a16:creationId xmlns:a16="http://schemas.microsoft.com/office/drawing/2014/main" xmlns="" id="{A47CFCDD-1C3A-42F9-AE59-9F591ECE4D68}"/>
                </a:ext>
              </a:extLst>
            </p:cNvPr>
            <p:cNvGrpSpPr/>
            <p:nvPr/>
          </p:nvGrpSpPr>
          <p:grpSpPr>
            <a:xfrm>
              <a:off x="6403614" y="239662"/>
              <a:ext cx="1332606" cy="1320536"/>
              <a:chOff x="6790172" y="-42833"/>
              <a:chExt cx="1332606" cy="1320536"/>
            </a:xfrm>
          </p:grpSpPr>
          <p:sp>
            <p:nvSpPr>
              <p:cNvPr id="8" name="文本框 7">
                <a:extLst>
                  <a:ext uri="{FF2B5EF4-FFF2-40B4-BE49-F238E27FC236}">
                    <a16:creationId xmlns:a16="http://schemas.microsoft.com/office/drawing/2014/main" xmlns="" id="{334123A9-9FF3-489F-879F-0FFB38FA0DD3}"/>
                  </a:ext>
                </a:extLst>
              </p:cNvPr>
              <p:cNvSpPr txBox="1"/>
              <p:nvPr/>
            </p:nvSpPr>
            <p:spPr>
              <a:xfrm>
                <a:off x="6790172" y="-42833"/>
                <a:ext cx="1332606" cy="954107"/>
              </a:xfrm>
              <a:prstGeom prst="rect">
                <a:avLst/>
              </a:prstGeom>
              <a:noFill/>
            </p:spPr>
            <p:txBody>
              <a:bodyPr wrap="square">
                <a:spAutoFit/>
              </a:bodyPr>
              <a:lstStyle/>
              <a:p>
                <a:r>
                  <a:rPr lang="en-US" altLang="zh-CN" sz="2800" dirty="0"/>
                  <a:t>front=0</a:t>
                </a:r>
              </a:p>
              <a:p>
                <a:r>
                  <a:rPr lang="en-US" altLang="zh-CN" sz="2800" dirty="0"/>
                  <a:t>rear=0</a:t>
                </a:r>
                <a:endParaRPr lang="zh-CN" altLang="en-US" sz="2800" dirty="0"/>
              </a:p>
            </p:txBody>
          </p:sp>
          <p:cxnSp>
            <p:nvCxnSpPr>
              <p:cNvPr id="9" name="直接箭头连接符 8">
                <a:extLst>
                  <a:ext uri="{FF2B5EF4-FFF2-40B4-BE49-F238E27FC236}">
                    <a16:creationId xmlns:a16="http://schemas.microsoft.com/office/drawing/2014/main" xmlns="" id="{EBE2BA58-7C75-4D09-95B1-D6EE3720F358}"/>
                  </a:ext>
                </a:extLst>
              </p:cNvPr>
              <p:cNvCxnSpPr>
                <a:cxnSpLocks/>
              </p:cNvCxnSpPr>
              <p:nvPr/>
            </p:nvCxnSpPr>
            <p:spPr>
              <a:xfrm>
                <a:off x="7336342" y="796209"/>
                <a:ext cx="1" cy="4814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2" name="直接箭头连接符 11">
              <a:extLst>
                <a:ext uri="{FF2B5EF4-FFF2-40B4-BE49-F238E27FC236}">
                  <a16:creationId xmlns:a16="http://schemas.microsoft.com/office/drawing/2014/main" xmlns="" id="{B7B33EA9-8E77-4B61-9188-2513E9D12857}"/>
                </a:ext>
              </a:extLst>
            </p:cNvPr>
            <p:cNvCxnSpPr>
              <a:cxnSpLocks/>
            </p:cNvCxnSpPr>
            <p:nvPr/>
          </p:nvCxnSpPr>
          <p:spPr>
            <a:xfrm>
              <a:off x="7129983" y="1090591"/>
              <a:ext cx="1" cy="4814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13" name="文本框 12">
            <a:extLst>
              <a:ext uri="{FF2B5EF4-FFF2-40B4-BE49-F238E27FC236}">
                <a16:creationId xmlns:a16="http://schemas.microsoft.com/office/drawing/2014/main" xmlns="" id="{FED05BA0-C8A1-4D3E-85B1-2CC1888829A4}"/>
              </a:ext>
            </a:extLst>
          </p:cNvPr>
          <p:cNvSpPr txBox="1"/>
          <p:nvPr/>
        </p:nvSpPr>
        <p:spPr>
          <a:xfrm>
            <a:off x="4740122" y="1126766"/>
            <a:ext cx="1168400" cy="461665"/>
          </a:xfrm>
          <a:prstGeom prst="rect">
            <a:avLst/>
          </a:prstGeom>
          <a:noFill/>
        </p:spPr>
        <p:txBody>
          <a:bodyPr wrap="square">
            <a:spAutoFit/>
          </a:bodyPr>
          <a:lstStyle/>
          <a:p>
            <a:r>
              <a:rPr lang="zh-CN" altLang="en-US" sz="2400" dirty="0">
                <a:solidFill>
                  <a:prstClr val="black"/>
                </a:solidFill>
                <a:latin typeface="黑体" panose="02010609060101010101" pitchFamily="49" charset="-122"/>
                <a:ea typeface="黑体" panose="02010609060101010101" pitchFamily="49" charset="-122"/>
                <a:cs typeface="+mj-cs"/>
              </a:rPr>
              <a:t>空队列：</a:t>
            </a:r>
            <a:endParaRPr lang="zh-CN" altLang="en-US" sz="1200" dirty="0"/>
          </a:p>
        </p:txBody>
      </p:sp>
      <p:sp>
        <p:nvSpPr>
          <p:cNvPr id="14" name="文本框 13">
            <a:extLst>
              <a:ext uri="{FF2B5EF4-FFF2-40B4-BE49-F238E27FC236}">
                <a16:creationId xmlns:a16="http://schemas.microsoft.com/office/drawing/2014/main" xmlns="" id="{54BCD50B-4BBD-45A0-9A48-F02F09F92E6E}"/>
              </a:ext>
            </a:extLst>
          </p:cNvPr>
          <p:cNvSpPr txBox="1"/>
          <p:nvPr/>
        </p:nvSpPr>
        <p:spPr>
          <a:xfrm>
            <a:off x="4811895" y="2957201"/>
            <a:ext cx="1947939" cy="461665"/>
          </a:xfrm>
          <a:prstGeom prst="rect">
            <a:avLst/>
          </a:prstGeom>
          <a:noFill/>
        </p:spPr>
        <p:txBody>
          <a:bodyPr wrap="square">
            <a:spAutoFit/>
          </a:bodyPr>
          <a:lstStyle/>
          <a:p>
            <a:r>
              <a:rPr kumimoji="1" lang="en-US" altLang="zh-CN" sz="2400" dirty="0">
                <a:ea typeface="+mj-ea"/>
              </a:rPr>
              <a:t>a</a:t>
            </a:r>
            <a:r>
              <a:rPr kumimoji="1" lang="en-US" altLang="zh-CN" sz="2400" baseline="-25000" dirty="0">
                <a:ea typeface="+mj-ea"/>
              </a:rPr>
              <a:t>1</a:t>
            </a:r>
            <a:r>
              <a:rPr kumimoji="1" lang="en-US" altLang="zh-CN" sz="2400" dirty="0">
                <a:ea typeface="+mj-ea"/>
              </a:rPr>
              <a:t>,a</a:t>
            </a:r>
            <a:r>
              <a:rPr kumimoji="1" lang="en-US" altLang="zh-CN" sz="2400" baseline="-25000" dirty="0">
                <a:ea typeface="+mj-ea"/>
              </a:rPr>
              <a:t>2</a:t>
            </a:r>
            <a:r>
              <a:rPr kumimoji="1" lang="en-US" altLang="zh-CN" sz="2400" dirty="0">
                <a:ea typeface="+mj-ea"/>
              </a:rPr>
              <a:t>,a</a:t>
            </a:r>
            <a:r>
              <a:rPr kumimoji="1" lang="en-US" altLang="zh-CN" sz="2400" baseline="-25000" dirty="0">
                <a:ea typeface="+mj-ea"/>
              </a:rPr>
              <a:t>3</a:t>
            </a:r>
            <a:r>
              <a:rPr kumimoji="1" lang="zh-CN" altLang="en-US" sz="2400" dirty="0">
                <a:ea typeface="+mj-ea"/>
              </a:rPr>
              <a:t>入队</a:t>
            </a:r>
            <a:r>
              <a:rPr kumimoji="1" lang="en-US" altLang="zh-CN" sz="2400" dirty="0">
                <a:ea typeface="+mj-ea"/>
              </a:rPr>
              <a:t> </a:t>
            </a:r>
            <a:r>
              <a:rPr lang="zh-CN" altLang="en-US" sz="2400" dirty="0">
                <a:solidFill>
                  <a:prstClr val="black"/>
                </a:solidFill>
                <a:ea typeface="+mj-ea"/>
                <a:cs typeface="+mj-cs"/>
              </a:rPr>
              <a:t>：</a:t>
            </a:r>
            <a:endParaRPr lang="zh-CN" altLang="en-US" sz="1200" dirty="0">
              <a:ea typeface="+mj-ea"/>
            </a:endParaRPr>
          </a:p>
        </p:txBody>
      </p:sp>
      <p:graphicFrame>
        <p:nvGraphicFramePr>
          <p:cNvPr id="15" name="表格 6">
            <a:extLst>
              <a:ext uri="{FF2B5EF4-FFF2-40B4-BE49-F238E27FC236}">
                <a16:creationId xmlns:a16="http://schemas.microsoft.com/office/drawing/2014/main" xmlns="" id="{0669D454-5AAE-4CC8-A9EF-9FEEC296282C}"/>
              </a:ext>
            </a:extLst>
          </p:cNvPr>
          <p:cNvGraphicFramePr>
            <a:graphicFrameLocks noGrp="1"/>
          </p:cNvGraphicFramePr>
          <p:nvPr>
            <p:extLst>
              <p:ext uri="{D42A27DB-BD31-4B8C-83A1-F6EECF244321}">
                <p14:modId xmlns:p14="http://schemas.microsoft.com/office/powerpoint/2010/main" val="2968221261"/>
              </p:ext>
            </p:extLst>
          </p:nvPr>
        </p:nvGraphicFramePr>
        <p:xfrm>
          <a:off x="7036004" y="3167954"/>
          <a:ext cx="4546398" cy="600307"/>
        </p:xfrm>
        <a:graphic>
          <a:graphicData uri="http://schemas.openxmlformats.org/drawingml/2006/table">
            <a:tbl>
              <a:tblPr firstRow="1" bandRow="1">
                <a:tableStyleId>{5C22544A-7EE6-4342-B048-85BDC9FD1C3A}</a:tableStyleId>
              </a:tblPr>
              <a:tblGrid>
                <a:gridCol w="757733">
                  <a:extLst>
                    <a:ext uri="{9D8B030D-6E8A-4147-A177-3AD203B41FA5}">
                      <a16:colId xmlns:a16="http://schemas.microsoft.com/office/drawing/2014/main" xmlns="" val="2597634298"/>
                    </a:ext>
                  </a:extLst>
                </a:gridCol>
                <a:gridCol w="757733">
                  <a:extLst>
                    <a:ext uri="{9D8B030D-6E8A-4147-A177-3AD203B41FA5}">
                      <a16:colId xmlns:a16="http://schemas.microsoft.com/office/drawing/2014/main" xmlns="" val="1528001202"/>
                    </a:ext>
                  </a:extLst>
                </a:gridCol>
                <a:gridCol w="757733">
                  <a:extLst>
                    <a:ext uri="{9D8B030D-6E8A-4147-A177-3AD203B41FA5}">
                      <a16:colId xmlns:a16="http://schemas.microsoft.com/office/drawing/2014/main" xmlns="" val="400330271"/>
                    </a:ext>
                  </a:extLst>
                </a:gridCol>
                <a:gridCol w="757733">
                  <a:extLst>
                    <a:ext uri="{9D8B030D-6E8A-4147-A177-3AD203B41FA5}">
                      <a16:colId xmlns:a16="http://schemas.microsoft.com/office/drawing/2014/main" xmlns="" val="20480934"/>
                    </a:ext>
                  </a:extLst>
                </a:gridCol>
                <a:gridCol w="757733">
                  <a:extLst>
                    <a:ext uri="{9D8B030D-6E8A-4147-A177-3AD203B41FA5}">
                      <a16:colId xmlns:a16="http://schemas.microsoft.com/office/drawing/2014/main" xmlns="" val="521587194"/>
                    </a:ext>
                  </a:extLst>
                </a:gridCol>
                <a:gridCol w="757733">
                  <a:extLst>
                    <a:ext uri="{9D8B030D-6E8A-4147-A177-3AD203B41FA5}">
                      <a16:colId xmlns:a16="http://schemas.microsoft.com/office/drawing/2014/main" xmlns="" val="2176488156"/>
                    </a:ext>
                  </a:extLst>
                </a:gridCol>
              </a:tblGrid>
              <a:tr h="600307">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extLst>
                  <a:ext uri="{0D108BD9-81ED-4DB2-BD59-A6C34878D82A}">
                    <a16:rowId xmlns:a16="http://schemas.microsoft.com/office/drawing/2014/main" xmlns="" val="1557697471"/>
                  </a:ext>
                </a:extLst>
              </a:tr>
            </a:tbl>
          </a:graphicData>
        </a:graphic>
      </p:graphicFrame>
      <p:grpSp>
        <p:nvGrpSpPr>
          <p:cNvPr id="16" name="组合 15">
            <a:extLst>
              <a:ext uri="{FF2B5EF4-FFF2-40B4-BE49-F238E27FC236}">
                <a16:creationId xmlns:a16="http://schemas.microsoft.com/office/drawing/2014/main" xmlns="" id="{BC23E05D-EA63-4837-93FE-977B7FBEDA6B}"/>
              </a:ext>
            </a:extLst>
          </p:cNvPr>
          <p:cNvGrpSpPr/>
          <p:nvPr/>
        </p:nvGrpSpPr>
        <p:grpSpPr>
          <a:xfrm>
            <a:off x="6759834" y="2066556"/>
            <a:ext cx="976386" cy="1139022"/>
            <a:chOff x="7026258" y="117548"/>
            <a:chExt cx="976386" cy="1139022"/>
          </a:xfrm>
        </p:grpSpPr>
        <p:sp>
          <p:nvSpPr>
            <p:cNvPr id="17" name="文本框 16">
              <a:extLst>
                <a:ext uri="{FF2B5EF4-FFF2-40B4-BE49-F238E27FC236}">
                  <a16:creationId xmlns:a16="http://schemas.microsoft.com/office/drawing/2014/main" xmlns="" id="{DDE2D658-4512-4E96-A536-52E1A4F2AF14}"/>
                </a:ext>
              </a:extLst>
            </p:cNvPr>
            <p:cNvSpPr txBox="1"/>
            <p:nvPr/>
          </p:nvSpPr>
          <p:spPr>
            <a:xfrm>
              <a:off x="7026258" y="117548"/>
              <a:ext cx="976386" cy="523220"/>
            </a:xfrm>
            <a:prstGeom prst="rect">
              <a:avLst/>
            </a:prstGeom>
            <a:noFill/>
          </p:spPr>
          <p:txBody>
            <a:bodyPr wrap="square">
              <a:spAutoFit/>
            </a:bodyPr>
            <a:lstStyle/>
            <a:p>
              <a:r>
                <a:rPr lang="en-US" altLang="zh-CN" sz="2800" dirty="0"/>
                <a:t>front</a:t>
              </a:r>
              <a:endParaRPr lang="zh-CN" altLang="en-US" sz="2800" dirty="0"/>
            </a:p>
          </p:txBody>
        </p:sp>
        <p:cxnSp>
          <p:nvCxnSpPr>
            <p:cNvPr id="18" name="直接箭头连接符 17">
              <a:extLst>
                <a:ext uri="{FF2B5EF4-FFF2-40B4-BE49-F238E27FC236}">
                  <a16:creationId xmlns:a16="http://schemas.microsoft.com/office/drawing/2014/main" xmlns="" id="{0FA9F806-5286-42C2-A30B-CA9194EAA743}"/>
                </a:ext>
              </a:extLst>
            </p:cNvPr>
            <p:cNvCxnSpPr>
              <a:cxnSpLocks/>
            </p:cNvCxnSpPr>
            <p:nvPr/>
          </p:nvCxnSpPr>
          <p:spPr>
            <a:xfrm>
              <a:off x="7321305" y="775076"/>
              <a:ext cx="1" cy="4814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9" name="组合 18">
            <a:extLst>
              <a:ext uri="{FF2B5EF4-FFF2-40B4-BE49-F238E27FC236}">
                <a16:creationId xmlns:a16="http://schemas.microsoft.com/office/drawing/2014/main" xmlns="" id="{43FE6C78-7ACC-4115-A43D-5A8C367CFE37}"/>
              </a:ext>
            </a:extLst>
          </p:cNvPr>
          <p:cNvGrpSpPr/>
          <p:nvPr/>
        </p:nvGrpSpPr>
        <p:grpSpPr>
          <a:xfrm>
            <a:off x="6843293" y="2298650"/>
            <a:ext cx="1076444" cy="882700"/>
            <a:chOff x="7129975" y="325747"/>
            <a:chExt cx="1076444" cy="882700"/>
          </a:xfrm>
        </p:grpSpPr>
        <p:sp>
          <p:nvSpPr>
            <p:cNvPr id="20" name="文本框 19">
              <a:extLst>
                <a:ext uri="{FF2B5EF4-FFF2-40B4-BE49-F238E27FC236}">
                  <a16:creationId xmlns:a16="http://schemas.microsoft.com/office/drawing/2014/main" xmlns="" id="{1327CA35-B027-4C6E-B19F-CF3D6DD52BF0}"/>
                </a:ext>
              </a:extLst>
            </p:cNvPr>
            <p:cNvSpPr txBox="1"/>
            <p:nvPr/>
          </p:nvSpPr>
          <p:spPr>
            <a:xfrm>
              <a:off x="7129975" y="325747"/>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21" name="直接箭头连接符 20">
              <a:extLst>
                <a:ext uri="{FF2B5EF4-FFF2-40B4-BE49-F238E27FC236}">
                  <a16:creationId xmlns:a16="http://schemas.microsoft.com/office/drawing/2014/main" xmlns="" id="{5CD32EB5-1529-475B-B2BE-4DEE9281D5F7}"/>
                </a:ext>
              </a:extLst>
            </p:cNvPr>
            <p:cNvCxnSpPr>
              <a:cxnSpLocks/>
            </p:cNvCxnSpPr>
            <p:nvPr/>
          </p:nvCxnSpPr>
          <p:spPr>
            <a:xfrm>
              <a:off x="7459794" y="726953"/>
              <a:ext cx="1" cy="4814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26" name="文本框 25">
            <a:extLst>
              <a:ext uri="{FF2B5EF4-FFF2-40B4-BE49-F238E27FC236}">
                <a16:creationId xmlns:a16="http://schemas.microsoft.com/office/drawing/2014/main" xmlns="" id="{86D5E2AA-9E30-41F8-B9B0-476BAB9E7DDF}"/>
              </a:ext>
            </a:extLst>
          </p:cNvPr>
          <p:cNvSpPr txBox="1"/>
          <p:nvPr/>
        </p:nvSpPr>
        <p:spPr>
          <a:xfrm>
            <a:off x="7171340" y="3167390"/>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1</a:t>
            </a:r>
            <a:endParaRPr lang="zh-CN" altLang="en-US" sz="2000" dirty="0"/>
          </a:p>
        </p:txBody>
      </p:sp>
      <p:sp>
        <p:nvSpPr>
          <p:cNvPr id="29" name="文本框 28">
            <a:extLst>
              <a:ext uri="{FF2B5EF4-FFF2-40B4-BE49-F238E27FC236}">
                <a16:creationId xmlns:a16="http://schemas.microsoft.com/office/drawing/2014/main" xmlns="" id="{0194A626-FDD8-403A-9054-15F1F8805168}"/>
              </a:ext>
            </a:extLst>
          </p:cNvPr>
          <p:cNvSpPr txBox="1"/>
          <p:nvPr/>
        </p:nvSpPr>
        <p:spPr>
          <a:xfrm>
            <a:off x="7925030" y="3159980"/>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2</a:t>
            </a:r>
            <a:endParaRPr lang="zh-CN" altLang="en-US" sz="2000" dirty="0"/>
          </a:p>
        </p:txBody>
      </p:sp>
      <p:sp>
        <p:nvSpPr>
          <p:cNvPr id="30" name="文本框 29">
            <a:extLst>
              <a:ext uri="{FF2B5EF4-FFF2-40B4-BE49-F238E27FC236}">
                <a16:creationId xmlns:a16="http://schemas.microsoft.com/office/drawing/2014/main" xmlns="" id="{04615F59-B5EE-442A-908B-4C9FC4007F32}"/>
              </a:ext>
            </a:extLst>
          </p:cNvPr>
          <p:cNvSpPr txBox="1"/>
          <p:nvPr/>
        </p:nvSpPr>
        <p:spPr>
          <a:xfrm>
            <a:off x="8753300" y="3159980"/>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3</a:t>
            </a:r>
            <a:endParaRPr lang="zh-CN" altLang="en-US" sz="2000" dirty="0"/>
          </a:p>
        </p:txBody>
      </p:sp>
      <p:sp>
        <p:nvSpPr>
          <p:cNvPr id="31" name="文本框 30">
            <a:extLst>
              <a:ext uri="{FF2B5EF4-FFF2-40B4-BE49-F238E27FC236}">
                <a16:creationId xmlns:a16="http://schemas.microsoft.com/office/drawing/2014/main" xmlns="" id="{060A5C7B-B382-413F-A6CC-403A3F2DD005}"/>
              </a:ext>
            </a:extLst>
          </p:cNvPr>
          <p:cNvSpPr txBox="1"/>
          <p:nvPr/>
        </p:nvSpPr>
        <p:spPr>
          <a:xfrm>
            <a:off x="4830772" y="4498909"/>
            <a:ext cx="1947939" cy="461665"/>
          </a:xfrm>
          <a:prstGeom prst="rect">
            <a:avLst/>
          </a:prstGeom>
          <a:noFill/>
        </p:spPr>
        <p:txBody>
          <a:bodyPr wrap="square">
            <a:spAutoFit/>
          </a:bodyPr>
          <a:lstStyle/>
          <a:p>
            <a:r>
              <a:rPr kumimoji="1" lang="en-US" altLang="zh-CN" sz="2400" dirty="0">
                <a:ea typeface="+mj-ea"/>
              </a:rPr>
              <a:t>a</a:t>
            </a:r>
            <a:r>
              <a:rPr kumimoji="1" lang="en-US" altLang="zh-CN" sz="2400" baseline="-25000" dirty="0">
                <a:ea typeface="+mj-ea"/>
              </a:rPr>
              <a:t>1</a:t>
            </a:r>
            <a:r>
              <a:rPr kumimoji="1" lang="en-US" altLang="zh-CN" sz="2400" dirty="0">
                <a:ea typeface="+mj-ea"/>
              </a:rPr>
              <a:t>,a</a:t>
            </a:r>
            <a:r>
              <a:rPr kumimoji="1" lang="en-US" altLang="zh-CN" sz="2400" baseline="-25000" dirty="0">
                <a:ea typeface="+mj-ea"/>
              </a:rPr>
              <a:t>2</a:t>
            </a:r>
            <a:r>
              <a:rPr kumimoji="1" lang="en-US" altLang="zh-CN" sz="2400" dirty="0">
                <a:ea typeface="+mj-ea"/>
              </a:rPr>
              <a:t>,a</a:t>
            </a:r>
            <a:r>
              <a:rPr kumimoji="1" lang="en-US" altLang="zh-CN" sz="2400" baseline="-25000" dirty="0">
                <a:ea typeface="+mj-ea"/>
              </a:rPr>
              <a:t>3</a:t>
            </a:r>
            <a:r>
              <a:rPr kumimoji="1" lang="zh-CN" altLang="en-US" sz="2400" dirty="0">
                <a:ea typeface="+mj-ea"/>
              </a:rPr>
              <a:t>出队</a:t>
            </a:r>
            <a:r>
              <a:rPr kumimoji="1" lang="en-US" altLang="zh-CN" sz="2400" dirty="0">
                <a:ea typeface="+mj-ea"/>
              </a:rPr>
              <a:t> </a:t>
            </a:r>
            <a:r>
              <a:rPr lang="zh-CN" altLang="en-US" sz="2400" dirty="0">
                <a:solidFill>
                  <a:prstClr val="black"/>
                </a:solidFill>
                <a:ea typeface="+mj-ea"/>
                <a:cs typeface="+mj-cs"/>
              </a:rPr>
              <a:t>：</a:t>
            </a:r>
            <a:endParaRPr lang="zh-CN" altLang="en-US" sz="1200" dirty="0">
              <a:ea typeface="+mj-ea"/>
            </a:endParaRPr>
          </a:p>
        </p:txBody>
      </p:sp>
      <p:graphicFrame>
        <p:nvGraphicFramePr>
          <p:cNvPr id="32" name="表格 6">
            <a:extLst>
              <a:ext uri="{FF2B5EF4-FFF2-40B4-BE49-F238E27FC236}">
                <a16:creationId xmlns:a16="http://schemas.microsoft.com/office/drawing/2014/main" xmlns="" id="{9CE477BA-CF8C-43C6-B7E8-39CD8414CD5C}"/>
              </a:ext>
            </a:extLst>
          </p:cNvPr>
          <p:cNvGraphicFramePr>
            <a:graphicFrameLocks noGrp="1"/>
          </p:cNvGraphicFramePr>
          <p:nvPr>
            <p:extLst>
              <p:ext uri="{D42A27DB-BD31-4B8C-83A1-F6EECF244321}">
                <p14:modId xmlns:p14="http://schemas.microsoft.com/office/powerpoint/2010/main" val="3494986419"/>
              </p:ext>
            </p:extLst>
          </p:nvPr>
        </p:nvGraphicFramePr>
        <p:xfrm>
          <a:off x="7036004" y="4862376"/>
          <a:ext cx="4846320" cy="68580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xmlns="" val="2597634298"/>
                    </a:ext>
                  </a:extLst>
                </a:gridCol>
                <a:gridCol w="807720">
                  <a:extLst>
                    <a:ext uri="{9D8B030D-6E8A-4147-A177-3AD203B41FA5}">
                      <a16:colId xmlns:a16="http://schemas.microsoft.com/office/drawing/2014/main" xmlns="" val="1528001202"/>
                    </a:ext>
                  </a:extLst>
                </a:gridCol>
                <a:gridCol w="807720">
                  <a:extLst>
                    <a:ext uri="{9D8B030D-6E8A-4147-A177-3AD203B41FA5}">
                      <a16:colId xmlns:a16="http://schemas.microsoft.com/office/drawing/2014/main" xmlns="" val="400330271"/>
                    </a:ext>
                  </a:extLst>
                </a:gridCol>
                <a:gridCol w="807720">
                  <a:extLst>
                    <a:ext uri="{9D8B030D-6E8A-4147-A177-3AD203B41FA5}">
                      <a16:colId xmlns:a16="http://schemas.microsoft.com/office/drawing/2014/main" xmlns="" val="20480934"/>
                    </a:ext>
                  </a:extLst>
                </a:gridCol>
                <a:gridCol w="807720">
                  <a:extLst>
                    <a:ext uri="{9D8B030D-6E8A-4147-A177-3AD203B41FA5}">
                      <a16:colId xmlns:a16="http://schemas.microsoft.com/office/drawing/2014/main" xmlns="" val="521587194"/>
                    </a:ext>
                  </a:extLst>
                </a:gridCol>
                <a:gridCol w="807720">
                  <a:extLst>
                    <a:ext uri="{9D8B030D-6E8A-4147-A177-3AD203B41FA5}">
                      <a16:colId xmlns:a16="http://schemas.microsoft.com/office/drawing/2014/main" xmlns="" val="2176488156"/>
                    </a:ext>
                  </a:extLst>
                </a:gridCol>
              </a:tblGrid>
              <a:tr h="685805">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extLst>
                  <a:ext uri="{0D108BD9-81ED-4DB2-BD59-A6C34878D82A}">
                    <a16:rowId xmlns:a16="http://schemas.microsoft.com/office/drawing/2014/main" xmlns="" val="1557697471"/>
                  </a:ext>
                </a:extLst>
              </a:tr>
            </a:tbl>
          </a:graphicData>
        </a:graphic>
      </p:graphicFrame>
      <p:grpSp>
        <p:nvGrpSpPr>
          <p:cNvPr id="33" name="组合 32">
            <a:extLst>
              <a:ext uri="{FF2B5EF4-FFF2-40B4-BE49-F238E27FC236}">
                <a16:creationId xmlns:a16="http://schemas.microsoft.com/office/drawing/2014/main" xmlns="" id="{32C726DE-583F-4529-8994-0AEE22A02C38}"/>
              </a:ext>
            </a:extLst>
          </p:cNvPr>
          <p:cNvGrpSpPr/>
          <p:nvPr/>
        </p:nvGrpSpPr>
        <p:grpSpPr>
          <a:xfrm>
            <a:off x="6759834" y="3760978"/>
            <a:ext cx="976386" cy="1139022"/>
            <a:chOff x="7026258" y="117548"/>
            <a:chExt cx="976386" cy="1139022"/>
          </a:xfrm>
        </p:grpSpPr>
        <p:sp>
          <p:nvSpPr>
            <p:cNvPr id="34" name="文本框 33">
              <a:extLst>
                <a:ext uri="{FF2B5EF4-FFF2-40B4-BE49-F238E27FC236}">
                  <a16:creationId xmlns:a16="http://schemas.microsoft.com/office/drawing/2014/main" xmlns="" id="{EE67490F-783C-429C-88CB-AEB69085CDE9}"/>
                </a:ext>
              </a:extLst>
            </p:cNvPr>
            <p:cNvSpPr txBox="1"/>
            <p:nvPr/>
          </p:nvSpPr>
          <p:spPr>
            <a:xfrm>
              <a:off x="7026258" y="117548"/>
              <a:ext cx="976386" cy="523220"/>
            </a:xfrm>
            <a:prstGeom prst="rect">
              <a:avLst/>
            </a:prstGeom>
            <a:noFill/>
          </p:spPr>
          <p:txBody>
            <a:bodyPr wrap="square">
              <a:spAutoFit/>
            </a:bodyPr>
            <a:lstStyle/>
            <a:p>
              <a:r>
                <a:rPr lang="en-US" altLang="zh-CN" sz="2800" dirty="0"/>
                <a:t>front</a:t>
              </a:r>
              <a:endParaRPr lang="zh-CN" altLang="en-US" sz="2800" dirty="0"/>
            </a:p>
          </p:txBody>
        </p:sp>
        <p:cxnSp>
          <p:nvCxnSpPr>
            <p:cNvPr id="35" name="直接箭头连接符 34">
              <a:extLst>
                <a:ext uri="{FF2B5EF4-FFF2-40B4-BE49-F238E27FC236}">
                  <a16:creationId xmlns:a16="http://schemas.microsoft.com/office/drawing/2014/main" xmlns="" id="{8536F615-4AE2-467E-95EF-A8324F45E612}"/>
                </a:ext>
              </a:extLst>
            </p:cNvPr>
            <p:cNvCxnSpPr>
              <a:cxnSpLocks/>
            </p:cNvCxnSpPr>
            <p:nvPr/>
          </p:nvCxnSpPr>
          <p:spPr>
            <a:xfrm>
              <a:off x="7321305" y="775076"/>
              <a:ext cx="1" cy="4814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6" name="组合 35">
            <a:extLst>
              <a:ext uri="{FF2B5EF4-FFF2-40B4-BE49-F238E27FC236}">
                <a16:creationId xmlns:a16="http://schemas.microsoft.com/office/drawing/2014/main" xmlns="" id="{BF7F76DC-0093-4327-8075-B12F9752FC41}"/>
              </a:ext>
            </a:extLst>
          </p:cNvPr>
          <p:cNvGrpSpPr/>
          <p:nvPr/>
        </p:nvGrpSpPr>
        <p:grpSpPr>
          <a:xfrm>
            <a:off x="9474898" y="3963303"/>
            <a:ext cx="1076444" cy="882700"/>
            <a:chOff x="7129975" y="325747"/>
            <a:chExt cx="1076444" cy="882700"/>
          </a:xfrm>
        </p:grpSpPr>
        <p:sp>
          <p:nvSpPr>
            <p:cNvPr id="37" name="文本框 36">
              <a:extLst>
                <a:ext uri="{FF2B5EF4-FFF2-40B4-BE49-F238E27FC236}">
                  <a16:creationId xmlns:a16="http://schemas.microsoft.com/office/drawing/2014/main" xmlns="" id="{A62B5ADB-4BA5-4462-AD3F-1AC503251036}"/>
                </a:ext>
              </a:extLst>
            </p:cNvPr>
            <p:cNvSpPr txBox="1"/>
            <p:nvPr/>
          </p:nvSpPr>
          <p:spPr>
            <a:xfrm>
              <a:off x="7129975" y="325747"/>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38" name="直接箭头连接符 37">
              <a:extLst>
                <a:ext uri="{FF2B5EF4-FFF2-40B4-BE49-F238E27FC236}">
                  <a16:creationId xmlns:a16="http://schemas.microsoft.com/office/drawing/2014/main" xmlns="" id="{1BB63776-E187-43DF-811E-9396AF3A2930}"/>
                </a:ext>
              </a:extLst>
            </p:cNvPr>
            <p:cNvCxnSpPr>
              <a:cxnSpLocks/>
            </p:cNvCxnSpPr>
            <p:nvPr/>
          </p:nvCxnSpPr>
          <p:spPr>
            <a:xfrm>
              <a:off x="7459794" y="726953"/>
              <a:ext cx="1" cy="4814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39" name="文本框 38">
            <a:extLst>
              <a:ext uri="{FF2B5EF4-FFF2-40B4-BE49-F238E27FC236}">
                <a16:creationId xmlns:a16="http://schemas.microsoft.com/office/drawing/2014/main" xmlns="" id="{1C357543-A3D2-4FD1-A6A9-03BFDC7E814F}"/>
              </a:ext>
            </a:extLst>
          </p:cNvPr>
          <p:cNvSpPr txBox="1"/>
          <p:nvPr/>
        </p:nvSpPr>
        <p:spPr>
          <a:xfrm>
            <a:off x="7252620" y="4861812"/>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1</a:t>
            </a:r>
            <a:endParaRPr lang="zh-CN" altLang="en-US" sz="2000" dirty="0"/>
          </a:p>
        </p:txBody>
      </p:sp>
      <p:sp>
        <p:nvSpPr>
          <p:cNvPr id="40" name="文本框 39">
            <a:extLst>
              <a:ext uri="{FF2B5EF4-FFF2-40B4-BE49-F238E27FC236}">
                <a16:creationId xmlns:a16="http://schemas.microsoft.com/office/drawing/2014/main" xmlns="" id="{B88EBB1C-3C32-4C34-96BE-A7BE048B9059}"/>
              </a:ext>
            </a:extLst>
          </p:cNvPr>
          <p:cNvSpPr txBox="1"/>
          <p:nvPr/>
        </p:nvSpPr>
        <p:spPr>
          <a:xfrm>
            <a:off x="8067270" y="4854402"/>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2</a:t>
            </a:r>
            <a:endParaRPr lang="zh-CN" altLang="en-US" sz="2000" dirty="0"/>
          </a:p>
        </p:txBody>
      </p:sp>
      <p:sp>
        <p:nvSpPr>
          <p:cNvPr id="41" name="文本框 40">
            <a:extLst>
              <a:ext uri="{FF2B5EF4-FFF2-40B4-BE49-F238E27FC236}">
                <a16:creationId xmlns:a16="http://schemas.microsoft.com/office/drawing/2014/main" xmlns="" id="{210E96A9-F150-43DA-8FD3-95D8D7982A9C}"/>
              </a:ext>
            </a:extLst>
          </p:cNvPr>
          <p:cNvSpPr txBox="1"/>
          <p:nvPr/>
        </p:nvSpPr>
        <p:spPr>
          <a:xfrm>
            <a:off x="8895540" y="4854402"/>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3</a:t>
            </a:r>
            <a:endParaRPr lang="zh-CN" altLang="en-US" sz="2000" dirty="0"/>
          </a:p>
        </p:txBody>
      </p:sp>
      <p:sp>
        <p:nvSpPr>
          <p:cNvPr id="42" name="文本框 41">
            <a:extLst>
              <a:ext uri="{FF2B5EF4-FFF2-40B4-BE49-F238E27FC236}">
                <a16:creationId xmlns:a16="http://schemas.microsoft.com/office/drawing/2014/main" xmlns="" id="{679E6B22-D876-4EE6-8C1D-913B03C9BFD6}"/>
              </a:ext>
            </a:extLst>
          </p:cNvPr>
          <p:cNvSpPr txBox="1"/>
          <p:nvPr/>
        </p:nvSpPr>
        <p:spPr>
          <a:xfrm>
            <a:off x="482113" y="6193336"/>
            <a:ext cx="1947939" cy="461665"/>
          </a:xfrm>
          <a:prstGeom prst="rect">
            <a:avLst/>
          </a:prstGeom>
          <a:noFill/>
        </p:spPr>
        <p:txBody>
          <a:bodyPr wrap="square">
            <a:spAutoFit/>
          </a:bodyPr>
          <a:lstStyle/>
          <a:p>
            <a:r>
              <a:rPr kumimoji="1" lang="en-US" altLang="zh-CN" sz="2400" dirty="0">
                <a:ea typeface="+mj-ea"/>
              </a:rPr>
              <a:t>a</a:t>
            </a:r>
            <a:r>
              <a:rPr kumimoji="1" lang="en-US" altLang="zh-CN" sz="2400" baseline="-25000" dirty="0">
                <a:ea typeface="+mj-ea"/>
              </a:rPr>
              <a:t>4</a:t>
            </a:r>
            <a:r>
              <a:rPr kumimoji="1" lang="en-US" altLang="zh-CN" sz="2400" dirty="0">
                <a:ea typeface="+mj-ea"/>
              </a:rPr>
              <a:t>,a</a:t>
            </a:r>
            <a:r>
              <a:rPr kumimoji="1" lang="en-US" altLang="zh-CN" sz="2400" baseline="-25000" dirty="0">
                <a:ea typeface="+mj-ea"/>
              </a:rPr>
              <a:t>5</a:t>
            </a:r>
            <a:r>
              <a:rPr kumimoji="1" lang="en-US" altLang="zh-CN" sz="2400" dirty="0">
                <a:ea typeface="+mj-ea"/>
              </a:rPr>
              <a:t>,a</a:t>
            </a:r>
            <a:r>
              <a:rPr kumimoji="1" lang="en-US" altLang="zh-CN" sz="2400" baseline="-25000" dirty="0">
                <a:ea typeface="+mj-ea"/>
              </a:rPr>
              <a:t>6</a:t>
            </a:r>
            <a:r>
              <a:rPr kumimoji="1" lang="zh-CN" altLang="en-US" sz="2400" dirty="0">
                <a:ea typeface="+mj-ea"/>
              </a:rPr>
              <a:t>入队</a:t>
            </a:r>
            <a:r>
              <a:rPr kumimoji="1" lang="en-US" altLang="zh-CN" sz="2400" dirty="0">
                <a:ea typeface="+mj-ea"/>
              </a:rPr>
              <a:t> </a:t>
            </a:r>
            <a:r>
              <a:rPr lang="zh-CN" altLang="en-US" sz="2400" dirty="0">
                <a:solidFill>
                  <a:prstClr val="black"/>
                </a:solidFill>
                <a:ea typeface="+mj-ea"/>
                <a:cs typeface="+mj-cs"/>
              </a:rPr>
              <a:t>：</a:t>
            </a:r>
            <a:endParaRPr lang="zh-CN" altLang="en-US" sz="1200" dirty="0">
              <a:ea typeface="+mj-ea"/>
            </a:endParaRPr>
          </a:p>
        </p:txBody>
      </p:sp>
      <p:graphicFrame>
        <p:nvGraphicFramePr>
          <p:cNvPr id="43" name="表格 6">
            <a:extLst>
              <a:ext uri="{FF2B5EF4-FFF2-40B4-BE49-F238E27FC236}">
                <a16:creationId xmlns:a16="http://schemas.microsoft.com/office/drawing/2014/main" xmlns="" id="{04EA4CBD-8F92-425A-A0F1-4C69BF3F77B5}"/>
              </a:ext>
            </a:extLst>
          </p:cNvPr>
          <p:cNvGraphicFramePr>
            <a:graphicFrameLocks noGrp="1"/>
          </p:cNvGraphicFramePr>
          <p:nvPr>
            <p:extLst>
              <p:ext uri="{D42A27DB-BD31-4B8C-83A1-F6EECF244321}">
                <p14:modId xmlns:p14="http://schemas.microsoft.com/office/powerpoint/2010/main" val="3463665185"/>
              </p:ext>
            </p:extLst>
          </p:nvPr>
        </p:nvGraphicFramePr>
        <p:xfrm>
          <a:off x="2706222" y="6139755"/>
          <a:ext cx="4546398" cy="600307"/>
        </p:xfrm>
        <a:graphic>
          <a:graphicData uri="http://schemas.openxmlformats.org/drawingml/2006/table">
            <a:tbl>
              <a:tblPr firstRow="1" bandRow="1">
                <a:tableStyleId>{5C22544A-7EE6-4342-B048-85BDC9FD1C3A}</a:tableStyleId>
              </a:tblPr>
              <a:tblGrid>
                <a:gridCol w="757733">
                  <a:extLst>
                    <a:ext uri="{9D8B030D-6E8A-4147-A177-3AD203B41FA5}">
                      <a16:colId xmlns:a16="http://schemas.microsoft.com/office/drawing/2014/main" xmlns="" val="2597634298"/>
                    </a:ext>
                  </a:extLst>
                </a:gridCol>
                <a:gridCol w="757733">
                  <a:extLst>
                    <a:ext uri="{9D8B030D-6E8A-4147-A177-3AD203B41FA5}">
                      <a16:colId xmlns:a16="http://schemas.microsoft.com/office/drawing/2014/main" xmlns="" val="1528001202"/>
                    </a:ext>
                  </a:extLst>
                </a:gridCol>
                <a:gridCol w="757733">
                  <a:extLst>
                    <a:ext uri="{9D8B030D-6E8A-4147-A177-3AD203B41FA5}">
                      <a16:colId xmlns:a16="http://schemas.microsoft.com/office/drawing/2014/main" xmlns="" val="400330271"/>
                    </a:ext>
                  </a:extLst>
                </a:gridCol>
                <a:gridCol w="757733">
                  <a:extLst>
                    <a:ext uri="{9D8B030D-6E8A-4147-A177-3AD203B41FA5}">
                      <a16:colId xmlns:a16="http://schemas.microsoft.com/office/drawing/2014/main" xmlns="" val="20480934"/>
                    </a:ext>
                  </a:extLst>
                </a:gridCol>
                <a:gridCol w="757733">
                  <a:extLst>
                    <a:ext uri="{9D8B030D-6E8A-4147-A177-3AD203B41FA5}">
                      <a16:colId xmlns:a16="http://schemas.microsoft.com/office/drawing/2014/main" xmlns="" val="521587194"/>
                    </a:ext>
                  </a:extLst>
                </a:gridCol>
                <a:gridCol w="757733">
                  <a:extLst>
                    <a:ext uri="{9D8B030D-6E8A-4147-A177-3AD203B41FA5}">
                      <a16:colId xmlns:a16="http://schemas.microsoft.com/office/drawing/2014/main" xmlns="" val="2176488156"/>
                    </a:ext>
                  </a:extLst>
                </a:gridCol>
              </a:tblGrid>
              <a:tr h="600307">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20000"/>
                        <a:lumOff val="8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60000"/>
                        <a:lumOff val="40000"/>
                      </a:schemeClr>
                    </a:solidFill>
                  </a:tcPr>
                </a:tc>
                <a:extLst>
                  <a:ext uri="{0D108BD9-81ED-4DB2-BD59-A6C34878D82A}">
                    <a16:rowId xmlns:a16="http://schemas.microsoft.com/office/drawing/2014/main" xmlns="" val="1557697471"/>
                  </a:ext>
                </a:extLst>
              </a:tr>
            </a:tbl>
          </a:graphicData>
        </a:graphic>
      </p:graphicFrame>
      <p:grpSp>
        <p:nvGrpSpPr>
          <p:cNvPr id="44" name="组合 43">
            <a:extLst>
              <a:ext uri="{FF2B5EF4-FFF2-40B4-BE49-F238E27FC236}">
                <a16:creationId xmlns:a16="http://schemas.microsoft.com/office/drawing/2014/main" xmlns="" id="{0D98EDEE-B7A4-442B-B8FF-5D4CD43BB49B}"/>
              </a:ext>
            </a:extLst>
          </p:cNvPr>
          <p:cNvGrpSpPr/>
          <p:nvPr/>
        </p:nvGrpSpPr>
        <p:grpSpPr>
          <a:xfrm>
            <a:off x="4811895" y="4991148"/>
            <a:ext cx="976386" cy="1139022"/>
            <a:chOff x="7026258" y="117548"/>
            <a:chExt cx="976386" cy="1139022"/>
          </a:xfrm>
        </p:grpSpPr>
        <p:sp>
          <p:nvSpPr>
            <p:cNvPr id="45" name="文本框 44">
              <a:extLst>
                <a:ext uri="{FF2B5EF4-FFF2-40B4-BE49-F238E27FC236}">
                  <a16:creationId xmlns:a16="http://schemas.microsoft.com/office/drawing/2014/main" xmlns="" id="{E6B5A127-5225-47EF-A7CE-53FE35AE20E1}"/>
                </a:ext>
              </a:extLst>
            </p:cNvPr>
            <p:cNvSpPr txBox="1"/>
            <p:nvPr/>
          </p:nvSpPr>
          <p:spPr>
            <a:xfrm>
              <a:off x="7026258" y="117548"/>
              <a:ext cx="976386" cy="523220"/>
            </a:xfrm>
            <a:prstGeom prst="rect">
              <a:avLst/>
            </a:prstGeom>
            <a:noFill/>
          </p:spPr>
          <p:txBody>
            <a:bodyPr wrap="square">
              <a:spAutoFit/>
            </a:bodyPr>
            <a:lstStyle/>
            <a:p>
              <a:r>
                <a:rPr lang="en-US" altLang="zh-CN" sz="2800" dirty="0"/>
                <a:t>front</a:t>
              </a:r>
              <a:endParaRPr lang="zh-CN" altLang="en-US" sz="2800" dirty="0"/>
            </a:p>
          </p:txBody>
        </p:sp>
        <p:cxnSp>
          <p:nvCxnSpPr>
            <p:cNvPr id="46" name="直接箭头连接符 45">
              <a:extLst>
                <a:ext uri="{FF2B5EF4-FFF2-40B4-BE49-F238E27FC236}">
                  <a16:creationId xmlns:a16="http://schemas.microsoft.com/office/drawing/2014/main" xmlns="" id="{41965799-6020-42DF-91A5-DC28034A609B}"/>
                </a:ext>
              </a:extLst>
            </p:cNvPr>
            <p:cNvCxnSpPr>
              <a:cxnSpLocks/>
            </p:cNvCxnSpPr>
            <p:nvPr/>
          </p:nvCxnSpPr>
          <p:spPr>
            <a:xfrm>
              <a:off x="7321305" y="775076"/>
              <a:ext cx="1" cy="4814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xmlns="" id="{203BCDAD-D24D-466F-A948-6A7A43948487}"/>
              </a:ext>
            </a:extLst>
          </p:cNvPr>
          <p:cNvGrpSpPr/>
          <p:nvPr/>
        </p:nvGrpSpPr>
        <p:grpSpPr>
          <a:xfrm>
            <a:off x="4967931" y="5245406"/>
            <a:ext cx="1076444" cy="882700"/>
            <a:chOff x="7129975" y="325747"/>
            <a:chExt cx="1076444" cy="882700"/>
          </a:xfrm>
        </p:grpSpPr>
        <p:sp>
          <p:nvSpPr>
            <p:cNvPr id="48" name="文本框 47">
              <a:extLst>
                <a:ext uri="{FF2B5EF4-FFF2-40B4-BE49-F238E27FC236}">
                  <a16:creationId xmlns:a16="http://schemas.microsoft.com/office/drawing/2014/main" xmlns="" id="{A9E1DABB-2EB3-4404-ABDB-007A49AD488B}"/>
                </a:ext>
              </a:extLst>
            </p:cNvPr>
            <p:cNvSpPr txBox="1"/>
            <p:nvPr/>
          </p:nvSpPr>
          <p:spPr>
            <a:xfrm>
              <a:off x="7129975" y="325747"/>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49" name="直接箭头连接符 48">
              <a:extLst>
                <a:ext uri="{FF2B5EF4-FFF2-40B4-BE49-F238E27FC236}">
                  <a16:creationId xmlns:a16="http://schemas.microsoft.com/office/drawing/2014/main" xmlns="" id="{C83127EE-6382-447D-B2B8-5B3D6802F4CE}"/>
                </a:ext>
              </a:extLst>
            </p:cNvPr>
            <p:cNvCxnSpPr>
              <a:cxnSpLocks/>
            </p:cNvCxnSpPr>
            <p:nvPr/>
          </p:nvCxnSpPr>
          <p:spPr>
            <a:xfrm>
              <a:off x="7459794" y="726953"/>
              <a:ext cx="1" cy="4814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50" name="文本框 49">
            <a:extLst>
              <a:ext uri="{FF2B5EF4-FFF2-40B4-BE49-F238E27FC236}">
                <a16:creationId xmlns:a16="http://schemas.microsoft.com/office/drawing/2014/main" xmlns="" id="{C90BDB90-D0AC-4560-96E0-ADE30BB64A6A}"/>
              </a:ext>
            </a:extLst>
          </p:cNvPr>
          <p:cNvSpPr txBox="1"/>
          <p:nvPr/>
        </p:nvSpPr>
        <p:spPr>
          <a:xfrm>
            <a:off x="5125249" y="6149149"/>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4</a:t>
            </a:r>
            <a:endParaRPr lang="zh-CN" altLang="en-US" sz="2000" dirty="0"/>
          </a:p>
        </p:txBody>
      </p:sp>
      <p:sp>
        <p:nvSpPr>
          <p:cNvPr id="51" name="文本框 50">
            <a:extLst>
              <a:ext uri="{FF2B5EF4-FFF2-40B4-BE49-F238E27FC236}">
                <a16:creationId xmlns:a16="http://schemas.microsoft.com/office/drawing/2014/main" xmlns="" id="{AE3BF41C-AEB9-4897-8E51-2BCCC488B788}"/>
              </a:ext>
            </a:extLst>
          </p:cNvPr>
          <p:cNvSpPr txBox="1"/>
          <p:nvPr/>
        </p:nvSpPr>
        <p:spPr>
          <a:xfrm>
            <a:off x="5878939" y="6141739"/>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5</a:t>
            </a:r>
            <a:endParaRPr lang="zh-CN" altLang="en-US" sz="2000" dirty="0"/>
          </a:p>
        </p:txBody>
      </p:sp>
      <p:sp>
        <p:nvSpPr>
          <p:cNvPr id="52" name="文本框 51">
            <a:extLst>
              <a:ext uri="{FF2B5EF4-FFF2-40B4-BE49-F238E27FC236}">
                <a16:creationId xmlns:a16="http://schemas.microsoft.com/office/drawing/2014/main" xmlns="" id="{66FF661D-7DB1-4B6A-8F76-1D345BF8B682}"/>
              </a:ext>
            </a:extLst>
          </p:cNvPr>
          <p:cNvSpPr txBox="1"/>
          <p:nvPr/>
        </p:nvSpPr>
        <p:spPr>
          <a:xfrm>
            <a:off x="6707209" y="6141739"/>
            <a:ext cx="538480" cy="523220"/>
          </a:xfrm>
          <a:prstGeom prst="rect">
            <a:avLst/>
          </a:prstGeom>
          <a:noFill/>
        </p:spPr>
        <p:txBody>
          <a:bodyPr wrap="square">
            <a:spAutoFit/>
          </a:bodyPr>
          <a:lstStyle/>
          <a:p>
            <a:r>
              <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a</a:t>
            </a:r>
            <a:r>
              <a:rPr kumimoji="1" lang="en-US" altLang="zh-CN" sz="2800" b="0" i="0" u="none" strike="noStrike" kern="1200" cap="none" spc="0" normalizeH="0" baseline="-25000" noProof="0" dirty="0">
                <a:ln>
                  <a:noFill/>
                </a:ln>
                <a:solidFill>
                  <a:prstClr val="black"/>
                </a:solidFill>
                <a:effectLst/>
                <a:uLnTx/>
                <a:uFillTx/>
                <a:latin typeface="Calibri" panose="020F0502020204030204"/>
                <a:ea typeface="黑体" panose="02010609060101010101" pitchFamily="49" charset="-122"/>
                <a:cs typeface="+mn-cs"/>
              </a:rPr>
              <a:t>6</a:t>
            </a:r>
            <a:endParaRPr lang="zh-CN" altLang="en-US" sz="2000" dirty="0"/>
          </a:p>
        </p:txBody>
      </p:sp>
      <p:sp>
        <p:nvSpPr>
          <p:cNvPr id="54" name="文本框 53">
            <a:extLst>
              <a:ext uri="{FF2B5EF4-FFF2-40B4-BE49-F238E27FC236}">
                <a16:creationId xmlns:a16="http://schemas.microsoft.com/office/drawing/2014/main" xmlns="" id="{4D164C94-AE5B-404C-A2E7-14CA85918B7F}"/>
              </a:ext>
            </a:extLst>
          </p:cNvPr>
          <p:cNvSpPr txBox="1"/>
          <p:nvPr/>
        </p:nvSpPr>
        <p:spPr>
          <a:xfrm>
            <a:off x="7736220" y="6097845"/>
            <a:ext cx="1802404" cy="523220"/>
          </a:xfrm>
          <a:prstGeom prst="rect">
            <a:avLst/>
          </a:prstGeom>
          <a:noFill/>
        </p:spPr>
        <p:txBody>
          <a:bodyPr wrap="square">
            <a:spAutoFit/>
          </a:bodyPr>
          <a:lstStyle/>
          <a:p>
            <a:r>
              <a:rPr kumimoji="1" lang="zh-CN" altLang="en-US" sz="2800" b="1" dirty="0">
                <a:solidFill>
                  <a:srgbClr val="FF0000"/>
                </a:solidFill>
                <a:latin typeface="+mj-ea"/>
                <a:ea typeface="+mj-ea"/>
              </a:rPr>
              <a:t>“假溢出”</a:t>
            </a:r>
            <a:endParaRPr lang="zh-CN" altLang="en-US" sz="2800" dirty="0">
              <a:solidFill>
                <a:srgbClr val="FF0000"/>
              </a:solidFill>
              <a:latin typeface="+mj-ea"/>
              <a:ea typeface="+mj-ea"/>
            </a:endParaRPr>
          </a:p>
        </p:txBody>
      </p:sp>
    </p:spTree>
    <p:extLst>
      <p:ext uri="{BB962C8B-B14F-4D97-AF65-F5344CB8AC3E}">
        <p14:creationId xmlns:p14="http://schemas.microsoft.com/office/powerpoint/2010/main" val="389546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1.25E-6 2.96296E-6 L 0.07122 -0.00139 " pathEditMode="relative" rAng="0" ptsTypes="AA">
                                      <p:cBhvr>
                                        <p:cTn id="46" dur="2000" fill="hold"/>
                                        <p:tgtEl>
                                          <p:spTgt spid="19"/>
                                        </p:tgtEl>
                                        <p:attrNameLst>
                                          <p:attrName>ppt_x</p:attrName>
                                          <p:attrName>ppt_y</p:attrName>
                                        </p:attrNameLst>
                                      </p:cBhvr>
                                      <p:rCtr x="3555" y="-69"/>
                                    </p:animMotion>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07122 -0.00139 L 0.147 -0.00139 " pathEditMode="relative" rAng="0" ptsTypes="AA">
                                      <p:cBhvr>
                                        <p:cTn id="54" dur="2000" fill="hold"/>
                                        <p:tgtEl>
                                          <p:spTgt spid="19"/>
                                        </p:tgtEl>
                                        <p:attrNameLst>
                                          <p:attrName>ppt_x</p:attrName>
                                          <p:attrName>ppt_y</p:attrName>
                                        </p:attrNameLst>
                                      </p:cBhvr>
                                      <p:rCtr x="3789" y="0"/>
                                    </p:animMotion>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par>
                          <p:cTn id="59" fill="hold">
                            <p:stCondLst>
                              <p:cond delay="2500"/>
                            </p:stCondLst>
                            <p:childTnLst>
                              <p:par>
                                <p:cTn id="60" presetID="63" presetClass="path" presetSubtype="0" accel="50000" decel="50000" fill="hold" nodeType="afterEffect">
                                  <p:stCondLst>
                                    <p:cond delay="0"/>
                                  </p:stCondLst>
                                  <p:childTnLst>
                                    <p:animMotion origin="layout" path="M 0.14701 -0.00139 L 0.20534 -0.00232 " pathEditMode="relative" rAng="0" ptsTypes="AA">
                                      <p:cBhvr>
                                        <p:cTn id="61" dur="2000" fill="hold"/>
                                        <p:tgtEl>
                                          <p:spTgt spid="19"/>
                                        </p:tgtEl>
                                        <p:attrNameLst>
                                          <p:attrName>ppt_x</p:attrName>
                                          <p:attrName>ppt_y</p:attrName>
                                        </p:attrNameLst>
                                      </p:cBhvr>
                                      <p:rCtr x="2435" y="0"/>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par>
                                <p:cTn id="70" presetID="22" presetClass="entr" presetSubtype="1"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up)">
                                      <p:cBhvr>
                                        <p:cTn id="72" dur="500"/>
                                        <p:tgtEl>
                                          <p:spTgt spid="33"/>
                                        </p:tgtEl>
                                      </p:cBhvr>
                                    </p:animEffect>
                                  </p:childTnLst>
                                </p:cTn>
                              </p:par>
                              <p:par>
                                <p:cTn id="73" presetID="22" presetClass="entr" presetSubtype="1"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up)">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39"/>
                                        </p:tgtEl>
                                      </p:cBhvr>
                                    </p:animEffect>
                                    <p:set>
                                      <p:cBhvr>
                                        <p:cTn id="89" dur="1" fill="hold">
                                          <p:stCondLst>
                                            <p:cond delay="499"/>
                                          </p:stCondLst>
                                        </p:cTn>
                                        <p:tgtEl>
                                          <p:spTgt spid="3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nodeType="clickEffect">
                                  <p:stCondLst>
                                    <p:cond delay="0"/>
                                  </p:stCondLst>
                                  <p:childTnLst>
                                    <p:animMotion origin="layout" path="M -1.04167E-6 -1.48148E-6 L 0.08893 -0.00046 " pathEditMode="relative" rAng="0" ptsTypes="AA">
                                      <p:cBhvr>
                                        <p:cTn id="93" dur="2000" fill="hold"/>
                                        <p:tgtEl>
                                          <p:spTgt spid="33"/>
                                        </p:tgtEl>
                                        <p:attrNameLst>
                                          <p:attrName>ppt_x</p:attrName>
                                          <p:attrName>ppt_y</p:attrName>
                                        </p:attrNameLst>
                                      </p:cBhvr>
                                      <p:rCtr x="4440" y="-23"/>
                                    </p:animMotion>
                                  </p:childTnLst>
                                </p:cTn>
                              </p:par>
                            </p:childTnLst>
                          </p:cTn>
                        </p:par>
                        <p:par>
                          <p:cTn id="94" fill="hold">
                            <p:stCondLst>
                              <p:cond delay="2000"/>
                            </p:stCondLst>
                            <p:childTnLst>
                              <p:par>
                                <p:cTn id="95" presetID="10" presetClass="exit" presetSubtype="0" fill="hold" grpId="1" nodeType="afterEffect">
                                  <p:stCondLst>
                                    <p:cond delay="0"/>
                                  </p:stCondLst>
                                  <p:childTnLst>
                                    <p:animEffect transition="out" filter="fade">
                                      <p:cBhvr>
                                        <p:cTn id="96" dur="500"/>
                                        <p:tgtEl>
                                          <p:spTgt spid="40"/>
                                        </p:tgtEl>
                                      </p:cBhvr>
                                    </p:animEffect>
                                    <p:set>
                                      <p:cBhvr>
                                        <p:cTn id="97" dur="1" fill="hold">
                                          <p:stCondLst>
                                            <p:cond delay="499"/>
                                          </p:stCondLst>
                                        </p:cTn>
                                        <p:tgtEl>
                                          <p:spTgt spid="4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63" presetClass="path" presetSubtype="0" accel="50000" decel="50000" fill="hold" nodeType="clickEffect">
                                  <p:stCondLst>
                                    <p:cond delay="0"/>
                                  </p:stCondLst>
                                  <p:childTnLst>
                                    <p:animMotion origin="layout" path="M 0.08893 -0.00046 L 0.15313 -0.00555 " pathEditMode="relative" rAng="0" ptsTypes="AA">
                                      <p:cBhvr>
                                        <p:cTn id="101" dur="2000" fill="hold"/>
                                        <p:tgtEl>
                                          <p:spTgt spid="33"/>
                                        </p:tgtEl>
                                        <p:attrNameLst>
                                          <p:attrName>ppt_x</p:attrName>
                                          <p:attrName>ppt_y</p:attrName>
                                        </p:attrNameLst>
                                      </p:cBhvr>
                                      <p:rCtr x="3164" y="-394"/>
                                    </p:animMotion>
                                  </p:childTnLst>
                                </p:cTn>
                              </p:par>
                            </p:childTnLst>
                          </p:cTn>
                        </p:par>
                        <p:par>
                          <p:cTn id="102" fill="hold">
                            <p:stCondLst>
                              <p:cond delay="2000"/>
                            </p:stCondLst>
                            <p:childTnLst>
                              <p:par>
                                <p:cTn id="103" presetID="10" presetClass="exit" presetSubtype="0" fill="hold" grpId="1" nodeType="afterEffect">
                                  <p:stCondLst>
                                    <p:cond delay="0"/>
                                  </p:stCondLst>
                                  <p:childTnLst>
                                    <p:animEffect transition="out" filter="fade">
                                      <p:cBhvr>
                                        <p:cTn id="104" dur="500"/>
                                        <p:tgtEl>
                                          <p:spTgt spid="41"/>
                                        </p:tgtEl>
                                      </p:cBhvr>
                                    </p:animEffect>
                                    <p:set>
                                      <p:cBhvr>
                                        <p:cTn id="105" dur="1" fill="hold">
                                          <p:stCondLst>
                                            <p:cond delay="499"/>
                                          </p:stCondLst>
                                        </p:cTn>
                                        <p:tgtEl>
                                          <p:spTgt spid="4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63" presetClass="path" presetSubtype="0" accel="50000" decel="50000" fill="hold" nodeType="clickEffect">
                                  <p:stCondLst>
                                    <p:cond delay="0"/>
                                  </p:stCondLst>
                                  <p:childTnLst>
                                    <p:animMotion origin="layout" path="M 0.15313 -0.00555 L 0.21563 -0.00555 " pathEditMode="relative" rAng="0" ptsTypes="AA">
                                      <p:cBhvr>
                                        <p:cTn id="109" dur="2000" fill="hold"/>
                                        <p:tgtEl>
                                          <p:spTgt spid="33"/>
                                        </p:tgtEl>
                                        <p:attrNameLst>
                                          <p:attrName>ppt_x</p:attrName>
                                          <p:attrName>ppt_y</p:attrName>
                                        </p:attrNameLst>
                                      </p:cBhvr>
                                      <p:rCtr x="2396" y="46"/>
                                    </p:animMotion>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fade">
                                      <p:cBhvr>
                                        <p:cTn id="114" dur="500"/>
                                        <p:tgtEl>
                                          <p:spTgt spid="42"/>
                                        </p:tgtEl>
                                      </p:cBhvr>
                                    </p:animEffect>
                                  </p:childTnLst>
                                </p:cTn>
                              </p:par>
                            </p:childTnLst>
                          </p:cTn>
                        </p:par>
                        <p:par>
                          <p:cTn id="115" fill="hold">
                            <p:stCondLst>
                              <p:cond delay="500"/>
                            </p:stCondLst>
                            <p:childTnLst>
                              <p:par>
                                <p:cTn id="116" presetID="10" presetClass="entr" presetSubtype="0" fill="hold" nodeType="after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childTnLst>
                          </p:cTn>
                        </p:par>
                        <p:par>
                          <p:cTn id="119" fill="hold">
                            <p:stCondLst>
                              <p:cond delay="1000"/>
                            </p:stCondLst>
                            <p:childTnLst>
                              <p:par>
                                <p:cTn id="120" presetID="22" presetClass="entr" presetSubtype="1" fill="hold" nodeType="after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wipe(up)">
                                      <p:cBhvr>
                                        <p:cTn id="122" dur="500"/>
                                        <p:tgtEl>
                                          <p:spTgt spid="44"/>
                                        </p:tgtEl>
                                      </p:cBhvr>
                                    </p:animEffect>
                                  </p:childTnLst>
                                </p:cTn>
                              </p:par>
                            </p:childTnLst>
                          </p:cTn>
                        </p:par>
                        <p:par>
                          <p:cTn id="123" fill="hold">
                            <p:stCondLst>
                              <p:cond delay="1500"/>
                            </p:stCondLst>
                            <p:childTnLst>
                              <p:par>
                                <p:cTn id="124" presetID="22" presetClass="entr" presetSubtype="1" fill="hold" nodeType="after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wipe(up)">
                                      <p:cBhvr>
                                        <p:cTn id="126" dur="500"/>
                                        <p:tgtEl>
                                          <p:spTgt spid="4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fade">
                                      <p:cBhvr>
                                        <p:cTn id="131" dur="500"/>
                                        <p:tgtEl>
                                          <p:spTgt spid="50"/>
                                        </p:tgtEl>
                                      </p:cBhvr>
                                    </p:animEffect>
                                  </p:childTnLst>
                                </p:cTn>
                              </p:par>
                            </p:childTnLst>
                          </p:cTn>
                        </p:par>
                      </p:childTnLst>
                    </p:cTn>
                  </p:par>
                  <p:par>
                    <p:cTn id="132" fill="hold">
                      <p:stCondLst>
                        <p:cond delay="indefinite"/>
                      </p:stCondLst>
                      <p:childTnLst>
                        <p:par>
                          <p:cTn id="133" fill="hold">
                            <p:stCondLst>
                              <p:cond delay="0"/>
                            </p:stCondLst>
                            <p:childTnLst>
                              <p:par>
                                <p:cTn id="134" presetID="63" presetClass="path" presetSubtype="0" accel="50000" decel="50000" fill="hold" nodeType="clickEffect">
                                  <p:stCondLst>
                                    <p:cond delay="0"/>
                                  </p:stCondLst>
                                  <p:childTnLst>
                                    <p:animMotion origin="layout" path="M -2.5E-6 3.33333E-6 L 0.07123 -0.00139 " pathEditMode="relative" rAng="0" ptsTypes="AA">
                                      <p:cBhvr>
                                        <p:cTn id="135" dur="2000" fill="hold"/>
                                        <p:tgtEl>
                                          <p:spTgt spid="47"/>
                                        </p:tgtEl>
                                        <p:attrNameLst>
                                          <p:attrName>ppt_x</p:attrName>
                                          <p:attrName>ppt_y</p:attrName>
                                        </p:attrNameLst>
                                      </p:cBhvr>
                                      <p:rCtr x="3555" y="-69"/>
                                    </p:animMotion>
                                  </p:childTnLst>
                                </p:cTn>
                              </p:par>
                            </p:childTnLst>
                          </p:cTn>
                        </p:par>
                        <p:par>
                          <p:cTn id="136" fill="hold">
                            <p:stCondLst>
                              <p:cond delay="20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childTnLst>
                    </p:cTn>
                  </p:par>
                  <p:par>
                    <p:cTn id="140" fill="hold">
                      <p:stCondLst>
                        <p:cond delay="indefinite"/>
                      </p:stCondLst>
                      <p:childTnLst>
                        <p:par>
                          <p:cTn id="141" fill="hold">
                            <p:stCondLst>
                              <p:cond delay="0"/>
                            </p:stCondLst>
                            <p:childTnLst>
                              <p:par>
                                <p:cTn id="142" presetID="63" presetClass="path" presetSubtype="0" accel="50000" decel="50000" fill="hold" nodeType="clickEffect">
                                  <p:stCondLst>
                                    <p:cond delay="0"/>
                                  </p:stCondLst>
                                  <p:childTnLst>
                                    <p:animMotion origin="layout" path="M 0.07123 -0.00139 L 0.14701 -0.00139 " pathEditMode="relative" rAng="0" ptsTypes="AA">
                                      <p:cBhvr>
                                        <p:cTn id="143" dur="2000" fill="hold"/>
                                        <p:tgtEl>
                                          <p:spTgt spid="47"/>
                                        </p:tgtEl>
                                        <p:attrNameLst>
                                          <p:attrName>ppt_x</p:attrName>
                                          <p:attrName>ppt_y</p:attrName>
                                        </p:attrNameLst>
                                      </p:cBhvr>
                                      <p:rCtr x="3789" y="0"/>
                                    </p:animMotion>
                                  </p:childTnLst>
                                </p:cTn>
                              </p:par>
                            </p:childTnLst>
                          </p:cTn>
                        </p:par>
                        <p:par>
                          <p:cTn id="144" fill="hold">
                            <p:stCondLst>
                              <p:cond delay="2000"/>
                            </p:stCondLst>
                            <p:childTnLst>
                              <p:par>
                                <p:cTn id="145" presetID="10" presetClass="entr" presetSubtype="0" fill="hold" grpId="0" nodeType="after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fade">
                                      <p:cBhvr>
                                        <p:cTn id="147" dur="500"/>
                                        <p:tgtEl>
                                          <p:spTgt spid="52"/>
                                        </p:tgtEl>
                                      </p:cBhvr>
                                    </p:animEffect>
                                  </p:childTnLst>
                                </p:cTn>
                              </p:par>
                            </p:childTnLst>
                          </p:cTn>
                        </p:par>
                      </p:childTnLst>
                    </p:cTn>
                  </p:par>
                  <p:par>
                    <p:cTn id="148" fill="hold">
                      <p:stCondLst>
                        <p:cond delay="indefinite"/>
                      </p:stCondLst>
                      <p:childTnLst>
                        <p:par>
                          <p:cTn id="149" fill="hold">
                            <p:stCondLst>
                              <p:cond delay="0"/>
                            </p:stCondLst>
                            <p:childTnLst>
                              <p:par>
                                <p:cTn id="150" presetID="63" presetClass="path" presetSubtype="0" accel="50000" decel="50000" fill="hold" nodeType="clickEffect">
                                  <p:stCondLst>
                                    <p:cond delay="0"/>
                                  </p:stCondLst>
                                  <p:childTnLst>
                                    <p:animMotion origin="layout" path="M 0.15312 -0.00555 L 0.20977 -0.0081 " pathEditMode="relative" rAng="0" ptsTypes="AA">
                                      <p:cBhvr>
                                        <p:cTn id="151" dur="2000" fill="hold"/>
                                        <p:tgtEl>
                                          <p:spTgt spid="33"/>
                                        </p:tgtEl>
                                        <p:attrNameLst>
                                          <p:attrName>ppt_x</p:attrName>
                                          <p:attrName>ppt_y</p:attrName>
                                        </p:attrNameLst>
                                      </p:cBhvr>
                                      <p:rCtr x="2617" y="23"/>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fade">
                                      <p:cBhvr>
                                        <p:cTn id="15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3" grpId="0"/>
      <p:bldP spid="14" grpId="0"/>
      <p:bldP spid="26" grpId="0"/>
      <p:bldP spid="29" grpId="0"/>
      <p:bldP spid="30" grpId="0"/>
      <p:bldP spid="31" grpId="0"/>
      <p:bldP spid="39" grpId="0"/>
      <p:bldP spid="39" grpId="1"/>
      <p:bldP spid="40" grpId="0"/>
      <p:bldP spid="40" grpId="1"/>
      <p:bldP spid="41" grpId="0"/>
      <p:bldP spid="41" grpId="1"/>
      <p:bldP spid="42" grpId="0"/>
      <p:bldP spid="50" grpId="0"/>
      <p:bldP spid="51" grpId="0"/>
      <p:bldP spid="52" grpId="0"/>
      <p:bldP spid="5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lstStyle/>
          <a:p>
            <a:r>
              <a:rPr lang="zh-CN" altLang="en-US" dirty="0"/>
              <a:t>如何避免“假溢出”</a:t>
            </a:r>
          </a:p>
        </p:txBody>
      </p:sp>
      <p:sp>
        <p:nvSpPr>
          <p:cNvPr id="3" name="内容占位符 2">
            <a:extLst>
              <a:ext uri="{FF2B5EF4-FFF2-40B4-BE49-F238E27FC236}">
                <a16:creationId xmlns:a16="http://schemas.microsoft.com/office/drawing/2014/main" xmlns="" id="{D94B8C55-602F-4558-8F3D-43D0C2CDA9BA}"/>
              </a:ext>
            </a:extLst>
          </p:cNvPr>
          <p:cNvSpPr>
            <a:spLocks noGrp="1"/>
          </p:cNvSpPr>
          <p:nvPr>
            <p:ph idx="1"/>
          </p:nvPr>
        </p:nvSpPr>
        <p:spPr>
          <a:xfrm>
            <a:off x="609601" y="1600203"/>
            <a:ext cx="5486399" cy="4809064"/>
          </a:xfrm>
        </p:spPr>
        <p:txBody>
          <a:bodyPr>
            <a:normAutofit fontScale="92500"/>
          </a:bodyPr>
          <a:lstStyle/>
          <a:p>
            <a:r>
              <a:rPr kumimoji="1" lang="zh-CN" altLang="en-US" dirty="0">
                <a:latin typeface="+mn-lt"/>
                <a:ea typeface="+mj-ea"/>
              </a:rPr>
              <a:t>元素平移法</a:t>
            </a:r>
            <a:endParaRPr kumimoji="1" lang="en-US" altLang="zh-CN" dirty="0">
              <a:latin typeface="+mn-lt"/>
              <a:ea typeface="+mj-ea"/>
            </a:endParaRPr>
          </a:p>
          <a:p>
            <a:pPr lvl="1"/>
            <a:r>
              <a:rPr kumimoji="1" lang="zh-CN" altLang="en-US" dirty="0">
                <a:latin typeface="+mn-lt"/>
                <a:ea typeface="+mj-ea"/>
              </a:rPr>
              <a:t>队首固定，每次出队剩余元素向前移动</a:t>
            </a:r>
            <a:endParaRPr kumimoji="1" lang="en-US" altLang="zh-CN" dirty="0">
              <a:latin typeface="+mn-lt"/>
              <a:ea typeface="+mj-ea"/>
            </a:endParaRPr>
          </a:p>
          <a:p>
            <a:pPr lvl="1"/>
            <a:r>
              <a:rPr kumimoji="1" lang="zh-CN" altLang="en-US" dirty="0">
                <a:latin typeface="+mn-lt"/>
                <a:ea typeface="+mj-ea"/>
              </a:rPr>
              <a:t>缺点</a:t>
            </a:r>
            <a:endParaRPr kumimoji="1" lang="en-US" altLang="zh-CN" dirty="0">
              <a:latin typeface="+mn-lt"/>
              <a:ea typeface="+mj-ea"/>
            </a:endParaRPr>
          </a:p>
          <a:p>
            <a:pPr lvl="2"/>
            <a:r>
              <a:rPr kumimoji="1" lang="zh-CN" altLang="en-US" dirty="0">
                <a:latin typeface="+mn-lt"/>
                <a:ea typeface="+mj-ea"/>
              </a:rPr>
              <a:t>大量移动操作，浪费时间</a:t>
            </a:r>
            <a:endParaRPr kumimoji="1" lang="en-US" altLang="zh-CN" dirty="0">
              <a:latin typeface="+mn-lt"/>
              <a:ea typeface="+mj-ea"/>
            </a:endParaRPr>
          </a:p>
          <a:p>
            <a:r>
              <a:rPr kumimoji="1" lang="zh-CN" altLang="en-US" dirty="0">
                <a:latin typeface="+mn-lt"/>
                <a:ea typeface="+mj-ea"/>
              </a:rPr>
              <a:t>循环队列（</a:t>
            </a:r>
            <a:r>
              <a:rPr kumimoji="1" lang="en-US" altLang="zh-CN" dirty="0">
                <a:latin typeface="+mn-lt"/>
                <a:ea typeface="+mj-ea"/>
              </a:rPr>
              <a:t>Circular Queue</a:t>
            </a:r>
            <a:r>
              <a:rPr kumimoji="1" lang="zh-CN" altLang="en-US" dirty="0">
                <a:latin typeface="+mn-lt"/>
                <a:ea typeface="+mj-ea"/>
              </a:rPr>
              <a:t>）</a:t>
            </a:r>
          </a:p>
          <a:p>
            <a:pPr lvl="1"/>
            <a:r>
              <a:rPr kumimoji="1" lang="zh-CN" altLang="en-US" dirty="0">
                <a:solidFill>
                  <a:srgbClr val="003300"/>
                </a:solidFill>
                <a:latin typeface="+mn-lt"/>
                <a:ea typeface="+mj-ea"/>
              </a:rPr>
              <a:t>基本思想：把队列设想成一个首尾相接的环形</a:t>
            </a:r>
            <a:endParaRPr kumimoji="1" lang="en-US" altLang="zh-CN" dirty="0">
              <a:solidFill>
                <a:srgbClr val="003300"/>
              </a:solidFill>
              <a:latin typeface="+mn-lt"/>
              <a:ea typeface="+mj-ea"/>
            </a:endParaRPr>
          </a:p>
          <a:p>
            <a:pPr lvl="1"/>
            <a:r>
              <a:rPr kumimoji="1" lang="zh-CN" altLang="en-US" dirty="0">
                <a:solidFill>
                  <a:srgbClr val="003300"/>
                </a:solidFill>
                <a:latin typeface="+mn-lt"/>
                <a:ea typeface="+mj-ea"/>
              </a:rPr>
              <a:t> </a:t>
            </a:r>
            <a:r>
              <a:rPr kumimoji="1" lang="en-US" altLang="zh-CN" dirty="0">
                <a:solidFill>
                  <a:srgbClr val="003300"/>
                </a:solidFill>
                <a:latin typeface="+mn-lt"/>
                <a:ea typeface="+mj-ea"/>
              </a:rPr>
              <a:t>sq[0]</a:t>
            </a:r>
            <a:r>
              <a:rPr kumimoji="1" lang="zh-CN" altLang="zh-CN" dirty="0">
                <a:solidFill>
                  <a:srgbClr val="003300"/>
                </a:solidFill>
                <a:latin typeface="+mn-lt"/>
                <a:ea typeface="+mj-ea"/>
              </a:rPr>
              <a:t>接在</a:t>
            </a:r>
            <a:r>
              <a:rPr kumimoji="1" lang="en-US" altLang="zh-CN" dirty="0">
                <a:solidFill>
                  <a:srgbClr val="003300"/>
                </a:solidFill>
                <a:latin typeface="+mn-lt"/>
                <a:ea typeface="+mj-ea"/>
              </a:rPr>
              <a:t>sq[</a:t>
            </a:r>
            <a:r>
              <a:rPr kumimoji="1" lang="en-US" altLang="zh-CN" dirty="0" err="1">
                <a:solidFill>
                  <a:srgbClr val="080808"/>
                </a:solidFill>
                <a:latin typeface="+mn-lt"/>
                <a:ea typeface="+mj-ea"/>
              </a:rPr>
              <a:t>queuesize</a:t>
            </a:r>
            <a:r>
              <a:rPr kumimoji="1" lang="en-US" altLang="zh-CN" dirty="0">
                <a:solidFill>
                  <a:srgbClr val="003300"/>
                </a:solidFill>
                <a:latin typeface="+mn-lt"/>
                <a:ea typeface="+mj-ea"/>
              </a:rPr>
              <a:t> -1] </a:t>
            </a:r>
            <a:r>
              <a:rPr kumimoji="1" lang="zh-CN" altLang="zh-CN" dirty="0">
                <a:solidFill>
                  <a:srgbClr val="003300"/>
                </a:solidFill>
                <a:latin typeface="+mn-lt"/>
                <a:ea typeface="+mj-ea"/>
              </a:rPr>
              <a:t>之后</a:t>
            </a:r>
            <a:endParaRPr kumimoji="1" lang="en-US" altLang="zh-CN" dirty="0">
              <a:solidFill>
                <a:srgbClr val="003300"/>
              </a:solidFill>
              <a:latin typeface="+mn-lt"/>
              <a:ea typeface="+mj-ea"/>
            </a:endParaRPr>
          </a:p>
          <a:p>
            <a:pPr lvl="1"/>
            <a:r>
              <a:rPr kumimoji="1" lang="zh-CN" altLang="zh-CN" dirty="0">
                <a:solidFill>
                  <a:srgbClr val="003300"/>
                </a:solidFill>
                <a:latin typeface="+mn-lt"/>
                <a:ea typeface="+mj-ea"/>
              </a:rPr>
              <a:t>若</a:t>
            </a:r>
            <a:r>
              <a:rPr kumimoji="1" lang="en-US" altLang="zh-CN" dirty="0">
                <a:solidFill>
                  <a:srgbClr val="003300"/>
                </a:solidFill>
                <a:latin typeface="+mn-lt"/>
                <a:ea typeface="+mj-ea"/>
              </a:rPr>
              <a:t>rear+1==</a:t>
            </a:r>
            <a:r>
              <a:rPr kumimoji="1" lang="en-US" altLang="zh-CN" dirty="0" err="1">
                <a:solidFill>
                  <a:srgbClr val="080808"/>
                </a:solidFill>
                <a:latin typeface="+mn-lt"/>
                <a:ea typeface="+mj-ea"/>
              </a:rPr>
              <a:t>queuesize</a:t>
            </a:r>
            <a:r>
              <a:rPr kumimoji="1" lang="en-US" altLang="zh-CN" dirty="0">
                <a:solidFill>
                  <a:srgbClr val="003300"/>
                </a:solidFill>
                <a:latin typeface="+mn-lt"/>
                <a:ea typeface="+mj-ea"/>
              </a:rPr>
              <a:t>,</a:t>
            </a:r>
            <a:r>
              <a:rPr kumimoji="1" lang="zh-CN" altLang="zh-CN" dirty="0">
                <a:solidFill>
                  <a:srgbClr val="003300"/>
                </a:solidFill>
                <a:latin typeface="+mn-lt"/>
                <a:ea typeface="+mj-ea"/>
              </a:rPr>
              <a:t>则令</a:t>
            </a:r>
            <a:r>
              <a:rPr kumimoji="1" lang="en-US" altLang="zh-CN" dirty="0">
                <a:solidFill>
                  <a:srgbClr val="003300"/>
                </a:solidFill>
                <a:latin typeface="+mn-lt"/>
                <a:ea typeface="+mj-ea"/>
              </a:rPr>
              <a:t>rear=0;</a:t>
            </a:r>
            <a:endParaRPr lang="zh-CN" altLang="en-US" dirty="0">
              <a:latin typeface="+mn-lt"/>
              <a:ea typeface="+mj-ea"/>
            </a:endParaRP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grpSp>
        <p:nvGrpSpPr>
          <p:cNvPr id="25" name="组合 24">
            <a:extLst>
              <a:ext uri="{FF2B5EF4-FFF2-40B4-BE49-F238E27FC236}">
                <a16:creationId xmlns:a16="http://schemas.microsoft.com/office/drawing/2014/main" xmlns="" id="{BC461C91-69F2-4589-8604-E21595E65D6E}"/>
              </a:ext>
            </a:extLst>
          </p:cNvPr>
          <p:cNvGrpSpPr/>
          <p:nvPr/>
        </p:nvGrpSpPr>
        <p:grpSpPr>
          <a:xfrm>
            <a:off x="6313246" y="4491528"/>
            <a:ext cx="1223914" cy="523220"/>
            <a:chOff x="7026258" y="117548"/>
            <a:chExt cx="1223914" cy="523220"/>
          </a:xfrm>
        </p:grpSpPr>
        <p:sp>
          <p:nvSpPr>
            <p:cNvPr id="26" name="文本框 25">
              <a:extLst>
                <a:ext uri="{FF2B5EF4-FFF2-40B4-BE49-F238E27FC236}">
                  <a16:creationId xmlns:a16="http://schemas.microsoft.com/office/drawing/2014/main" xmlns="" id="{5A553BD6-A3BD-470A-BEF5-EB858C8DEF7D}"/>
                </a:ext>
              </a:extLst>
            </p:cNvPr>
            <p:cNvSpPr txBox="1"/>
            <p:nvPr/>
          </p:nvSpPr>
          <p:spPr>
            <a:xfrm>
              <a:off x="7026258" y="117548"/>
              <a:ext cx="976386" cy="523220"/>
            </a:xfrm>
            <a:prstGeom prst="rect">
              <a:avLst/>
            </a:prstGeom>
            <a:noFill/>
          </p:spPr>
          <p:txBody>
            <a:bodyPr wrap="square">
              <a:spAutoFit/>
            </a:bodyPr>
            <a:lstStyle/>
            <a:p>
              <a:r>
                <a:rPr lang="en-US" altLang="zh-CN" sz="2800" dirty="0"/>
                <a:t>front</a:t>
              </a:r>
              <a:endParaRPr lang="zh-CN" altLang="en-US" sz="2800" dirty="0"/>
            </a:p>
          </p:txBody>
        </p:sp>
        <p:cxnSp>
          <p:nvCxnSpPr>
            <p:cNvPr id="27" name="直接箭头连接符 26">
              <a:extLst>
                <a:ext uri="{FF2B5EF4-FFF2-40B4-BE49-F238E27FC236}">
                  <a16:creationId xmlns:a16="http://schemas.microsoft.com/office/drawing/2014/main" xmlns="" id="{4F4556B1-1E49-4FA5-9F21-81115D0E3CA8}"/>
                </a:ext>
              </a:extLst>
            </p:cNvPr>
            <p:cNvCxnSpPr>
              <a:cxnSpLocks/>
            </p:cNvCxnSpPr>
            <p:nvPr/>
          </p:nvCxnSpPr>
          <p:spPr>
            <a:xfrm flipV="1">
              <a:off x="7832568" y="212576"/>
              <a:ext cx="417604" cy="1371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
        <p:nvSpPr>
          <p:cNvPr id="34" name="文本框 33">
            <a:extLst>
              <a:ext uri="{FF2B5EF4-FFF2-40B4-BE49-F238E27FC236}">
                <a16:creationId xmlns:a16="http://schemas.microsoft.com/office/drawing/2014/main" xmlns="" id="{2C75B6B7-695A-46FF-B389-375CEB8C012E}"/>
              </a:ext>
            </a:extLst>
          </p:cNvPr>
          <p:cNvSpPr txBox="1"/>
          <p:nvPr/>
        </p:nvSpPr>
        <p:spPr>
          <a:xfrm>
            <a:off x="8158403" y="5777415"/>
            <a:ext cx="1947939" cy="461665"/>
          </a:xfrm>
          <a:prstGeom prst="rect">
            <a:avLst/>
          </a:prstGeom>
          <a:noFill/>
        </p:spPr>
        <p:txBody>
          <a:bodyPr wrap="square">
            <a:spAutoFit/>
          </a:bodyPr>
          <a:lstStyle/>
          <a:p>
            <a:r>
              <a:rPr kumimoji="1" lang="en-US" altLang="zh-CN" sz="2400" dirty="0">
                <a:ea typeface="+mj-ea"/>
              </a:rPr>
              <a:t>a</a:t>
            </a:r>
            <a:r>
              <a:rPr kumimoji="1" lang="en-US" altLang="zh-CN" sz="2400" baseline="-25000" dirty="0">
                <a:ea typeface="+mj-ea"/>
              </a:rPr>
              <a:t>7</a:t>
            </a:r>
            <a:r>
              <a:rPr kumimoji="1" lang="en-US" altLang="zh-CN" sz="2400" dirty="0">
                <a:ea typeface="+mj-ea"/>
              </a:rPr>
              <a:t>,a</a:t>
            </a:r>
            <a:r>
              <a:rPr kumimoji="1" lang="en-US" altLang="zh-CN" sz="2400" baseline="-25000" dirty="0">
                <a:ea typeface="+mj-ea"/>
              </a:rPr>
              <a:t>8</a:t>
            </a:r>
            <a:r>
              <a:rPr kumimoji="1" lang="en-US" altLang="zh-CN" sz="2400" dirty="0">
                <a:ea typeface="+mj-ea"/>
              </a:rPr>
              <a:t>,a</a:t>
            </a:r>
            <a:r>
              <a:rPr kumimoji="1" lang="en-US" altLang="zh-CN" sz="2400" baseline="-25000" dirty="0">
                <a:ea typeface="+mj-ea"/>
              </a:rPr>
              <a:t>9</a:t>
            </a:r>
            <a:r>
              <a:rPr kumimoji="1" lang="zh-CN" altLang="en-US" sz="2400" dirty="0">
                <a:ea typeface="+mj-ea"/>
              </a:rPr>
              <a:t>入队</a:t>
            </a:r>
            <a:r>
              <a:rPr kumimoji="1" lang="en-US" altLang="zh-CN" sz="2400" dirty="0">
                <a:ea typeface="+mj-ea"/>
              </a:rPr>
              <a:t> </a:t>
            </a:r>
            <a:endParaRPr lang="zh-CN" altLang="en-US" sz="1200" dirty="0">
              <a:ea typeface="+mj-ea"/>
            </a:endParaRPr>
          </a:p>
        </p:txBody>
      </p:sp>
      <p:grpSp>
        <p:nvGrpSpPr>
          <p:cNvPr id="38" name="组合 37">
            <a:extLst>
              <a:ext uri="{FF2B5EF4-FFF2-40B4-BE49-F238E27FC236}">
                <a16:creationId xmlns:a16="http://schemas.microsoft.com/office/drawing/2014/main" xmlns="" id="{BDF67F9D-E20B-4FF1-8601-9CEE65B2D9FB}"/>
              </a:ext>
            </a:extLst>
          </p:cNvPr>
          <p:cNvGrpSpPr/>
          <p:nvPr/>
        </p:nvGrpSpPr>
        <p:grpSpPr>
          <a:xfrm>
            <a:off x="10570133" y="4387681"/>
            <a:ext cx="1480614" cy="523220"/>
            <a:chOff x="6908736" y="364411"/>
            <a:chExt cx="1480614" cy="523220"/>
          </a:xfrm>
        </p:grpSpPr>
        <p:sp>
          <p:nvSpPr>
            <p:cNvPr id="39" name="文本框 38">
              <a:extLst>
                <a:ext uri="{FF2B5EF4-FFF2-40B4-BE49-F238E27FC236}">
                  <a16:creationId xmlns:a16="http://schemas.microsoft.com/office/drawing/2014/main" xmlns="" id="{E3DAB5B0-A017-4CB8-91D7-515135899243}"/>
                </a:ext>
              </a:extLst>
            </p:cNvPr>
            <p:cNvSpPr txBox="1"/>
            <p:nvPr/>
          </p:nvSpPr>
          <p:spPr>
            <a:xfrm>
              <a:off x="7312906" y="364411"/>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40" name="直接箭头连接符 39">
              <a:extLst>
                <a:ext uri="{FF2B5EF4-FFF2-40B4-BE49-F238E27FC236}">
                  <a16:creationId xmlns:a16="http://schemas.microsoft.com/office/drawing/2014/main" xmlns="" id="{E6BCECD4-2051-42D9-9C25-9E433D1E7C94}"/>
                </a:ext>
              </a:extLst>
            </p:cNvPr>
            <p:cNvCxnSpPr>
              <a:cxnSpLocks/>
            </p:cNvCxnSpPr>
            <p:nvPr/>
          </p:nvCxnSpPr>
          <p:spPr>
            <a:xfrm flipH="1">
              <a:off x="6908736" y="626021"/>
              <a:ext cx="432977" cy="58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43" name="组合 42">
            <a:extLst>
              <a:ext uri="{FF2B5EF4-FFF2-40B4-BE49-F238E27FC236}">
                <a16:creationId xmlns:a16="http://schemas.microsoft.com/office/drawing/2014/main" xmlns="" id="{40B1F5D3-BA84-4840-BE53-B6495A0C7CCA}"/>
              </a:ext>
            </a:extLst>
          </p:cNvPr>
          <p:cNvGrpSpPr/>
          <p:nvPr/>
        </p:nvGrpSpPr>
        <p:grpSpPr>
          <a:xfrm>
            <a:off x="9626769" y="5470130"/>
            <a:ext cx="1547704" cy="523220"/>
            <a:chOff x="6922361" y="557155"/>
            <a:chExt cx="1547704" cy="523220"/>
          </a:xfrm>
        </p:grpSpPr>
        <p:sp>
          <p:nvSpPr>
            <p:cNvPr id="44" name="文本框 43">
              <a:extLst>
                <a:ext uri="{FF2B5EF4-FFF2-40B4-BE49-F238E27FC236}">
                  <a16:creationId xmlns:a16="http://schemas.microsoft.com/office/drawing/2014/main" xmlns="" id="{290CBD89-F90E-4FBB-BC76-B6DF2AF74A6A}"/>
                </a:ext>
              </a:extLst>
            </p:cNvPr>
            <p:cNvSpPr txBox="1"/>
            <p:nvPr/>
          </p:nvSpPr>
          <p:spPr>
            <a:xfrm>
              <a:off x="7393621" y="557155"/>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45" name="直接箭头连接符 44">
              <a:extLst>
                <a:ext uri="{FF2B5EF4-FFF2-40B4-BE49-F238E27FC236}">
                  <a16:creationId xmlns:a16="http://schemas.microsoft.com/office/drawing/2014/main" xmlns="" id="{0AB84417-FC00-4978-BE3B-4B49456A70E5}"/>
                </a:ext>
              </a:extLst>
            </p:cNvPr>
            <p:cNvCxnSpPr>
              <a:cxnSpLocks/>
            </p:cNvCxnSpPr>
            <p:nvPr/>
          </p:nvCxnSpPr>
          <p:spPr>
            <a:xfrm flipH="1" flipV="1">
              <a:off x="6922361" y="647329"/>
              <a:ext cx="477690" cy="1323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61" name="组合 60">
            <a:extLst>
              <a:ext uri="{FF2B5EF4-FFF2-40B4-BE49-F238E27FC236}">
                <a16:creationId xmlns:a16="http://schemas.microsoft.com/office/drawing/2014/main" xmlns="" id="{6E11B2B4-846A-4116-B209-F223B104F997}"/>
              </a:ext>
            </a:extLst>
          </p:cNvPr>
          <p:cNvGrpSpPr/>
          <p:nvPr/>
        </p:nvGrpSpPr>
        <p:grpSpPr>
          <a:xfrm>
            <a:off x="6552093" y="4943777"/>
            <a:ext cx="1148858" cy="525649"/>
            <a:chOff x="6823126" y="412895"/>
            <a:chExt cx="1148858" cy="525649"/>
          </a:xfrm>
        </p:grpSpPr>
        <p:sp>
          <p:nvSpPr>
            <p:cNvPr id="62" name="文本框 61">
              <a:extLst>
                <a:ext uri="{FF2B5EF4-FFF2-40B4-BE49-F238E27FC236}">
                  <a16:creationId xmlns:a16="http://schemas.microsoft.com/office/drawing/2014/main" xmlns="" id="{BFB529CF-9201-446E-AB0A-A899E0AD9C5B}"/>
                </a:ext>
              </a:extLst>
            </p:cNvPr>
            <p:cNvSpPr txBox="1"/>
            <p:nvPr/>
          </p:nvSpPr>
          <p:spPr>
            <a:xfrm>
              <a:off x="6823126" y="415324"/>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63" name="直接箭头连接符 62">
              <a:extLst>
                <a:ext uri="{FF2B5EF4-FFF2-40B4-BE49-F238E27FC236}">
                  <a16:creationId xmlns:a16="http://schemas.microsoft.com/office/drawing/2014/main" xmlns="" id="{BB698D95-4F91-4AC3-BEB1-8438EE8EAE8B}"/>
                </a:ext>
              </a:extLst>
            </p:cNvPr>
            <p:cNvCxnSpPr>
              <a:cxnSpLocks/>
            </p:cNvCxnSpPr>
            <p:nvPr/>
          </p:nvCxnSpPr>
          <p:spPr>
            <a:xfrm flipV="1">
              <a:off x="7560665" y="412895"/>
              <a:ext cx="411319" cy="2069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68" name="组合 67">
            <a:extLst>
              <a:ext uri="{FF2B5EF4-FFF2-40B4-BE49-F238E27FC236}">
                <a16:creationId xmlns:a16="http://schemas.microsoft.com/office/drawing/2014/main" xmlns="" id="{F3F1953B-5169-4DC3-9CCE-6F4B54075E27}"/>
              </a:ext>
            </a:extLst>
          </p:cNvPr>
          <p:cNvGrpSpPr/>
          <p:nvPr/>
        </p:nvGrpSpPr>
        <p:grpSpPr>
          <a:xfrm>
            <a:off x="7362046" y="2176501"/>
            <a:ext cx="3333072" cy="3347222"/>
            <a:chOff x="7362046" y="2176501"/>
            <a:chExt cx="3333072" cy="3347222"/>
          </a:xfrm>
        </p:grpSpPr>
        <p:grpSp>
          <p:nvGrpSpPr>
            <p:cNvPr id="57" name="组合 56">
              <a:extLst>
                <a:ext uri="{FF2B5EF4-FFF2-40B4-BE49-F238E27FC236}">
                  <a16:creationId xmlns:a16="http://schemas.microsoft.com/office/drawing/2014/main" xmlns="" id="{594CA5B8-1A95-4EB7-950E-7178CA443D6E}"/>
                </a:ext>
              </a:extLst>
            </p:cNvPr>
            <p:cNvGrpSpPr/>
            <p:nvPr/>
          </p:nvGrpSpPr>
          <p:grpSpPr>
            <a:xfrm>
              <a:off x="7362046" y="2176501"/>
              <a:ext cx="3333072" cy="3347222"/>
              <a:chOff x="7431569" y="2228790"/>
              <a:chExt cx="3333072" cy="3347222"/>
            </a:xfrm>
          </p:grpSpPr>
          <p:grpSp>
            <p:nvGrpSpPr>
              <p:cNvPr id="48" name="组合 47">
                <a:extLst>
                  <a:ext uri="{FF2B5EF4-FFF2-40B4-BE49-F238E27FC236}">
                    <a16:creationId xmlns:a16="http://schemas.microsoft.com/office/drawing/2014/main" xmlns="" id="{83706D74-FEF8-47FF-9E62-2672357F8631}"/>
                  </a:ext>
                </a:extLst>
              </p:cNvPr>
              <p:cNvGrpSpPr/>
              <p:nvPr/>
            </p:nvGrpSpPr>
            <p:grpSpPr>
              <a:xfrm>
                <a:off x="7431569" y="2228790"/>
                <a:ext cx="3333072" cy="3347222"/>
                <a:chOff x="4191000" y="1530346"/>
                <a:chExt cx="3816030" cy="3832230"/>
              </a:xfrm>
            </p:grpSpPr>
            <p:sp>
              <p:nvSpPr>
                <p:cNvPr id="49" name="椭圆 48">
                  <a:extLst>
                    <a:ext uri="{FF2B5EF4-FFF2-40B4-BE49-F238E27FC236}">
                      <a16:creationId xmlns:a16="http://schemas.microsoft.com/office/drawing/2014/main" xmlns="" id="{C246FA39-095F-4EBC-8DB5-352965FDFB93}"/>
                    </a:ext>
                  </a:extLst>
                </p:cNvPr>
                <p:cNvSpPr/>
                <p:nvPr/>
              </p:nvSpPr>
              <p:spPr>
                <a:xfrm>
                  <a:off x="4191000" y="1530346"/>
                  <a:ext cx="3810000" cy="3810000"/>
                </a:xfrm>
                <a:prstGeom prst="ellipse">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0" name="不完整圆 49">
                  <a:extLst>
                    <a:ext uri="{FF2B5EF4-FFF2-40B4-BE49-F238E27FC236}">
                      <a16:creationId xmlns:a16="http://schemas.microsoft.com/office/drawing/2014/main" xmlns="" id="{BC7AD708-841D-474C-B37C-005FE1327482}"/>
                    </a:ext>
                  </a:extLst>
                </p:cNvPr>
                <p:cNvSpPr/>
                <p:nvPr/>
              </p:nvSpPr>
              <p:spPr>
                <a:xfrm>
                  <a:off x="4197346" y="154939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51" name="不完整圆 50">
                  <a:extLst>
                    <a:ext uri="{FF2B5EF4-FFF2-40B4-BE49-F238E27FC236}">
                      <a16:creationId xmlns:a16="http://schemas.microsoft.com/office/drawing/2014/main" xmlns="" id="{676AAFD7-97F6-4DAF-A054-4938FB6AAD45}"/>
                    </a:ext>
                  </a:extLst>
                </p:cNvPr>
                <p:cNvSpPr/>
                <p:nvPr/>
              </p:nvSpPr>
              <p:spPr>
                <a:xfrm rot="3600000">
                  <a:off x="4203376" y="1558922"/>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52" name="不完整圆 51">
                  <a:extLst>
                    <a:ext uri="{FF2B5EF4-FFF2-40B4-BE49-F238E27FC236}">
                      <a16:creationId xmlns:a16="http://schemas.microsoft.com/office/drawing/2014/main" xmlns="" id="{1B8F7E12-D55B-47E7-9B8F-08DA908C025B}"/>
                    </a:ext>
                  </a:extLst>
                </p:cNvPr>
                <p:cNvSpPr/>
                <p:nvPr/>
              </p:nvSpPr>
              <p:spPr>
                <a:xfrm rot="7200000">
                  <a:off x="4191000" y="1543046"/>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53" name="不完整圆 52">
                  <a:extLst>
                    <a:ext uri="{FF2B5EF4-FFF2-40B4-BE49-F238E27FC236}">
                      <a16:creationId xmlns:a16="http://schemas.microsoft.com/office/drawing/2014/main" xmlns="" id="{2BE70026-E89F-4412-9B7E-1AA83B7A3FC1}"/>
                    </a:ext>
                  </a:extLst>
                </p:cNvPr>
                <p:cNvSpPr/>
                <p:nvPr/>
              </p:nvSpPr>
              <p:spPr>
                <a:xfrm rot="10800000">
                  <a:off x="4191000" y="154304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54" name="不完整圆 53">
                  <a:extLst>
                    <a:ext uri="{FF2B5EF4-FFF2-40B4-BE49-F238E27FC236}">
                      <a16:creationId xmlns:a16="http://schemas.microsoft.com/office/drawing/2014/main" xmlns="" id="{955971AC-FD60-405A-BF74-2514F0DB5853}"/>
                    </a:ext>
                  </a:extLst>
                </p:cNvPr>
                <p:cNvSpPr/>
                <p:nvPr/>
              </p:nvSpPr>
              <p:spPr>
                <a:xfrm rot="14400000">
                  <a:off x="4191000" y="1556141"/>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55" name="不完整圆 54">
                  <a:extLst>
                    <a:ext uri="{FF2B5EF4-FFF2-40B4-BE49-F238E27FC236}">
                      <a16:creationId xmlns:a16="http://schemas.microsoft.com/office/drawing/2014/main" xmlns="" id="{27608443-AB15-49E7-AEC5-9351B3DE987D}"/>
                    </a:ext>
                  </a:extLst>
                </p:cNvPr>
                <p:cNvSpPr/>
                <p:nvPr/>
              </p:nvSpPr>
              <p:spPr>
                <a:xfrm rot="18000000">
                  <a:off x="4203375" y="1557335"/>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56" name="椭圆 55">
                  <a:extLst>
                    <a:ext uri="{FF2B5EF4-FFF2-40B4-BE49-F238E27FC236}">
                      <a16:creationId xmlns:a16="http://schemas.microsoft.com/office/drawing/2014/main" xmlns="" id="{8388A321-C14F-4F2E-8460-1849AC5ED3BF}"/>
                    </a:ext>
                  </a:extLst>
                </p:cNvPr>
                <p:cNvSpPr/>
                <p:nvPr/>
              </p:nvSpPr>
              <p:spPr>
                <a:xfrm>
                  <a:off x="5124450" y="2463796"/>
                  <a:ext cx="1943100" cy="1943100"/>
                </a:xfrm>
                <a:prstGeom prst="ellipse">
                  <a:avLst/>
                </a:prstGeom>
                <a:solidFill>
                  <a:schemeClr val="bg1"/>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xmlns="" id="{4910BEB8-A64B-46EA-970D-53E7FD36D74C}"/>
                  </a:ext>
                </a:extLst>
              </p:cNvPr>
              <p:cNvSpPr txBox="1"/>
              <p:nvPr/>
            </p:nvSpPr>
            <p:spPr>
              <a:xfrm>
                <a:off x="7733196" y="4096749"/>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4</a:t>
                </a:r>
                <a:endParaRPr lang="zh-CN" altLang="en-US" sz="2800" baseline="-25000" dirty="0">
                  <a:solidFill>
                    <a:schemeClr val="bg1"/>
                  </a:solidFill>
                </a:endParaRPr>
              </a:p>
            </p:txBody>
          </p:sp>
          <p:sp>
            <p:nvSpPr>
              <p:cNvPr id="23" name="文本框 22">
                <a:extLst>
                  <a:ext uri="{FF2B5EF4-FFF2-40B4-BE49-F238E27FC236}">
                    <a16:creationId xmlns:a16="http://schemas.microsoft.com/office/drawing/2014/main" xmlns="" id="{CF9C61CE-9BB1-466C-936D-AD9DEF270511}"/>
                  </a:ext>
                </a:extLst>
              </p:cNvPr>
              <p:cNvSpPr txBox="1"/>
              <p:nvPr/>
            </p:nvSpPr>
            <p:spPr>
              <a:xfrm>
                <a:off x="7804009" y="2932243"/>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5</a:t>
                </a:r>
                <a:endParaRPr lang="zh-CN" altLang="en-US" sz="2800" baseline="-25000" dirty="0">
                  <a:solidFill>
                    <a:schemeClr val="bg1"/>
                  </a:solidFill>
                </a:endParaRPr>
              </a:p>
            </p:txBody>
          </p:sp>
          <p:sp>
            <p:nvSpPr>
              <p:cNvPr id="24" name="文本框 23">
                <a:extLst>
                  <a:ext uri="{FF2B5EF4-FFF2-40B4-BE49-F238E27FC236}">
                    <a16:creationId xmlns:a16="http://schemas.microsoft.com/office/drawing/2014/main" xmlns="" id="{A0AFB2DF-D08B-4B76-8571-CB034F85FDF6}"/>
                  </a:ext>
                </a:extLst>
              </p:cNvPr>
              <p:cNvSpPr txBox="1"/>
              <p:nvPr/>
            </p:nvSpPr>
            <p:spPr>
              <a:xfrm>
                <a:off x="8925667" y="2297146"/>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6</a:t>
                </a:r>
                <a:endParaRPr lang="zh-CN" altLang="en-US" sz="2800" baseline="-25000" dirty="0">
                  <a:solidFill>
                    <a:schemeClr val="bg1"/>
                  </a:solidFill>
                </a:endParaRPr>
              </a:p>
            </p:txBody>
          </p:sp>
        </p:grpSp>
        <p:sp>
          <p:nvSpPr>
            <p:cNvPr id="67" name="文本框 66">
              <a:extLst>
                <a:ext uri="{FF2B5EF4-FFF2-40B4-BE49-F238E27FC236}">
                  <a16:creationId xmlns:a16="http://schemas.microsoft.com/office/drawing/2014/main" xmlns="" id="{A964C23E-1255-4045-92C9-A343A10E3648}"/>
                </a:ext>
              </a:extLst>
            </p:cNvPr>
            <p:cNvSpPr txBox="1"/>
            <p:nvPr/>
          </p:nvSpPr>
          <p:spPr>
            <a:xfrm rot="8042842">
              <a:off x="8410120" y="3219500"/>
              <a:ext cx="1254787" cy="1190163"/>
            </a:xfrm>
            <a:prstGeom prst="rect">
              <a:avLst/>
            </a:prstGeom>
            <a:noFill/>
          </p:spPr>
          <p:txBody>
            <a:bodyPr wrap="square">
              <a:prstTxWarp prst="textCircle">
                <a:avLst>
                  <a:gd name="adj" fmla="val 11118154"/>
                </a:avLst>
              </a:prstTxWarp>
              <a:spAutoFit/>
            </a:bodyPr>
            <a:lstStyle/>
            <a:p>
              <a:r>
                <a:rPr lang="en-US" altLang="zh-CN" sz="2800" dirty="0"/>
                <a:t>0      1      2      3    4       5   </a:t>
              </a:r>
              <a:endParaRPr lang="zh-CN" altLang="en-US" sz="2800" baseline="-25000" dirty="0"/>
            </a:p>
          </p:txBody>
        </p:sp>
      </p:grpSp>
      <p:grpSp>
        <p:nvGrpSpPr>
          <p:cNvPr id="28" name="组合 27">
            <a:extLst>
              <a:ext uri="{FF2B5EF4-FFF2-40B4-BE49-F238E27FC236}">
                <a16:creationId xmlns:a16="http://schemas.microsoft.com/office/drawing/2014/main" xmlns="" id="{58CDC81A-A50B-4892-A5C2-6C1215357371}"/>
              </a:ext>
            </a:extLst>
          </p:cNvPr>
          <p:cNvGrpSpPr/>
          <p:nvPr/>
        </p:nvGrpSpPr>
        <p:grpSpPr>
          <a:xfrm>
            <a:off x="10620766" y="2324074"/>
            <a:ext cx="1076444" cy="767841"/>
            <a:chOff x="7129975" y="325747"/>
            <a:chExt cx="1076444" cy="767841"/>
          </a:xfrm>
        </p:grpSpPr>
        <p:sp>
          <p:nvSpPr>
            <p:cNvPr id="29" name="文本框 28">
              <a:extLst>
                <a:ext uri="{FF2B5EF4-FFF2-40B4-BE49-F238E27FC236}">
                  <a16:creationId xmlns:a16="http://schemas.microsoft.com/office/drawing/2014/main" xmlns="" id="{D5AC876C-9CE2-4A93-BBBF-FE99E58ED14B}"/>
                </a:ext>
              </a:extLst>
            </p:cNvPr>
            <p:cNvSpPr txBox="1"/>
            <p:nvPr/>
          </p:nvSpPr>
          <p:spPr>
            <a:xfrm>
              <a:off x="7129975" y="325747"/>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30" name="直接箭头连接符 29">
              <a:extLst>
                <a:ext uri="{FF2B5EF4-FFF2-40B4-BE49-F238E27FC236}">
                  <a16:creationId xmlns:a16="http://schemas.microsoft.com/office/drawing/2014/main" xmlns="" id="{E614CC71-B491-4167-8003-4438A6566582}"/>
                </a:ext>
              </a:extLst>
            </p:cNvPr>
            <p:cNvCxnSpPr>
              <a:cxnSpLocks/>
            </p:cNvCxnSpPr>
            <p:nvPr/>
          </p:nvCxnSpPr>
          <p:spPr>
            <a:xfrm flipH="1">
              <a:off x="7148431" y="726953"/>
              <a:ext cx="311363" cy="3666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35" name="文本框 34">
            <a:extLst>
              <a:ext uri="{FF2B5EF4-FFF2-40B4-BE49-F238E27FC236}">
                <a16:creationId xmlns:a16="http://schemas.microsoft.com/office/drawing/2014/main" xmlns="" id="{D7378150-197E-4E50-8F28-B22802E1172F}"/>
              </a:ext>
            </a:extLst>
          </p:cNvPr>
          <p:cNvSpPr txBox="1"/>
          <p:nvPr/>
        </p:nvSpPr>
        <p:spPr>
          <a:xfrm>
            <a:off x="9895821" y="2953827"/>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7</a:t>
            </a:r>
            <a:endParaRPr lang="zh-CN" altLang="en-US" sz="2800" baseline="-25000" dirty="0">
              <a:solidFill>
                <a:schemeClr val="bg1"/>
              </a:solidFill>
            </a:endParaRPr>
          </a:p>
        </p:txBody>
      </p:sp>
      <p:sp>
        <p:nvSpPr>
          <p:cNvPr id="42" name="文本框 41">
            <a:extLst>
              <a:ext uri="{FF2B5EF4-FFF2-40B4-BE49-F238E27FC236}">
                <a16:creationId xmlns:a16="http://schemas.microsoft.com/office/drawing/2014/main" xmlns="" id="{A4A45392-A339-491D-B18F-D7A80C4FFF6C}"/>
              </a:ext>
            </a:extLst>
          </p:cNvPr>
          <p:cNvSpPr txBox="1"/>
          <p:nvPr/>
        </p:nvSpPr>
        <p:spPr>
          <a:xfrm>
            <a:off x="9919140" y="4218063"/>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8</a:t>
            </a:r>
            <a:endParaRPr lang="zh-CN" altLang="en-US" sz="2800" baseline="-25000" dirty="0">
              <a:solidFill>
                <a:schemeClr val="bg1"/>
              </a:solidFill>
            </a:endParaRPr>
          </a:p>
        </p:txBody>
      </p:sp>
      <p:sp>
        <p:nvSpPr>
          <p:cNvPr id="60" name="文本框 59">
            <a:extLst>
              <a:ext uri="{FF2B5EF4-FFF2-40B4-BE49-F238E27FC236}">
                <a16:creationId xmlns:a16="http://schemas.microsoft.com/office/drawing/2014/main" xmlns="" id="{B381A2D5-E136-4137-95B0-EFC4C69A9F26}"/>
              </a:ext>
            </a:extLst>
          </p:cNvPr>
          <p:cNvSpPr txBox="1"/>
          <p:nvPr/>
        </p:nvSpPr>
        <p:spPr>
          <a:xfrm>
            <a:off x="8856144" y="4773742"/>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9</a:t>
            </a:r>
            <a:endParaRPr lang="zh-CN" altLang="en-US" sz="2800" baseline="-25000" dirty="0">
              <a:solidFill>
                <a:schemeClr val="bg1"/>
              </a:solidFill>
            </a:endParaRPr>
          </a:p>
        </p:txBody>
      </p:sp>
    </p:spTree>
    <p:extLst>
      <p:ext uri="{BB962C8B-B14F-4D97-AF65-F5344CB8AC3E}">
        <p14:creationId xmlns:p14="http://schemas.microsoft.com/office/powerpoint/2010/main" val="23890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500"/>
                            </p:stCondLst>
                            <p:childTnLst>
                              <p:par>
                                <p:cTn id="28" presetID="1" presetClass="exit" presetSubtype="0" fill="hold" nodeType="afterEffect">
                                  <p:stCondLst>
                                    <p:cond delay="0"/>
                                  </p:stCondLst>
                                  <p:childTnLst>
                                    <p:set>
                                      <p:cBhvr>
                                        <p:cTn id="29" dur="1" fill="hold">
                                          <p:stCondLst>
                                            <p:cond delay="0"/>
                                          </p:stCondLst>
                                        </p:cTn>
                                        <p:tgtEl>
                                          <p:spTgt spid="28"/>
                                        </p:tgtEl>
                                        <p:attrNameLst>
                                          <p:attrName>style.visibility</p:attrName>
                                        </p:attrNameLst>
                                      </p:cBhvr>
                                      <p:to>
                                        <p:strVal val="hidden"/>
                                      </p:to>
                                    </p:se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up)">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par>
                          <p:cTn id="39" fill="hold">
                            <p:stCondLst>
                              <p:cond delay="500"/>
                            </p:stCondLst>
                            <p:childTnLst>
                              <p:par>
                                <p:cTn id="40" presetID="1" presetClass="exit" presetSubtype="0" fill="hold"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up)">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childTnLst>
                          </p:cTn>
                        </p:par>
                        <p:par>
                          <p:cTn id="51" fill="hold">
                            <p:stCondLst>
                              <p:cond delay="500"/>
                            </p:stCondLst>
                            <p:childTnLst>
                              <p:par>
                                <p:cTn id="52" presetID="1" presetClass="exit" presetSubtype="0" fill="hold" nodeType="afterEffect">
                                  <p:stCondLst>
                                    <p:cond delay="0"/>
                                  </p:stCondLst>
                                  <p:childTnLst>
                                    <p:set>
                                      <p:cBhvr>
                                        <p:cTn id="53" dur="1" fill="hold">
                                          <p:stCondLst>
                                            <p:cond delay="0"/>
                                          </p:stCondLst>
                                        </p:cTn>
                                        <p:tgtEl>
                                          <p:spTgt spid="43"/>
                                        </p:tgtEl>
                                        <p:attrNameLst>
                                          <p:attrName>style.visibility</p:attrName>
                                        </p:attrNameLst>
                                      </p:cBhvr>
                                      <p:to>
                                        <p:strVal val="hidden"/>
                                      </p:to>
                                    </p:se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up)">
                                      <p:cBhvr>
                                        <p:cTn id="5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2" grpId="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zh-CN" altLang="en-US" dirty="0"/>
              <a:t>栈的定义</a:t>
            </a:r>
          </a:p>
        </p:txBody>
      </p:sp>
      <p:sp>
        <p:nvSpPr>
          <p:cNvPr id="3" name="内容占位符 2">
            <a:extLst>
              <a:ext uri="{FF2B5EF4-FFF2-40B4-BE49-F238E27FC236}">
                <a16:creationId xmlns:a16="http://schemas.microsoft.com/office/drawing/2014/main" xmlns="" id="{6D104C5D-C1F4-4462-9AFE-84E966767002}"/>
              </a:ext>
            </a:extLst>
          </p:cNvPr>
          <p:cNvSpPr>
            <a:spLocks noGrp="1"/>
          </p:cNvSpPr>
          <p:nvPr>
            <p:ph idx="1"/>
          </p:nvPr>
        </p:nvSpPr>
        <p:spPr>
          <a:xfrm>
            <a:off x="609600" y="1600203"/>
            <a:ext cx="4872602" cy="4525963"/>
          </a:xfrm>
        </p:spPr>
        <p:txBody>
          <a:bodyPr/>
          <a:lstStyle/>
          <a:p>
            <a:r>
              <a:rPr lang="zh-CN" altLang="en-US" dirty="0"/>
              <a:t>限定仅在表尾进行插入和删除操作的线性表</a:t>
            </a:r>
            <a:endParaRPr lang="en-US" altLang="zh-CN" dirty="0"/>
          </a:p>
          <a:p>
            <a:pPr lvl="1"/>
            <a:r>
              <a:rPr lang="zh-CN" altLang="en-US" dirty="0"/>
              <a:t>表尾</a:t>
            </a:r>
            <a:r>
              <a:rPr lang="en-US" altLang="zh-CN" dirty="0"/>
              <a:t>—</a:t>
            </a:r>
            <a:r>
              <a:rPr lang="zh-CN" altLang="en-US" dirty="0"/>
              <a:t>栈顶</a:t>
            </a:r>
            <a:r>
              <a:rPr lang="en-US" altLang="zh-CN" dirty="0"/>
              <a:t>(top) </a:t>
            </a:r>
          </a:p>
          <a:p>
            <a:pPr lvl="1"/>
            <a:r>
              <a:rPr lang="zh-CN" altLang="en-US" dirty="0"/>
              <a:t>表头</a:t>
            </a:r>
            <a:r>
              <a:rPr lang="en-US" altLang="zh-CN" dirty="0"/>
              <a:t>—</a:t>
            </a:r>
            <a:r>
              <a:rPr lang="zh-CN" altLang="en-US" dirty="0"/>
              <a:t>栈底</a:t>
            </a:r>
            <a:r>
              <a:rPr lang="en-US" altLang="zh-CN" dirty="0"/>
              <a:t>(bottom) </a:t>
            </a:r>
          </a:p>
          <a:p>
            <a:pPr lvl="1"/>
            <a:r>
              <a:rPr lang="zh-CN" altLang="en-US" dirty="0"/>
              <a:t>不含元素的空表称空栈</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3.1 </a:t>
            </a:r>
            <a:r>
              <a:rPr lang="zh-CN" altLang="en-US" dirty="0"/>
              <a:t>栈</a:t>
            </a:r>
          </a:p>
          <a:p>
            <a:endParaRPr lang="zh-CN" altLang="en-US" dirty="0"/>
          </a:p>
        </p:txBody>
      </p:sp>
      <p:graphicFrame>
        <p:nvGraphicFramePr>
          <p:cNvPr id="5" name="表格 5">
            <a:extLst>
              <a:ext uri="{FF2B5EF4-FFF2-40B4-BE49-F238E27FC236}">
                <a16:creationId xmlns:a16="http://schemas.microsoft.com/office/drawing/2014/main" xmlns="" id="{E5D6FB50-D394-4F22-9DF6-D65B5B10E288}"/>
              </a:ext>
            </a:extLst>
          </p:cNvPr>
          <p:cNvGraphicFramePr>
            <a:graphicFrameLocks noGrp="1"/>
          </p:cNvGraphicFramePr>
          <p:nvPr>
            <p:extLst>
              <p:ext uri="{D42A27DB-BD31-4B8C-83A1-F6EECF244321}">
                <p14:modId xmlns:p14="http://schemas.microsoft.com/office/powerpoint/2010/main" val="2990199673"/>
              </p:ext>
            </p:extLst>
          </p:nvPr>
        </p:nvGraphicFramePr>
        <p:xfrm>
          <a:off x="8578153" y="3139827"/>
          <a:ext cx="1950720" cy="3168904"/>
        </p:xfrm>
        <a:graphic>
          <a:graphicData uri="http://schemas.openxmlformats.org/drawingml/2006/table">
            <a:tbl>
              <a:tblPr firstRow="1" bandRow="1">
                <a:tableStyleId>{2D5ABB26-0587-4C30-8999-92F81FD0307C}</a:tableStyleId>
              </a:tblPr>
              <a:tblGrid>
                <a:gridCol w="1950720">
                  <a:extLst>
                    <a:ext uri="{9D8B030D-6E8A-4147-A177-3AD203B41FA5}">
                      <a16:colId xmlns:a16="http://schemas.microsoft.com/office/drawing/2014/main" xmlns="" val="1260042070"/>
                    </a:ext>
                  </a:extLst>
                </a:gridCol>
              </a:tblGrid>
              <a:tr h="518160">
                <a:tc>
                  <a:txBody>
                    <a:bodyPr/>
                    <a:lstStyle/>
                    <a:p>
                      <a:pPr algn="ctr"/>
                      <a:endParaRPr lang="zh-CN" altLang="en-US" sz="28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970323196"/>
                  </a:ext>
                </a:extLst>
              </a:tr>
              <a:tr h="411480">
                <a:tc>
                  <a:txBody>
                    <a:bodyPr/>
                    <a:lstStyle/>
                    <a:p>
                      <a:pPr algn="ctr"/>
                      <a:r>
                        <a:rPr lang="en-US" altLang="zh-CN" sz="2800" dirty="0"/>
                        <a:t>  a</a:t>
                      </a:r>
                      <a:r>
                        <a:rPr lang="en-US" altLang="zh-CN" sz="2800" baseline="-25000" dirty="0"/>
                        <a:t>n</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958694770"/>
                  </a:ext>
                </a:extLst>
              </a:tr>
              <a:tr h="1025144">
                <a:tc>
                  <a:txBody>
                    <a:bodyPr/>
                    <a:lstStyle/>
                    <a:p>
                      <a:pPr algn="ctr"/>
                      <a:r>
                        <a:rPr lang="en-US" altLang="zh-CN" sz="2800" dirty="0"/>
                        <a:t>  …</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22412702"/>
                  </a:ext>
                </a:extLst>
              </a:tr>
              <a:tr h="58928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a:t>
                      </a:r>
                      <a:r>
                        <a:rPr lang="en-US" altLang="zh-CN" sz="2800" baseline="-25000" dirty="0"/>
                        <a:t>2</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475488">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a:t>
                      </a:r>
                      <a:r>
                        <a:rPr lang="en-US" altLang="zh-CN" sz="2800" baseline="-25000" dirty="0"/>
                        <a:t>1</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pSp>
        <p:nvGrpSpPr>
          <p:cNvPr id="22" name="组合 21">
            <a:extLst>
              <a:ext uri="{FF2B5EF4-FFF2-40B4-BE49-F238E27FC236}">
                <a16:creationId xmlns:a16="http://schemas.microsoft.com/office/drawing/2014/main" xmlns="" id="{8580DC53-5823-48A0-AD6E-24C79ECDFC05}"/>
              </a:ext>
            </a:extLst>
          </p:cNvPr>
          <p:cNvGrpSpPr/>
          <p:nvPr/>
        </p:nvGrpSpPr>
        <p:grpSpPr>
          <a:xfrm>
            <a:off x="5819713" y="3429742"/>
            <a:ext cx="2758440" cy="954107"/>
            <a:chOff x="6370320" y="2474893"/>
            <a:chExt cx="2758440" cy="954107"/>
          </a:xfrm>
        </p:grpSpPr>
        <p:sp>
          <p:nvSpPr>
            <p:cNvPr id="13" name="文本框 12">
              <a:extLst>
                <a:ext uri="{FF2B5EF4-FFF2-40B4-BE49-F238E27FC236}">
                  <a16:creationId xmlns:a16="http://schemas.microsoft.com/office/drawing/2014/main" xmlns="" id="{9950FB05-81A2-4337-9030-3A3F8D99D0C7}"/>
                </a:ext>
              </a:extLst>
            </p:cNvPr>
            <p:cNvSpPr txBox="1"/>
            <p:nvPr/>
          </p:nvSpPr>
          <p:spPr>
            <a:xfrm>
              <a:off x="6370320" y="2474893"/>
              <a:ext cx="2346960" cy="954107"/>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表尾</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栈顶</a:t>
              </a:r>
              <a:endPar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algn="ctr"/>
              <a:r>
                <a:rPr lang="zh-CN" altLang="en-US" sz="2800" dirty="0">
                  <a:solidFill>
                    <a:prstClr val="black"/>
                  </a:solidFill>
                  <a:latin typeface="黑体" panose="02010609060101010101" pitchFamily="49" charset="-122"/>
                  <a:ea typeface="黑体" panose="02010609060101010101" pitchFamily="49" charset="-122"/>
                </a:rPr>
                <a:t>（浮动）</a:t>
              </a:r>
              <a:endParaRPr lang="zh-CN" altLang="en-US" sz="1600" dirty="0"/>
            </a:p>
          </p:txBody>
        </p:sp>
        <p:cxnSp>
          <p:nvCxnSpPr>
            <p:cNvPr id="16" name="直接箭头连接符 15">
              <a:extLst>
                <a:ext uri="{FF2B5EF4-FFF2-40B4-BE49-F238E27FC236}">
                  <a16:creationId xmlns:a16="http://schemas.microsoft.com/office/drawing/2014/main" xmlns="" id="{72FC459C-963F-47F0-87D1-CFCDA2BE8FB5}"/>
                </a:ext>
              </a:extLst>
            </p:cNvPr>
            <p:cNvCxnSpPr>
              <a:cxnSpLocks/>
            </p:cNvCxnSpPr>
            <p:nvPr/>
          </p:nvCxnSpPr>
          <p:spPr>
            <a:xfrm flipV="1">
              <a:off x="8336280" y="2964589"/>
              <a:ext cx="792480" cy="7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3" name="组合 22">
            <a:extLst>
              <a:ext uri="{FF2B5EF4-FFF2-40B4-BE49-F238E27FC236}">
                <a16:creationId xmlns:a16="http://schemas.microsoft.com/office/drawing/2014/main" xmlns="" id="{966E3972-1DCA-4786-AB1B-B73D746EB701}"/>
              </a:ext>
            </a:extLst>
          </p:cNvPr>
          <p:cNvGrpSpPr/>
          <p:nvPr/>
        </p:nvGrpSpPr>
        <p:grpSpPr>
          <a:xfrm>
            <a:off x="5575873" y="5473600"/>
            <a:ext cx="3002280" cy="954107"/>
            <a:chOff x="6126480" y="4518751"/>
            <a:chExt cx="3002280" cy="954107"/>
          </a:xfrm>
        </p:grpSpPr>
        <p:sp>
          <p:nvSpPr>
            <p:cNvPr id="14" name="文本框 13">
              <a:extLst>
                <a:ext uri="{FF2B5EF4-FFF2-40B4-BE49-F238E27FC236}">
                  <a16:creationId xmlns:a16="http://schemas.microsoft.com/office/drawing/2014/main" xmlns="" id="{3F50BDC1-4EFC-4CCC-B2B2-4AB57532060C}"/>
                </a:ext>
              </a:extLst>
            </p:cNvPr>
            <p:cNvSpPr txBox="1"/>
            <p:nvPr/>
          </p:nvSpPr>
          <p:spPr>
            <a:xfrm>
              <a:off x="6126480" y="4518751"/>
              <a:ext cx="2346960" cy="954107"/>
            </a:xfrm>
            <a:prstGeom prst="rect">
              <a:avLst/>
            </a:prstGeom>
            <a:noFill/>
          </p:spPr>
          <p:txBody>
            <a:bodyPr wrap="square">
              <a:spAutoFit/>
            </a:bodyPr>
            <a:lstStyle/>
            <a:p>
              <a:pPr algn="ct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表</a:t>
              </a:r>
              <a:r>
                <a:rPr lang="zh-CN" altLang="en-US" sz="2800" dirty="0">
                  <a:solidFill>
                    <a:prstClr val="black"/>
                  </a:solidFill>
                  <a:latin typeface="黑体" panose="02010609060101010101" pitchFamily="49" charset="-122"/>
                  <a:ea typeface="黑体" panose="02010609060101010101" pitchFamily="49" charset="-122"/>
                </a:rPr>
                <a:t>头</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栈底</a:t>
              </a:r>
              <a:endPar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algn="ctr"/>
              <a:r>
                <a:rPr lang="zh-CN" altLang="en-US" sz="2800" dirty="0">
                  <a:solidFill>
                    <a:prstClr val="black"/>
                  </a:solidFill>
                  <a:latin typeface="黑体" panose="02010609060101010101" pitchFamily="49" charset="-122"/>
                  <a:ea typeface="黑体" panose="02010609060101010101" pitchFamily="49" charset="-122"/>
                </a:rPr>
                <a:t>（固定不动）</a:t>
              </a:r>
              <a:endParaRPr lang="zh-CN" altLang="en-US" sz="1600" dirty="0"/>
            </a:p>
          </p:txBody>
        </p:sp>
        <p:cxnSp>
          <p:nvCxnSpPr>
            <p:cNvPr id="21" name="直接箭头连接符 20">
              <a:extLst>
                <a:ext uri="{FF2B5EF4-FFF2-40B4-BE49-F238E27FC236}">
                  <a16:creationId xmlns:a16="http://schemas.microsoft.com/office/drawing/2014/main" xmlns="" id="{0E0E75B6-0D93-41A8-AF13-3FC05A6DC717}"/>
                </a:ext>
              </a:extLst>
            </p:cNvPr>
            <p:cNvCxnSpPr>
              <a:cxnSpLocks/>
            </p:cNvCxnSpPr>
            <p:nvPr/>
          </p:nvCxnSpPr>
          <p:spPr>
            <a:xfrm flipV="1">
              <a:off x="8336280" y="5013759"/>
              <a:ext cx="792480" cy="7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4" name="组合 23">
            <a:extLst>
              <a:ext uri="{FF2B5EF4-FFF2-40B4-BE49-F238E27FC236}">
                <a16:creationId xmlns:a16="http://schemas.microsoft.com/office/drawing/2014/main" xmlns="" id="{8754A3FC-6043-437A-9951-BDAA540454AA}"/>
              </a:ext>
            </a:extLst>
          </p:cNvPr>
          <p:cNvGrpSpPr/>
          <p:nvPr/>
        </p:nvGrpSpPr>
        <p:grpSpPr>
          <a:xfrm>
            <a:off x="6975986" y="1914311"/>
            <a:ext cx="2222370" cy="1315599"/>
            <a:chOff x="7635240" y="2209991"/>
            <a:chExt cx="2222370" cy="1315599"/>
          </a:xfrm>
        </p:grpSpPr>
        <p:sp>
          <p:nvSpPr>
            <p:cNvPr id="25" name="文本框 24">
              <a:extLst>
                <a:ext uri="{FF2B5EF4-FFF2-40B4-BE49-F238E27FC236}">
                  <a16:creationId xmlns:a16="http://schemas.microsoft.com/office/drawing/2014/main" xmlns="" id="{6D43A3F6-BDAD-4159-877F-641C7152FFE1}"/>
                </a:ext>
              </a:extLst>
            </p:cNvPr>
            <p:cNvSpPr txBox="1"/>
            <p:nvPr/>
          </p:nvSpPr>
          <p:spPr>
            <a:xfrm>
              <a:off x="7635240" y="2209991"/>
              <a:ext cx="1950720"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入栈</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压栈</a:t>
              </a:r>
              <a:endParaRPr lang="zh-CN" altLang="en-US" sz="1600" dirty="0"/>
            </a:p>
          </p:txBody>
        </p:sp>
        <p:cxnSp>
          <p:nvCxnSpPr>
            <p:cNvPr id="26" name="直接箭头连接符 25">
              <a:extLst>
                <a:ext uri="{FF2B5EF4-FFF2-40B4-BE49-F238E27FC236}">
                  <a16:creationId xmlns:a16="http://schemas.microsoft.com/office/drawing/2014/main" xmlns="" id="{B0B2ED6A-DA8A-4EFF-ADEB-F56D5313CA05}"/>
                </a:ext>
              </a:extLst>
            </p:cNvPr>
            <p:cNvCxnSpPr>
              <a:cxnSpLocks/>
            </p:cNvCxnSpPr>
            <p:nvPr/>
          </p:nvCxnSpPr>
          <p:spPr>
            <a:xfrm>
              <a:off x="8882250" y="2758250"/>
              <a:ext cx="975360" cy="76734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0" name="组合 29">
            <a:extLst>
              <a:ext uri="{FF2B5EF4-FFF2-40B4-BE49-F238E27FC236}">
                <a16:creationId xmlns:a16="http://schemas.microsoft.com/office/drawing/2014/main" xmlns="" id="{F3BBC981-8B13-46DD-8511-3795FA0F07B9}"/>
              </a:ext>
            </a:extLst>
          </p:cNvPr>
          <p:cNvGrpSpPr/>
          <p:nvPr/>
        </p:nvGrpSpPr>
        <p:grpSpPr>
          <a:xfrm>
            <a:off x="9891463" y="1886053"/>
            <a:ext cx="1950720" cy="1290121"/>
            <a:chOff x="8506590" y="2249835"/>
            <a:chExt cx="1950720" cy="1290121"/>
          </a:xfrm>
        </p:grpSpPr>
        <p:sp>
          <p:nvSpPr>
            <p:cNvPr id="31" name="文本框 30">
              <a:extLst>
                <a:ext uri="{FF2B5EF4-FFF2-40B4-BE49-F238E27FC236}">
                  <a16:creationId xmlns:a16="http://schemas.microsoft.com/office/drawing/2014/main" xmlns="" id="{75774C05-EA69-466B-AE56-47FD2D419CD3}"/>
                </a:ext>
              </a:extLst>
            </p:cNvPr>
            <p:cNvSpPr txBox="1"/>
            <p:nvPr/>
          </p:nvSpPr>
          <p:spPr>
            <a:xfrm>
              <a:off x="8506590" y="2249835"/>
              <a:ext cx="1950720"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出栈</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弹出</a:t>
              </a:r>
              <a:endParaRPr lang="zh-CN" altLang="en-US" sz="1600" dirty="0"/>
            </a:p>
          </p:txBody>
        </p:sp>
        <p:cxnSp>
          <p:nvCxnSpPr>
            <p:cNvPr id="32" name="直接箭头连接符 25">
              <a:extLst>
                <a:ext uri="{FF2B5EF4-FFF2-40B4-BE49-F238E27FC236}">
                  <a16:creationId xmlns:a16="http://schemas.microsoft.com/office/drawing/2014/main" xmlns="" id="{6D1C736F-9175-4FCD-B68D-6089AB8F86AE}"/>
                </a:ext>
              </a:extLst>
            </p:cNvPr>
            <p:cNvCxnSpPr>
              <a:cxnSpLocks/>
            </p:cNvCxnSpPr>
            <p:nvPr/>
          </p:nvCxnSpPr>
          <p:spPr>
            <a:xfrm rot="16200000">
              <a:off x="8714610" y="2773055"/>
              <a:ext cx="767340" cy="76646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5" name="云形 34">
            <a:extLst>
              <a:ext uri="{FF2B5EF4-FFF2-40B4-BE49-F238E27FC236}">
                <a16:creationId xmlns:a16="http://schemas.microsoft.com/office/drawing/2014/main" xmlns="" id="{E9A9C069-F9B8-4EA6-B640-3DA30D5BE024}"/>
              </a:ext>
            </a:extLst>
          </p:cNvPr>
          <p:cNvSpPr/>
          <p:nvPr/>
        </p:nvSpPr>
        <p:spPr>
          <a:xfrm>
            <a:off x="502919" y="4391060"/>
            <a:ext cx="5332033" cy="2253580"/>
          </a:xfrm>
          <a:prstGeom prst="cloud">
            <a:avLst/>
          </a:prstGeom>
          <a:solidFill>
            <a:schemeClr val="tx2">
              <a:lumMod val="40000"/>
              <a:lumOff val="60000"/>
            </a:schemeClr>
          </a:solidFill>
          <a:ln>
            <a:noFill/>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0">
            <a:schemeClr val="accent1"/>
          </a:fillRef>
          <a:effectRef idx="1">
            <a:schemeClr val="accent1"/>
          </a:effectRef>
          <a:fontRef idx="minor">
            <a:schemeClr val="tx1"/>
          </a:fontRef>
        </p:style>
        <p:txBody>
          <a:bodyPr lIns="36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panose="020F0502020204030204"/>
                <a:ea typeface="黑体" panose="02010609060101010101" pitchFamily="49" charset="-122"/>
                <a:cs typeface="+mn-cs"/>
              </a:rPr>
              <a:t>特点：</a:t>
            </a:r>
            <a:endParaRPr kumimoji="0" lang="en-US" altLang="zh-CN" sz="2800" b="1" i="0" u="none" strike="noStrike" kern="1200" cap="none" spc="0" normalizeH="0" baseline="0" noProof="0" dirty="0">
              <a:ln>
                <a:noFill/>
              </a:ln>
              <a:solidFill>
                <a:prstClr val="white"/>
              </a:solidFill>
              <a:effectLst/>
              <a:uLnTx/>
              <a:uFillTx/>
              <a:latin typeface="Calibri" panose="020F0502020204030204"/>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LIFO</a:t>
            </a:r>
            <a:r>
              <a:rPr kumimoji="0" lang="zh-CN" altLang="en-US"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kumimoji="0" lang="en-US" altLang="zh-CN"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last in-first out </a:t>
            </a:r>
            <a:r>
              <a:rPr kumimoji="0" lang="zh-CN" altLang="en-US" sz="28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p>
          <a:p>
            <a:pPr algn="ctr"/>
            <a:endParaRPr lang="zh-CN" altLang="en-US" dirty="0"/>
          </a:p>
        </p:txBody>
      </p:sp>
    </p:spTree>
    <p:extLst>
      <p:ext uri="{BB962C8B-B14F-4D97-AF65-F5344CB8AC3E}">
        <p14:creationId xmlns:p14="http://schemas.microsoft.com/office/powerpoint/2010/main" val="59054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6" dur="500"/>
                                        <p:tgtEl>
                                          <p:spTgt spid="3">
                                            <p:txEl>
                                              <p:pRg st="2" end="2"/>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3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6A50E9-7285-47AE-8A96-D8EAE72B8B08}"/>
              </a:ext>
            </a:extLst>
          </p:cNvPr>
          <p:cNvSpPr>
            <a:spLocks noGrp="1"/>
          </p:cNvSpPr>
          <p:nvPr>
            <p:ph type="title"/>
          </p:nvPr>
        </p:nvSpPr>
        <p:spPr/>
        <p:txBody>
          <a:bodyPr/>
          <a:lstStyle/>
          <a:p>
            <a:r>
              <a:rPr lang="zh-CN" altLang="en-US" dirty="0"/>
              <a:t>循环队列</a:t>
            </a:r>
          </a:p>
        </p:txBody>
      </p:sp>
      <p:sp>
        <p:nvSpPr>
          <p:cNvPr id="3" name="内容占位符 2">
            <a:extLst>
              <a:ext uri="{FF2B5EF4-FFF2-40B4-BE49-F238E27FC236}">
                <a16:creationId xmlns:a16="http://schemas.microsoft.com/office/drawing/2014/main" xmlns="" id="{D94B8C55-602F-4558-8F3D-43D0C2CDA9BA}"/>
              </a:ext>
            </a:extLst>
          </p:cNvPr>
          <p:cNvSpPr>
            <a:spLocks noGrp="1"/>
          </p:cNvSpPr>
          <p:nvPr>
            <p:ph idx="1"/>
          </p:nvPr>
        </p:nvSpPr>
        <p:spPr>
          <a:xfrm>
            <a:off x="609599" y="1600203"/>
            <a:ext cx="5084313" cy="4525964"/>
          </a:xfrm>
        </p:spPr>
        <p:txBody>
          <a:bodyPr>
            <a:normAutofit lnSpcReduction="10000"/>
          </a:bodyPr>
          <a:lstStyle/>
          <a:p>
            <a:r>
              <a:rPr lang="zh-CN" altLang="en-US" dirty="0">
                <a:latin typeface="+mn-lt"/>
              </a:rPr>
              <a:t>队空，队满条件判断</a:t>
            </a:r>
            <a:endParaRPr lang="en-US" altLang="zh-CN" dirty="0">
              <a:latin typeface="+mn-lt"/>
            </a:endParaRPr>
          </a:p>
          <a:p>
            <a:pPr lvl="1"/>
            <a:r>
              <a:rPr lang="en-US" altLang="zh-CN" dirty="0">
                <a:latin typeface="+mn-lt"/>
              </a:rPr>
              <a:t>front==rear</a:t>
            </a:r>
          </a:p>
          <a:p>
            <a:r>
              <a:rPr lang="zh-CN" altLang="en-US" dirty="0">
                <a:latin typeface="+mn-lt"/>
              </a:rPr>
              <a:t>如何区分</a:t>
            </a:r>
            <a:endParaRPr lang="en-US" altLang="zh-CN" dirty="0">
              <a:latin typeface="+mn-lt"/>
            </a:endParaRPr>
          </a:p>
          <a:p>
            <a:pPr lvl="1"/>
            <a:r>
              <a:rPr lang="zh-CN" altLang="en-US" dirty="0">
                <a:latin typeface="+mn-lt"/>
              </a:rPr>
              <a:t>方法</a:t>
            </a:r>
            <a:r>
              <a:rPr lang="en-US" altLang="zh-CN" dirty="0">
                <a:latin typeface="+mn-lt"/>
              </a:rPr>
              <a:t>1</a:t>
            </a:r>
            <a:r>
              <a:rPr lang="zh-CN" altLang="en-US" dirty="0">
                <a:latin typeface="+mn-lt"/>
              </a:rPr>
              <a:t>：</a:t>
            </a:r>
            <a:r>
              <a:rPr kumimoji="1" lang="zh-CN" altLang="en-US" dirty="0">
                <a:latin typeface="+mn-lt"/>
              </a:rPr>
              <a:t>另设标志位（逻辑变量）加以区别</a:t>
            </a:r>
            <a:endParaRPr kumimoji="1" lang="en-US" altLang="zh-CN" dirty="0">
              <a:latin typeface="+mn-lt"/>
            </a:endParaRPr>
          </a:p>
          <a:p>
            <a:pPr lvl="1"/>
            <a:r>
              <a:rPr kumimoji="1" lang="zh-CN" altLang="en-US" dirty="0">
                <a:latin typeface="+mn-lt"/>
              </a:rPr>
              <a:t>方法</a:t>
            </a:r>
            <a:r>
              <a:rPr kumimoji="1" lang="en-US" altLang="zh-CN" dirty="0">
                <a:latin typeface="+mn-lt"/>
              </a:rPr>
              <a:t>2</a:t>
            </a:r>
            <a:r>
              <a:rPr kumimoji="1" lang="zh-CN" altLang="en-US" dirty="0">
                <a:latin typeface="+mn-lt"/>
              </a:rPr>
              <a:t>：少用一个元素空间</a:t>
            </a:r>
            <a:endParaRPr kumimoji="1" lang="en-US" altLang="zh-CN" dirty="0">
              <a:latin typeface="+mn-lt"/>
            </a:endParaRPr>
          </a:p>
          <a:p>
            <a:pPr lvl="2"/>
            <a:r>
              <a:rPr kumimoji="1" lang="zh-CN" altLang="en-US" dirty="0">
                <a:latin typeface="+mn-lt"/>
              </a:rPr>
              <a:t>队空</a:t>
            </a:r>
            <a:endParaRPr kumimoji="1" lang="en-US" altLang="zh-CN" dirty="0">
              <a:latin typeface="+mn-lt"/>
            </a:endParaRPr>
          </a:p>
          <a:p>
            <a:pPr marL="685782" lvl="2" indent="0">
              <a:buNone/>
            </a:pPr>
            <a:r>
              <a:rPr kumimoji="1" lang="en-US" altLang="zh-CN" dirty="0">
                <a:latin typeface="+mn-lt"/>
              </a:rPr>
              <a:t>front=rear</a:t>
            </a:r>
          </a:p>
          <a:p>
            <a:pPr lvl="2"/>
            <a:r>
              <a:rPr kumimoji="1" lang="zh-CN" altLang="en-US" dirty="0">
                <a:latin typeface="+mn-lt"/>
              </a:rPr>
              <a:t>队满</a:t>
            </a:r>
            <a:endParaRPr kumimoji="1" lang="en-US" altLang="zh-CN" dirty="0">
              <a:latin typeface="+mn-lt"/>
            </a:endParaRPr>
          </a:p>
          <a:p>
            <a:pPr marL="685782" lvl="2" indent="0">
              <a:buNone/>
            </a:pPr>
            <a:r>
              <a:rPr kumimoji="1" lang="en-US" altLang="zh-CN" dirty="0">
                <a:latin typeface="+mn-lt"/>
              </a:rPr>
              <a:t>front==(rear+1)% </a:t>
            </a:r>
            <a:r>
              <a:rPr kumimoji="1" lang="en-US" altLang="zh-CN" dirty="0" err="1">
                <a:latin typeface="+mn-lt"/>
              </a:rPr>
              <a:t>queuesize</a:t>
            </a:r>
            <a:endParaRPr kumimoji="1" lang="zh-CN" altLang="en-US" dirty="0">
              <a:latin typeface="+mn-lt"/>
            </a:endParaRPr>
          </a:p>
          <a:p>
            <a:pPr lvl="1"/>
            <a:endParaRPr lang="en-US" altLang="zh-CN" dirty="0">
              <a:latin typeface="+mn-lt"/>
            </a:endParaRPr>
          </a:p>
          <a:p>
            <a:pPr lvl="1"/>
            <a:endParaRPr lang="zh-CN" altLang="en-US" dirty="0">
              <a:latin typeface="+mn-lt"/>
            </a:endParaRPr>
          </a:p>
        </p:txBody>
      </p:sp>
      <p:sp>
        <p:nvSpPr>
          <p:cNvPr id="4" name="文本占位符 3">
            <a:extLst>
              <a:ext uri="{FF2B5EF4-FFF2-40B4-BE49-F238E27FC236}">
                <a16:creationId xmlns:a16="http://schemas.microsoft.com/office/drawing/2014/main" xmlns="" id="{AC8DF719-335E-4DA6-9420-419DB76FED00}"/>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44" name="文本框 43">
            <a:extLst>
              <a:ext uri="{FF2B5EF4-FFF2-40B4-BE49-F238E27FC236}">
                <a16:creationId xmlns:a16="http://schemas.microsoft.com/office/drawing/2014/main" xmlns="" id="{6EA57047-BA94-4EB6-80F4-9819C2CD76E9}"/>
              </a:ext>
            </a:extLst>
          </p:cNvPr>
          <p:cNvSpPr txBox="1"/>
          <p:nvPr/>
        </p:nvSpPr>
        <p:spPr>
          <a:xfrm>
            <a:off x="9878500" y="4116463"/>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8</a:t>
            </a:r>
            <a:endParaRPr lang="zh-CN" altLang="en-US" sz="2800" baseline="-25000" dirty="0">
              <a:solidFill>
                <a:schemeClr val="bg1"/>
              </a:solidFill>
            </a:endParaRPr>
          </a:p>
        </p:txBody>
      </p:sp>
      <p:sp>
        <p:nvSpPr>
          <p:cNvPr id="48" name="文本框 47">
            <a:extLst>
              <a:ext uri="{FF2B5EF4-FFF2-40B4-BE49-F238E27FC236}">
                <a16:creationId xmlns:a16="http://schemas.microsoft.com/office/drawing/2014/main" xmlns="" id="{ADFE6E7A-BAD3-4935-B7F0-FF031A2EAEB1}"/>
              </a:ext>
            </a:extLst>
          </p:cNvPr>
          <p:cNvSpPr txBox="1"/>
          <p:nvPr/>
        </p:nvSpPr>
        <p:spPr>
          <a:xfrm>
            <a:off x="9855181" y="2852227"/>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7</a:t>
            </a:r>
            <a:endParaRPr lang="zh-CN" altLang="en-US" sz="2800" baseline="-25000" dirty="0">
              <a:solidFill>
                <a:schemeClr val="bg1"/>
              </a:solidFill>
            </a:endParaRPr>
          </a:p>
        </p:txBody>
      </p:sp>
      <p:sp>
        <p:nvSpPr>
          <p:cNvPr id="49" name="文本框 48">
            <a:extLst>
              <a:ext uri="{FF2B5EF4-FFF2-40B4-BE49-F238E27FC236}">
                <a16:creationId xmlns:a16="http://schemas.microsoft.com/office/drawing/2014/main" xmlns="" id="{369D7BF9-A4CA-47D4-956F-021D35DAEAC2}"/>
              </a:ext>
            </a:extLst>
          </p:cNvPr>
          <p:cNvSpPr txBox="1"/>
          <p:nvPr/>
        </p:nvSpPr>
        <p:spPr>
          <a:xfrm>
            <a:off x="8815504" y="4672142"/>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9</a:t>
            </a:r>
            <a:endParaRPr lang="zh-CN" altLang="en-US" sz="2800" baseline="-25000" dirty="0">
              <a:solidFill>
                <a:schemeClr val="bg1"/>
              </a:solidFill>
            </a:endParaRPr>
          </a:p>
        </p:txBody>
      </p:sp>
      <p:grpSp>
        <p:nvGrpSpPr>
          <p:cNvPr id="86" name="组合 85">
            <a:extLst>
              <a:ext uri="{FF2B5EF4-FFF2-40B4-BE49-F238E27FC236}">
                <a16:creationId xmlns:a16="http://schemas.microsoft.com/office/drawing/2014/main" xmlns="" id="{66E3944C-A661-48EB-B880-2AE4D1C08E96}"/>
              </a:ext>
            </a:extLst>
          </p:cNvPr>
          <p:cNvGrpSpPr/>
          <p:nvPr/>
        </p:nvGrpSpPr>
        <p:grpSpPr>
          <a:xfrm>
            <a:off x="5110458" y="525315"/>
            <a:ext cx="3801830" cy="2849924"/>
            <a:chOff x="2015721" y="2540961"/>
            <a:chExt cx="4636105" cy="3475312"/>
          </a:xfrm>
        </p:grpSpPr>
        <p:grpSp>
          <p:nvGrpSpPr>
            <p:cNvPr id="53" name="组合 52">
              <a:extLst>
                <a:ext uri="{FF2B5EF4-FFF2-40B4-BE49-F238E27FC236}">
                  <a16:creationId xmlns:a16="http://schemas.microsoft.com/office/drawing/2014/main" xmlns="" id="{42526D2E-95E3-41DB-BEFB-9FC39E8CE3EF}"/>
                </a:ext>
              </a:extLst>
            </p:cNvPr>
            <p:cNvGrpSpPr/>
            <p:nvPr/>
          </p:nvGrpSpPr>
          <p:grpSpPr>
            <a:xfrm>
              <a:off x="4938015" y="2540961"/>
              <a:ext cx="1675390" cy="649565"/>
              <a:chOff x="10997352" y="-2325569"/>
              <a:chExt cx="1675390" cy="649565"/>
            </a:xfrm>
          </p:grpSpPr>
          <p:sp>
            <p:nvSpPr>
              <p:cNvPr id="54" name="文本框 53">
                <a:extLst>
                  <a:ext uri="{FF2B5EF4-FFF2-40B4-BE49-F238E27FC236}">
                    <a16:creationId xmlns:a16="http://schemas.microsoft.com/office/drawing/2014/main" xmlns="" id="{00770457-9513-4304-BFA8-6B89293E0196}"/>
                  </a:ext>
                </a:extLst>
              </p:cNvPr>
              <p:cNvSpPr txBox="1"/>
              <p:nvPr/>
            </p:nvSpPr>
            <p:spPr>
              <a:xfrm>
                <a:off x="11454210" y="-2325569"/>
                <a:ext cx="1218532" cy="617534"/>
              </a:xfrm>
              <a:prstGeom prst="rect">
                <a:avLst/>
              </a:prstGeom>
              <a:noFill/>
            </p:spPr>
            <p:txBody>
              <a:bodyPr wrap="square">
                <a:spAutoFit/>
              </a:bodyPr>
              <a:lstStyle/>
              <a:p>
                <a:r>
                  <a:rPr lang="en-US" altLang="zh-CN" sz="2800" dirty="0"/>
                  <a:t>front</a:t>
                </a:r>
                <a:endParaRPr lang="zh-CN" altLang="en-US" sz="2800" dirty="0"/>
              </a:p>
            </p:txBody>
          </p:sp>
          <p:cxnSp>
            <p:nvCxnSpPr>
              <p:cNvPr id="55" name="直接箭头连接符 54">
                <a:extLst>
                  <a:ext uri="{FF2B5EF4-FFF2-40B4-BE49-F238E27FC236}">
                    <a16:creationId xmlns:a16="http://schemas.microsoft.com/office/drawing/2014/main" xmlns="" id="{A60B3CC4-E5A1-4D3A-ADE2-41566D784EB8}"/>
                  </a:ext>
                </a:extLst>
              </p:cNvPr>
              <p:cNvCxnSpPr>
                <a:cxnSpLocks/>
              </p:cNvCxnSpPr>
              <p:nvPr/>
            </p:nvCxnSpPr>
            <p:spPr>
              <a:xfrm flipH="1">
                <a:off x="10997352" y="-1912703"/>
                <a:ext cx="549829" cy="23669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2" name="组合 71">
              <a:extLst>
                <a:ext uri="{FF2B5EF4-FFF2-40B4-BE49-F238E27FC236}">
                  <a16:creationId xmlns:a16="http://schemas.microsoft.com/office/drawing/2014/main" xmlns="" id="{76A08C25-278E-455C-B67C-3F8489C177CC}"/>
                </a:ext>
              </a:extLst>
            </p:cNvPr>
            <p:cNvGrpSpPr/>
            <p:nvPr/>
          </p:nvGrpSpPr>
          <p:grpSpPr>
            <a:xfrm>
              <a:off x="5193756" y="2938560"/>
              <a:ext cx="1458070" cy="645996"/>
              <a:chOff x="10811114" y="-2084872"/>
              <a:chExt cx="1458070" cy="645996"/>
            </a:xfrm>
          </p:grpSpPr>
          <p:sp>
            <p:nvSpPr>
              <p:cNvPr id="73" name="文本框 72">
                <a:extLst>
                  <a:ext uri="{FF2B5EF4-FFF2-40B4-BE49-F238E27FC236}">
                    <a16:creationId xmlns:a16="http://schemas.microsoft.com/office/drawing/2014/main" xmlns="" id="{444DC4CD-4DCE-4D6A-845A-BFD8E7D1BEE6}"/>
                  </a:ext>
                </a:extLst>
              </p:cNvPr>
              <p:cNvSpPr txBox="1"/>
              <p:nvPr/>
            </p:nvSpPr>
            <p:spPr>
              <a:xfrm>
                <a:off x="11192740" y="-2084872"/>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74" name="直接箭头连接符 73">
                <a:extLst>
                  <a:ext uri="{FF2B5EF4-FFF2-40B4-BE49-F238E27FC236}">
                    <a16:creationId xmlns:a16="http://schemas.microsoft.com/office/drawing/2014/main" xmlns="" id="{6A74283E-23EE-4247-8B4B-EA6C188F8AD5}"/>
                  </a:ext>
                </a:extLst>
              </p:cNvPr>
              <p:cNvCxnSpPr>
                <a:cxnSpLocks/>
              </p:cNvCxnSpPr>
              <p:nvPr/>
            </p:nvCxnSpPr>
            <p:spPr>
              <a:xfrm flipH="1">
                <a:off x="10811114" y="-1674475"/>
                <a:ext cx="486358" cy="23559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80" name="组合 79">
              <a:extLst>
                <a:ext uri="{FF2B5EF4-FFF2-40B4-BE49-F238E27FC236}">
                  <a16:creationId xmlns:a16="http://schemas.microsoft.com/office/drawing/2014/main" xmlns="" id="{9300BF1E-3D4A-4692-9F0E-F25C32B57C9A}"/>
                </a:ext>
              </a:extLst>
            </p:cNvPr>
            <p:cNvGrpSpPr/>
            <p:nvPr/>
          </p:nvGrpSpPr>
          <p:grpSpPr>
            <a:xfrm>
              <a:off x="2015721" y="2669051"/>
              <a:ext cx="3333072" cy="3347222"/>
              <a:chOff x="2015721" y="2669051"/>
              <a:chExt cx="3333072" cy="3347222"/>
            </a:xfrm>
          </p:grpSpPr>
          <p:grpSp>
            <p:nvGrpSpPr>
              <p:cNvPr id="57" name="组合 56">
                <a:extLst>
                  <a:ext uri="{FF2B5EF4-FFF2-40B4-BE49-F238E27FC236}">
                    <a16:creationId xmlns:a16="http://schemas.microsoft.com/office/drawing/2014/main" xmlns="" id="{666B2E8D-DF8A-4807-B897-A72E2B5D9DE8}"/>
                  </a:ext>
                </a:extLst>
              </p:cNvPr>
              <p:cNvGrpSpPr/>
              <p:nvPr/>
            </p:nvGrpSpPr>
            <p:grpSpPr>
              <a:xfrm>
                <a:off x="2015721" y="2669051"/>
                <a:ext cx="3333072" cy="3347222"/>
                <a:chOff x="4191000" y="1530346"/>
                <a:chExt cx="3816030" cy="3832230"/>
              </a:xfrm>
            </p:grpSpPr>
            <p:sp>
              <p:nvSpPr>
                <p:cNvPr id="61" name="椭圆 60">
                  <a:extLst>
                    <a:ext uri="{FF2B5EF4-FFF2-40B4-BE49-F238E27FC236}">
                      <a16:creationId xmlns:a16="http://schemas.microsoft.com/office/drawing/2014/main" xmlns="" id="{7F83DA6E-4787-4CD9-A1AA-9E709FA60169}"/>
                    </a:ext>
                  </a:extLst>
                </p:cNvPr>
                <p:cNvSpPr/>
                <p:nvPr/>
              </p:nvSpPr>
              <p:spPr>
                <a:xfrm>
                  <a:off x="4191000" y="1530346"/>
                  <a:ext cx="3810000" cy="3810000"/>
                </a:xfrm>
                <a:prstGeom prst="ellipse">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62" name="不完整圆 61">
                  <a:extLst>
                    <a:ext uri="{FF2B5EF4-FFF2-40B4-BE49-F238E27FC236}">
                      <a16:creationId xmlns:a16="http://schemas.microsoft.com/office/drawing/2014/main" xmlns="" id="{54DE2F14-B432-46DE-99E7-3C5D5E7CC224}"/>
                    </a:ext>
                  </a:extLst>
                </p:cNvPr>
                <p:cNvSpPr/>
                <p:nvPr/>
              </p:nvSpPr>
              <p:spPr>
                <a:xfrm>
                  <a:off x="4197346" y="154939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63" name="不完整圆 62">
                  <a:extLst>
                    <a:ext uri="{FF2B5EF4-FFF2-40B4-BE49-F238E27FC236}">
                      <a16:creationId xmlns:a16="http://schemas.microsoft.com/office/drawing/2014/main" xmlns="" id="{27F9D746-B6BE-4087-A7A5-80FB51A18682}"/>
                    </a:ext>
                  </a:extLst>
                </p:cNvPr>
                <p:cNvSpPr/>
                <p:nvPr/>
              </p:nvSpPr>
              <p:spPr>
                <a:xfrm rot="3600000">
                  <a:off x="4203376" y="1558922"/>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64" name="不完整圆 63">
                  <a:extLst>
                    <a:ext uri="{FF2B5EF4-FFF2-40B4-BE49-F238E27FC236}">
                      <a16:creationId xmlns:a16="http://schemas.microsoft.com/office/drawing/2014/main" xmlns="" id="{9C3A0E48-5065-4959-9A71-CB0962137D48}"/>
                    </a:ext>
                  </a:extLst>
                </p:cNvPr>
                <p:cNvSpPr/>
                <p:nvPr/>
              </p:nvSpPr>
              <p:spPr>
                <a:xfrm rot="7200000">
                  <a:off x="4191000" y="1543046"/>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65" name="不完整圆 64">
                  <a:extLst>
                    <a:ext uri="{FF2B5EF4-FFF2-40B4-BE49-F238E27FC236}">
                      <a16:creationId xmlns:a16="http://schemas.microsoft.com/office/drawing/2014/main" xmlns="" id="{A16ED64A-9834-4BE1-A8C1-95CCD5B185F5}"/>
                    </a:ext>
                  </a:extLst>
                </p:cNvPr>
                <p:cNvSpPr/>
                <p:nvPr/>
              </p:nvSpPr>
              <p:spPr>
                <a:xfrm rot="10800000">
                  <a:off x="4191000" y="154304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66" name="不完整圆 65">
                  <a:extLst>
                    <a:ext uri="{FF2B5EF4-FFF2-40B4-BE49-F238E27FC236}">
                      <a16:creationId xmlns:a16="http://schemas.microsoft.com/office/drawing/2014/main" xmlns="" id="{E758608D-8B92-438E-8E59-B9F6E75248A1}"/>
                    </a:ext>
                  </a:extLst>
                </p:cNvPr>
                <p:cNvSpPr/>
                <p:nvPr/>
              </p:nvSpPr>
              <p:spPr>
                <a:xfrm rot="14400000">
                  <a:off x="4191000" y="1556141"/>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67" name="不完整圆 66">
                  <a:extLst>
                    <a:ext uri="{FF2B5EF4-FFF2-40B4-BE49-F238E27FC236}">
                      <a16:creationId xmlns:a16="http://schemas.microsoft.com/office/drawing/2014/main" xmlns="" id="{3B4CEE03-945B-41BE-A1B9-96FFE1F55BD8}"/>
                    </a:ext>
                  </a:extLst>
                </p:cNvPr>
                <p:cNvSpPr/>
                <p:nvPr/>
              </p:nvSpPr>
              <p:spPr>
                <a:xfrm rot="18000000">
                  <a:off x="4203375" y="1557335"/>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68" name="椭圆 67">
                  <a:extLst>
                    <a:ext uri="{FF2B5EF4-FFF2-40B4-BE49-F238E27FC236}">
                      <a16:creationId xmlns:a16="http://schemas.microsoft.com/office/drawing/2014/main" xmlns="" id="{E1982567-BE63-4A36-AA52-FBFBB283B0A6}"/>
                    </a:ext>
                  </a:extLst>
                </p:cNvPr>
                <p:cNvSpPr/>
                <p:nvPr/>
              </p:nvSpPr>
              <p:spPr>
                <a:xfrm>
                  <a:off x="5124450" y="2463796"/>
                  <a:ext cx="1943100" cy="1943100"/>
                </a:xfrm>
                <a:prstGeom prst="ellipse">
                  <a:avLst/>
                </a:prstGeom>
                <a:solidFill>
                  <a:schemeClr val="bg1"/>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79" name="文本框 78">
                <a:extLst>
                  <a:ext uri="{FF2B5EF4-FFF2-40B4-BE49-F238E27FC236}">
                    <a16:creationId xmlns:a16="http://schemas.microsoft.com/office/drawing/2014/main" xmlns="" id="{7795AA96-D05A-49AD-8103-D5A4CDB018C6}"/>
                  </a:ext>
                </a:extLst>
              </p:cNvPr>
              <p:cNvSpPr txBox="1"/>
              <p:nvPr/>
            </p:nvSpPr>
            <p:spPr>
              <a:xfrm rot="8042842">
                <a:off x="3035245" y="3686401"/>
                <a:ext cx="1256179" cy="1191483"/>
              </a:xfrm>
              <a:prstGeom prst="rect">
                <a:avLst/>
              </a:prstGeom>
              <a:noFill/>
            </p:spPr>
            <p:txBody>
              <a:bodyPr wrap="square">
                <a:prstTxWarp prst="textCircle">
                  <a:avLst>
                    <a:gd name="adj" fmla="val 11118154"/>
                  </a:avLst>
                </a:prstTxWarp>
                <a:spAutoFit/>
              </a:bodyPr>
              <a:lstStyle/>
              <a:p>
                <a:r>
                  <a:rPr lang="en-US" altLang="zh-CN" sz="2800" dirty="0"/>
                  <a:t>0      1      2      3    4       5   </a:t>
                </a:r>
                <a:endParaRPr lang="zh-CN" altLang="en-US" sz="2800" baseline="-25000" dirty="0"/>
              </a:p>
            </p:txBody>
          </p:sp>
        </p:grpSp>
      </p:grpSp>
      <p:grpSp>
        <p:nvGrpSpPr>
          <p:cNvPr id="85" name="组合 84">
            <a:extLst>
              <a:ext uri="{FF2B5EF4-FFF2-40B4-BE49-F238E27FC236}">
                <a16:creationId xmlns:a16="http://schemas.microsoft.com/office/drawing/2014/main" xmlns="" id="{8521FB9C-019D-44CC-B04E-664D274A88A2}"/>
              </a:ext>
            </a:extLst>
          </p:cNvPr>
          <p:cNvGrpSpPr/>
          <p:nvPr/>
        </p:nvGrpSpPr>
        <p:grpSpPr>
          <a:xfrm>
            <a:off x="8044576" y="681884"/>
            <a:ext cx="3844413" cy="2871108"/>
            <a:chOff x="6172549" y="2074901"/>
            <a:chExt cx="4481929" cy="3347222"/>
          </a:xfrm>
        </p:grpSpPr>
        <p:grpSp>
          <p:nvGrpSpPr>
            <p:cNvPr id="18" name="组合 17">
              <a:extLst>
                <a:ext uri="{FF2B5EF4-FFF2-40B4-BE49-F238E27FC236}">
                  <a16:creationId xmlns:a16="http://schemas.microsoft.com/office/drawing/2014/main" xmlns="" id="{4D7037D7-F128-4CA8-9B4F-48AD852C8E5B}"/>
                </a:ext>
              </a:extLst>
            </p:cNvPr>
            <p:cNvGrpSpPr/>
            <p:nvPr/>
          </p:nvGrpSpPr>
          <p:grpSpPr>
            <a:xfrm>
              <a:off x="6172549" y="4275616"/>
              <a:ext cx="1323971" cy="583845"/>
              <a:chOff x="6926201" y="3236"/>
              <a:chExt cx="1323971" cy="583845"/>
            </a:xfrm>
          </p:grpSpPr>
          <p:sp>
            <p:nvSpPr>
              <p:cNvPr id="19" name="文本框 18">
                <a:extLst>
                  <a:ext uri="{FF2B5EF4-FFF2-40B4-BE49-F238E27FC236}">
                    <a16:creationId xmlns:a16="http://schemas.microsoft.com/office/drawing/2014/main" xmlns="" id="{56D58245-E134-4167-A8C4-392D81D3F900}"/>
                  </a:ext>
                </a:extLst>
              </p:cNvPr>
              <p:cNvSpPr txBox="1"/>
              <p:nvPr/>
            </p:nvSpPr>
            <p:spPr>
              <a:xfrm>
                <a:off x="6926201" y="3236"/>
                <a:ext cx="1076441" cy="583845"/>
              </a:xfrm>
              <a:prstGeom prst="rect">
                <a:avLst/>
              </a:prstGeom>
              <a:noFill/>
            </p:spPr>
            <p:txBody>
              <a:bodyPr wrap="square">
                <a:spAutoFit/>
              </a:bodyPr>
              <a:lstStyle/>
              <a:p>
                <a:r>
                  <a:rPr lang="en-US" altLang="zh-CN" sz="2800" dirty="0"/>
                  <a:t>front</a:t>
                </a:r>
                <a:endParaRPr lang="zh-CN" altLang="en-US" sz="2800" dirty="0"/>
              </a:p>
            </p:txBody>
          </p:sp>
          <p:cxnSp>
            <p:nvCxnSpPr>
              <p:cNvPr id="20" name="直接箭头连接符 19">
                <a:extLst>
                  <a:ext uri="{FF2B5EF4-FFF2-40B4-BE49-F238E27FC236}">
                    <a16:creationId xmlns:a16="http://schemas.microsoft.com/office/drawing/2014/main" xmlns="" id="{5FF99145-4207-4E5D-9A25-9911CC023FBD}"/>
                  </a:ext>
                </a:extLst>
              </p:cNvPr>
              <p:cNvCxnSpPr>
                <a:cxnSpLocks/>
              </p:cNvCxnSpPr>
              <p:nvPr/>
            </p:nvCxnSpPr>
            <p:spPr>
              <a:xfrm flipV="1">
                <a:off x="7832568" y="212576"/>
                <a:ext cx="417604" cy="1371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0" name="组合 49">
              <a:extLst>
                <a:ext uri="{FF2B5EF4-FFF2-40B4-BE49-F238E27FC236}">
                  <a16:creationId xmlns:a16="http://schemas.microsoft.com/office/drawing/2014/main" xmlns="" id="{2331A6A2-7F20-4C69-99F9-E8CDE154CC70}"/>
                </a:ext>
              </a:extLst>
            </p:cNvPr>
            <p:cNvGrpSpPr/>
            <p:nvPr/>
          </p:nvGrpSpPr>
          <p:grpSpPr>
            <a:xfrm>
              <a:off x="6465227" y="4685594"/>
              <a:ext cx="1195084" cy="523220"/>
              <a:chOff x="6776900" y="256312"/>
              <a:chExt cx="1195084" cy="523220"/>
            </a:xfrm>
          </p:grpSpPr>
          <p:sp>
            <p:nvSpPr>
              <p:cNvPr id="51" name="文本框 50">
                <a:extLst>
                  <a:ext uri="{FF2B5EF4-FFF2-40B4-BE49-F238E27FC236}">
                    <a16:creationId xmlns:a16="http://schemas.microsoft.com/office/drawing/2014/main" xmlns="" id="{CAD33450-31DD-45DC-9D7B-E720AC184F7B}"/>
                  </a:ext>
                </a:extLst>
              </p:cNvPr>
              <p:cNvSpPr txBox="1"/>
              <p:nvPr/>
            </p:nvSpPr>
            <p:spPr>
              <a:xfrm>
                <a:off x="6776900" y="256312"/>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52" name="直接箭头连接符 51">
                <a:extLst>
                  <a:ext uri="{FF2B5EF4-FFF2-40B4-BE49-F238E27FC236}">
                    <a16:creationId xmlns:a16="http://schemas.microsoft.com/office/drawing/2014/main" xmlns="" id="{36CD58F0-6112-4C95-8182-82AB9E44066E}"/>
                  </a:ext>
                </a:extLst>
              </p:cNvPr>
              <p:cNvCxnSpPr>
                <a:cxnSpLocks/>
              </p:cNvCxnSpPr>
              <p:nvPr/>
            </p:nvCxnSpPr>
            <p:spPr>
              <a:xfrm flipV="1">
                <a:off x="7560665" y="412895"/>
                <a:ext cx="411319" cy="2069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84" name="组合 83">
              <a:extLst>
                <a:ext uri="{FF2B5EF4-FFF2-40B4-BE49-F238E27FC236}">
                  <a16:creationId xmlns:a16="http://schemas.microsoft.com/office/drawing/2014/main" xmlns="" id="{1AE017B4-4F4C-4582-A5AA-6C97326A2E29}"/>
                </a:ext>
              </a:extLst>
            </p:cNvPr>
            <p:cNvGrpSpPr/>
            <p:nvPr/>
          </p:nvGrpSpPr>
          <p:grpSpPr>
            <a:xfrm>
              <a:off x="7321406" y="2074901"/>
              <a:ext cx="3333072" cy="3347222"/>
              <a:chOff x="7321406" y="2074901"/>
              <a:chExt cx="3333072" cy="3347222"/>
            </a:xfrm>
          </p:grpSpPr>
          <p:grpSp>
            <p:nvGrpSpPr>
              <p:cNvPr id="77" name="组合 76">
                <a:extLst>
                  <a:ext uri="{FF2B5EF4-FFF2-40B4-BE49-F238E27FC236}">
                    <a16:creationId xmlns:a16="http://schemas.microsoft.com/office/drawing/2014/main" xmlns="" id="{8EA970D3-CC2D-43F6-ADE9-B2AEA90132F3}"/>
                  </a:ext>
                </a:extLst>
              </p:cNvPr>
              <p:cNvGrpSpPr/>
              <p:nvPr/>
            </p:nvGrpSpPr>
            <p:grpSpPr>
              <a:xfrm>
                <a:off x="7321406" y="2074901"/>
                <a:ext cx="3333072" cy="3347222"/>
                <a:chOff x="7321406" y="2074901"/>
                <a:chExt cx="3333072" cy="3347222"/>
              </a:xfrm>
            </p:grpSpPr>
            <p:grpSp>
              <p:nvGrpSpPr>
                <p:cNvPr id="28" name="组合 27">
                  <a:extLst>
                    <a:ext uri="{FF2B5EF4-FFF2-40B4-BE49-F238E27FC236}">
                      <a16:creationId xmlns:a16="http://schemas.microsoft.com/office/drawing/2014/main" xmlns="" id="{6AD7A4AB-51E0-4D1E-A01F-EDF099198FCE}"/>
                    </a:ext>
                  </a:extLst>
                </p:cNvPr>
                <p:cNvGrpSpPr/>
                <p:nvPr/>
              </p:nvGrpSpPr>
              <p:grpSpPr>
                <a:xfrm>
                  <a:off x="7321406" y="2074901"/>
                  <a:ext cx="3333072" cy="3347222"/>
                  <a:chOff x="7431569" y="2228790"/>
                  <a:chExt cx="3333072" cy="3347222"/>
                </a:xfrm>
              </p:grpSpPr>
              <p:grpSp>
                <p:nvGrpSpPr>
                  <p:cNvPr id="29" name="组合 28">
                    <a:extLst>
                      <a:ext uri="{FF2B5EF4-FFF2-40B4-BE49-F238E27FC236}">
                        <a16:creationId xmlns:a16="http://schemas.microsoft.com/office/drawing/2014/main" xmlns="" id="{002BB1DC-DB3A-41EB-A976-4DD6A92AAF3E}"/>
                      </a:ext>
                    </a:extLst>
                  </p:cNvPr>
                  <p:cNvGrpSpPr/>
                  <p:nvPr/>
                </p:nvGrpSpPr>
                <p:grpSpPr>
                  <a:xfrm>
                    <a:off x="7431569" y="2228790"/>
                    <a:ext cx="3333072" cy="3347222"/>
                    <a:chOff x="4191000" y="1530346"/>
                    <a:chExt cx="3816030" cy="3832230"/>
                  </a:xfrm>
                </p:grpSpPr>
                <p:sp>
                  <p:nvSpPr>
                    <p:cNvPr id="33" name="椭圆 32">
                      <a:extLst>
                        <a:ext uri="{FF2B5EF4-FFF2-40B4-BE49-F238E27FC236}">
                          <a16:creationId xmlns:a16="http://schemas.microsoft.com/office/drawing/2014/main" xmlns="" id="{92E2053A-8C85-4208-B74E-AE0E6D76480E}"/>
                        </a:ext>
                      </a:extLst>
                    </p:cNvPr>
                    <p:cNvSpPr/>
                    <p:nvPr/>
                  </p:nvSpPr>
                  <p:spPr>
                    <a:xfrm>
                      <a:off x="4191000" y="1530346"/>
                      <a:ext cx="3810000" cy="3810000"/>
                    </a:xfrm>
                    <a:prstGeom prst="ellipse">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4" name="不完整圆 33">
                      <a:extLst>
                        <a:ext uri="{FF2B5EF4-FFF2-40B4-BE49-F238E27FC236}">
                          <a16:creationId xmlns:a16="http://schemas.microsoft.com/office/drawing/2014/main" xmlns="" id="{35C3A242-CB77-4A89-9830-D64095036A8A}"/>
                        </a:ext>
                      </a:extLst>
                    </p:cNvPr>
                    <p:cNvSpPr/>
                    <p:nvPr/>
                  </p:nvSpPr>
                  <p:spPr>
                    <a:xfrm>
                      <a:off x="4197346" y="154939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35" name="不完整圆 34">
                      <a:extLst>
                        <a:ext uri="{FF2B5EF4-FFF2-40B4-BE49-F238E27FC236}">
                          <a16:creationId xmlns:a16="http://schemas.microsoft.com/office/drawing/2014/main" xmlns="" id="{71EA254D-0EB3-4641-B595-A88645E81D7F}"/>
                        </a:ext>
                      </a:extLst>
                    </p:cNvPr>
                    <p:cNvSpPr/>
                    <p:nvPr/>
                  </p:nvSpPr>
                  <p:spPr>
                    <a:xfrm rot="3600000">
                      <a:off x="4203376" y="1558922"/>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36" name="不完整圆 35">
                      <a:extLst>
                        <a:ext uri="{FF2B5EF4-FFF2-40B4-BE49-F238E27FC236}">
                          <a16:creationId xmlns:a16="http://schemas.microsoft.com/office/drawing/2014/main" xmlns="" id="{F7484D56-FBA9-4EBD-9F54-0DCCBCAC2EB8}"/>
                        </a:ext>
                      </a:extLst>
                    </p:cNvPr>
                    <p:cNvSpPr/>
                    <p:nvPr/>
                  </p:nvSpPr>
                  <p:spPr>
                    <a:xfrm rot="7200000">
                      <a:off x="4191000" y="1543046"/>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37" name="不完整圆 36">
                      <a:extLst>
                        <a:ext uri="{FF2B5EF4-FFF2-40B4-BE49-F238E27FC236}">
                          <a16:creationId xmlns:a16="http://schemas.microsoft.com/office/drawing/2014/main" xmlns="" id="{91137A21-DB2D-4146-A841-08A1EEEB6F25}"/>
                        </a:ext>
                      </a:extLst>
                    </p:cNvPr>
                    <p:cNvSpPr/>
                    <p:nvPr/>
                  </p:nvSpPr>
                  <p:spPr>
                    <a:xfrm rot="10800000">
                      <a:off x="4191000" y="154304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38" name="不完整圆 37">
                      <a:extLst>
                        <a:ext uri="{FF2B5EF4-FFF2-40B4-BE49-F238E27FC236}">
                          <a16:creationId xmlns:a16="http://schemas.microsoft.com/office/drawing/2014/main" xmlns="" id="{263D5F57-9B5C-42D5-BFFA-15C8903F70CF}"/>
                        </a:ext>
                      </a:extLst>
                    </p:cNvPr>
                    <p:cNvSpPr/>
                    <p:nvPr/>
                  </p:nvSpPr>
                  <p:spPr>
                    <a:xfrm rot="14400000">
                      <a:off x="4191000" y="1556141"/>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39" name="不完整圆 38">
                      <a:extLst>
                        <a:ext uri="{FF2B5EF4-FFF2-40B4-BE49-F238E27FC236}">
                          <a16:creationId xmlns:a16="http://schemas.microsoft.com/office/drawing/2014/main" xmlns="" id="{1881EA15-3041-4230-BF3A-F378EF92E9DA}"/>
                        </a:ext>
                      </a:extLst>
                    </p:cNvPr>
                    <p:cNvSpPr/>
                    <p:nvPr/>
                  </p:nvSpPr>
                  <p:spPr>
                    <a:xfrm rot="18000000">
                      <a:off x="4203375" y="1557335"/>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40" name="椭圆 39">
                      <a:extLst>
                        <a:ext uri="{FF2B5EF4-FFF2-40B4-BE49-F238E27FC236}">
                          <a16:creationId xmlns:a16="http://schemas.microsoft.com/office/drawing/2014/main" xmlns="" id="{701C1585-58F9-4487-8131-4BA72A60E0B4}"/>
                        </a:ext>
                      </a:extLst>
                    </p:cNvPr>
                    <p:cNvSpPr/>
                    <p:nvPr/>
                  </p:nvSpPr>
                  <p:spPr>
                    <a:xfrm>
                      <a:off x="5124450" y="2463796"/>
                      <a:ext cx="1943100" cy="1943100"/>
                    </a:xfrm>
                    <a:prstGeom prst="ellipse">
                      <a:avLst/>
                    </a:prstGeom>
                    <a:solidFill>
                      <a:schemeClr val="bg1"/>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D142B3CE-13AC-4223-AF32-1B31BDF406E1}"/>
                      </a:ext>
                    </a:extLst>
                  </p:cNvPr>
                  <p:cNvSpPr txBox="1"/>
                  <p:nvPr/>
                </p:nvSpPr>
                <p:spPr>
                  <a:xfrm>
                    <a:off x="7733196" y="4096749"/>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4</a:t>
                    </a:r>
                    <a:endParaRPr lang="zh-CN" altLang="en-US" sz="2800" baseline="-25000" dirty="0">
                      <a:solidFill>
                        <a:schemeClr val="bg1"/>
                      </a:solidFill>
                    </a:endParaRPr>
                  </a:p>
                </p:txBody>
              </p:sp>
              <p:sp>
                <p:nvSpPr>
                  <p:cNvPr id="31" name="文本框 30">
                    <a:extLst>
                      <a:ext uri="{FF2B5EF4-FFF2-40B4-BE49-F238E27FC236}">
                        <a16:creationId xmlns:a16="http://schemas.microsoft.com/office/drawing/2014/main" xmlns="" id="{D23F8056-D002-4B67-B95B-210CCF0FCDAC}"/>
                      </a:ext>
                    </a:extLst>
                  </p:cNvPr>
                  <p:cNvSpPr txBox="1"/>
                  <p:nvPr/>
                </p:nvSpPr>
                <p:spPr>
                  <a:xfrm>
                    <a:off x="7804009" y="2932243"/>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5</a:t>
                    </a:r>
                    <a:endParaRPr lang="zh-CN" altLang="en-US" sz="2800" baseline="-25000" dirty="0">
                      <a:solidFill>
                        <a:schemeClr val="bg1"/>
                      </a:solidFill>
                    </a:endParaRPr>
                  </a:p>
                </p:txBody>
              </p:sp>
              <p:sp>
                <p:nvSpPr>
                  <p:cNvPr id="32" name="文本框 31">
                    <a:extLst>
                      <a:ext uri="{FF2B5EF4-FFF2-40B4-BE49-F238E27FC236}">
                        <a16:creationId xmlns:a16="http://schemas.microsoft.com/office/drawing/2014/main" xmlns="" id="{F6CCB656-1C9A-4E30-BDA8-0D475B53C181}"/>
                      </a:ext>
                    </a:extLst>
                  </p:cNvPr>
                  <p:cNvSpPr txBox="1"/>
                  <p:nvPr/>
                </p:nvSpPr>
                <p:spPr>
                  <a:xfrm>
                    <a:off x="8925667" y="2297146"/>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6</a:t>
                    </a:r>
                    <a:endParaRPr lang="zh-CN" altLang="en-US" sz="2800" baseline="-25000" dirty="0">
                      <a:solidFill>
                        <a:schemeClr val="bg1"/>
                      </a:solidFill>
                    </a:endParaRPr>
                  </a:p>
                </p:txBody>
              </p:sp>
            </p:grpSp>
            <p:sp>
              <p:nvSpPr>
                <p:cNvPr id="75" name="文本框 74">
                  <a:extLst>
                    <a:ext uri="{FF2B5EF4-FFF2-40B4-BE49-F238E27FC236}">
                      <a16:creationId xmlns:a16="http://schemas.microsoft.com/office/drawing/2014/main" xmlns="" id="{E051E859-771B-4175-91EE-3C16DFF0AEFE}"/>
                    </a:ext>
                  </a:extLst>
                </p:cNvPr>
                <p:cNvSpPr txBox="1"/>
                <p:nvPr/>
              </p:nvSpPr>
              <p:spPr>
                <a:xfrm rot="8042842">
                  <a:off x="8364591" y="3138205"/>
                  <a:ext cx="1256179" cy="1191483"/>
                </a:xfrm>
                <a:prstGeom prst="rect">
                  <a:avLst/>
                </a:prstGeom>
                <a:noFill/>
              </p:spPr>
              <p:txBody>
                <a:bodyPr wrap="square">
                  <a:prstTxWarp prst="textCircle">
                    <a:avLst>
                      <a:gd name="adj" fmla="val 11118154"/>
                    </a:avLst>
                  </a:prstTxWarp>
                  <a:spAutoFit/>
                </a:bodyPr>
                <a:lstStyle/>
                <a:p>
                  <a:r>
                    <a:rPr lang="en-US" altLang="zh-CN" sz="2800" dirty="0"/>
                    <a:t>0      1      2      3    4       5   </a:t>
                  </a:r>
                  <a:endParaRPr lang="zh-CN" altLang="en-US" sz="2800" baseline="-25000" dirty="0"/>
                </a:p>
              </p:txBody>
            </p:sp>
          </p:grpSp>
          <p:sp>
            <p:nvSpPr>
              <p:cNvPr id="81" name="文本框 80">
                <a:extLst>
                  <a:ext uri="{FF2B5EF4-FFF2-40B4-BE49-F238E27FC236}">
                    <a16:creationId xmlns:a16="http://schemas.microsoft.com/office/drawing/2014/main" xmlns="" id="{129A3188-9905-437C-B0A0-C3C7A1C3FE57}"/>
                  </a:ext>
                </a:extLst>
              </p:cNvPr>
              <p:cNvSpPr txBox="1"/>
              <p:nvPr/>
            </p:nvSpPr>
            <p:spPr>
              <a:xfrm>
                <a:off x="9799226" y="4092628"/>
                <a:ext cx="552459" cy="523219"/>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8</a:t>
                </a:r>
                <a:endParaRPr lang="zh-CN" altLang="en-US" sz="2800" baseline="-25000" dirty="0">
                  <a:solidFill>
                    <a:schemeClr val="bg1"/>
                  </a:solidFill>
                </a:endParaRPr>
              </a:p>
            </p:txBody>
          </p:sp>
          <p:sp>
            <p:nvSpPr>
              <p:cNvPr id="82" name="文本框 81">
                <a:extLst>
                  <a:ext uri="{FF2B5EF4-FFF2-40B4-BE49-F238E27FC236}">
                    <a16:creationId xmlns:a16="http://schemas.microsoft.com/office/drawing/2014/main" xmlns="" id="{C8326E61-0EC8-4F14-940A-7C0C0F8BDB77}"/>
                  </a:ext>
                </a:extLst>
              </p:cNvPr>
              <p:cNvSpPr txBox="1"/>
              <p:nvPr/>
            </p:nvSpPr>
            <p:spPr>
              <a:xfrm>
                <a:off x="9854801" y="2802055"/>
                <a:ext cx="552459" cy="523219"/>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7</a:t>
                </a:r>
                <a:endParaRPr lang="zh-CN" altLang="en-US" sz="2800" baseline="-25000" dirty="0">
                  <a:solidFill>
                    <a:schemeClr val="bg1"/>
                  </a:solidFill>
                </a:endParaRPr>
              </a:p>
            </p:txBody>
          </p:sp>
          <p:sp>
            <p:nvSpPr>
              <p:cNvPr id="83" name="文本框 82">
                <a:extLst>
                  <a:ext uri="{FF2B5EF4-FFF2-40B4-BE49-F238E27FC236}">
                    <a16:creationId xmlns:a16="http://schemas.microsoft.com/office/drawing/2014/main" xmlns="" id="{ECE7DF44-D43F-4090-B4BF-59DBFF5DBD62}"/>
                  </a:ext>
                </a:extLst>
              </p:cNvPr>
              <p:cNvSpPr txBox="1"/>
              <p:nvPr/>
            </p:nvSpPr>
            <p:spPr>
              <a:xfrm>
                <a:off x="8727128" y="4644259"/>
                <a:ext cx="552459" cy="523219"/>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9</a:t>
                </a:r>
                <a:endParaRPr lang="zh-CN" altLang="en-US" sz="2800" baseline="-25000" dirty="0">
                  <a:solidFill>
                    <a:schemeClr val="bg1"/>
                  </a:solidFill>
                </a:endParaRPr>
              </a:p>
            </p:txBody>
          </p:sp>
        </p:grpSp>
      </p:grpSp>
      <p:grpSp>
        <p:nvGrpSpPr>
          <p:cNvPr id="96" name="组合 95">
            <a:extLst>
              <a:ext uri="{FF2B5EF4-FFF2-40B4-BE49-F238E27FC236}">
                <a16:creationId xmlns:a16="http://schemas.microsoft.com/office/drawing/2014/main" xmlns="" id="{EB52DFA1-B38D-482C-ACA8-0D2438CAFAF3}"/>
              </a:ext>
            </a:extLst>
          </p:cNvPr>
          <p:cNvGrpSpPr/>
          <p:nvPr/>
        </p:nvGrpSpPr>
        <p:grpSpPr>
          <a:xfrm>
            <a:off x="5910551" y="3590261"/>
            <a:ext cx="3852750" cy="3052326"/>
            <a:chOff x="6172551" y="2074901"/>
            <a:chExt cx="4481927" cy="3550790"/>
          </a:xfrm>
        </p:grpSpPr>
        <p:grpSp>
          <p:nvGrpSpPr>
            <p:cNvPr id="97" name="组合 96">
              <a:extLst>
                <a:ext uri="{FF2B5EF4-FFF2-40B4-BE49-F238E27FC236}">
                  <a16:creationId xmlns:a16="http://schemas.microsoft.com/office/drawing/2014/main" xmlns="" id="{E52C608E-5D90-4ED0-B304-B40FD17356DC}"/>
                </a:ext>
              </a:extLst>
            </p:cNvPr>
            <p:cNvGrpSpPr/>
            <p:nvPr/>
          </p:nvGrpSpPr>
          <p:grpSpPr>
            <a:xfrm>
              <a:off x="6172551" y="4389928"/>
              <a:ext cx="1323969" cy="583845"/>
              <a:chOff x="6926203" y="117548"/>
              <a:chExt cx="1323969" cy="583845"/>
            </a:xfrm>
          </p:grpSpPr>
          <p:sp>
            <p:nvSpPr>
              <p:cNvPr id="120" name="文本框 119">
                <a:extLst>
                  <a:ext uri="{FF2B5EF4-FFF2-40B4-BE49-F238E27FC236}">
                    <a16:creationId xmlns:a16="http://schemas.microsoft.com/office/drawing/2014/main" xmlns="" id="{D79DF9FA-57BE-4D4D-8C2E-5FAAC747B342}"/>
                  </a:ext>
                </a:extLst>
              </p:cNvPr>
              <p:cNvSpPr txBox="1"/>
              <p:nvPr/>
            </p:nvSpPr>
            <p:spPr>
              <a:xfrm>
                <a:off x="6926203" y="117548"/>
                <a:ext cx="1076441" cy="583845"/>
              </a:xfrm>
              <a:prstGeom prst="rect">
                <a:avLst/>
              </a:prstGeom>
              <a:noFill/>
            </p:spPr>
            <p:txBody>
              <a:bodyPr wrap="square">
                <a:spAutoFit/>
              </a:bodyPr>
              <a:lstStyle/>
              <a:p>
                <a:r>
                  <a:rPr lang="en-US" altLang="zh-CN" sz="2800" dirty="0"/>
                  <a:t>front</a:t>
                </a:r>
                <a:endParaRPr lang="zh-CN" altLang="en-US" sz="2800" dirty="0"/>
              </a:p>
            </p:txBody>
          </p:sp>
          <p:cxnSp>
            <p:nvCxnSpPr>
              <p:cNvPr id="121" name="直接箭头连接符 120">
                <a:extLst>
                  <a:ext uri="{FF2B5EF4-FFF2-40B4-BE49-F238E27FC236}">
                    <a16:creationId xmlns:a16="http://schemas.microsoft.com/office/drawing/2014/main" xmlns="" id="{99A3D8D9-77AD-4B1C-AA0A-9F8E99435D7D}"/>
                  </a:ext>
                </a:extLst>
              </p:cNvPr>
              <p:cNvCxnSpPr>
                <a:cxnSpLocks/>
              </p:cNvCxnSpPr>
              <p:nvPr/>
            </p:nvCxnSpPr>
            <p:spPr>
              <a:xfrm flipV="1">
                <a:off x="7832568" y="212576"/>
                <a:ext cx="417604" cy="1371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8" name="组合 97">
              <a:extLst>
                <a:ext uri="{FF2B5EF4-FFF2-40B4-BE49-F238E27FC236}">
                  <a16:creationId xmlns:a16="http://schemas.microsoft.com/office/drawing/2014/main" xmlns="" id="{16B5371B-62B5-4F49-839C-1A5501ED739B}"/>
                </a:ext>
              </a:extLst>
            </p:cNvPr>
            <p:cNvGrpSpPr/>
            <p:nvPr/>
          </p:nvGrpSpPr>
          <p:grpSpPr>
            <a:xfrm>
              <a:off x="6836773" y="5102471"/>
              <a:ext cx="1461647" cy="523220"/>
              <a:chOff x="7148446" y="673189"/>
              <a:chExt cx="1461647" cy="523220"/>
            </a:xfrm>
          </p:grpSpPr>
          <p:sp>
            <p:nvSpPr>
              <p:cNvPr id="118" name="文本框 117">
                <a:extLst>
                  <a:ext uri="{FF2B5EF4-FFF2-40B4-BE49-F238E27FC236}">
                    <a16:creationId xmlns:a16="http://schemas.microsoft.com/office/drawing/2014/main" xmlns="" id="{51C0EB1D-D21E-4F98-8758-0065C60DEF93}"/>
                  </a:ext>
                </a:extLst>
              </p:cNvPr>
              <p:cNvSpPr txBox="1"/>
              <p:nvPr/>
            </p:nvSpPr>
            <p:spPr>
              <a:xfrm>
                <a:off x="7148446" y="673189"/>
                <a:ext cx="1076444" cy="523220"/>
              </a:xfrm>
              <a:prstGeom prst="rect">
                <a:avLst/>
              </a:prstGeom>
              <a:noFill/>
            </p:spPr>
            <p:txBody>
              <a:bodyPr wrap="square">
                <a:spAutoFit/>
              </a:bodyPr>
              <a:lstStyle/>
              <a:p>
                <a:r>
                  <a:rPr lang="en-US" altLang="zh-CN" sz="2800" dirty="0"/>
                  <a:t>rear</a:t>
                </a:r>
                <a:endParaRPr lang="zh-CN" altLang="en-US" sz="2800" dirty="0"/>
              </a:p>
            </p:txBody>
          </p:sp>
          <p:cxnSp>
            <p:nvCxnSpPr>
              <p:cNvPr id="119" name="直接箭头连接符 118">
                <a:extLst>
                  <a:ext uri="{FF2B5EF4-FFF2-40B4-BE49-F238E27FC236}">
                    <a16:creationId xmlns:a16="http://schemas.microsoft.com/office/drawing/2014/main" xmlns="" id="{4364791E-D278-4CF6-B566-A2D181FE5658}"/>
                  </a:ext>
                </a:extLst>
              </p:cNvPr>
              <p:cNvCxnSpPr>
                <a:cxnSpLocks/>
              </p:cNvCxnSpPr>
              <p:nvPr/>
            </p:nvCxnSpPr>
            <p:spPr>
              <a:xfrm flipV="1">
                <a:off x="7934706" y="944896"/>
                <a:ext cx="675387" cy="129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99" name="组合 98">
              <a:extLst>
                <a:ext uri="{FF2B5EF4-FFF2-40B4-BE49-F238E27FC236}">
                  <a16:creationId xmlns:a16="http://schemas.microsoft.com/office/drawing/2014/main" xmlns="" id="{16F1787C-5380-4C02-93EF-9222B7229CCA}"/>
                </a:ext>
              </a:extLst>
            </p:cNvPr>
            <p:cNvGrpSpPr/>
            <p:nvPr/>
          </p:nvGrpSpPr>
          <p:grpSpPr>
            <a:xfrm>
              <a:off x="7321406" y="2074901"/>
              <a:ext cx="3333072" cy="3347222"/>
              <a:chOff x="7321406" y="2074901"/>
              <a:chExt cx="3333072" cy="3347222"/>
            </a:xfrm>
          </p:grpSpPr>
          <p:grpSp>
            <p:nvGrpSpPr>
              <p:cNvPr id="100" name="组合 99">
                <a:extLst>
                  <a:ext uri="{FF2B5EF4-FFF2-40B4-BE49-F238E27FC236}">
                    <a16:creationId xmlns:a16="http://schemas.microsoft.com/office/drawing/2014/main" xmlns="" id="{C9F6BB22-1252-4C29-B989-72C70763F1EE}"/>
                  </a:ext>
                </a:extLst>
              </p:cNvPr>
              <p:cNvGrpSpPr/>
              <p:nvPr/>
            </p:nvGrpSpPr>
            <p:grpSpPr>
              <a:xfrm>
                <a:off x="7321406" y="2074901"/>
                <a:ext cx="3333072" cy="3347222"/>
                <a:chOff x="7321406" y="2074901"/>
                <a:chExt cx="3333072" cy="3347222"/>
              </a:xfrm>
            </p:grpSpPr>
            <p:grpSp>
              <p:nvGrpSpPr>
                <p:cNvPr id="104" name="组合 103">
                  <a:extLst>
                    <a:ext uri="{FF2B5EF4-FFF2-40B4-BE49-F238E27FC236}">
                      <a16:creationId xmlns:a16="http://schemas.microsoft.com/office/drawing/2014/main" xmlns="" id="{D289F2C8-0235-4B13-B65D-49560223C916}"/>
                    </a:ext>
                  </a:extLst>
                </p:cNvPr>
                <p:cNvGrpSpPr/>
                <p:nvPr/>
              </p:nvGrpSpPr>
              <p:grpSpPr>
                <a:xfrm>
                  <a:off x="7321406" y="2074901"/>
                  <a:ext cx="3333072" cy="3347222"/>
                  <a:chOff x="7431569" y="2228790"/>
                  <a:chExt cx="3333072" cy="3347222"/>
                </a:xfrm>
              </p:grpSpPr>
              <p:grpSp>
                <p:nvGrpSpPr>
                  <p:cNvPr id="106" name="组合 105">
                    <a:extLst>
                      <a:ext uri="{FF2B5EF4-FFF2-40B4-BE49-F238E27FC236}">
                        <a16:creationId xmlns:a16="http://schemas.microsoft.com/office/drawing/2014/main" xmlns="" id="{F7276C0B-004F-4FBC-A400-956F3E2689D1}"/>
                      </a:ext>
                    </a:extLst>
                  </p:cNvPr>
                  <p:cNvGrpSpPr/>
                  <p:nvPr/>
                </p:nvGrpSpPr>
                <p:grpSpPr>
                  <a:xfrm>
                    <a:off x="7431569" y="2228790"/>
                    <a:ext cx="3333072" cy="3347222"/>
                    <a:chOff x="4191000" y="1530346"/>
                    <a:chExt cx="3816030" cy="3832230"/>
                  </a:xfrm>
                </p:grpSpPr>
                <p:sp>
                  <p:nvSpPr>
                    <p:cNvPr id="110" name="椭圆 109">
                      <a:extLst>
                        <a:ext uri="{FF2B5EF4-FFF2-40B4-BE49-F238E27FC236}">
                          <a16:creationId xmlns:a16="http://schemas.microsoft.com/office/drawing/2014/main" xmlns="" id="{F03B8BE1-7218-49A9-A28F-83DB3BE44BF9}"/>
                        </a:ext>
                      </a:extLst>
                    </p:cNvPr>
                    <p:cNvSpPr/>
                    <p:nvPr/>
                  </p:nvSpPr>
                  <p:spPr>
                    <a:xfrm>
                      <a:off x="4191000" y="1530346"/>
                      <a:ext cx="3810000" cy="3810000"/>
                    </a:xfrm>
                    <a:prstGeom prst="ellipse">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1" name="不完整圆 110">
                      <a:extLst>
                        <a:ext uri="{FF2B5EF4-FFF2-40B4-BE49-F238E27FC236}">
                          <a16:creationId xmlns:a16="http://schemas.microsoft.com/office/drawing/2014/main" xmlns="" id="{037A335E-70E3-495B-A064-64362A4109DF}"/>
                        </a:ext>
                      </a:extLst>
                    </p:cNvPr>
                    <p:cNvSpPr/>
                    <p:nvPr/>
                  </p:nvSpPr>
                  <p:spPr>
                    <a:xfrm>
                      <a:off x="4197346" y="154939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12" name="不完整圆 111">
                      <a:extLst>
                        <a:ext uri="{FF2B5EF4-FFF2-40B4-BE49-F238E27FC236}">
                          <a16:creationId xmlns:a16="http://schemas.microsoft.com/office/drawing/2014/main" xmlns="" id="{90813BEB-F724-46F6-9ECF-BF8ED1F27D99}"/>
                        </a:ext>
                      </a:extLst>
                    </p:cNvPr>
                    <p:cNvSpPr/>
                    <p:nvPr/>
                  </p:nvSpPr>
                  <p:spPr>
                    <a:xfrm rot="3600000">
                      <a:off x="4203376" y="1558922"/>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13" name="不完整圆 112">
                      <a:extLst>
                        <a:ext uri="{FF2B5EF4-FFF2-40B4-BE49-F238E27FC236}">
                          <a16:creationId xmlns:a16="http://schemas.microsoft.com/office/drawing/2014/main" xmlns="" id="{9CE97F47-0E85-4456-8A72-BCDFAA1328B1}"/>
                        </a:ext>
                      </a:extLst>
                    </p:cNvPr>
                    <p:cNvSpPr/>
                    <p:nvPr/>
                  </p:nvSpPr>
                  <p:spPr>
                    <a:xfrm rot="7200000">
                      <a:off x="4191000" y="1543046"/>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14" name="不完整圆 113">
                      <a:extLst>
                        <a:ext uri="{FF2B5EF4-FFF2-40B4-BE49-F238E27FC236}">
                          <a16:creationId xmlns:a16="http://schemas.microsoft.com/office/drawing/2014/main" xmlns="" id="{D2B6872F-006D-495C-B127-A73DF06C07A7}"/>
                        </a:ext>
                      </a:extLst>
                    </p:cNvPr>
                    <p:cNvSpPr/>
                    <p:nvPr/>
                  </p:nvSpPr>
                  <p:spPr>
                    <a:xfrm rot="10800000">
                      <a:off x="4191000" y="1543049"/>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15" name="不完整圆 114">
                      <a:extLst>
                        <a:ext uri="{FF2B5EF4-FFF2-40B4-BE49-F238E27FC236}">
                          <a16:creationId xmlns:a16="http://schemas.microsoft.com/office/drawing/2014/main" xmlns="" id="{E372F78C-599C-41AB-B232-2D89940A1698}"/>
                        </a:ext>
                      </a:extLst>
                    </p:cNvPr>
                    <p:cNvSpPr/>
                    <p:nvPr/>
                  </p:nvSpPr>
                  <p:spPr>
                    <a:xfrm rot="14400000">
                      <a:off x="4191000" y="1556141"/>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16" name="不完整圆 115">
                      <a:extLst>
                        <a:ext uri="{FF2B5EF4-FFF2-40B4-BE49-F238E27FC236}">
                          <a16:creationId xmlns:a16="http://schemas.microsoft.com/office/drawing/2014/main" xmlns="" id="{4A0C2262-05C7-4B0E-8DD3-6FAD4B216D5D}"/>
                        </a:ext>
                      </a:extLst>
                    </p:cNvPr>
                    <p:cNvSpPr/>
                    <p:nvPr/>
                  </p:nvSpPr>
                  <p:spPr>
                    <a:xfrm rot="18000000">
                      <a:off x="4203375" y="1557335"/>
                      <a:ext cx="3803654" cy="3803654"/>
                    </a:xfrm>
                    <a:prstGeom prst="pie">
                      <a:avLst>
                        <a:gd name="adj1" fmla="val 10822509"/>
                        <a:gd name="adj2" fmla="val 14417365"/>
                      </a:avLst>
                    </a:prstGeom>
                    <a:solidFill>
                      <a:schemeClr val="tx2">
                        <a:lumMod val="40000"/>
                        <a:lumOff val="60000"/>
                      </a:schemeClr>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17" name="椭圆 116">
                      <a:extLst>
                        <a:ext uri="{FF2B5EF4-FFF2-40B4-BE49-F238E27FC236}">
                          <a16:creationId xmlns:a16="http://schemas.microsoft.com/office/drawing/2014/main" xmlns="" id="{62E10D31-FFAA-45E4-B0B2-91C4D24A11B2}"/>
                        </a:ext>
                      </a:extLst>
                    </p:cNvPr>
                    <p:cNvSpPr/>
                    <p:nvPr/>
                  </p:nvSpPr>
                  <p:spPr>
                    <a:xfrm>
                      <a:off x="5124450" y="2463796"/>
                      <a:ext cx="1943100" cy="1943100"/>
                    </a:xfrm>
                    <a:prstGeom prst="ellipse">
                      <a:avLst/>
                    </a:prstGeom>
                    <a:solidFill>
                      <a:schemeClr val="bg1"/>
                    </a:solidFill>
                    <a:ln>
                      <a:noFill/>
                      <a:tailEnd type="non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107" name="文本框 106">
                    <a:extLst>
                      <a:ext uri="{FF2B5EF4-FFF2-40B4-BE49-F238E27FC236}">
                        <a16:creationId xmlns:a16="http://schemas.microsoft.com/office/drawing/2014/main" xmlns="" id="{13A4AD2F-C4F3-402B-BE9E-21ACF6F1DCB2}"/>
                      </a:ext>
                    </a:extLst>
                  </p:cNvPr>
                  <p:cNvSpPr txBox="1"/>
                  <p:nvPr/>
                </p:nvSpPr>
                <p:spPr>
                  <a:xfrm>
                    <a:off x="7733196" y="4096749"/>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4</a:t>
                    </a:r>
                    <a:endParaRPr lang="zh-CN" altLang="en-US" sz="2800" baseline="-25000" dirty="0">
                      <a:solidFill>
                        <a:schemeClr val="bg1"/>
                      </a:solidFill>
                    </a:endParaRPr>
                  </a:p>
                </p:txBody>
              </p:sp>
              <p:sp>
                <p:nvSpPr>
                  <p:cNvPr id="108" name="文本框 107">
                    <a:extLst>
                      <a:ext uri="{FF2B5EF4-FFF2-40B4-BE49-F238E27FC236}">
                        <a16:creationId xmlns:a16="http://schemas.microsoft.com/office/drawing/2014/main" xmlns="" id="{03665348-D1DE-482E-BF11-6E8D19A55248}"/>
                      </a:ext>
                    </a:extLst>
                  </p:cNvPr>
                  <p:cNvSpPr txBox="1"/>
                  <p:nvPr/>
                </p:nvSpPr>
                <p:spPr>
                  <a:xfrm>
                    <a:off x="7804009" y="2932243"/>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5</a:t>
                    </a:r>
                    <a:endParaRPr lang="zh-CN" altLang="en-US" sz="2800" baseline="-25000" dirty="0">
                      <a:solidFill>
                        <a:schemeClr val="bg1"/>
                      </a:solidFill>
                    </a:endParaRPr>
                  </a:p>
                </p:txBody>
              </p:sp>
              <p:sp>
                <p:nvSpPr>
                  <p:cNvPr id="109" name="文本框 108">
                    <a:extLst>
                      <a:ext uri="{FF2B5EF4-FFF2-40B4-BE49-F238E27FC236}">
                        <a16:creationId xmlns:a16="http://schemas.microsoft.com/office/drawing/2014/main" xmlns="" id="{0A9F0495-0ABD-44A3-A917-926C3E988513}"/>
                      </a:ext>
                    </a:extLst>
                  </p:cNvPr>
                  <p:cNvSpPr txBox="1"/>
                  <p:nvPr/>
                </p:nvSpPr>
                <p:spPr>
                  <a:xfrm>
                    <a:off x="8925667" y="2297146"/>
                    <a:ext cx="552459" cy="523220"/>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6</a:t>
                    </a:r>
                    <a:endParaRPr lang="zh-CN" altLang="en-US" sz="2800" baseline="-25000" dirty="0">
                      <a:solidFill>
                        <a:schemeClr val="bg1"/>
                      </a:solidFill>
                    </a:endParaRPr>
                  </a:p>
                </p:txBody>
              </p:sp>
            </p:grpSp>
            <p:sp>
              <p:nvSpPr>
                <p:cNvPr id="105" name="文本框 104">
                  <a:extLst>
                    <a:ext uri="{FF2B5EF4-FFF2-40B4-BE49-F238E27FC236}">
                      <a16:creationId xmlns:a16="http://schemas.microsoft.com/office/drawing/2014/main" xmlns="" id="{AD70F169-B560-45DA-A6D4-38C4753EDDD5}"/>
                    </a:ext>
                  </a:extLst>
                </p:cNvPr>
                <p:cNvSpPr txBox="1"/>
                <p:nvPr/>
              </p:nvSpPr>
              <p:spPr>
                <a:xfrm rot="8042842">
                  <a:off x="8364591" y="3138205"/>
                  <a:ext cx="1256179" cy="1191483"/>
                </a:xfrm>
                <a:prstGeom prst="rect">
                  <a:avLst/>
                </a:prstGeom>
                <a:noFill/>
              </p:spPr>
              <p:txBody>
                <a:bodyPr wrap="square">
                  <a:prstTxWarp prst="textCircle">
                    <a:avLst>
                      <a:gd name="adj" fmla="val 11118154"/>
                    </a:avLst>
                  </a:prstTxWarp>
                  <a:spAutoFit/>
                </a:bodyPr>
                <a:lstStyle/>
                <a:p>
                  <a:r>
                    <a:rPr lang="en-US" altLang="zh-CN" sz="2800" dirty="0"/>
                    <a:t>0      1      2      3    4       5   </a:t>
                  </a:r>
                  <a:endParaRPr lang="zh-CN" altLang="en-US" sz="2800" baseline="-25000" dirty="0"/>
                </a:p>
              </p:txBody>
            </p:sp>
          </p:grpSp>
          <p:sp>
            <p:nvSpPr>
              <p:cNvPr id="101" name="文本框 100">
                <a:extLst>
                  <a:ext uri="{FF2B5EF4-FFF2-40B4-BE49-F238E27FC236}">
                    <a16:creationId xmlns:a16="http://schemas.microsoft.com/office/drawing/2014/main" xmlns="" id="{8D30DDE2-75D2-438E-9A60-E0A88CAC42BD}"/>
                  </a:ext>
                </a:extLst>
              </p:cNvPr>
              <p:cNvSpPr txBox="1"/>
              <p:nvPr/>
            </p:nvSpPr>
            <p:spPr>
              <a:xfrm>
                <a:off x="9799226" y="4092628"/>
                <a:ext cx="552459" cy="523219"/>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8</a:t>
                </a:r>
                <a:endParaRPr lang="zh-CN" altLang="en-US" sz="2800" baseline="-25000" dirty="0">
                  <a:solidFill>
                    <a:schemeClr val="bg1"/>
                  </a:solidFill>
                </a:endParaRPr>
              </a:p>
            </p:txBody>
          </p:sp>
          <p:sp>
            <p:nvSpPr>
              <p:cNvPr id="102" name="文本框 101">
                <a:extLst>
                  <a:ext uri="{FF2B5EF4-FFF2-40B4-BE49-F238E27FC236}">
                    <a16:creationId xmlns:a16="http://schemas.microsoft.com/office/drawing/2014/main" xmlns="" id="{638FA86C-7BD9-42AA-973D-8B6A36BAE4D3}"/>
                  </a:ext>
                </a:extLst>
              </p:cNvPr>
              <p:cNvSpPr txBox="1"/>
              <p:nvPr/>
            </p:nvSpPr>
            <p:spPr>
              <a:xfrm>
                <a:off x="9854801" y="2802055"/>
                <a:ext cx="552459" cy="523219"/>
              </a:xfrm>
              <a:prstGeom prst="rect">
                <a:avLst/>
              </a:prstGeom>
              <a:noFill/>
            </p:spPr>
            <p:txBody>
              <a:bodyPr wrap="square">
                <a:spAutoFit/>
              </a:bodyPr>
              <a:lstStyle/>
              <a:p>
                <a:r>
                  <a:rPr lang="en-US" altLang="zh-CN" sz="2800" dirty="0">
                    <a:solidFill>
                      <a:schemeClr val="bg1"/>
                    </a:solidFill>
                  </a:rPr>
                  <a:t>a</a:t>
                </a:r>
                <a:r>
                  <a:rPr lang="en-US" altLang="zh-CN" sz="2800" baseline="-25000" dirty="0">
                    <a:solidFill>
                      <a:schemeClr val="bg1"/>
                    </a:solidFill>
                  </a:rPr>
                  <a:t>7</a:t>
                </a:r>
                <a:endParaRPr lang="zh-CN" altLang="en-US" sz="2800" baseline="-25000" dirty="0">
                  <a:solidFill>
                    <a:schemeClr val="bg1"/>
                  </a:solidFill>
                </a:endParaRPr>
              </a:p>
            </p:txBody>
          </p:sp>
        </p:grpSp>
      </p:grpSp>
    </p:spTree>
    <p:extLst>
      <p:ext uri="{BB962C8B-B14F-4D97-AF65-F5344CB8AC3E}">
        <p14:creationId xmlns:p14="http://schemas.microsoft.com/office/powerpoint/2010/main" val="37684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fade">
                                      <p:cBhvr>
                                        <p:cTn id="5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p:txBody>
          <a:bodyPr/>
          <a:lstStyle/>
          <a:p>
            <a:r>
              <a:rPr lang="zh-CN" altLang="en-US" dirty="0"/>
              <a:t>循环队列入队</a:t>
            </a:r>
          </a:p>
        </p:txBody>
      </p:sp>
      <p:sp>
        <p:nvSpPr>
          <p:cNvPr id="3" name="内容占位符 2">
            <a:extLst>
              <a:ext uri="{FF2B5EF4-FFF2-40B4-BE49-F238E27FC236}">
                <a16:creationId xmlns:a16="http://schemas.microsoft.com/office/drawing/2014/main" xmlns="" id="{F86D2635-61D9-4E1B-A2A4-E84952AC3FDF}"/>
              </a:ext>
            </a:extLst>
          </p:cNvPr>
          <p:cNvSpPr>
            <a:spLocks noGrp="1"/>
          </p:cNvSpPr>
          <p:nvPr>
            <p:ph idx="1"/>
          </p:nvPr>
        </p:nvSpPr>
        <p: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Status </a:t>
            </a:r>
            <a:r>
              <a:rPr kumimoji="1" lang="en-US" altLang="zh-CN" sz="2400" dirty="0" err="1">
                <a:solidFill>
                  <a:schemeClr val="tx1"/>
                </a:solidFill>
                <a:latin typeface="Calibri" panose="020F0502020204030204"/>
                <a:cs typeface="Times New Roman" panose="02020603050405020304" pitchFamily="18" charset="0"/>
              </a:rPr>
              <a:t>en_cycque</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sqqueue</a:t>
            </a:r>
            <a:r>
              <a:rPr kumimoji="1" lang="en-US" altLang="zh-CN" sz="2400" dirty="0">
                <a:solidFill>
                  <a:schemeClr val="tx1"/>
                </a:solidFill>
                <a:latin typeface="Calibri" panose="020F0502020204030204"/>
                <a:cs typeface="Times New Roman" panose="02020603050405020304" pitchFamily="18" charset="0"/>
              </a:rPr>
              <a:t> &amp;q, </a:t>
            </a:r>
            <a:r>
              <a:rPr kumimoji="1" lang="en-US" altLang="zh-CN" sz="2400" dirty="0" err="1">
                <a:solidFill>
                  <a:schemeClr val="tx1"/>
                </a:solidFill>
                <a:latin typeface="Calibri" panose="020F0502020204030204"/>
                <a:cs typeface="Times New Roman" panose="02020603050405020304" pitchFamily="18" charset="0"/>
              </a:rPr>
              <a:t>ElemType</a:t>
            </a:r>
            <a:r>
              <a:rPr kumimoji="1" lang="en-US" altLang="zh-CN" sz="2400" dirty="0">
                <a:solidFill>
                  <a:schemeClr val="tx1"/>
                </a:solidFill>
                <a:latin typeface="Calibri" panose="020F0502020204030204"/>
                <a:cs typeface="Times New Roman" panose="02020603050405020304" pitchFamily="18" charset="0"/>
              </a:rPr>
              <a:t> x)</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a:solidFill>
                  <a:srgbClr val="FF0000"/>
                </a:solidFill>
                <a:latin typeface="Calibri" panose="020F0502020204030204"/>
                <a:cs typeface="Times New Roman" panose="02020603050405020304" pitchFamily="18" charset="0"/>
              </a:rPr>
              <a:t> </a:t>
            </a:r>
            <a:r>
              <a:rPr kumimoji="1" lang="en-US" altLang="zh-CN" sz="2400" dirty="0" err="1">
                <a:solidFill>
                  <a:srgbClr val="FF0000"/>
                </a:solidFill>
                <a:latin typeface="Calibri" panose="020F0502020204030204"/>
                <a:cs typeface="Times New Roman" panose="02020603050405020304" pitchFamily="18" charset="0"/>
              </a:rPr>
              <a:t>i</a:t>
            </a:r>
            <a:r>
              <a:rPr kumimoji="1" lang="en-US" altLang="zh-CN" sz="2400" dirty="0">
                <a:solidFill>
                  <a:srgbClr val="FF0000"/>
                </a:solidFill>
                <a:latin typeface="Calibri" panose="020F0502020204030204"/>
                <a:cs typeface="Times New Roman" panose="02020603050405020304" pitchFamily="18" charset="0"/>
              </a:rPr>
              <a:t>= (q→rear+1)% </a:t>
            </a:r>
            <a:r>
              <a:rPr kumimoji="1" lang="en-US" altLang="zh-CN" sz="2400" dirty="0" err="1">
                <a:solidFill>
                  <a:srgbClr val="FF0000"/>
                </a:solidFill>
                <a:latin typeface="Calibri" panose="020F0502020204030204"/>
                <a:cs typeface="Times New Roman" panose="02020603050405020304" pitchFamily="18" charset="0"/>
              </a:rPr>
              <a:t>queuesize</a:t>
            </a:r>
            <a:r>
              <a:rPr kumimoji="1" lang="en-US" altLang="zh-CN" sz="2400" dirty="0">
                <a:solidFill>
                  <a:schemeClr val="tx1"/>
                </a:solidFill>
                <a:latin typeface="Calibri" panose="020F0502020204030204"/>
                <a:cs typeface="Times New Roman" panose="02020603050405020304" pitchFamily="18" charset="0"/>
              </a:rPr>
              <a:t>; </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if ((</a:t>
            </a:r>
            <a:r>
              <a:rPr kumimoji="1" lang="en-US" altLang="zh-CN" sz="2400" dirty="0" err="1">
                <a:solidFill>
                  <a:schemeClr val="tx1"/>
                </a:solidFill>
                <a:latin typeface="Calibri" panose="020F0502020204030204"/>
                <a:cs typeface="Times New Roman" panose="02020603050405020304" pitchFamily="18" charset="0"/>
              </a:rPr>
              <a:t>i</a:t>
            </a: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q→front</a:t>
            </a:r>
            <a:r>
              <a:rPr kumimoji="1" lang="en-US" altLang="zh-CN" sz="2400" dirty="0">
                <a:solidFill>
                  <a:schemeClr val="tx1"/>
                </a:solidFill>
                <a:latin typeface="Calibri" panose="020F0502020204030204"/>
                <a:cs typeface="Times New Roman" panose="02020603050405020304" pitchFamily="18" charset="0"/>
              </a:rPr>
              <a:t>)   return OVERFLOW;</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q→sq</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q→rear</a:t>
            </a:r>
            <a:r>
              <a:rPr kumimoji="1" lang="en-US" altLang="zh-CN" sz="2400" dirty="0">
                <a:solidFill>
                  <a:schemeClr val="tx1"/>
                </a:solidFill>
                <a:latin typeface="Calibri" panose="020F0502020204030204"/>
                <a:cs typeface="Times New Roman" panose="02020603050405020304" pitchFamily="18" charset="0"/>
              </a:rPr>
              <a:t>]=x;</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rgbClr val="FF0000"/>
                </a:solidFill>
                <a:latin typeface="Calibri" panose="020F0502020204030204"/>
                <a:cs typeface="Times New Roman" panose="02020603050405020304" pitchFamily="18" charset="0"/>
              </a:rPr>
              <a:t>q→rear</a:t>
            </a:r>
            <a:r>
              <a:rPr kumimoji="1" lang="en-US" altLang="zh-CN" sz="2400" dirty="0">
                <a:solidFill>
                  <a:srgbClr val="FF0000"/>
                </a:solidFill>
                <a:latin typeface="Calibri" panose="020F0502020204030204"/>
                <a:cs typeface="Times New Roman" panose="02020603050405020304" pitchFamily="18" charset="0"/>
              </a:rPr>
              <a:t>=</a:t>
            </a:r>
            <a:r>
              <a:rPr kumimoji="1" lang="en-US" altLang="zh-CN" sz="2400" dirty="0" err="1">
                <a:solidFill>
                  <a:srgbClr val="FF0000"/>
                </a:solidFill>
                <a:latin typeface="Calibri" panose="020F0502020204030204"/>
                <a:cs typeface="Times New Roman" panose="02020603050405020304" pitchFamily="18" charset="0"/>
              </a:rPr>
              <a:t>i</a:t>
            </a:r>
            <a:r>
              <a:rPr kumimoji="1" lang="en-US" altLang="zh-CN" sz="2400" dirty="0">
                <a:solidFill>
                  <a:schemeClr val="tx1"/>
                </a:solidFill>
                <a:latin typeface="Calibri" panose="020F0502020204030204"/>
                <a:cs typeface="Times New Roman" panose="02020603050405020304" pitchFamily="18" charset="0"/>
              </a:rPr>
              <a:t>; </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return OK;</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a:t>
            </a:r>
          </a:p>
          <a:p>
            <a:pPr marL="0" defTabSz="914400">
              <a:lnSpc>
                <a:spcPct val="130000"/>
              </a:lnSpc>
              <a:buNone/>
            </a:pPr>
            <a:endParaRPr kumimoji="1" lang="zh-CN" altLang="en-US" sz="2400" dirty="0">
              <a:solidFill>
                <a:schemeClr val="tx1"/>
              </a:solidFill>
              <a:latin typeface="Calibri" panose="020F0502020204030204"/>
              <a:cs typeface="Times New Roman" panose="02020603050405020304" pitchFamily="18" charset="0"/>
            </a:endParaRPr>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5" name="Rectangle 2">
            <a:extLst>
              <a:ext uri="{FF2B5EF4-FFF2-40B4-BE49-F238E27FC236}">
                <a16:creationId xmlns:a16="http://schemas.microsoft.com/office/drawing/2014/main" xmlns="" id="{4179EA64-6683-4334-A245-1A1006B1B03D}"/>
              </a:ext>
            </a:extLst>
          </p:cNvPr>
          <p:cNvSpPr>
            <a:spLocks noChangeArrowheads="1"/>
          </p:cNvSpPr>
          <p:nvPr/>
        </p:nvSpPr>
        <p:spPr bwMode="auto">
          <a:xfrm>
            <a:off x="4568508" y="5467033"/>
            <a:ext cx="6831012" cy="523220"/>
          </a:xfrm>
          <a:prstGeom prst="rect">
            <a:avLst/>
          </a:prstGeom>
          <a:solidFill>
            <a:schemeClr val="tx2">
              <a:lumMod val="40000"/>
              <a:lumOff val="60000"/>
            </a:schemeClr>
          </a:solidFill>
          <a:ln w="254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val="1"/>
            </a:ext>
          </a:extLst>
        </p:spPr>
        <p:txBody>
          <a:bodyPr wrap="squar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Clr>
                <a:srgbClr val="CCFF33"/>
              </a:buClr>
              <a:buFont typeface="Wingdings" panose="05000000000000000000" pitchFamily="2" charset="2"/>
              <a:buNone/>
            </a:pPr>
            <a:r>
              <a:rPr kumimoji="1" lang="zh-CN" altLang="zh-CN" dirty="0">
                <a:solidFill>
                  <a:schemeClr val="bg1"/>
                </a:solidFill>
                <a:latin typeface="+mn-lt"/>
                <a:ea typeface="+mj-ea"/>
              </a:rPr>
              <a:t>入队：</a:t>
            </a:r>
            <a:r>
              <a:rPr kumimoji="1" lang="en-US" altLang="zh-CN" dirty="0">
                <a:solidFill>
                  <a:schemeClr val="bg1"/>
                </a:solidFill>
                <a:latin typeface="+mn-lt"/>
                <a:ea typeface="+mj-ea"/>
              </a:rPr>
              <a:t>sq[rear]=x;</a:t>
            </a:r>
            <a:r>
              <a:rPr kumimoji="1" lang="zh-CN" altLang="zh-CN" dirty="0">
                <a:solidFill>
                  <a:schemeClr val="bg1"/>
                </a:solidFill>
                <a:latin typeface="+mn-lt"/>
                <a:ea typeface="+mj-ea"/>
              </a:rPr>
              <a:t> </a:t>
            </a:r>
            <a:r>
              <a:rPr kumimoji="1" lang="en-US" altLang="zh-CN" dirty="0">
                <a:solidFill>
                  <a:schemeClr val="bg1"/>
                </a:solidFill>
                <a:latin typeface="+mn-lt"/>
                <a:ea typeface="+mj-ea"/>
              </a:rPr>
              <a:t>  rear=(rear+1)%</a:t>
            </a:r>
            <a:r>
              <a:rPr kumimoji="1" lang="en-US" altLang="zh-CN" dirty="0" err="1">
                <a:solidFill>
                  <a:schemeClr val="bg1"/>
                </a:solidFill>
                <a:latin typeface="+mn-lt"/>
                <a:ea typeface="+mj-ea"/>
              </a:rPr>
              <a:t>queuesize</a:t>
            </a:r>
            <a:endParaRPr kumimoji="1" lang="en-US" altLang="zh-CN" dirty="0">
              <a:solidFill>
                <a:schemeClr val="bg1"/>
              </a:solidFill>
              <a:latin typeface="+mn-lt"/>
              <a:ea typeface="+mj-ea"/>
            </a:endParaRPr>
          </a:p>
        </p:txBody>
      </p:sp>
    </p:spTree>
    <p:extLst>
      <p:ext uri="{BB962C8B-B14F-4D97-AF65-F5344CB8AC3E}">
        <p14:creationId xmlns:p14="http://schemas.microsoft.com/office/powerpoint/2010/main" val="117215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p:txBody>
          <a:bodyPr/>
          <a:lstStyle/>
          <a:p>
            <a:r>
              <a:rPr lang="zh-CN" altLang="en-US" dirty="0"/>
              <a:t>循环队列出队</a:t>
            </a:r>
          </a:p>
        </p:txBody>
      </p:sp>
      <p:sp>
        <p:nvSpPr>
          <p:cNvPr id="3" name="内容占位符 2">
            <a:extLst>
              <a:ext uri="{FF2B5EF4-FFF2-40B4-BE49-F238E27FC236}">
                <a16:creationId xmlns:a16="http://schemas.microsoft.com/office/drawing/2014/main" xmlns="" id="{F86D2635-61D9-4E1B-A2A4-E84952AC3FDF}"/>
              </a:ext>
            </a:extLst>
          </p:cNvPr>
          <p:cNvSpPr>
            <a:spLocks noGrp="1"/>
          </p:cNvSpPr>
          <p:nvPr>
            <p:ph idx="1"/>
          </p:nvPr>
        </p:nvSpPr>
        <p: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status </a:t>
            </a:r>
            <a:r>
              <a:rPr kumimoji="1" lang="en-US" altLang="zh-CN" sz="2400" dirty="0" err="1">
                <a:solidFill>
                  <a:schemeClr val="tx1"/>
                </a:solidFill>
                <a:latin typeface="Calibri" panose="020F0502020204030204"/>
                <a:cs typeface="Times New Roman" panose="02020603050405020304" pitchFamily="18" charset="0"/>
              </a:rPr>
              <a:t>dl_cycque</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sqqueue</a:t>
            </a:r>
            <a:r>
              <a:rPr kumimoji="1" lang="en-US" altLang="zh-CN" sz="2400" dirty="0">
                <a:solidFill>
                  <a:schemeClr val="tx1"/>
                </a:solidFill>
                <a:latin typeface="Calibri" panose="020F0502020204030204"/>
                <a:cs typeface="Times New Roman" panose="02020603050405020304" pitchFamily="18" charset="0"/>
              </a:rPr>
              <a:t> &amp;q, </a:t>
            </a:r>
            <a:r>
              <a:rPr kumimoji="1" lang="en-US" altLang="zh-CN" sz="2400" dirty="0" err="1">
                <a:solidFill>
                  <a:schemeClr val="tx1"/>
                </a:solidFill>
                <a:latin typeface="Calibri" panose="020F0502020204030204"/>
                <a:cs typeface="Times New Roman" panose="02020603050405020304" pitchFamily="18" charset="0"/>
              </a:rPr>
              <a:t>ElemType</a:t>
            </a:r>
            <a:r>
              <a:rPr kumimoji="1" lang="en-US" altLang="zh-CN" sz="2400" dirty="0">
                <a:solidFill>
                  <a:schemeClr val="tx1"/>
                </a:solidFill>
                <a:latin typeface="Calibri" panose="020F0502020204030204"/>
                <a:cs typeface="Times New Roman" panose="02020603050405020304" pitchFamily="18" charset="0"/>
              </a:rPr>
              <a:t> &amp;x </a:t>
            </a:r>
            <a:r>
              <a:rPr kumimoji="1" lang="zh-CN" altLang="en-US" sz="2400" dirty="0">
                <a:solidFill>
                  <a:schemeClr val="tx1"/>
                </a:solidFill>
                <a:latin typeface="Calibri" panose="020F0502020204030204"/>
                <a:cs typeface="Times New Roman" panose="02020603050405020304" pitchFamily="18" charset="0"/>
              </a:rPr>
              <a:t>）</a:t>
            </a:r>
          </a:p>
          <a:p>
            <a:pPr marL="0" defTabSz="914400">
              <a:lnSpc>
                <a:spcPct val="130000"/>
              </a:lnSpc>
              <a:buNone/>
            </a:pPr>
            <a:r>
              <a:rPr kumimoji="1" lang="zh-CN" altLang="en-US" sz="2400" dirty="0">
                <a:solidFill>
                  <a:schemeClr val="tx1"/>
                </a:solidFill>
                <a:latin typeface="Calibri" panose="020F0502020204030204"/>
                <a:cs typeface="Times New Roman" panose="02020603050405020304" pitchFamily="18" charset="0"/>
              </a:rPr>
              <a:t> </a:t>
            </a:r>
            <a:r>
              <a:rPr kumimoji="1" lang="en-US" altLang="zh-CN" sz="2400" dirty="0">
                <a:solidFill>
                  <a:schemeClr val="tx1"/>
                </a:solidFill>
                <a:latin typeface="Calibri" panose="020F0502020204030204"/>
                <a:cs typeface="Times New Roman" panose="02020603050405020304" pitchFamily="18" charset="0"/>
              </a:rPr>
              <a:t>{</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if(</a:t>
            </a:r>
            <a:r>
              <a:rPr kumimoji="1" lang="en-US" altLang="zh-CN" sz="2400" dirty="0" err="1">
                <a:solidFill>
                  <a:schemeClr val="tx1"/>
                </a:solidFill>
                <a:latin typeface="Calibri" panose="020F0502020204030204"/>
                <a:cs typeface="Times New Roman" panose="02020603050405020304" pitchFamily="18" charset="0"/>
              </a:rPr>
              <a:t>q→front</a:t>
            </a: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chemeClr val="tx1"/>
                </a:solidFill>
                <a:latin typeface="Calibri" panose="020F0502020204030204"/>
                <a:cs typeface="Times New Roman" panose="02020603050405020304" pitchFamily="18" charset="0"/>
              </a:rPr>
              <a:t>q→rear</a:t>
            </a:r>
            <a:r>
              <a:rPr kumimoji="1" lang="en-US" altLang="zh-CN" sz="2400" dirty="0">
                <a:solidFill>
                  <a:schemeClr val="tx1"/>
                </a:solidFill>
                <a:latin typeface="Calibri" panose="020F0502020204030204"/>
                <a:cs typeface="Times New Roman" panose="02020603050405020304" pitchFamily="18" charset="0"/>
              </a:rPr>
              <a:t>)  return UNDERFLOW;</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x= </a:t>
            </a:r>
            <a:r>
              <a:rPr kumimoji="1" lang="en-US" altLang="zh-CN" sz="2400" dirty="0" err="1">
                <a:solidFill>
                  <a:schemeClr val="tx1"/>
                </a:solidFill>
                <a:latin typeface="Calibri" panose="020F0502020204030204"/>
                <a:cs typeface="Times New Roman" panose="02020603050405020304" pitchFamily="18" charset="0"/>
              </a:rPr>
              <a:t>q→sq</a:t>
            </a:r>
            <a:r>
              <a:rPr kumimoji="1" lang="en-US" altLang="zh-CN" sz="2400" dirty="0">
                <a:solidFill>
                  <a:schemeClr val="tx1"/>
                </a:solidFill>
                <a:latin typeface="Calibri" panose="020F0502020204030204"/>
                <a:cs typeface="Times New Roman" panose="02020603050405020304" pitchFamily="18" charset="0"/>
              </a:rPr>
              <a:t>[</a:t>
            </a:r>
            <a:r>
              <a:rPr kumimoji="1" lang="en-US" altLang="zh-CN" sz="2400" dirty="0" err="1">
                <a:solidFill>
                  <a:schemeClr val="tx1"/>
                </a:solidFill>
                <a:latin typeface="Calibri" panose="020F0502020204030204"/>
                <a:cs typeface="Times New Roman" panose="02020603050405020304" pitchFamily="18" charset="0"/>
              </a:rPr>
              <a:t>q→front</a:t>
            </a:r>
            <a:r>
              <a:rPr kumimoji="1" lang="en-US" altLang="zh-CN" sz="2400" dirty="0">
                <a:solidFill>
                  <a:schemeClr val="tx1"/>
                </a:solidFill>
                <a:latin typeface="Calibri" panose="020F0502020204030204"/>
                <a:cs typeface="Times New Roman" panose="02020603050405020304" pitchFamily="18" charset="0"/>
              </a:rPr>
              <a:t>];</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a:t>
            </a:r>
            <a:r>
              <a:rPr kumimoji="1" lang="en-US" altLang="zh-CN" sz="2400" dirty="0" err="1">
                <a:solidFill>
                  <a:srgbClr val="FF0000"/>
                </a:solidFill>
                <a:latin typeface="Calibri" panose="020F0502020204030204"/>
                <a:cs typeface="Times New Roman" panose="02020603050405020304" pitchFamily="18" charset="0"/>
              </a:rPr>
              <a:t>q→front</a:t>
            </a:r>
            <a:r>
              <a:rPr kumimoji="1" lang="en-US" altLang="zh-CN" sz="2400" dirty="0">
                <a:solidFill>
                  <a:srgbClr val="FF0000"/>
                </a:solidFill>
                <a:latin typeface="Calibri" panose="020F0502020204030204"/>
                <a:cs typeface="Times New Roman" panose="02020603050405020304" pitchFamily="18" charset="0"/>
              </a:rPr>
              <a:t> = (q→front+1)%</a:t>
            </a:r>
            <a:r>
              <a:rPr kumimoji="1" lang="en-US" altLang="zh-CN" sz="2400" dirty="0" err="1">
                <a:solidFill>
                  <a:srgbClr val="FF0000"/>
                </a:solidFill>
                <a:latin typeface="Calibri" panose="020F0502020204030204"/>
                <a:cs typeface="Times New Roman" panose="02020603050405020304" pitchFamily="18" charset="0"/>
              </a:rPr>
              <a:t>queuesize</a:t>
            </a:r>
            <a:r>
              <a:rPr kumimoji="1" lang="en-US" altLang="zh-CN" sz="2400" dirty="0">
                <a:solidFill>
                  <a:srgbClr val="FF0000"/>
                </a:solidFill>
                <a:latin typeface="Calibri" panose="020F0502020204030204"/>
                <a:cs typeface="Times New Roman" panose="02020603050405020304" pitchFamily="18" charset="0"/>
              </a:rPr>
              <a:t>;</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    return  OK;</a:t>
            </a:r>
          </a:p>
          <a:p>
            <a:pPr marL="0" defTabSz="914400">
              <a:lnSpc>
                <a:spcPct val="130000"/>
              </a:lnSpc>
              <a:buNone/>
            </a:pPr>
            <a:r>
              <a:rPr kumimoji="1" lang="en-US" altLang="zh-CN" sz="2400" dirty="0">
                <a:solidFill>
                  <a:schemeClr val="tx1"/>
                </a:solidFill>
                <a:latin typeface="Calibri" panose="020F0502020204030204"/>
                <a:cs typeface="Times New Roman" panose="02020603050405020304" pitchFamily="18" charset="0"/>
              </a:rPr>
              <a:t>}</a:t>
            </a:r>
          </a:p>
          <a:p>
            <a:pPr marL="0" defTabSz="914400">
              <a:lnSpc>
                <a:spcPct val="130000"/>
              </a:lnSpc>
              <a:buNone/>
            </a:pPr>
            <a:endParaRPr kumimoji="1" lang="zh-CN" altLang="en-US" sz="2400" dirty="0">
              <a:solidFill>
                <a:schemeClr val="tx1"/>
              </a:solidFill>
              <a:latin typeface="Calibri" panose="020F0502020204030204"/>
              <a:cs typeface="Times New Roman" panose="02020603050405020304" pitchFamily="18" charset="0"/>
            </a:endParaRPr>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5" name="Rectangle 2">
            <a:extLst>
              <a:ext uri="{FF2B5EF4-FFF2-40B4-BE49-F238E27FC236}">
                <a16:creationId xmlns:a16="http://schemas.microsoft.com/office/drawing/2014/main" xmlns="" id="{56F220C0-6626-4A02-B726-3967B8FBCF64}"/>
              </a:ext>
            </a:extLst>
          </p:cNvPr>
          <p:cNvSpPr>
            <a:spLocks noChangeArrowheads="1"/>
          </p:cNvSpPr>
          <p:nvPr/>
        </p:nvSpPr>
        <p:spPr bwMode="auto">
          <a:xfrm>
            <a:off x="4457065" y="5517833"/>
            <a:ext cx="6970050" cy="523220"/>
          </a:xfrm>
          <a:prstGeom prst="rect">
            <a:avLst/>
          </a:prstGeom>
          <a:solidFill>
            <a:schemeClr val="tx2">
              <a:lumMod val="40000"/>
              <a:lumOff val="60000"/>
            </a:schemeClr>
          </a:solidFill>
          <a:ln w="254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val="1"/>
            </a:ext>
          </a:extLst>
        </p:spPr>
        <p:txBody>
          <a:bodyPr wrap="square">
            <a:spAutoFit/>
          </a:bodyPr>
          <a:lstStyle/>
          <a:p>
            <a:pPr eaLnBrk="0" hangingPunct="0">
              <a:buClr>
                <a:srgbClr val="CCFF33"/>
              </a:buClr>
              <a:buFont typeface="Wingdings" panose="05000000000000000000" pitchFamily="2" charset="2"/>
              <a:buNone/>
            </a:pPr>
            <a:r>
              <a:rPr kumimoji="1" lang="zh-CN" altLang="zh-CN" sz="2800" dirty="0">
                <a:solidFill>
                  <a:schemeClr val="bg1"/>
                </a:solidFill>
                <a:ea typeface="+mj-ea"/>
              </a:rPr>
              <a:t>出队：</a:t>
            </a:r>
            <a:r>
              <a:rPr kumimoji="1" lang="en-US" altLang="zh-CN" sz="2800" dirty="0">
                <a:solidFill>
                  <a:schemeClr val="bg1"/>
                </a:solidFill>
                <a:ea typeface="+mj-ea"/>
              </a:rPr>
              <a:t>x=sq[front];</a:t>
            </a:r>
            <a:r>
              <a:rPr kumimoji="1" lang="zh-CN" altLang="zh-CN" sz="2800" dirty="0">
                <a:solidFill>
                  <a:schemeClr val="bg1"/>
                </a:solidFill>
                <a:ea typeface="+mj-ea"/>
              </a:rPr>
              <a:t> </a:t>
            </a:r>
            <a:r>
              <a:rPr kumimoji="1" lang="en-US" altLang="zh-CN" sz="2800" dirty="0">
                <a:solidFill>
                  <a:schemeClr val="bg1"/>
                </a:solidFill>
                <a:ea typeface="+mj-ea"/>
              </a:rPr>
              <a:t>front=(front+1)%</a:t>
            </a:r>
            <a:r>
              <a:rPr kumimoji="1" lang="en-US" altLang="zh-CN" sz="2800" dirty="0" err="1">
                <a:solidFill>
                  <a:schemeClr val="bg1"/>
                </a:solidFill>
                <a:ea typeface="+mj-ea"/>
              </a:rPr>
              <a:t>queuesize</a:t>
            </a:r>
            <a:endParaRPr kumimoji="1" lang="en-US" altLang="zh-CN" sz="2800" dirty="0">
              <a:solidFill>
                <a:schemeClr val="bg1"/>
              </a:solidFill>
              <a:ea typeface="+mj-ea"/>
            </a:endParaRPr>
          </a:p>
        </p:txBody>
      </p:sp>
    </p:spTree>
    <p:extLst>
      <p:ext uri="{BB962C8B-B14F-4D97-AF65-F5344CB8AC3E}">
        <p14:creationId xmlns:p14="http://schemas.microsoft.com/office/powerpoint/2010/main" val="57409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p:txBody>
          <a:bodyPr>
            <a:normAutofit/>
          </a:bodyPr>
          <a:lstStyle/>
          <a:p>
            <a:r>
              <a:rPr lang="zh-CN" altLang="en-US" dirty="0"/>
              <a:t>队列应用示例</a:t>
            </a:r>
          </a:p>
        </p:txBody>
      </p:sp>
      <p:sp>
        <p:nvSpPr>
          <p:cNvPr id="3" name="内容占位符 2">
            <a:extLst>
              <a:ext uri="{FF2B5EF4-FFF2-40B4-BE49-F238E27FC236}">
                <a16:creationId xmlns:a16="http://schemas.microsoft.com/office/drawing/2014/main" xmlns="" id="{F86D2635-61D9-4E1B-A2A4-E84952AC3FDF}"/>
              </a:ext>
            </a:extLst>
          </p:cNvPr>
          <p:cNvSpPr>
            <a:spLocks noGrp="1"/>
          </p:cNvSpPr>
          <p:nvPr>
            <p:ph idx="1"/>
          </p:nvPr>
        </p:nvSpPr>
        <p:spPr>
          <a:xfrm>
            <a:off x="609600" y="1600203"/>
            <a:ext cx="10972800" cy="828037"/>
          </a:xfrm>
        </p:spPr>
        <p:txBody>
          <a:bodyPr/>
          <a:lstStyle/>
          <a:p>
            <a:r>
              <a:rPr lang="zh-CN" altLang="en-US" dirty="0">
                <a:latin typeface="+mn-lt"/>
                <a:ea typeface="+mj-ea"/>
              </a:rPr>
              <a:t>计算并输出 </a:t>
            </a:r>
            <a:r>
              <a:rPr lang="en-US" altLang="zh-CN" dirty="0">
                <a:latin typeface="+mn-lt"/>
                <a:ea typeface="+mj-ea"/>
              </a:rPr>
              <a:t>n </a:t>
            </a:r>
            <a:r>
              <a:rPr lang="zh-CN" altLang="en-US" dirty="0">
                <a:latin typeface="+mn-lt"/>
                <a:ea typeface="+mj-ea"/>
              </a:rPr>
              <a:t>行杨辉三角的值</a:t>
            </a:r>
            <a:r>
              <a:rPr kumimoji="1" lang="en-US" altLang="zh-CN" b="1" dirty="0">
                <a:solidFill>
                  <a:srgbClr val="000000"/>
                </a:solidFill>
                <a:latin typeface="+mn-lt"/>
                <a:ea typeface="+mj-ea"/>
              </a:rPr>
              <a:t>	</a:t>
            </a:r>
            <a:endParaRPr lang="zh-CN" altLang="en-US" dirty="0">
              <a:latin typeface="+mn-lt"/>
              <a:ea typeface="+mj-ea"/>
            </a:endParaRPr>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sp>
        <p:nvSpPr>
          <p:cNvPr id="5" name="Text Box 2">
            <a:extLst>
              <a:ext uri="{FF2B5EF4-FFF2-40B4-BE49-F238E27FC236}">
                <a16:creationId xmlns:a16="http://schemas.microsoft.com/office/drawing/2014/main" xmlns="" id="{84124D20-44F6-4A5F-9D1A-00E20DB1DFD2}"/>
              </a:ext>
            </a:extLst>
          </p:cNvPr>
          <p:cNvSpPr txBox="1">
            <a:spLocks noChangeArrowheads="1"/>
          </p:cNvSpPr>
          <p:nvPr/>
        </p:nvSpPr>
        <p:spPr bwMode="auto">
          <a:xfrm>
            <a:off x="322578" y="3027365"/>
            <a:ext cx="4859022" cy="2962734"/>
          </a:xfrm>
          <a:prstGeom prst="rect">
            <a:avLst/>
          </a:prstGeom>
          <a:solidFill>
            <a:schemeClr val="accent3">
              <a:lumMod val="20000"/>
              <a:lumOff val="80000"/>
            </a:schemeClr>
          </a:solidFill>
          <a:ln>
            <a:noFill/>
          </a:ln>
          <a:scene3d>
            <a:camera prst="orthographicFront"/>
            <a:lightRig rig="threePt" dir="t"/>
          </a:scene3d>
          <a:sp3d>
            <a:bevelT w="152400" h="50800" prst="softRound"/>
          </a:sp3d>
        </p:spPr>
        <p:txBody>
          <a:bodyPr wrap="non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3200" dirty="0">
                <a:solidFill>
                  <a:srgbClr val="000000"/>
                </a:solidFill>
                <a:latin typeface="+mn-lt"/>
                <a:ea typeface="+mj-ea"/>
              </a:rPr>
              <a:t>第 </a:t>
            </a:r>
            <a:r>
              <a:rPr kumimoji="1" lang="en-US" altLang="zh-CN" sz="3200" dirty="0">
                <a:solidFill>
                  <a:srgbClr val="000000"/>
                </a:solidFill>
                <a:latin typeface="+mn-lt"/>
                <a:ea typeface="+mj-ea"/>
              </a:rPr>
              <a:t>1 </a:t>
            </a:r>
            <a:r>
              <a:rPr kumimoji="1" lang="zh-CN" altLang="en-US" sz="3200" dirty="0">
                <a:solidFill>
                  <a:srgbClr val="000000"/>
                </a:solidFill>
                <a:latin typeface="+mn-lt"/>
                <a:ea typeface="+mj-ea"/>
              </a:rPr>
              <a:t>行                </a:t>
            </a:r>
            <a:r>
              <a:rPr kumimoji="1" lang="en-US" altLang="zh-CN" sz="3200" dirty="0">
                <a:solidFill>
                  <a:srgbClr val="000000"/>
                </a:solidFill>
                <a:latin typeface="+mn-lt"/>
                <a:ea typeface="+mj-ea"/>
              </a:rPr>
              <a:t>1     1</a:t>
            </a:r>
          </a:p>
          <a:p>
            <a:pPr eaLnBrk="1" hangingPunct="1">
              <a:lnSpc>
                <a:spcPct val="150000"/>
              </a:lnSpc>
            </a:pPr>
            <a:r>
              <a:rPr kumimoji="1" lang="zh-CN" altLang="en-US" sz="3200" dirty="0">
                <a:solidFill>
                  <a:srgbClr val="000000"/>
                </a:solidFill>
                <a:latin typeface="+mn-lt"/>
                <a:ea typeface="+mj-ea"/>
              </a:rPr>
              <a:t>第 </a:t>
            </a:r>
            <a:r>
              <a:rPr kumimoji="1" lang="en-US" altLang="zh-CN" sz="3200" dirty="0">
                <a:solidFill>
                  <a:srgbClr val="000000"/>
                </a:solidFill>
                <a:latin typeface="+mn-lt"/>
                <a:ea typeface="+mj-ea"/>
              </a:rPr>
              <a:t>2 </a:t>
            </a:r>
            <a:r>
              <a:rPr kumimoji="1" lang="zh-CN" altLang="en-US" sz="3200" dirty="0">
                <a:solidFill>
                  <a:srgbClr val="000000"/>
                </a:solidFill>
                <a:latin typeface="+mn-lt"/>
                <a:ea typeface="+mj-ea"/>
              </a:rPr>
              <a:t>行             </a:t>
            </a:r>
            <a:r>
              <a:rPr kumimoji="1" lang="en-US" altLang="zh-CN" sz="3200" dirty="0">
                <a:solidFill>
                  <a:srgbClr val="000000"/>
                </a:solidFill>
                <a:latin typeface="+mn-lt"/>
                <a:ea typeface="+mj-ea"/>
              </a:rPr>
              <a:t>1    2     1  </a:t>
            </a:r>
          </a:p>
          <a:p>
            <a:pPr eaLnBrk="1" hangingPunct="1">
              <a:lnSpc>
                <a:spcPct val="150000"/>
              </a:lnSpc>
            </a:pPr>
            <a:r>
              <a:rPr kumimoji="1" lang="zh-CN" altLang="en-US" sz="3200" dirty="0">
                <a:solidFill>
                  <a:srgbClr val="000000"/>
                </a:solidFill>
                <a:latin typeface="+mn-lt"/>
                <a:ea typeface="+mj-ea"/>
              </a:rPr>
              <a:t>第 </a:t>
            </a:r>
            <a:r>
              <a:rPr kumimoji="1" lang="en-US" altLang="zh-CN" sz="3200" dirty="0">
                <a:solidFill>
                  <a:srgbClr val="000000"/>
                </a:solidFill>
                <a:latin typeface="+mn-lt"/>
                <a:ea typeface="+mj-ea"/>
              </a:rPr>
              <a:t>3 </a:t>
            </a:r>
            <a:r>
              <a:rPr kumimoji="1" lang="zh-CN" altLang="en-US" sz="3200" dirty="0">
                <a:solidFill>
                  <a:srgbClr val="000000"/>
                </a:solidFill>
                <a:latin typeface="+mn-lt"/>
                <a:ea typeface="+mj-ea"/>
              </a:rPr>
              <a:t>行         </a:t>
            </a:r>
            <a:r>
              <a:rPr kumimoji="1" lang="en-US" altLang="zh-CN" sz="3200" dirty="0">
                <a:solidFill>
                  <a:srgbClr val="000000"/>
                </a:solidFill>
                <a:latin typeface="+mn-lt"/>
                <a:ea typeface="+mj-ea"/>
              </a:rPr>
              <a:t>1     3     3     1</a:t>
            </a:r>
          </a:p>
          <a:p>
            <a:pPr eaLnBrk="1" hangingPunct="1">
              <a:lnSpc>
                <a:spcPct val="150000"/>
              </a:lnSpc>
            </a:pPr>
            <a:r>
              <a:rPr kumimoji="1" lang="zh-CN" altLang="en-US" sz="3200" dirty="0">
                <a:solidFill>
                  <a:srgbClr val="000000"/>
                </a:solidFill>
                <a:latin typeface="+mn-lt"/>
                <a:ea typeface="+mj-ea"/>
              </a:rPr>
              <a:t>第 </a:t>
            </a:r>
            <a:r>
              <a:rPr kumimoji="1" lang="en-US" altLang="zh-CN" sz="3200" dirty="0">
                <a:solidFill>
                  <a:srgbClr val="000000"/>
                </a:solidFill>
                <a:latin typeface="+mn-lt"/>
                <a:ea typeface="+mj-ea"/>
              </a:rPr>
              <a:t>4 </a:t>
            </a:r>
            <a:r>
              <a:rPr kumimoji="1" lang="zh-CN" altLang="en-US" sz="3200" dirty="0">
                <a:solidFill>
                  <a:srgbClr val="000000"/>
                </a:solidFill>
                <a:latin typeface="+mn-lt"/>
                <a:ea typeface="+mj-ea"/>
              </a:rPr>
              <a:t>行     </a:t>
            </a:r>
            <a:r>
              <a:rPr kumimoji="1" lang="en-US" altLang="zh-CN" sz="3200" dirty="0">
                <a:solidFill>
                  <a:srgbClr val="000000"/>
                </a:solidFill>
                <a:latin typeface="+mn-lt"/>
                <a:ea typeface="+mj-ea"/>
              </a:rPr>
              <a:t>1     4     6     4      1</a:t>
            </a:r>
          </a:p>
        </p:txBody>
      </p:sp>
      <p:sp>
        <p:nvSpPr>
          <p:cNvPr id="7" name="文本框 6">
            <a:extLst>
              <a:ext uri="{FF2B5EF4-FFF2-40B4-BE49-F238E27FC236}">
                <a16:creationId xmlns:a16="http://schemas.microsoft.com/office/drawing/2014/main" xmlns="" id="{89B02D65-AD1D-462B-9D15-BB130D4775DE}"/>
              </a:ext>
            </a:extLst>
          </p:cNvPr>
          <p:cNvSpPr txBox="1"/>
          <p:nvPr/>
        </p:nvSpPr>
        <p:spPr>
          <a:xfrm>
            <a:off x="5354320" y="3633018"/>
            <a:ext cx="6715760" cy="1311193"/>
          </a:xfrm>
          <a:prstGeom prst="rect">
            <a:avLst/>
          </a:prstGeom>
          <a:noFill/>
        </p:spPr>
        <p:txBody>
          <a:bodyPr wrap="square">
            <a:spAutoFit/>
          </a:bodyPr>
          <a:lstStyle/>
          <a:p>
            <a:pPr eaLnBrk="1" hangingPunct="1">
              <a:lnSpc>
                <a:spcPct val="150000"/>
              </a:lnSpc>
            </a:pPr>
            <a:r>
              <a:rPr kumimoji="1" lang="zh-CN" altLang="en-US" sz="2800" dirty="0">
                <a:solidFill>
                  <a:srgbClr val="000000"/>
                </a:solidFill>
                <a:ea typeface="+mj-ea"/>
              </a:rPr>
              <a:t>设第 </a:t>
            </a:r>
            <a:r>
              <a:rPr kumimoji="1" lang="en-US" altLang="zh-CN" sz="2800" dirty="0">
                <a:solidFill>
                  <a:srgbClr val="000000"/>
                </a:solidFill>
                <a:ea typeface="+mj-ea"/>
              </a:rPr>
              <a:t>i-1</a:t>
            </a:r>
            <a:r>
              <a:rPr kumimoji="1" lang="zh-CN" altLang="en-US" sz="2800" dirty="0">
                <a:solidFill>
                  <a:srgbClr val="000000"/>
                </a:solidFill>
                <a:ea typeface="+mj-ea"/>
              </a:rPr>
              <a:t>行的值：</a:t>
            </a:r>
            <a:r>
              <a:rPr kumimoji="1" lang="en-US" altLang="zh-CN" sz="2800" dirty="0">
                <a:solidFill>
                  <a:srgbClr val="000000"/>
                </a:solidFill>
                <a:ea typeface="+mj-ea"/>
              </a:rPr>
              <a:t>(a[0]=0) a[1]..a[</a:t>
            </a:r>
            <a:r>
              <a:rPr kumimoji="1" lang="en-US" altLang="zh-CN" sz="2800" dirty="0" err="1">
                <a:solidFill>
                  <a:srgbClr val="000000"/>
                </a:solidFill>
                <a:ea typeface="+mj-ea"/>
              </a:rPr>
              <a:t>i</a:t>
            </a:r>
            <a:r>
              <a:rPr kumimoji="1" lang="en-US" altLang="zh-CN" sz="2800" dirty="0">
                <a:solidFill>
                  <a:srgbClr val="000000"/>
                </a:solidFill>
                <a:ea typeface="+mj-ea"/>
              </a:rPr>
              <a:t>] (a[i+1]=0)</a:t>
            </a:r>
          </a:p>
          <a:p>
            <a:pPr eaLnBrk="1" hangingPunct="1">
              <a:lnSpc>
                <a:spcPct val="150000"/>
              </a:lnSpc>
            </a:pPr>
            <a:r>
              <a:rPr kumimoji="1" lang="zh-CN" altLang="en-US" sz="2800" dirty="0">
                <a:solidFill>
                  <a:srgbClr val="000000"/>
                </a:solidFill>
                <a:ea typeface="+mj-ea"/>
              </a:rPr>
              <a:t>则第 </a:t>
            </a:r>
            <a:r>
              <a:rPr kumimoji="1" lang="en-US" altLang="zh-CN" sz="2800" dirty="0" err="1">
                <a:solidFill>
                  <a:srgbClr val="000000"/>
                </a:solidFill>
                <a:ea typeface="+mj-ea"/>
              </a:rPr>
              <a:t>i</a:t>
            </a:r>
            <a:r>
              <a:rPr kumimoji="1" lang="en-US" altLang="zh-CN" sz="2800" dirty="0">
                <a:solidFill>
                  <a:srgbClr val="000000"/>
                </a:solidFill>
                <a:ea typeface="+mj-ea"/>
              </a:rPr>
              <a:t> </a:t>
            </a:r>
            <a:r>
              <a:rPr kumimoji="1" lang="zh-CN" altLang="en-US" sz="2800" dirty="0">
                <a:solidFill>
                  <a:srgbClr val="000000"/>
                </a:solidFill>
                <a:ea typeface="+mj-ea"/>
              </a:rPr>
              <a:t>行的值：</a:t>
            </a:r>
            <a:r>
              <a:rPr kumimoji="1" lang="en-US" altLang="zh-CN" sz="2800" dirty="0">
                <a:solidFill>
                  <a:srgbClr val="000000"/>
                </a:solidFill>
                <a:ea typeface="+mj-ea"/>
              </a:rPr>
              <a:t>b[j] = a[j-1]+a[j], j=1,2,…,i+1</a:t>
            </a:r>
          </a:p>
        </p:txBody>
      </p:sp>
    </p:spTree>
    <p:extLst>
      <p:ext uri="{BB962C8B-B14F-4D97-AF65-F5344CB8AC3E}">
        <p14:creationId xmlns:p14="http://schemas.microsoft.com/office/powerpoint/2010/main" val="286152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p:txBody>
          <a:bodyPr/>
          <a:lstStyle/>
          <a:p>
            <a:r>
              <a:rPr lang="zh-CN" altLang="en-US" dirty="0"/>
              <a:t>队列应用示例</a:t>
            </a:r>
          </a:p>
        </p:txBody>
      </p:sp>
      <p:sp>
        <p:nvSpPr>
          <p:cNvPr id="3" name="内容占位符 2">
            <a:extLst>
              <a:ext uri="{FF2B5EF4-FFF2-40B4-BE49-F238E27FC236}">
                <a16:creationId xmlns:a16="http://schemas.microsoft.com/office/drawing/2014/main" xmlns="" id="{F86D2635-61D9-4E1B-A2A4-E84952AC3FDF}"/>
              </a:ext>
            </a:extLst>
          </p:cNvPr>
          <p:cNvSpPr>
            <a:spLocks noGrp="1"/>
          </p:cNvSpPr>
          <p:nvPr>
            <p:ph idx="1"/>
          </p:nvPr>
        </p:nvSpPr>
        <p:spPr>
          <a:xfrm>
            <a:off x="498140" y="1767207"/>
            <a:ext cx="3555700" cy="4358959"/>
          </a:xfrm>
        </p:spPr>
        <p:txBody>
          <a:bodyPr>
            <a:normAutofit/>
          </a:bodyPr>
          <a:lstStyle/>
          <a:p>
            <a:r>
              <a:rPr kumimoji="1" lang="zh-CN" altLang="en-US" dirty="0">
                <a:solidFill>
                  <a:srgbClr val="000000"/>
                </a:solidFill>
                <a:latin typeface="+mn-lt"/>
                <a:ea typeface="+mj-ea"/>
              </a:rPr>
              <a:t>用循环队列实现打印杨辉三角</a:t>
            </a:r>
            <a:endParaRPr kumimoji="1" lang="en-US" altLang="zh-CN" dirty="0">
              <a:solidFill>
                <a:srgbClr val="000000"/>
              </a:solidFill>
              <a:latin typeface="+mn-lt"/>
              <a:ea typeface="+mj-ea"/>
            </a:endParaRPr>
          </a:p>
          <a:p>
            <a:pPr lvl="1"/>
            <a:r>
              <a:rPr kumimoji="1" lang="zh-CN" altLang="en-US" dirty="0">
                <a:solidFill>
                  <a:srgbClr val="000000"/>
                </a:solidFill>
                <a:latin typeface="+mn-lt"/>
                <a:ea typeface="+mj-ea"/>
              </a:rPr>
              <a:t>假设只计算三行，则队列的最大容量为</a:t>
            </a:r>
            <a:r>
              <a:rPr kumimoji="1" lang="en-US" altLang="zh-CN" dirty="0">
                <a:solidFill>
                  <a:srgbClr val="000000"/>
                </a:solidFill>
                <a:latin typeface="+mn-lt"/>
                <a:ea typeface="+mj-ea"/>
              </a:rPr>
              <a:t>5</a:t>
            </a:r>
          </a:p>
          <a:p>
            <a:pPr lvl="1"/>
            <a:r>
              <a:rPr kumimoji="1" lang="zh-CN" altLang="en-US" dirty="0">
                <a:solidFill>
                  <a:srgbClr val="000000"/>
                </a:solidFill>
                <a:latin typeface="+mn-lt"/>
                <a:ea typeface="+mj-ea"/>
              </a:rPr>
              <a:t>第一行首尾加入两个</a:t>
            </a:r>
            <a:r>
              <a:rPr kumimoji="1" lang="en-US" altLang="zh-CN" dirty="0">
                <a:solidFill>
                  <a:srgbClr val="000000"/>
                </a:solidFill>
                <a:latin typeface="+mn-lt"/>
                <a:ea typeface="+mj-ea"/>
              </a:rPr>
              <a:t>0</a:t>
            </a:r>
          </a:p>
          <a:p>
            <a:pPr lvl="1"/>
            <a:r>
              <a:rPr kumimoji="1" lang="zh-CN" altLang="en-US" dirty="0">
                <a:solidFill>
                  <a:srgbClr val="000000"/>
                </a:solidFill>
                <a:latin typeface="+mn-lt"/>
                <a:ea typeface="+mj-ea"/>
              </a:rPr>
              <a:t>其他行均插入</a:t>
            </a:r>
            <a:r>
              <a:rPr kumimoji="1" lang="en-US" altLang="zh-CN" dirty="0">
                <a:solidFill>
                  <a:srgbClr val="000000"/>
                </a:solidFill>
                <a:latin typeface="+mn-lt"/>
                <a:ea typeface="+mj-ea"/>
              </a:rPr>
              <a:t>0</a:t>
            </a:r>
            <a:r>
              <a:rPr kumimoji="1" lang="zh-CN" altLang="en-US" dirty="0">
                <a:solidFill>
                  <a:srgbClr val="000000"/>
                </a:solidFill>
                <a:latin typeface="+mn-lt"/>
                <a:ea typeface="+mj-ea"/>
              </a:rPr>
              <a:t>为行界标</a:t>
            </a:r>
            <a:endParaRPr lang="zh-CN" altLang="en-US" dirty="0"/>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graphicFrame>
        <p:nvGraphicFramePr>
          <p:cNvPr id="100" name="表格 6">
            <a:extLst>
              <a:ext uri="{FF2B5EF4-FFF2-40B4-BE49-F238E27FC236}">
                <a16:creationId xmlns:a16="http://schemas.microsoft.com/office/drawing/2014/main" xmlns="" id="{DD7F61DB-4803-4B87-A73B-44F040AA42FC}"/>
              </a:ext>
            </a:extLst>
          </p:cNvPr>
          <p:cNvGraphicFramePr>
            <a:graphicFrameLocks noGrp="1"/>
          </p:cNvGraphicFramePr>
          <p:nvPr>
            <p:extLst>
              <p:ext uri="{D42A27DB-BD31-4B8C-83A1-F6EECF244321}">
                <p14:modId xmlns:p14="http://schemas.microsoft.com/office/powerpoint/2010/main" val="2960803347"/>
              </p:ext>
            </p:extLst>
          </p:nvPr>
        </p:nvGraphicFramePr>
        <p:xfrm>
          <a:off x="4504017" y="1049398"/>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0</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0</a:t>
                      </a:r>
                      <a:endParaRPr lang="zh-CN" altLang="en-US" sz="2400" dirty="0">
                        <a:solidFill>
                          <a:schemeClr val="tx1"/>
                        </a:solidFill>
                        <a:latin typeface="+mn-lt"/>
                        <a:ea typeface="+mj-ea"/>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01" name="矩形 100">
            <a:extLst>
              <a:ext uri="{FF2B5EF4-FFF2-40B4-BE49-F238E27FC236}">
                <a16:creationId xmlns:a16="http://schemas.microsoft.com/office/drawing/2014/main" xmlns="" id="{C650DF33-86B9-4DA9-BDBF-396CC41AE6D6}"/>
              </a:ext>
            </a:extLst>
          </p:cNvPr>
          <p:cNvSpPr/>
          <p:nvPr/>
        </p:nvSpPr>
        <p:spPr>
          <a:xfrm>
            <a:off x="5084929" y="194933"/>
            <a:ext cx="640080" cy="640080"/>
          </a:xfrm>
          <a:prstGeom prst="rect">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dirty="0">
                <a:latin typeface="+mj-ea"/>
                <a:ea typeface="+mj-ea"/>
              </a:rPr>
              <a:t>队头</a:t>
            </a:r>
          </a:p>
        </p:txBody>
      </p:sp>
      <p:sp>
        <p:nvSpPr>
          <p:cNvPr id="102" name="矩形 101">
            <a:extLst>
              <a:ext uri="{FF2B5EF4-FFF2-40B4-BE49-F238E27FC236}">
                <a16:creationId xmlns:a16="http://schemas.microsoft.com/office/drawing/2014/main" xmlns="" id="{18288013-5522-43DE-9568-1114AB4BFB6E}"/>
              </a:ext>
            </a:extLst>
          </p:cNvPr>
          <p:cNvSpPr/>
          <p:nvPr/>
        </p:nvSpPr>
        <p:spPr>
          <a:xfrm>
            <a:off x="6256864" y="194933"/>
            <a:ext cx="640080" cy="640080"/>
          </a:xfrm>
          <a:prstGeom prst="rect">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dirty="0">
                <a:latin typeface="+mj-ea"/>
                <a:ea typeface="+mj-ea"/>
              </a:rPr>
              <a:t>队尾</a:t>
            </a:r>
          </a:p>
        </p:txBody>
      </p:sp>
      <p:sp>
        <p:nvSpPr>
          <p:cNvPr id="103" name="矩形 102">
            <a:extLst>
              <a:ext uri="{FF2B5EF4-FFF2-40B4-BE49-F238E27FC236}">
                <a16:creationId xmlns:a16="http://schemas.microsoft.com/office/drawing/2014/main" xmlns="" id="{75CBC971-B1AD-4D4F-987E-59433D222779}"/>
              </a:ext>
            </a:extLst>
          </p:cNvPr>
          <p:cNvSpPr/>
          <p:nvPr/>
        </p:nvSpPr>
        <p:spPr>
          <a:xfrm>
            <a:off x="4504017" y="1049398"/>
            <a:ext cx="640080" cy="580974"/>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04" name="矩形 103">
            <a:extLst>
              <a:ext uri="{FF2B5EF4-FFF2-40B4-BE49-F238E27FC236}">
                <a16:creationId xmlns:a16="http://schemas.microsoft.com/office/drawing/2014/main" xmlns="" id="{12C55C9B-3B9B-41B4-87FD-099D5F638A5A}"/>
              </a:ext>
            </a:extLst>
          </p:cNvPr>
          <p:cNvSpPr/>
          <p:nvPr/>
        </p:nvSpPr>
        <p:spPr>
          <a:xfrm>
            <a:off x="7199507" y="1016761"/>
            <a:ext cx="640080" cy="580974"/>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graphicFrame>
        <p:nvGraphicFramePr>
          <p:cNvPr id="105" name="表格 6">
            <a:extLst>
              <a:ext uri="{FF2B5EF4-FFF2-40B4-BE49-F238E27FC236}">
                <a16:creationId xmlns:a16="http://schemas.microsoft.com/office/drawing/2014/main" xmlns="" id="{31723CB9-C6A4-4488-8255-4D09B12353A5}"/>
              </a:ext>
            </a:extLst>
          </p:cNvPr>
          <p:cNvGraphicFramePr>
            <a:graphicFrameLocks noGrp="1"/>
          </p:cNvGraphicFramePr>
          <p:nvPr>
            <p:extLst>
              <p:ext uri="{D42A27DB-BD31-4B8C-83A1-F6EECF244321}">
                <p14:modId xmlns:p14="http://schemas.microsoft.com/office/powerpoint/2010/main" val="269734801"/>
              </p:ext>
            </p:extLst>
          </p:nvPr>
        </p:nvGraphicFramePr>
        <p:xfrm>
          <a:off x="8459890" y="1016761"/>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bg1">
                              <a:lumMod val="65000"/>
                            </a:schemeClr>
                          </a:solidFill>
                          <a:latin typeface="+mn-lt"/>
                          <a:ea typeface="+mj-ea"/>
                        </a:rPr>
                        <a:t>0</a:t>
                      </a:r>
                      <a:endParaRPr lang="zh-CN" altLang="en-US" sz="2400" dirty="0">
                        <a:solidFill>
                          <a:schemeClr val="bg1">
                            <a:lumMod val="65000"/>
                          </a:schemeClr>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0</a:t>
                      </a:r>
                      <a:endParaRPr lang="zh-CN" altLang="en-US" sz="2400" dirty="0">
                        <a:solidFill>
                          <a:schemeClr val="tx1"/>
                        </a:solidFill>
                        <a:latin typeface="+mn-lt"/>
                        <a:ea typeface="+mj-ea"/>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rgbClr val="CC00CC"/>
                          </a:solidFill>
                          <a:latin typeface="+mn-lt"/>
                          <a:ea typeface="+mj-ea"/>
                        </a:rPr>
                        <a:t>1</a:t>
                      </a:r>
                      <a:endParaRPr lang="zh-CN" altLang="en-US" sz="2400" dirty="0">
                        <a:solidFill>
                          <a:srgbClr val="CC00CC"/>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06" name="矩形 105">
            <a:extLst>
              <a:ext uri="{FF2B5EF4-FFF2-40B4-BE49-F238E27FC236}">
                <a16:creationId xmlns:a16="http://schemas.microsoft.com/office/drawing/2014/main" xmlns="" id="{847134EC-0820-441C-AD0D-5A9DDD8D1BEF}"/>
              </a:ext>
            </a:extLst>
          </p:cNvPr>
          <p:cNvSpPr/>
          <p:nvPr/>
        </p:nvSpPr>
        <p:spPr>
          <a:xfrm>
            <a:off x="9142033" y="979810"/>
            <a:ext cx="640080" cy="580974"/>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07" name="矩形 106">
            <a:extLst>
              <a:ext uri="{FF2B5EF4-FFF2-40B4-BE49-F238E27FC236}">
                <a16:creationId xmlns:a16="http://schemas.microsoft.com/office/drawing/2014/main" xmlns="" id="{D2B5CBF1-F052-423A-9581-6BCD668517C4}"/>
              </a:ext>
            </a:extLst>
          </p:cNvPr>
          <p:cNvSpPr/>
          <p:nvPr/>
        </p:nvSpPr>
        <p:spPr>
          <a:xfrm>
            <a:off x="8490370" y="979810"/>
            <a:ext cx="640080" cy="580974"/>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08" name="箭头: 右 107">
            <a:extLst>
              <a:ext uri="{FF2B5EF4-FFF2-40B4-BE49-F238E27FC236}">
                <a16:creationId xmlns:a16="http://schemas.microsoft.com/office/drawing/2014/main" xmlns="" id="{32E79C26-ED3B-4FAB-946F-1FA14CF85BE6}"/>
              </a:ext>
            </a:extLst>
          </p:cNvPr>
          <p:cNvSpPr/>
          <p:nvPr/>
        </p:nvSpPr>
        <p:spPr>
          <a:xfrm>
            <a:off x="7929332" y="1171775"/>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09" name="箭头: 右 108">
            <a:extLst>
              <a:ext uri="{FF2B5EF4-FFF2-40B4-BE49-F238E27FC236}">
                <a16:creationId xmlns:a16="http://schemas.microsoft.com/office/drawing/2014/main" xmlns="" id="{7371530D-FCE6-46D8-8DFB-3021D8BB0113}"/>
              </a:ext>
            </a:extLst>
          </p:cNvPr>
          <p:cNvSpPr/>
          <p:nvPr/>
        </p:nvSpPr>
        <p:spPr>
          <a:xfrm rot="5400000">
            <a:off x="9907266" y="1675078"/>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10" name="表格 6">
            <a:extLst>
              <a:ext uri="{FF2B5EF4-FFF2-40B4-BE49-F238E27FC236}">
                <a16:creationId xmlns:a16="http://schemas.microsoft.com/office/drawing/2014/main" xmlns="" id="{DFC60406-1B17-4CE1-B840-91407F4D65EE}"/>
              </a:ext>
            </a:extLst>
          </p:cNvPr>
          <p:cNvGraphicFramePr>
            <a:graphicFrameLocks noGrp="1"/>
          </p:cNvGraphicFramePr>
          <p:nvPr>
            <p:extLst>
              <p:ext uri="{D42A27DB-BD31-4B8C-83A1-F6EECF244321}">
                <p14:modId xmlns:p14="http://schemas.microsoft.com/office/powerpoint/2010/main" val="3619858607"/>
              </p:ext>
            </p:extLst>
          </p:nvPr>
        </p:nvGraphicFramePr>
        <p:xfrm>
          <a:off x="8459889" y="2175603"/>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rgbClr val="CC00CC"/>
                          </a:solidFill>
                          <a:latin typeface="+mn-lt"/>
                          <a:ea typeface="+mj-ea"/>
                        </a:rPr>
                        <a:t>2</a:t>
                      </a:r>
                      <a:endParaRPr lang="zh-CN" altLang="en-US" sz="2400" dirty="0">
                        <a:solidFill>
                          <a:srgbClr val="CC00CC"/>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bg1">
                              <a:lumMod val="50000"/>
                            </a:schemeClr>
                          </a:solidFill>
                          <a:latin typeface="+mn-lt"/>
                          <a:ea typeface="+mj-ea"/>
                        </a:rPr>
                        <a:t>1</a:t>
                      </a:r>
                      <a:endParaRPr lang="zh-CN" altLang="en-US" sz="2400" dirty="0">
                        <a:solidFill>
                          <a:schemeClr val="bg1">
                            <a:lumMod val="50000"/>
                          </a:schemeClr>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0</a:t>
                      </a:r>
                      <a:endParaRPr lang="zh-CN" altLang="en-US" sz="2400" dirty="0">
                        <a:solidFill>
                          <a:schemeClr val="tx1"/>
                        </a:solidFill>
                        <a:latin typeface="+mn-lt"/>
                        <a:ea typeface="+mj-ea"/>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11" name="矩形 110">
            <a:extLst>
              <a:ext uri="{FF2B5EF4-FFF2-40B4-BE49-F238E27FC236}">
                <a16:creationId xmlns:a16="http://schemas.microsoft.com/office/drawing/2014/main" xmlns="" id="{22A471F8-4680-4A78-AE6B-7A28CE2D3214}"/>
              </a:ext>
            </a:extLst>
          </p:cNvPr>
          <p:cNvSpPr/>
          <p:nvPr/>
        </p:nvSpPr>
        <p:spPr>
          <a:xfrm>
            <a:off x="9820879" y="2162508"/>
            <a:ext cx="640080" cy="580974"/>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12" name="矩形 111">
            <a:extLst>
              <a:ext uri="{FF2B5EF4-FFF2-40B4-BE49-F238E27FC236}">
                <a16:creationId xmlns:a16="http://schemas.microsoft.com/office/drawing/2014/main" xmlns="" id="{09412BC5-D48F-4536-A5EF-264FCDCCAD4A}"/>
              </a:ext>
            </a:extLst>
          </p:cNvPr>
          <p:cNvSpPr/>
          <p:nvPr/>
        </p:nvSpPr>
        <p:spPr>
          <a:xfrm>
            <a:off x="9142033" y="2169055"/>
            <a:ext cx="640080" cy="580974"/>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13" name="箭头: 右 112">
            <a:extLst>
              <a:ext uri="{FF2B5EF4-FFF2-40B4-BE49-F238E27FC236}">
                <a16:creationId xmlns:a16="http://schemas.microsoft.com/office/drawing/2014/main" xmlns="" id="{322CEB5D-31F1-4315-A3A7-C8EDE841038B}"/>
              </a:ext>
            </a:extLst>
          </p:cNvPr>
          <p:cNvSpPr/>
          <p:nvPr/>
        </p:nvSpPr>
        <p:spPr>
          <a:xfrm rot="10800000">
            <a:off x="7880227" y="2291433"/>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14" name="表格 6">
            <a:extLst>
              <a:ext uri="{FF2B5EF4-FFF2-40B4-BE49-F238E27FC236}">
                <a16:creationId xmlns:a16="http://schemas.microsoft.com/office/drawing/2014/main" xmlns="" id="{4AAFBF21-384D-4D61-88C7-441DB153AE7F}"/>
              </a:ext>
            </a:extLst>
          </p:cNvPr>
          <p:cNvGraphicFramePr>
            <a:graphicFrameLocks noGrp="1"/>
          </p:cNvGraphicFramePr>
          <p:nvPr>
            <p:extLst>
              <p:ext uri="{D42A27DB-BD31-4B8C-83A1-F6EECF244321}">
                <p14:modId xmlns:p14="http://schemas.microsoft.com/office/powerpoint/2010/main" val="1513574381"/>
              </p:ext>
            </p:extLst>
          </p:nvPr>
        </p:nvGraphicFramePr>
        <p:xfrm>
          <a:off x="4483697" y="2144678"/>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rgbClr val="CC00CC"/>
                          </a:solidFill>
                          <a:latin typeface="+mn-lt"/>
                          <a:ea typeface="+mj-ea"/>
                        </a:rPr>
                        <a:t>1</a:t>
                      </a:r>
                      <a:endParaRPr lang="zh-CN" altLang="en-US" sz="2400" dirty="0">
                        <a:solidFill>
                          <a:srgbClr val="CC00CC"/>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chemeClr val="bg1">
                              <a:lumMod val="50000"/>
                            </a:schemeClr>
                          </a:solidFill>
                          <a:latin typeface="+mn-lt"/>
                          <a:ea typeface="+mj-ea"/>
                          <a:cs typeface="+mn-cs"/>
                        </a:rPr>
                        <a:t>1</a:t>
                      </a:r>
                      <a:endParaRPr lang="zh-CN" altLang="en-US" sz="2400" b="1" kern="1200" dirty="0">
                        <a:solidFill>
                          <a:schemeClr val="bg1">
                            <a:lumMod val="50000"/>
                          </a:schemeClr>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0</a:t>
                      </a:r>
                      <a:endParaRPr lang="zh-CN" altLang="en-US" sz="2400" dirty="0">
                        <a:solidFill>
                          <a:schemeClr val="tx1"/>
                        </a:solidFill>
                        <a:latin typeface="+mn-lt"/>
                        <a:ea typeface="+mj-ea"/>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15" name="矩形 114">
            <a:extLst>
              <a:ext uri="{FF2B5EF4-FFF2-40B4-BE49-F238E27FC236}">
                <a16:creationId xmlns:a16="http://schemas.microsoft.com/office/drawing/2014/main" xmlns="" id="{6CAE3535-F8A7-4EBB-A3FE-EBFAB9F63B01}"/>
              </a:ext>
            </a:extLst>
          </p:cNvPr>
          <p:cNvSpPr/>
          <p:nvPr/>
        </p:nvSpPr>
        <p:spPr>
          <a:xfrm>
            <a:off x="6507007" y="2131583"/>
            <a:ext cx="640080" cy="580974"/>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16" name="矩形 115">
            <a:extLst>
              <a:ext uri="{FF2B5EF4-FFF2-40B4-BE49-F238E27FC236}">
                <a16:creationId xmlns:a16="http://schemas.microsoft.com/office/drawing/2014/main" xmlns="" id="{73CBA2AB-7E36-46BD-A941-90ED106AA945}"/>
              </a:ext>
            </a:extLst>
          </p:cNvPr>
          <p:cNvSpPr/>
          <p:nvPr/>
        </p:nvSpPr>
        <p:spPr>
          <a:xfrm>
            <a:off x="5837012" y="2131483"/>
            <a:ext cx="640080" cy="580974"/>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18" name="箭头: 右 117">
            <a:extLst>
              <a:ext uri="{FF2B5EF4-FFF2-40B4-BE49-F238E27FC236}">
                <a16:creationId xmlns:a16="http://schemas.microsoft.com/office/drawing/2014/main" xmlns="" id="{02B6AF75-EDF2-4892-BBE0-D566D2779049}"/>
              </a:ext>
            </a:extLst>
          </p:cNvPr>
          <p:cNvSpPr/>
          <p:nvPr/>
        </p:nvSpPr>
        <p:spPr>
          <a:xfrm rot="5400000">
            <a:off x="5878730" y="2819034"/>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19" name="表格 6">
            <a:extLst>
              <a:ext uri="{FF2B5EF4-FFF2-40B4-BE49-F238E27FC236}">
                <a16:creationId xmlns:a16="http://schemas.microsoft.com/office/drawing/2014/main" xmlns="" id="{AE3A3287-92D7-4EF9-94C0-C0011530619F}"/>
              </a:ext>
            </a:extLst>
          </p:cNvPr>
          <p:cNvGraphicFramePr>
            <a:graphicFrameLocks noGrp="1"/>
          </p:cNvGraphicFramePr>
          <p:nvPr>
            <p:extLst>
              <p:ext uri="{D42A27DB-BD31-4B8C-83A1-F6EECF244321}">
                <p14:modId xmlns:p14="http://schemas.microsoft.com/office/powerpoint/2010/main" val="546539654"/>
              </p:ext>
            </p:extLst>
          </p:nvPr>
        </p:nvGraphicFramePr>
        <p:xfrm>
          <a:off x="4431352" y="3295060"/>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rgbClr val="CC00CC"/>
                          </a:solidFill>
                          <a:latin typeface="+mn-lt"/>
                          <a:ea typeface="+mj-ea"/>
                          <a:cs typeface="+mn-cs"/>
                        </a:rPr>
                        <a:t>0</a:t>
                      </a:r>
                      <a:endParaRPr lang="zh-CN" altLang="en-US" sz="2400" b="1" kern="1200" dirty="0">
                        <a:solidFill>
                          <a:srgbClr val="CC00CC"/>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1" kern="1200" dirty="0">
                          <a:solidFill>
                            <a:schemeClr val="tx1"/>
                          </a:solidFill>
                          <a:latin typeface="+mn-lt"/>
                          <a:ea typeface="+mj-ea"/>
                          <a:cs typeface="+mn-cs"/>
                        </a:rPr>
                        <a:t>0</a:t>
                      </a:r>
                      <a:endParaRPr lang="zh-CN" altLang="en-US" sz="2400" b="1" kern="1200" dirty="0">
                        <a:solidFill>
                          <a:schemeClr val="tx1"/>
                        </a:solidFill>
                        <a:latin typeface="+mn-lt"/>
                        <a:ea typeface="+mj-ea"/>
                        <a:cs typeface="+mn-cs"/>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20" name="矩形 119">
            <a:extLst>
              <a:ext uri="{FF2B5EF4-FFF2-40B4-BE49-F238E27FC236}">
                <a16:creationId xmlns:a16="http://schemas.microsoft.com/office/drawing/2014/main" xmlns="" id="{69B3AAFD-5D38-403D-B866-F2B1149918C9}"/>
              </a:ext>
            </a:extLst>
          </p:cNvPr>
          <p:cNvSpPr/>
          <p:nvPr/>
        </p:nvSpPr>
        <p:spPr>
          <a:xfrm>
            <a:off x="6456771" y="3314602"/>
            <a:ext cx="669995" cy="548338"/>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21" name="矩形 120">
            <a:extLst>
              <a:ext uri="{FF2B5EF4-FFF2-40B4-BE49-F238E27FC236}">
                <a16:creationId xmlns:a16="http://schemas.microsoft.com/office/drawing/2014/main" xmlns="" id="{0E57A98C-E184-406C-AC3D-3BE64A07A178}"/>
              </a:ext>
            </a:extLst>
          </p:cNvPr>
          <p:cNvSpPr/>
          <p:nvPr/>
        </p:nvSpPr>
        <p:spPr>
          <a:xfrm>
            <a:off x="6370320" y="3246982"/>
            <a:ext cx="829187" cy="710333"/>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22" name="箭头: 右 121">
            <a:extLst>
              <a:ext uri="{FF2B5EF4-FFF2-40B4-BE49-F238E27FC236}">
                <a16:creationId xmlns:a16="http://schemas.microsoft.com/office/drawing/2014/main" xmlns="" id="{882E2925-0A87-4FDC-A920-9A5C75D31998}"/>
              </a:ext>
            </a:extLst>
          </p:cNvPr>
          <p:cNvSpPr/>
          <p:nvPr/>
        </p:nvSpPr>
        <p:spPr>
          <a:xfrm>
            <a:off x="7929331" y="3417437"/>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23" name="表格 6">
            <a:extLst>
              <a:ext uri="{FF2B5EF4-FFF2-40B4-BE49-F238E27FC236}">
                <a16:creationId xmlns:a16="http://schemas.microsoft.com/office/drawing/2014/main" xmlns="" id="{B08041F9-E96D-4B6A-B420-9284379733E5}"/>
              </a:ext>
            </a:extLst>
          </p:cNvPr>
          <p:cNvGraphicFramePr>
            <a:graphicFrameLocks noGrp="1"/>
          </p:cNvGraphicFramePr>
          <p:nvPr>
            <p:extLst>
              <p:ext uri="{D42A27DB-BD31-4B8C-83A1-F6EECF244321}">
                <p14:modId xmlns:p14="http://schemas.microsoft.com/office/powerpoint/2010/main" val="3207860528"/>
              </p:ext>
            </p:extLst>
          </p:nvPr>
        </p:nvGraphicFramePr>
        <p:xfrm>
          <a:off x="8459889" y="3337112"/>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chemeClr val="tx1"/>
                          </a:solidFill>
                          <a:latin typeface="+mn-lt"/>
                          <a:ea typeface="+mj-ea"/>
                          <a:cs typeface="+mn-cs"/>
                        </a:rPr>
                        <a:t>0</a:t>
                      </a:r>
                      <a:endParaRPr lang="zh-CN" altLang="en-US" sz="2400" b="1" kern="1200" dirty="0">
                        <a:solidFill>
                          <a:schemeClr val="tx1"/>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1" kern="1200" dirty="0">
                          <a:solidFill>
                            <a:srgbClr val="CC00CC"/>
                          </a:solidFill>
                          <a:latin typeface="+mn-lt"/>
                          <a:ea typeface="+mj-ea"/>
                          <a:cs typeface="+mn-cs"/>
                        </a:rPr>
                        <a:t>1</a:t>
                      </a:r>
                      <a:endParaRPr lang="zh-CN" altLang="en-US" sz="2400" b="1" kern="1200" dirty="0">
                        <a:solidFill>
                          <a:srgbClr val="CC00CC"/>
                        </a:solidFill>
                        <a:latin typeface="+mn-lt"/>
                        <a:ea typeface="+mj-ea"/>
                        <a:cs typeface="+mn-cs"/>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24" name="矩形 123">
            <a:extLst>
              <a:ext uri="{FF2B5EF4-FFF2-40B4-BE49-F238E27FC236}">
                <a16:creationId xmlns:a16="http://schemas.microsoft.com/office/drawing/2014/main" xmlns="" id="{54B740B5-E0BB-431B-9CF3-2EB98250BCCC}"/>
              </a:ext>
            </a:extLst>
          </p:cNvPr>
          <p:cNvSpPr/>
          <p:nvPr/>
        </p:nvSpPr>
        <p:spPr>
          <a:xfrm>
            <a:off x="11105068" y="3356654"/>
            <a:ext cx="669995" cy="548338"/>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25" name="矩形 124">
            <a:extLst>
              <a:ext uri="{FF2B5EF4-FFF2-40B4-BE49-F238E27FC236}">
                <a16:creationId xmlns:a16="http://schemas.microsoft.com/office/drawing/2014/main" xmlns="" id="{548694E9-9F44-4EEE-AE58-04AD0ADDAC3B}"/>
              </a:ext>
            </a:extLst>
          </p:cNvPr>
          <p:cNvSpPr/>
          <p:nvPr/>
        </p:nvSpPr>
        <p:spPr>
          <a:xfrm>
            <a:off x="11018617" y="3289034"/>
            <a:ext cx="829187" cy="710333"/>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26" name="箭头: 右 125">
            <a:extLst>
              <a:ext uri="{FF2B5EF4-FFF2-40B4-BE49-F238E27FC236}">
                <a16:creationId xmlns:a16="http://schemas.microsoft.com/office/drawing/2014/main" xmlns="" id="{D6883EF0-FC76-42F0-93BF-AE3AC1721C9D}"/>
              </a:ext>
            </a:extLst>
          </p:cNvPr>
          <p:cNvSpPr/>
          <p:nvPr/>
        </p:nvSpPr>
        <p:spPr>
          <a:xfrm rot="5400000">
            <a:off x="9907266" y="4068372"/>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27" name="表格 6">
            <a:extLst>
              <a:ext uri="{FF2B5EF4-FFF2-40B4-BE49-F238E27FC236}">
                <a16:creationId xmlns:a16="http://schemas.microsoft.com/office/drawing/2014/main" xmlns="" id="{A87D8097-6DF2-41BF-85C6-6A2FA4DFABA1}"/>
              </a:ext>
            </a:extLst>
          </p:cNvPr>
          <p:cNvGraphicFramePr>
            <a:graphicFrameLocks noGrp="1"/>
          </p:cNvGraphicFramePr>
          <p:nvPr>
            <p:extLst>
              <p:ext uri="{D42A27DB-BD31-4B8C-83A1-F6EECF244321}">
                <p14:modId xmlns:p14="http://schemas.microsoft.com/office/powerpoint/2010/main" val="2780095153"/>
              </p:ext>
            </p:extLst>
          </p:nvPr>
        </p:nvGraphicFramePr>
        <p:xfrm>
          <a:off x="8459888" y="4537799"/>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chemeClr val="tx1"/>
                          </a:solidFill>
                          <a:latin typeface="+mn-lt"/>
                          <a:ea typeface="+mj-ea"/>
                          <a:cs typeface="+mn-cs"/>
                        </a:rPr>
                        <a:t>0</a:t>
                      </a:r>
                      <a:endParaRPr lang="zh-CN" altLang="en-US" sz="2400" b="1" kern="1200" dirty="0">
                        <a:solidFill>
                          <a:schemeClr val="tx1"/>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1" kern="1200" dirty="0">
                          <a:solidFill>
                            <a:srgbClr val="CC00CC"/>
                          </a:solidFill>
                          <a:latin typeface="+mn-lt"/>
                          <a:ea typeface="+mj-ea"/>
                          <a:cs typeface="+mn-cs"/>
                        </a:rPr>
                        <a:t>1</a:t>
                      </a:r>
                      <a:endParaRPr lang="zh-CN" altLang="en-US" sz="2400" b="1" kern="1200" dirty="0">
                        <a:solidFill>
                          <a:srgbClr val="CC00CC"/>
                        </a:solidFill>
                        <a:latin typeface="+mn-lt"/>
                        <a:ea typeface="+mj-ea"/>
                        <a:cs typeface="+mn-cs"/>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28" name="矩形 127">
            <a:extLst>
              <a:ext uri="{FF2B5EF4-FFF2-40B4-BE49-F238E27FC236}">
                <a16:creationId xmlns:a16="http://schemas.microsoft.com/office/drawing/2014/main" xmlns="" id="{52521140-F300-44E0-AD07-73462B0F6551}"/>
              </a:ext>
            </a:extLst>
          </p:cNvPr>
          <p:cNvSpPr/>
          <p:nvPr/>
        </p:nvSpPr>
        <p:spPr>
          <a:xfrm>
            <a:off x="11105067" y="4557341"/>
            <a:ext cx="669995" cy="548338"/>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29" name="矩形 128">
            <a:extLst>
              <a:ext uri="{FF2B5EF4-FFF2-40B4-BE49-F238E27FC236}">
                <a16:creationId xmlns:a16="http://schemas.microsoft.com/office/drawing/2014/main" xmlns="" id="{54172869-C4BB-4FB2-B70D-8129EE9A3007}"/>
              </a:ext>
            </a:extLst>
          </p:cNvPr>
          <p:cNvSpPr/>
          <p:nvPr/>
        </p:nvSpPr>
        <p:spPr>
          <a:xfrm>
            <a:off x="11018616" y="4489721"/>
            <a:ext cx="829187" cy="710333"/>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30" name="箭头: 右 129">
            <a:extLst>
              <a:ext uri="{FF2B5EF4-FFF2-40B4-BE49-F238E27FC236}">
                <a16:creationId xmlns:a16="http://schemas.microsoft.com/office/drawing/2014/main" xmlns="" id="{FE3D0930-E0DA-49B3-B8F4-F6F1CE580E2E}"/>
              </a:ext>
            </a:extLst>
          </p:cNvPr>
          <p:cNvSpPr/>
          <p:nvPr/>
        </p:nvSpPr>
        <p:spPr>
          <a:xfrm rot="10800000">
            <a:off x="7907595" y="4660176"/>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31" name="表格 6">
            <a:extLst>
              <a:ext uri="{FF2B5EF4-FFF2-40B4-BE49-F238E27FC236}">
                <a16:creationId xmlns:a16="http://schemas.microsoft.com/office/drawing/2014/main" xmlns="" id="{D2EF048B-C5B4-4CAA-9F2B-96D60262ED9F}"/>
              </a:ext>
            </a:extLst>
          </p:cNvPr>
          <p:cNvGraphicFramePr>
            <a:graphicFrameLocks noGrp="1"/>
          </p:cNvGraphicFramePr>
          <p:nvPr>
            <p:extLst>
              <p:ext uri="{D42A27DB-BD31-4B8C-83A1-F6EECF244321}">
                <p14:modId xmlns:p14="http://schemas.microsoft.com/office/powerpoint/2010/main" val="1971726629"/>
              </p:ext>
            </p:extLst>
          </p:nvPr>
        </p:nvGraphicFramePr>
        <p:xfrm>
          <a:off x="4431352" y="4557341"/>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chemeClr val="tx1"/>
                          </a:solidFill>
                          <a:latin typeface="+mn-lt"/>
                          <a:ea typeface="+mj-ea"/>
                          <a:cs typeface="+mn-cs"/>
                        </a:rPr>
                        <a:t>0</a:t>
                      </a:r>
                      <a:endParaRPr lang="zh-CN" altLang="en-US" sz="2400" b="1" kern="1200" dirty="0">
                        <a:solidFill>
                          <a:schemeClr val="tx1"/>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1" kern="1200" dirty="0">
                          <a:solidFill>
                            <a:schemeClr val="tx1"/>
                          </a:solidFill>
                          <a:latin typeface="+mn-lt"/>
                          <a:ea typeface="+mj-ea"/>
                          <a:cs typeface="+mn-cs"/>
                        </a:rPr>
                        <a:t>1</a:t>
                      </a:r>
                      <a:endParaRPr lang="zh-CN" altLang="en-US" sz="2400" b="1" kern="1200" dirty="0">
                        <a:solidFill>
                          <a:schemeClr val="tx1"/>
                        </a:solidFill>
                        <a:latin typeface="+mn-lt"/>
                        <a:ea typeface="+mj-ea"/>
                        <a:cs typeface="+mn-cs"/>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rgbClr val="CC00CC"/>
                          </a:solidFill>
                          <a:latin typeface="+mn-lt"/>
                          <a:ea typeface="+mj-ea"/>
                        </a:rPr>
                        <a:t>3</a:t>
                      </a:r>
                      <a:endParaRPr lang="zh-CN" altLang="en-US" sz="2400" dirty="0">
                        <a:solidFill>
                          <a:srgbClr val="CC00CC"/>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32" name="矩形 131">
            <a:extLst>
              <a:ext uri="{FF2B5EF4-FFF2-40B4-BE49-F238E27FC236}">
                <a16:creationId xmlns:a16="http://schemas.microsoft.com/office/drawing/2014/main" xmlns="" id="{A743455D-1A31-4AE0-9367-B082715118CD}"/>
              </a:ext>
            </a:extLst>
          </p:cNvPr>
          <p:cNvSpPr/>
          <p:nvPr/>
        </p:nvSpPr>
        <p:spPr>
          <a:xfrm>
            <a:off x="4467421" y="4513062"/>
            <a:ext cx="669995" cy="548338"/>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33" name="矩形 132">
            <a:extLst>
              <a:ext uri="{FF2B5EF4-FFF2-40B4-BE49-F238E27FC236}">
                <a16:creationId xmlns:a16="http://schemas.microsoft.com/office/drawing/2014/main" xmlns="" id="{0E5D63E8-A2FA-4CD7-BBFC-0D8584042EC9}"/>
              </a:ext>
            </a:extLst>
          </p:cNvPr>
          <p:cNvSpPr/>
          <p:nvPr/>
        </p:nvSpPr>
        <p:spPr>
          <a:xfrm>
            <a:off x="4380970" y="4445442"/>
            <a:ext cx="829187" cy="710333"/>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34" name="箭头: 右 133">
            <a:extLst>
              <a:ext uri="{FF2B5EF4-FFF2-40B4-BE49-F238E27FC236}">
                <a16:creationId xmlns:a16="http://schemas.microsoft.com/office/drawing/2014/main" xmlns="" id="{9F39237A-FCA9-47B7-A978-A63A4AD91DB2}"/>
              </a:ext>
            </a:extLst>
          </p:cNvPr>
          <p:cNvSpPr/>
          <p:nvPr/>
        </p:nvSpPr>
        <p:spPr>
          <a:xfrm rot="5400000">
            <a:off x="5864735" y="5247097"/>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35" name="表格 6">
            <a:extLst>
              <a:ext uri="{FF2B5EF4-FFF2-40B4-BE49-F238E27FC236}">
                <a16:creationId xmlns:a16="http://schemas.microsoft.com/office/drawing/2014/main" xmlns="" id="{FAE4F618-E92A-4F58-8AEC-5B76253A47DA}"/>
              </a:ext>
            </a:extLst>
          </p:cNvPr>
          <p:cNvGraphicFramePr>
            <a:graphicFrameLocks noGrp="1"/>
          </p:cNvGraphicFramePr>
          <p:nvPr>
            <p:extLst>
              <p:ext uri="{D42A27DB-BD31-4B8C-83A1-F6EECF244321}">
                <p14:modId xmlns:p14="http://schemas.microsoft.com/office/powerpoint/2010/main" val="2508017810"/>
              </p:ext>
            </p:extLst>
          </p:nvPr>
        </p:nvGraphicFramePr>
        <p:xfrm>
          <a:off x="4380970" y="5755801"/>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rgbClr val="CC00CC"/>
                          </a:solidFill>
                          <a:latin typeface="+mn-lt"/>
                          <a:ea typeface="+mj-ea"/>
                        </a:rPr>
                        <a:t>3</a:t>
                      </a:r>
                      <a:endParaRPr lang="zh-CN" altLang="en-US" sz="2400" dirty="0">
                        <a:solidFill>
                          <a:srgbClr val="CC00CC"/>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chemeClr val="tx1"/>
                          </a:solidFill>
                          <a:latin typeface="+mn-lt"/>
                          <a:ea typeface="+mj-ea"/>
                          <a:cs typeface="+mn-cs"/>
                        </a:rPr>
                        <a:t>0</a:t>
                      </a:r>
                      <a:endParaRPr lang="zh-CN" altLang="en-US" sz="2400" b="1" kern="1200" dirty="0">
                        <a:solidFill>
                          <a:schemeClr val="tx1"/>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1" kern="1200" dirty="0">
                          <a:solidFill>
                            <a:schemeClr val="tx1"/>
                          </a:solidFill>
                          <a:latin typeface="+mn-lt"/>
                          <a:ea typeface="+mj-ea"/>
                          <a:cs typeface="+mn-cs"/>
                        </a:rPr>
                        <a:t>1</a:t>
                      </a:r>
                      <a:endParaRPr lang="zh-CN" altLang="en-US" sz="2400" b="1" kern="1200" dirty="0">
                        <a:solidFill>
                          <a:schemeClr val="tx1"/>
                        </a:solidFill>
                        <a:latin typeface="+mn-lt"/>
                        <a:ea typeface="+mj-ea"/>
                        <a:cs typeface="+mn-cs"/>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3</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36" name="矩形 135">
            <a:extLst>
              <a:ext uri="{FF2B5EF4-FFF2-40B4-BE49-F238E27FC236}">
                <a16:creationId xmlns:a16="http://schemas.microsoft.com/office/drawing/2014/main" xmlns="" id="{A2DD2389-9A89-4335-929F-4D2BC184708E}"/>
              </a:ext>
            </a:extLst>
          </p:cNvPr>
          <p:cNvSpPr/>
          <p:nvPr/>
        </p:nvSpPr>
        <p:spPr>
          <a:xfrm>
            <a:off x="5063796" y="5739206"/>
            <a:ext cx="669995" cy="548338"/>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37" name="矩形 136">
            <a:extLst>
              <a:ext uri="{FF2B5EF4-FFF2-40B4-BE49-F238E27FC236}">
                <a16:creationId xmlns:a16="http://schemas.microsoft.com/office/drawing/2014/main" xmlns="" id="{81C52BFA-F9E0-412F-A3DD-5FE949F30258}"/>
              </a:ext>
            </a:extLst>
          </p:cNvPr>
          <p:cNvSpPr/>
          <p:nvPr/>
        </p:nvSpPr>
        <p:spPr>
          <a:xfrm>
            <a:off x="4977345" y="5671586"/>
            <a:ext cx="829187" cy="710333"/>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38" name="箭头: 右 137">
            <a:extLst>
              <a:ext uri="{FF2B5EF4-FFF2-40B4-BE49-F238E27FC236}">
                <a16:creationId xmlns:a16="http://schemas.microsoft.com/office/drawing/2014/main" xmlns="" id="{B5D8C77F-E4EA-4F16-98BD-C3615B5F5BB0}"/>
              </a:ext>
            </a:extLst>
          </p:cNvPr>
          <p:cNvSpPr/>
          <p:nvPr/>
        </p:nvSpPr>
        <p:spPr>
          <a:xfrm>
            <a:off x="7929331" y="5851813"/>
            <a:ext cx="461133" cy="323124"/>
          </a:xfrm>
          <a:prstGeom prst="rightArrow">
            <a:avLst/>
          </a:prstGeom>
          <a:solidFill>
            <a:srgbClr val="FFC000"/>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139" name="表格 6">
            <a:extLst>
              <a:ext uri="{FF2B5EF4-FFF2-40B4-BE49-F238E27FC236}">
                <a16:creationId xmlns:a16="http://schemas.microsoft.com/office/drawing/2014/main" xmlns="" id="{3C6F8526-399B-4827-B784-95DA3DF10C5A}"/>
              </a:ext>
            </a:extLst>
          </p:cNvPr>
          <p:cNvGraphicFramePr>
            <a:graphicFrameLocks noGrp="1"/>
          </p:cNvGraphicFramePr>
          <p:nvPr>
            <p:extLst>
              <p:ext uri="{D42A27DB-BD31-4B8C-83A1-F6EECF244321}">
                <p14:modId xmlns:p14="http://schemas.microsoft.com/office/powerpoint/2010/main" val="810068794"/>
              </p:ext>
            </p:extLst>
          </p:nvPr>
        </p:nvGraphicFramePr>
        <p:xfrm>
          <a:off x="8459888" y="5781469"/>
          <a:ext cx="3355890" cy="567879"/>
        </p:xfrm>
        <a:graphic>
          <a:graphicData uri="http://schemas.openxmlformats.org/drawingml/2006/table">
            <a:tbl>
              <a:tblPr firstRow="1" bandRow="1">
                <a:tableStyleId>{5C22544A-7EE6-4342-B048-85BDC9FD1C3A}</a:tableStyleId>
              </a:tblPr>
              <a:tblGrid>
                <a:gridCol w="671178">
                  <a:extLst>
                    <a:ext uri="{9D8B030D-6E8A-4147-A177-3AD203B41FA5}">
                      <a16:colId xmlns:a16="http://schemas.microsoft.com/office/drawing/2014/main" xmlns="" val="2597634298"/>
                    </a:ext>
                  </a:extLst>
                </a:gridCol>
                <a:gridCol w="671178">
                  <a:extLst>
                    <a:ext uri="{9D8B030D-6E8A-4147-A177-3AD203B41FA5}">
                      <a16:colId xmlns:a16="http://schemas.microsoft.com/office/drawing/2014/main" xmlns="" val="1528001202"/>
                    </a:ext>
                  </a:extLst>
                </a:gridCol>
                <a:gridCol w="671178">
                  <a:extLst>
                    <a:ext uri="{9D8B030D-6E8A-4147-A177-3AD203B41FA5}">
                      <a16:colId xmlns:a16="http://schemas.microsoft.com/office/drawing/2014/main" xmlns="" val="400330271"/>
                    </a:ext>
                  </a:extLst>
                </a:gridCol>
                <a:gridCol w="671178">
                  <a:extLst>
                    <a:ext uri="{9D8B030D-6E8A-4147-A177-3AD203B41FA5}">
                      <a16:colId xmlns:a16="http://schemas.microsoft.com/office/drawing/2014/main" xmlns="" val="20480934"/>
                    </a:ext>
                  </a:extLst>
                </a:gridCol>
                <a:gridCol w="671178">
                  <a:extLst>
                    <a:ext uri="{9D8B030D-6E8A-4147-A177-3AD203B41FA5}">
                      <a16:colId xmlns:a16="http://schemas.microsoft.com/office/drawing/2014/main" xmlns="" val="521587194"/>
                    </a:ext>
                  </a:extLst>
                </a:gridCol>
              </a:tblGrid>
              <a:tr h="567879">
                <a:tc>
                  <a:txBody>
                    <a:bodyPr/>
                    <a:lstStyle/>
                    <a:p>
                      <a:pPr algn="ctr"/>
                      <a:r>
                        <a:rPr lang="en-US" altLang="zh-CN" sz="2400" dirty="0">
                          <a:solidFill>
                            <a:schemeClr val="tx1"/>
                          </a:solidFill>
                          <a:latin typeface="+mn-lt"/>
                          <a:ea typeface="+mj-ea"/>
                        </a:rPr>
                        <a:t>3</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dirty="0">
                          <a:solidFill>
                            <a:srgbClr val="CC00CC"/>
                          </a:solidFill>
                          <a:latin typeface="+mn-lt"/>
                          <a:ea typeface="+mj-ea"/>
                        </a:rPr>
                        <a:t>1</a:t>
                      </a:r>
                      <a:endParaRPr lang="zh-CN" altLang="en-US" sz="2400" dirty="0">
                        <a:solidFill>
                          <a:srgbClr val="CC00CC"/>
                        </a:solidFill>
                        <a:latin typeface="+mn-lt"/>
                        <a:ea typeface="+mj-ea"/>
                      </a:endParaRPr>
                    </a:p>
                  </a:txBody>
                  <a:tcPr anchor="ctr">
                    <a:lnL w="5715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685783" rtl="0" eaLnBrk="1" latinLnBrk="0" hangingPunct="1"/>
                      <a:r>
                        <a:rPr lang="en-US" altLang="zh-CN" sz="2400" b="1" kern="1200" dirty="0">
                          <a:solidFill>
                            <a:schemeClr val="tx1"/>
                          </a:solidFill>
                          <a:latin typeface="+mn-lt"/>
                          <a:ea typeface="+mj-ea"/>
                          <a:cs typeface="+mn-cs"/>
                        </a:rPr>
                        <a:t>0</a:t>
                      </a:r>
                      <a:endParaRPr lang="zh-CN" altLang="en-US" sz="2400" b="1" kern="1200" dirty="0">
                        <a:solidFill>
                          <a:schemeClr val="tx1"/>
                        </a:solidFill>
                        <a:latin typeface="+mn-lt"/>
                        <a:ea typeface="+mj-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CN" sz="2400" b="1" kern="1200" dirty="0">
                          <a:solidFill>
                            <a:schemeClr val="tx1"/>
                          </a:solidFill>
                          <a:latin typeface="+mn-lt"/>
                          <a:ea typeface="+mj-ea"/>
                          <a:cs typeface="+mn-cs"/>
                        </a:rPr>
                        <a:t>1</a:t>
                      </a:r>
                      <a:endParaRPr lang="zh-CN" altLang="en-US" sz="2400" b="1" kern="1200" dirty="0">
                        <a:solidFill>
                          <a:schemeClr val="tx1"/>
                        </a:solidFill>
                        <a:latin typeface="+mn-lt"/>
                        <a:ea typeface="+mj-ea"/>
                        <a:cs typeface="+mn-cs"/>
                      </a:endParaRPr>
                    </a:p>
                  </a:txBody>
                  <a:tcPr anchor="ctr">
                    <a:lnL w="12700" cmpd="sng">
                      <a:noFill/>
                    </a:lnL>
                    <a:lnR w="571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altLang="zh-CN" sz="2400" dirty="0">
                          <a:solidFill>
                            <a:schemeClr val="tx1"/>
                          </a:solidFill>
                          <a:latin typeface="+mn-lt"/>
                          <a:ea typeface="+mj-ea"/>
                        </a:rPr>
                        <a:t>3</a:t>
                      </a:r>
                      <a:endParaRPr lang="zh-CN" altLang="en-US" sz="2400" dirty="0">
                        <a:solidFill>
                          <a:schemeClr val="tx1"/>
                        </a:solidFill>
                        <a:latin typeface="+mn-lt"/>
                        <a:ea typeface="+mj-ea"/>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557697471"/>
                  </a:ext>
                </a:extLst>
              </a:tr>
            </a:tbl>
          </a:graphicData>
        </a:graphic>
      </p:graphicFrame>
      <p:sp>
        <p:nvSpPr>
          <p:cNvPr id="140" name="矩形 139">
            <a:extLst>
              <a:ext uri="{FF2B5EF4-FFF2-40B4-BE49-F238E27FC236}">
                <a16:creationId xmlns:a16="http://schemas.microsoft.com/office/drawing/2014/main" xmlns="" id="{6EBF2855-2AED-4F49-A232-C652B7E4E3F5}"/>
              </a:ext>
            </a:extLst>
          </p:cNvPr>
          <p:cNvSpPr/>
          <p:nvPr/>
        </p:nvSpPr>
        <p:spPr>
          <a:xfrm>
            <a:off x="9762474" y="5764874"/>
            <a:ext cx="669995" cy="548338"/>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
        <p:nvSpPr>
          <p:cNvPr id="141" name="矩形 140">
            <a:extLst>
              <a:ext uri="{FF2B5EF4-FFF2-40B4-BE49-F238E27FC236}">
                <a16:creationId xmlns:a16="http://schemas.microsoft.com/office/drawing/2014/main" xmlns="" id="{25206F20-84BF-44E7-9C8A-F140ECDF5DE3}"/>
              </a:ext>
            </a:extLst>
          </p:cNvPr>
          <p:cNvSpPr/>
          <p:nvPr/>
        </p:nvSpPr>
        <p:spPr>
          <a:xfrm>
            <a:off x="9676023" y="5697254"/>
            <a:ext cx="829187" cy="710333"/>
          </a:xfrm>
          <a:prstGeom prst="rect">
            <a:avLst/>
          </a:prstGeom>
          <a:ln w="38100">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28718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500"/>
                                        <p:tgtEl>
                                          <p:spTgt spid="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left)">
                                      <p:cBhvr>
                                        <p:cTn id="24" dur="500"/>
                                        <p:tgtEl>
                                          <p:spTgt spid="10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fade">
                                      <p:cBhvr>
                                        <p:cTn id="29" dur="500"/>
                                        <p:tgtEl>
                                          <p:spTgt spid="10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500"/>
                                        <p:tgtEl>
                                          <p:spTgt spid="10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fade">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wipe(up)">
                                      <p:cBhvr>
                                        <p:cTn id="40" dur="500"/>
                                        <p:tgtEl>
                                          <p:spTgt spid="10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fade">
                                      <p:cBhvr>
                                        <p:cTn id="48" dur="500"/>
                                        <p:tgtEl>
                                          <p:spTgt spid="1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fade">
                                      <p:cBhvr>
                                        <p:cTn id="51" dur="500"/>
                                        <p:tgtEl>
                                          <p:spTgt spid="1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13"/>
                                        </p:tgtEl>
                                        <p:attrNameLst>
                                          <p:attrName>style.visibility</p:attrName>
                                        </p:attrNameLst>
                                      </p:cBhvr>
                                      <p:to>
                                        <p:strVal val="visible"/>
                                      </p:to>
                                    </p:set>
                                    <p:animEffect transition="in" filter="wipe(right)">
                                      <p:cBhvr>
                                        <p:cTn id="56" dur="500"/>
                                        <p:tgtEl>
                                          <p:spTgt spid="1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fade">
                                      <p:cBhvr>
                                        <p:cTn id="61" dur="500"/>
                                        <p:tgtEl>
                                          <p:spTgt spid="1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5"/>
                                        </p:tgtEl>
                                        <p:attrNameLst>
                                          <p:attrName>style.visibility</p:attrName>
                                        </p:attrNameLst>
                                      </p:cBhvr>
                                      <p:to>
                                        <p:strVal val="visible"/>
                                      </p:to>
                                    </p:set>
                                    <p:animEffect transition="in" filter="fade">
                                      <p:cBhvr>
                                        <p:cTn id="64" dur="500"/>
                                        <p:tgtEl>
                                          <p:spTgt spid="1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fade">
                                      <p:cBhvr>
                                        <p:cTn id="67" dur="500"/>
                                        <p:tgtEl>
                                          <p:spTgt spid="1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up)">
                                      <p:cBhvr>
                                        <p:cTn id="72" dur="500"/>
                                        <p:tgtEl>
                                          <p:spTgt spid="1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19"/>
                                        </p:tgtEl>
                                        <p:attrNameLst>
                                          <p:attrName>style.visibility</p:attrName>
                                        </p:attrNameLst>
                                      </p:cBhvr>
                                      <p:to>
                                        <p:strVal val="visible"/>
                                      </p:to>
                                    </p:set>
                                    <p:animEffect transition="in" filter="fade">
                                      <p:cBhvr>
                                        <p:cTn id="77" dur="500"/>
                                        <p:tgtEl>
                                          <p:spTgt spid="1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0"/>
                                        </p:tgtEl>
                                        <p:attrNameLst>
                                          <p:attrName>style.visibility</p:attrName>
                                        </p:attrNameLst>
                                      </p:cBhvr>
                                      <p:to>
                                        <p:strVal val="visible"/>
                                      </p:to>
                                    </p:set>
                                    <p:animEffect transition="in" filter="fade">
                                      <p:cBhvr>
                                        <p:cTn id="80" dur="500"/>
                                        <p:tgtEl>
                                          <p:spTgt spid="1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animEffect transition="in" filter="fade">
                                      <p:cBhvr>
                                        <p:cTn id="83" dur="500"/>
                                        <p:tgtEl>
                                          <p:spTgt spid="1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wipe(left)">
                                      <p:cBhvr>
                                        <p:cTn id="88" dur="500"/>
                                        <p:tgtEl>
                                          <p:spTgt spid="12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fade">
                                      <p:cBhvr>
                                        <p:cTn id="93" dur="500"/>
                                        <p:tgtEl>
                                          <p:spTgt spid="1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4"/>
                                        </p:tgtEl>
                                        <p:attrNameLst>
                                          <p:attrName>style.visibility</p:attrName>
                                        </p:attrNameLst>
                                      </p:cBhvr>
                                      <p:to>
                                        <p:strVal val="visible"/>
                                      </p:to>
                                    </p:set>
                                    <p:animEffect transition="in" filter="fade">
                                      <p:cBhvr>
                                        <p:cTn id="96" dur="500"/>
                                        <p:tgtEl>
                                          <p:spTgt spid="12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25"/>
                                        </p:tgtEl>
                                        <p:attrNameLst>
                                          <p:attrName>style.visibility</p:attrName>
                                        </p:attrNameLst>
                                      </p:cBhvr>
                                      <p:to>
                                        <p:strVal val="visible"/>
                                      </p:to>
                                    </p:set>
                                    <p:animEffect transition="in" filter="fade">
                                      <p:cBhvr>
                                        <p:cTn id="99" dur="500"/>
                                        <p:tgtEl>
                                          <p:spTgt spid="12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126"/>
                                        </p:tgtEl>
                                        <p:attrNameLst>
                                          <p:attrName>style.visibility</p:attrName>
                                        </p:attrNameLst>
                                      </p:cBhvr>
                                      <p:to>
                                        <p:strVal val="visible"/>
                                      </p:to>
                                    </p:set>
                                    <p:animEffect transition="in" filter="wipe(up)">
                                      <p:cBhvr>
                                        <p:cTn id="104" dur="500"/>
                                        <p:tgtEl>
                                          <p:spTgt spid="12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27"/>
                                        </p:tgtEl>
                                        <p:attrNameLst>
                                          <p:attrName>style.visibility</p:attrName>
                                        </p:attrNameLst>
                                      </p:cBhvr>
                                      <p:to>
                                        <p:strVal val="visible"/>
                                      </p:to>
                                    </p:set>
                                    <p:animEffect transition="in" filter="fade">
                                      <p:cBhvr>
                                        <p:cTn id="109" dur="500"/>
                                        <p:tgtEl>
                                          <p:spTgt spid="1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8"/>
                                        </p:tgtEl>
                                        <p:attrNameLst>
                                          <p:attrName>style.visibility</p:attrName>
                                        </p:attrNameLst>
                                      </p:cBhvr>
                                      <p:to>
                                        <p:strVal val="visible"/>
                                      </p:to>
                                    </p:set>
                                    <p:animEffect transition="in" filter="fade">
                                      <p:cBhvr>
                                        <p:cTn id="112" dur="500"/>
                                        <p:tgtEl>
                                          <p:spTgt spid="12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9"/>
                                        </p:tgtEl>
                                        <p:attrNameLst>
                                          <p:attrName>style.visibility</p:attrName>
                                        </p:attrNameLst>
                                      </p:cBhvr>
                                      <p:to>
                                        <p:strVal val="visible"/>
                                      </p:to>
                                    </p:set>
                                    <p:animEffect transition="in" filter="fade">
                                      <p:cBhvr>
                                        <p:cTn id="115" dur="500"/>
                                        <p:tgtEl>
                                          <p:spTgt spid="12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130"/>
                                        </p:tgtEl>
                                        <p:attrNameLst>
                                          <p:attrName>style.visibility</p:attrName>
                                        </p:attrNameLst>
                                      </p:cBhvr>
                                      <p:to>
                                        <p:strVal val="visible"/>
                                      </p:to>
                                    </p:set>
                                    <p:animEffect transition="in" filter="wipe(right)">
                                      <p:cBhvr>
                                        <p:cTn id="120" dur="500"/>
                                        <p:tgtEl>
                                          <p:spTgt spid="13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31"/>
                                        </p:tgtEl>
                                        <p:attrNameLst>
                                          <p:attrName>style.visibility</p:attrName>
                                        </p:attrNameLst>
                                      </p:cBhvr>
                                      <p:to>
                                        <p:strVal val="visible"/>
                                      </p:to>
                                    </p:set>
                                    <p:animEffect transition="in" filter="fade">
                                      <p:cBhvr>
                                        <p:cTn id="125" dur="500"/>
                                        <p:tgtEl>
                                          <p:spTgt spid="13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32"/>
                                        </p:tgtEl>
                                        <p:attrNameLst>
                                          <p:attrName>style.visibility</p:attrName>
                                        </p:attrNameLst>
                                      </p:cBhvr>
                                      <p:to>
                                        <p:strVal val="visible"/>
                                      </p:to>
                                    </p:set>
                                    <p:animEffect transition="in" filter="fade">
                                      <p:cBhvr>
                                        <p:cTn id="128" dur="500"/>
                                        <p:tgtEl>
                                          <p:spTgt spid="13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33"/>
                                        </p:tgtEl>
                                        <p:attrNameLst>
                                          <p:attrName>style.visibility</p:attrName>
                                        </p:attrNameLst>
                                      </p:cBhvr>
                                      <p:to>
                                        <p:strVal val="visible"/>
                                      </p:to>
                                    </p:set>
                                    <p:animEffect transition="in" filter="fade">
                                      <p:cBhvr>
                                        <p:cTn id="131" dur="500"/>
                                        <p:tgtEl>
                                          <p:spTgt spid="13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34"/>
                                        </p:tgtEl>
                                        <p:attrNameLst>
                                          <p:attrName>style.visibility</p:attrName>
                                        </p:attrNameLst>
                                      </p:cBhvr>
                                      <p:to>
                                        <p:strVal val="visible"/>
                                      </p:to>
                                    </p:set>
                                    <p:animEffect transition="in" filter="wipe(up)">
                                      <p:cBhvr>
                                        <p:cTn id="136" dur="500"/>
                                        <p:tgtEl>
                                          <p:spTgt spid="13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35"/>
                                        </p:tgtEl>
                                        <p:attrNameLst>
                                          <p:attrName>style.visibility</p:attrName>
                                        </p:attrNameLst>
                                      </p:cBhvr>
                                      <p:to>
                                        <p:strVal val="visible"/>
                                      </p:to>
                                    </p:set>
                                    <p:animEffect transition="in" filter="fade">
                                      <p:cBhvr>
                                        <p:cTn id="141" dur="500"/>
                                        <p:tgtEl>
                                          <p:spTgt spid="13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36"/>
                                        </p:tgtEl>
                                        <p:attrNameLst>
                                          <p:attrName>style.visibility</p:attrName>
                                        </p:attrNameLst>
                                      </p:cBhvr>
                                      <p:to>
                                        <p:strVal val="visible"/>
                                      </p:to>
                                    </p:set>
                                    <p:animEffect transition="in" filter="fade">
                                      <p:cBhvr>
                                        <p:cTn id="144" dur="500"/>
                                        <p:tgtEl>
                                          <p:spTgt spid="13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37"/>
                                        </p:tgtEl>
                                        <p:attrNameLst>
                                          <p:attrName>style.visibility</p:attrName>
                                        </p:attrNameLst>
                                      </p:cBhvr>
                                      <p:to>
                                        <p:strVal val="visible"/>
                                      </p:to>
                                    </p:set>
                                    <p:animEffect transition="in" filter="fade">
                                      <p:cBhvr>
                                        <p:cTn id="147" dur="500"/>
                                        <p:tgtEl>
                                          <p:spTgt spid="13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38"/>
                                        </p:tgtEl>
                                        <p:attrNameLst>
                                          <p:attrName>style.visibility</p:attrName>
                                        </p:attrNameLst>
                                      </p:cBhvr>
                                      <p:to>
                                        <p:strVal val="visible"/>
                                      </p:to>
                                    </p:set>
                                    <p:animEffect transition="in" filter="wipe(left)">
                                      <p:cBhvr>
                                        <p:cTn id="152" dur="500"/>
                                        <p:tgtEl>
                                          <p:spTgt spid="13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39"/>
                                        </p:tgtEl>
                                        <p:attrNameLst>
                                          <p:attrName>style.visibility</p:attrName>
                                        </p:attrNameLst>
                                      </p:cBhvr>
                                      <p:to>
                                        <p:strVal val="visible"/>
                                      </p:to>
                                    </p:set>
                                    <p:animEffect transition="in" filter="fade">
                                      <p:cBhvr>
                                        <p:cTn id="157" dur="500"/>
                                        <p:tgtEl>
                                          <p:spTgt spid="13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41"/>
                                        </p:tgtEl>
                                        <p:attrNameLst>
                                          <p:attrName>style.visibility</p:attrName>
                                        </p:attrNameLst>
                                      </p:cBhvr>
                                      <p:to>
                                        <p:strVal val="visible"/>
                                      </p:to>
                                    </p:set>
                                    <p:animEffect transition="in" filter="fade">
                                      <p:cBhvr>
                                        <p:cTn id="16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4" grpId="0" animBg="1"/>
      <p:bldP spid="106" grpId="0" animBg="1"/>
      <p:bldP spid="107" grpId="0" animBg="1"/>
      <p:bldP spid="108" grpId="0" animBg="1"/>
      <p:bldP spid="109" grpId="0" animBg="1"/>
      <p:bldP spid="111" grpId="0" animBg="1"/>
      <p:bldP spid="112" grpId="0" animBg="1"/>
      <p:bldP spid="113" grpId="0" animBg="1"/>
      <p:bldP spid="115" grpId="0" animBg="1"/>
      <p:bldP spid="116" grpId="0" animBg="1"/>
      <p:bldP spid="118" grpId="0" animBg="1"/>
      <p:bldP spid="120" grpId="0" animBg="1"/>
      <p:bldP spid="121" grpId="0" animBg="1"/>
      <p:bldP spid="122" grpId="0" animBg="1"/>
      <p:bldP spid="124" grpId="0" animBg="1"/>
      <p:bldP spid="125" grpId="0" animBg="1"/>
      <p:bldP spid="126" grpId="0" animBg="1"/>
      <p:bldP spid="128" grpId="0" animBg="1"/>
      <p:bldP spid="129" grpId="0" animBg="1"/>
      <p:bldP spid="130" grpId="0" animBg="1"/>
      <p:bldP spid="132" grpId="0" animBg="1"/>
      <p:bldP spid="133" grpId="0" animBg="1"/>
      <p:bldP spid="134" grpId="0" animBg="1"/>
      <p:bldP spid="136" grpId="0" animBg="1"/>
      <p:bldP spid="137" grpId="0" animBg="1"/>
      <p:bldP spid="138" grpId="0" animBg="1"/>
      <p:bldP spid="140" grpId="0" animBg="1"/>
      <p:bldP spid="14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a:xfrm>
            <a:off x="645160" y="373856"/>
            <a:ext cx="10972800" cy="685805"/>
          </a:xfrm>
        </p:spPr>
        <p:txBody>
          <a:bodyPr/>
          <a:lstStyle/>
          <a:p>
            <a:r>
              <a:rPr lang="zh-CN" altLang="en-US" dirty="0"/>
              <a:t>队列应用示例</a:t>
            </a:r>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en-US" altLang="zh-CN" dirty="0"/>
              <a:t>3.5 </a:t>
            </a:r>
            <a:r>
              <a:rPr lang="zh-CN" altLang="en-US" dirty="0"/>
              <a:t>队列的实现</a:t>
            </a:r>
          </a:p>
          <a:p>
            <a:endParaRPr lang="zh-CN" altLang="en-US" dirty="0"/>
          </a:p>
        </p:txBody>
      </p:sp>
      <p:graphicFrame>
        <p:nvGraphicFramePr>
          <p:cNvPr id="5" name="表格 5">
            <a:extLst>
              <a:ext uri="{FF2B5EF4-FFF2-40B4-BE49-F238E27FC236}">
                <a16:creationId xmlns:a16="http://schemas.microsoft.com/office/drawing/2014/main" xmlns="" id="{8B1695C6-2C35-475C-8551-C79A365CCF15}"/>
              </a:ext>
            </a:extLst>
          </p:cNvPr>
          <p:cNvGraphicFramePr>
            <a:graphicFrameLocks noGrp="1"/>
          </p:cNvGraphicFramePr>
          <p:nvPr>
            <p:extLst>
              <p:ext uri="{D42A27DB-BD31-4B8C-83A1-F6EECF244321}">
                <p14:modId xmlns:p14="http://schemas.microsoft.com/office/powerpoint/2010/main" val="438822596"/>
              </p:ext>
            </p:extLst>
          </p:nvPr>
        </p:nvGraphicFramePr>
        <p:xfrm>
          <a:off x="345440" y="1059661"/>
          <a:ext cx="11663680" cy="5577840"/>
        </p:xfrm>
        <a:graphic>
          <a:graphicData uri="http://schemas.openxmlformats.org/drawingml/2006/table">
            <a:tbl>
              <a:tblPr firstRow="1" bandRow="1">
                <a:effectLst>
                  <a:outerShdw blurRad="149987" dist="250190" dir="8460000" algn="r" rotWithShape="0">
                    <a:prstClr val="black">
                      <a:alpha val="28000"/>
                    </a:prstClr>
                  </a:outerShdw>
                </a:effectLst>
                <a:tableStyleId>{5C22544A-7EE6-4342-B048-85BDC9FD1C3A}</a:tableStyleId>
              </a:tblPr>
              <a:tblGrid>
                <a:gridCol w="5831840">
                  <a:extLst>
                    <a:ext uri="{9D8B030D-6E8A-4147-A177-3AD203B41FA5}">
                      <a16:colId xmlns:a16="http://schemas.microsoft.com/office/drawing/2014/main" xmlns="" val="872762566"/>
                    </a:ext>
                  </a:extLst>
                </a:gridCol>
                <a:gridCol w="5831840">
                  <a:extLst>
                    <a:ext uri="{9D8B030D-6E8A-4147-A177-3AD203B41FA5}">
                      <a16:colId xmlns:a16="http://schemas.microsoft.com/office/drawing/2014/main" xmlns="" val="3694094308"/>
                    </a:ext>
                  </a:extLst>
                </a:gridCol>
              </a:tblGrid>
              <a:tr h="5406501">
                <a:tc>
                  <a:txBody>
                    <a:bodyPr/>
                    <a:lstStyle/>
                    <a:p>
                      <a:pPr eaLnBrk="1" hangingPunct="1">
                        <a:spcBef>
                          <a:spcPct val="100000"/>
                        </a:spcBef>
                      </a:pPr>
                      <a:r>
                        <a:rPr lang="en-US" altLang="zh-CN" sz="2000" b="0" dirty="0">
                          <a:solidFill>
                            <a:schemeClr val="tx1"/>
                          </a:solidFill>
                          <a:latin typeface="+mn-lt"/>
                          <a:ea typeface="+mj-ea"/>
                        </a:rPr>
                        <a:t>void </a:t>
                      </a:r>
                      <a:r>
                        <a:rPr lang="en-US" altLang="zh-CN" sz="2000" b="0" dirty="0" err="1">
                          <a:solidFill>
                            <a:schemeClr val="tx1"/>
                          </a:solidFill>
                          <a:latin typeface="+mn-lt"/>
                          <a:ea typeface="+mj-ea"/>
                        </a:rPr>
                        <a:t>yanghui</a:t>
                      </a:r>
                      <a:r>
                        <a:rPr lang="en-US" altLang="zh-CN" sz="2000" b="0" dirty="0">
                          <a:solidFill>
                            <a:schemeClr val="tx1"/>
                          </a:solidFill>
                          <a:latin typeface="+mn-lt"/>
                          <a:ea typeface="+mj-ea"/>
                        </a:rPr>
                        <a:t> ( int n )</a:t>
                      </a:r>
                    </a:p>
                    <a:p>
                      <a:pPr eaLnBrk="1" hangingPunct="1"/>
                      <a:r>
                        <a:rPr lang="en-US" altLang="zh-CN" sz="2000" b="0" dirty="0">
                          <a:solidFill>
                            <a:schemeClr val="tx1"/>
                          </a:solidFill>
                          <a:latin typeface="+mn-lt"/>
                          <a:ea typeface="+mj-ea"/>
                        </a:rPr>
                        <a:t> { // </a:t>
                      </a:r>
                      <a:r>
                        <a:rPr lang="zh-CN" altLang="en-US" sz="2000" b="0" dirty="0">
                          <a:solidFill>
                            <a:schemeClr val="tx1"/>
                          </a:solidFill>
                          <a:latin typeface="+mn-lt"/>
                          <a:ea typeface="+mj-ea"/>
                        </a:rPr>
                        <a:t>打印输出杨辉三角的前 </a:t>
                      </a:r>
                      <a:r>
                        <a:rPr lang="en-US" altLang="zh-CN" sz="2000" b="0" dirty="0">
                          <a:solidFill>
                            <a:schemeClr val="tx1"/>
                          </a:solidFill>
                          <a:latin typeface="+mn-lt"/>
                          <a:ea typeface="+mj-ea"/>
                        </a:rPr>
                        <a:t>n( n&gt;0 )</a:t>
                      </a:r>
                      <a:r>
                        <a:rPr lang="zh-CN" altLang="en-US" sz="2000" b="0" dirty="0">
                          <a:solidFill>
                            <a:schemeClr val="tx1"/>
                          </a:solidFill>
                          <a:latin typeface="+mn-lt"/>
                          <a:ea typeface="+mj-ea"/>
                        </a:rPr>
                        <a:t>行</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Queue Q;</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for( </a:t>
                      </a:r>
                      <a:r>
                        <a:rPr lang="en-US" altLang="zh-CN" sz="2000" b="0" dirty="0" err="1">
                          <a:solidFill>
                            <a:schemeClr val="tx1"/>
                          </a:solidFill>
                          <a:latin typeface="+mn-lt"/>
                          <a:ea typeface="+mj-ea"/>
                        </a:rPr>
                        <a:t>i</a:t>
                      </a:r>
                      <a:r>
                        <a:rPr lang="en-US" altLang="zh-CN" sz="2000" b="0" dirty="0">
                          <a:solidFill>
                            <a:schemeClr val="tx1"/>
                          </a:solidFill>
                          <a:latin typeface="+mn-lt"/>
                          <a:ea typeface="+mj-ea"/>
                        </a:rPr>
                        <a:t>=1; </a:t>
                      </a:r>
                      <a:r>
                        <a:rPr lang="en-US" altLang="zh-CN" sz="2000" b="0" dirty="0" err="1">
                          <a:solidFill>
                            <a:schemeClr val="tx1"/>
                          </a:solidFill>
                          <a:latin typeface="+mn-lt"/>
                          <a:ea typeface="+mj-ea"/>
                        </a:rPr>
                        <a:t>i</a:t>
                      </a:r>
                      <a:r>
                        <a:rPr lang="en-US" altLang="zh-CN" sz="2000" b="0" dirty="0">
                          <a:solidFill>
                            <a:schemeClr val="tx1"/>
                          </a:solidFill>
                          <a:latin typeface="+mn-lt"/>
                          <a:ea typeface="+mj-ea"/>
                        </a:rPr>
                        <a:t>&lt;=n; </a:t>
                      </a:r>
                      <a:r>
                        <a:rPr lang="en-US" altLang="zh-CN" sz="2000" b="0" dirty="0" err="1">
                          <a:solidFill>
                            <a:schemeClr val="tx1"/>
                          </a:solidFill>
                          <a:latin typeface="+mn-lt"/>
                          <a:ea typeface="+mj-ea"/>
                        </a:rPr>
                        <a:t>i</a:t>
                      </a:r>
                      <a:r>
                        <a:rPr lang="en-US" altLang="zh-CN" sz="2000" b="0" dirty="0">
                          <a:solidFill>
                            <a:schemeClr val="tx1"/>
                          </a:solidFill>
                          <a:latin typeface="+mn-lt"/>
                          <a:ea typeface="+mj-ea"/>
                        </a:rPr>
                        <a:t>++)</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printf</a:t>
                      </a:r>
                      <a:r>
                        <a:rPr lang="en-US" altLang="zh-CN" sz="2000" b="0" dirty="0">
                          <a:solidFill>
                            <a:schemeClr val="tx1"/>
                          </a:solidFill>
                          <a:latin typeface="+mn-lt"/>
                          <a:ea typeface="+mj-ea"/>
                        </a:rPr>
                        <a:t> (" ");</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printf</a:t>
                      </a:r>
                      <a:r>
                        <a:rPr lang="en-US" altLang="zh-CN" sz="2000" b="0" dirty="0">
                          <a:solidFill>
                            <a:schemeClr val="tx1"/>
                          </a:solidFill>
                          <a:latin typeface="+mn-lt"/>
                          <a:ea typeface="+mj-ea"/>
                        </a:rPr>
                        <a:t> ("%d\n", 1); // </a:t>
                      </a:r>
                      <a:r>
                        <a:rPr lang="zh-CN" altLang="en-US" sz="2000" b="0" dirty="0">
                          <a:solidFill>
                            <a:schemeClr val="tx1"/>
                          </a:solidFill>
                          <a:latin typeface="+mn-lt"/>
                          <a:ea typeface="+mj-ea"/>
                        </a:rPr>
                        <a:t>在中心位置输出杨辉三角最顶端的“</a:t>
                      </a:r>
                      <a:r>
                        <a:rPr lang="en-US" altLang="zh-CN" sz="2000" b="0" dirty="0">
                          <a:solidFill>
                            <a:schemeClr val="tx1"/>
                          </a:solidFill>
                          <a:latin typeface="+mn-lt"/>
                          <a:ea typeface="+mj-ea"/>
                        </a:rPr>
                        <a:t>1”</a:t>
                      </a:r>
                    </a:p>
                    <a:p>
                      <a:pPr eaLnBrk="1" hangingPunct="1"/>
                      <a:r>
                        <a:rPr lang="en-US" altLang="zh-CN" sz="2000" b="0" dirty="0">
                          <a:solidFill>
                            <a:schemeClr val="tx1"/>
                          </a:solidFill>
                          <a:latin typeface="+mn-lt"/>
                          <a:ea typeface="+mj-ea"/>
                        </a:rPr>
                        <a:t>    </a:t>
                      </a:r>
                      <a:r>
                        <a:rPr lang="en-US" altLang="zh-CN" sz="2000" b="0" dirty="0" err="1">
                          <a:solidFill>
                            <a:schemeClr val="tx1"/>
                          </a:solidFill>
                          <a:latin typeface="+mn-lt"/>
                          <a:ea typeface="+mj-ea"/>
                        </a:rPr>
                        <a:t>InitQueue</a:t>
                      </a:r>
                      <a:r>
                        <a:rPr lang="en-US" altLang="zh-CN" sz="2000" b="0" dirty="0">
                          <a:solidFill>
                            <a:schemeClr val="tx1"/>
                          </a:solidFill>
                          <a:latin typeface="+mn-lt"/>
                          <a:ea typeface="+mj-ea"/>
                        </a:rPr>
                        <a:t>(Q, n+2);// </a:t>
                      </a:r>
                      <a:r>
                        <a:rPr lang="zh-CN" altLang="en-US" sz="2000" b="0" dirty="0">
                          <a:solidFill>
                            <a:schemeClr val="tx1"/>
                          </a:solidFill>
                          <a:latin typeface="+mn-lt"/>
                          <a:ea typeface="+mj-ea"/>
                        </a:rPr>
                        <a:t>设置容量为 </a:t>
                      </a:r>
                      <a:r>
                        <a:rPr lang="en-US" altLang="zh-CN" sz="2000" b="0" dirty="0">
                          <a:solidFill>
                            <a:schemeClr val="tx1"/>
                          </a:solidFill>
                          <a:latin typeface="+mn-lt"/>
                          <a:ea typeface="+mj-ea"/>
                        </a:rPr>
                        <a:t>n+2</a:t>
                      </a:r>
                      <a:r>
                        <a:rPr lang="zh-CN" altLang="en-US" sz="2000" b="0" dirty="0">
                          <a:solidFill>
                            <a:schemeClr val="tx1"/>
                          </a:solidFill>
                          <a:latin typeface="+mn-lt"/>
                          <a:ea typeface="+mj-ea"/>
                        </a:rPr>
                        <a:t>的空队列</a:t>
                      </a:r>
                    </a:p>
                    <a:p>
                      <a:pPr eaLnBrk="1" hangingPunct="1"/>
                      <a:r>
                        <a:rPr lang="zh-CN" altLang="en-US" sz="2000" b="0" dirty="0">
                          <a:solidFill>
                            <a:schemeClr val="tx1"/>
                          </a:solidFill>
                          <a:latin typeface="+mn-lt"/>
                          <a:ea typeface="+mj-ea"/>
                        </a:rPr>
                        <a:t>    </a:t>
                      </a:r>
                      <a:r>
                        <a:rPr lang="en-US" altLang="zh-CN" sz="2000" b="0" dirty="0" err="1">
                          <a:solidFill>
                            <a:schemeClr val="tx1"/>
                          </a:solidFill>
                          <a:latin typeface="+mn-lt"/>
                          <a:ea typeface="+mj-ea"/>
                        </a:rPr>
                        <a:t>EnQueue</a:t>
                      </a:r>
                      <a:r>
                        <a:rPr lang="en-US" altLang="zh-CN" sz="2000" b="0" dirty="0">
                          <a:solidFill>
                            <a:schemeClr val="tx1"/>
                          </a:solidFill>
                          <a:latin typeface="+mn-lt"/>
                          <a:ea typeface="+mj-ea"/>
                        </a:rPr>
                        <a:t>(Q, 0 );</a:t>
                      </a:r>
                      <a:r>
                        <a:rPr lang="zh-CN" altLang="en-US" sz="2000" b="0" dirty="0">
                          <a:solidFill>
                            <a:schemeClr val="tx1"/>
                          </a:solidFill>
                          <a:latin typeface="+mn-lt"/>
                          <a:ea typeface="+mj-ea"/>
                        </a:rPr>
                        <a:t>　</a:t>
                      </a:r>
                      <a:r>
                        <a:rPr lang="en-US" altLang="zh-CN" sz="2000" b="0" dirty="0">
                          <a:solidFill>
                            <a:schemeClr val="tx1"/>
                          </a:solidFill>
                          <a:latin typeface="+mn-lt"/>
                          <a:ea typeface="+mj-ea"/>
                        </a:rPr>
                        <a:t>// </a:t>
                      </a:r>
                      <a:r>
                        <a:rPr lang="zh-CN" altLang="en-US" sz="2000" b="0" dirty="0">
                          <a:solidFill>
                            <a:schemeClr val="tx1"/>
                          </a:solidFill>
                          <a:latin typeface="+mn-lt"/>
                          <a:ea typeface="+mj-ea"/>
                        </a:rPr>
                        <a:t>添加行界值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EnQueue</a:t>
                      </a:r>
                      <a:r>
                        <a:rPr lang="en-US" altLang="zh-CN" sz="2000" b="0" dirty="0">
                          <a:solidFill>
                            <a:schemeClr val="tx1"/>
                          </a:solidFill>
                          <a:latin typeface="+mn-lt"/>
                          <a:ea typeface="+mj-ea"/>
                        </a:rPr>
                        <a:t>(Q, 1); </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EnQueue</a:t>
                      </a:r>
                      <a:r>
                        <a:rPr lang="en-US" altLang="zh-CN" sz="2000" b="0" dirty="0">
                          <a:solidFill>
                            <a:schemeClr val="tx1"/>
                          </a:solidFill>
                          <a:latin typeface="+mn-lt"/>
                          <a:ea typeface="+mj-ea"/>
                        </a:rPr>
                        <a:t>(Q, 1 ); // </a:t>
                      </a:r>
                      <a:r>
                        <a:rPr lang="zh-CN" altLang="en-US" sz="2000" b="0" dirty="0">
                          <a:solidFill>
                            <a:schemeClr val="tx1"/>
                          </a:solidFill>
                          <a:latin typeface="+mn-lt"/>
                          <a:ea typeface="+mj-ea"/>
                        </a:rPr>
                        <a:t>第一行的值入队列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k = 1; </a:t>
                      </a:r>
                      <a:br>
                        <a:rPr lang="en-US" altLang="zh-CN" sz="2000" b="0" dirty="0">
                          <a:solidFill>
                            <a:schemeClr val="tx1"/>
                          </a:solidFill>
                          <a:latin typeface="+mn-lt"/>
                          <a:ea typeface="+mj-ea"/>
                        </a:rPr>
                      </a:br>
                      <a:r>
                        <a:rPr lang="en-US" altLang="zh-CN" sz="2000" b="0" dirty="0">
                          <a:solidFill>
                            <a:schemeClr val="tx1"/>
                          </a:solidFill>
                          <a:latin typeface="+mn-lt"/>
                          <a:ea typeface="+mj-ea"/>
                        </a:rPr>
                        <a:t>    while ( k &lt; n ) </a:t>
                      </a:r>
                      <a:br>
                        <a:rPr lang="en-US" altLang="zh-CN" sz="2000" b="0" dirty="0">
                          <a:solidFill>
                            <a:schemeClr val="tx1"/>
                          </a:solidFill>
                          <a:latin typeface="+mn-lt"/>
                          <a:ea typeface="+mj-ea"/>
                        </a:rPr>
                      </a:br>
                      <a:r>
                        <a:rPr lang="en-US" altLang="zh-CN" sz="2000" b="0" dirty="0">
                          <a:solidFill>
                            <a:schemeClr val="tx1"/>
                          </a:solidFill>
                          <a:latin typeface="+mn-lt"/>
                          <a:ea typeface="+mj-ea"/>
                        </a:rPr>
                        <a:t>    {  // </a:t>
                      </a:r>
                      <a:r>
                        <a:rPr lang="zh-CN" altLang="en-US" sz="2000" b="0" dirty="0">
                          <a:solidFill>
                            <a:schemeClr val="tx1"/>
                          </a:solidFill>
                          <a:latin typeface="+mn-lt"/>
                          <a:ea typeface="+mj-ea"/>
                        </a:rPr>
                        <a:t>通过循环队列输出前 </a:t>
                      </a:r>
                      <a:r>
                        <a:rPr lang="en-US" altLang="zh-CN" sz="2000" b="0" dirty="0">
                          <a:solidFill>
                            <a:schemeClr val="tx1"/>
                          </a:solidFill>
                          <a:latin typeface="+mn-lt"/>
                          <a:ea typeface="+mj-ea"/>
                        </a:rPr>
                        <a:t>n-1 </a:t>
                      </a:r>
                      <a:r>
                        <a:rPr lang="zh-CN" altLang="en-US" sz="2000" b="0" dirty="0">
                          <a:solidFill>
                            <a:schemeClr val="tx1"/>
                          </a:solidFill>
                          <a:latin typeface="+mn-lt"/>
                          <a:ea typeface="+mj-ea"/>
                        </a:rPr>
                        <a:t>行的值 </a:t>
                      </a:r>
                      <a:endParaRPr lang="en-US" altLang="zh-CN" sz="2000" b="0" dirty="0">
                        <a:solidFill>
                          <a:schemeClr val="tx1"/>
                        </a:solidFill>
                        <a:latin typeface="+mn-lt"/>
                        <a:ea typeface="+mj-ea"/>
                      </a:endParaRPr>
                    </a:p>
                    <a:p>
                      <a:pPr eaLnBrk="1" hangingPunct="1"/>
                      <a:r>
                        <a:rPr lang="en-US" altLang="zh-CN" sz="2000" b="0" kern="1200" dirty="0">
                          <a:solidFill>
                            <a:schemeClr val="tx1"/>
                          </a:solidFill>
                          <a:latin typeface="+mn-lt"/>
                          <a:ea typeface="+mj-ea"/>
                          <a:cs typeface="+mn-cs"/>
                        </a:rPr>
                        <a:t>     for( </a:t>
                      </a:r>
                      <a:r>
                        <a:rPr lang="en-US" altLang="zh-CN" sz="2000" b="0" kern="1200" dirty="0" err="1">
                          <a:solidFill>
                            <a:schemeClr val="tx1"/>
                          </a:solidFill>
                          <a:latin typeface="+mn-lt"/>
                          <a:ea typeface="+mj-ea"/>
                          <a:cs typeface="+mn-cs"/>
                        </a:rPr>
                        <a:t>i</a:t>
                      </a:r>
                      <a:r>
                        <a:rPr lang="en-US" altLang="zh-CN" sz="2000" b="0" kern="1200" dirty="0">
                          <a:solidFill>
                            <a:schemeClr val="tx1"/>
                          </a:solidFill>
                          <a:latin typeface="+mn-lt"/>
                          <a:ea typeface="+mj-ea"/>
                          <a:cs typeface="+mn-cs"/>
                        </a:rPr>
                        <a:t>=1; </a:t>
                      </a:r>
                      <a:r>
                        <a:rPr lang="en-US" altLang="zh-CN" sz="2000" b="0" kern="1200" dirty="0" err="1">
                          <a:solidFill>
                            <a:schemeClr val="tx1"/>
                          </a:solidFill>
                          <a:latin typeface="+mn-lt"/>
                          <a:ea typeface="+mj-ea"/>
                          <a:cs typeface="+mn-cs"/>
                        </a:rPr>
                        <a:t>i</a:t>
                      </a:r>
                      <a:r>
                        <a:rPr lang="en-US" altLang="zh-CN" sz="2000" b="0" kern="1200" dirty="0">
                          <a:solidFill>
                            <a:schemeClr val="tx1"/>
                          </a:solidFill>
                          <a:latin typeface="+mn-lt"/>
                          <a:ea typeface="+mj-ea"/>
                          <a:cs typeface="+mn-cs"/>
                        </a:rPr>
                        <a:t>&lt;=n-k; </a:t>
                      </a:r>
                      <a:r>
                        <a:rPr lang="en-US" altLang="zh-CN" sz="2000" b="0" kern="1200" dirty="0" err="1">
                          <a:solidFill>
                            <a:schemeClr val="tx1"/>
                          </a:solidFill>
                          <a:latin typeface="+mn-lt"/>
                          <a:ea typeface="+mj-ea"/>
                          <a:cs typeface="+mn-cs"/>
                        </a:rPr>
                        <a:t>i</a:t>
                      </a:r>
                      <a:r>
                        <a:rPr lang="en-US" altLang="zh-CN" sz="2000" b="0" kern="1200" dirty="0">
                          <a:solidFill>
                            <a:schemeClr val="tx1"/>
                          </a:solidFill>
                          <a:latin typeface="+mn-lt"/>
                          <a:ea typeface="+mj-ea"/>
                          <a:cs typeface="+mn-cs"/>
                        </a:rPr>
                        <a:t>++)</a:t>
                      </a:r>
                      <a:br>
                        <a:rPr lang="en-US" altLang="zh-CN" sz="2000" b="0" kern="1200" dirty="0">
                          <a:solidFill>
                            <a:schemeClr val="tx1"/>
                          </a:solidFill>
                          <a:latin typeface="+mn-lt"/>
                          <a:ea typeface="+mj-ea"/>
                          <a:cs typeface="+mn-cs"/>
                        </a:rPr>
                      </a:br>
                      <a:r>
                        <a:rPr lang="zh-CN" altLang="en-US" sz="2000" b="0" kern="1200" dirty="0">
                          <a:solidFill>
                            <a:schemeClr val="tx1"/>
                          </a:solidFill>
                          <a:latin typeface="+mn-lt"/>
                          <a:ea typeface="+mj-ea"/>
                          <a:cs typeface="+mn-cs"/>
                        </a:rPr>
                        <a:t>　    </a:t>
                      </a:r>
                      <a:r>
                        <a:rPr lang="en-US" altLang="zh-CN" sz="2000" b="0" kern="1200" dirty="0" err="1">
                          <a:solidFill>
                            <a:schemeClr val="tx1"/>
                          </a:solidFill>
                          <a:latin typeface="+mn-lt"/>
                          <a:ea typeface="+mj-ea"/>
                          <a:cs typeface="+mn-cs"/>
                        </a:rPr>
                        <a:t>printf</a:t>
                      </a:r>
                      <a:r>
                        <a:rPr lang="en-US" altLang="zh-CN" sz="2000" b="0" kern="1200" dirty="0">
                          <a:solidFill>
                            <a:schemeClr val="tx1"/>
                          </a:solidFill>
                          <a:latin typeface="+mn-lt"/>
                          <a:ea typeface="+mj-ea"/>
                          <a:cs typeface="+mn-cs"/>
                        </a:rPr>
                        <a:t> (" ");// </a:t>
                      </a:r>
                      <a:r>
                        <a:rPr lang="zh-CN" altLang="en-US" sz="2000" b="0" kern="1200" dirty="0">
                          <a:solidFill>
                            <a:schemeClr val="tx1"/>
                          </a:solidFill>
                          <a:latin typeface="+mn-lt"/>
                          <a:ea typeface="+mj-ea"/>
                          <a:cs typeface="+mn-cs"/>
                        </a:rPr>
                        <a:t>输出</a:t>
                      </a:r>
                      <a:r>
                        <a:rPr lang="en-US" altLang="zh-CN" sz="2000" b="0" kern="1200" dirty="0">
                          <a:solidFill>
                            <a:schemeClr val="tx1"/>
                          </a:solidFill>
                          <a:latin typeface="+mn-lt"/>
                          <a:ea typeface="+mj-ea"/>
                          <a:cs typeface="+mn-cs"/>
                        </a:rPr>
                        <a:t>n-k</a:t>
                      </a:r>
                      <a:r>
                        <a:rPr lang="zh-CN" altLang="en-US" sz="2000" b="0" kern="1200" dirty="0">
                          <a:solidFill>
                            <a:schemeClr val="tx1"/>
                          </a:solidFill>
                          <a:latin typeface="+mn-lt"/>
                          <a:ea typeface="+mj-ea"/>
                          <a:cs typeface="+mn-cs"/>
                        </a:rPr>
                        <a:t>个空格以保持三角型</a:t>
                      </a:r>
                      <a:endParaRPr lang="en-US" altLang="zh-CN" sz="2000" b="0" kern="1200" dirty="0">
                        <a:solidFill>
                          <a:schemeClr val="tx1"/>
                        </a:solidFill>
                        <a:latin typeface="+mn-lt"/>
                        <a:ea typeface="+mj-ea"/>
                        <a:cs typeface="+mn-cs"/>
                      </a:endParaRPr>
                    </a:p>
                    <a:p>
                      <a:pPr eaLnBrk="1" hangingPunct="1"/>
                      <a:r>
                        <a:rPr lang="en-US" altLang="zh-CN" sz="2000" b="0" kern="1200" dirty="0">
                          <a:solidFill>
                            <a:schemeClr val="tx1"/>
                          </a:solidFill>
                          <a:latin typeface="+mn-lt"/>
                          <a:ea typeface="+mj-ea"/>
                          <a:cs typeface="+mn-cs"/>
                        </a:rPr>
                        <a:t>        </a:t>
                      </a:r>
                      <a:r>
                        <a:rPr lang="en-US" altLang="zh-CN" sz="2000" b="0" kern="1200" dirty="0" err="1">
                          <a:solidFill>
                            <a:schemeClr val="tx1"/>
                          </a:solidFill>
                          <a:latin typeface="+mn-lt"/>
                          <a:ea typeface="+mj-ea"/>
                          <a:cs typeface="+mn-cs"/>
                        </a:rPr>
                        <a:t>EnQueue</a:t>
                      </a:r>
                      <a:r>
                        <a:rPr lang="en-US" altLang="zh-CN" sz="2000" b="0" kern="1200" dirty="0">
                          <a:solidFill>
                            <a:schemeClr val="tx1"/>
                          </a:solidFill>
                          <a:latin typeface="+mn-lt"/>
                          <a:ea typeface="+mj-ea"/>
                          <a:cs typeface="+mn-cs"/>
                        </a:rPr>
                        <a:t> ( Q, 0 ); // </a:t>
                      </a:r>
                      <a:r>
                        <a:rPr lang="zh-CN" altLang="en-US" sz="2000" b="0" kern="1200" dirty="0">
                          <a:solidFill>
                            <a:schemeClr val="tx1"/>
                          </a:solidFill>
                          <a:latin typeface="+mn-lt"/>
                          <a:ea typeface="+mj-ea"/>
                          <a:cs typeface="+mn-cs"/>
                        </a:rPr>
                        <a:t>行界值“</a:t>
                      </a:r>
                      <a:r>
                        <a:rPr lang="en-US" altLang="zh-CN" sz="2000" b="0" kern="1200" dirty="0">
                          <a:solidFill>
                            <a:schemeClr val="tx1"/>
                          </a:solidFill>
                          <a:latin typeface="+mn-lt"/>
                          <a:ea typeface="+mj-ea"/>
                          <a:cs typeface="+mn-cs"/>
                        </a:rPr>
                        <a:t>0”</a:t>
                      </a:r>
                      <a:r>
                        <a:rPr lang="zh-CN" altLang="en-US" sz="2000" b="0" kern="1200" dirty="0">
                          <a:solidFill>
                            <a:schemeClr val="tx1"/>
                          </a:solidFill>
                          <a:latin typeface="+mn-lt"/>
                          <a:ea typeface="+mj-ea"/>
                          <a:cs typeface="+mn-cs"/>
                        </a:rPr>
                        <a:t>入队列  </a:t>
                      </a:r>
                      <a:endParaRPr lang="zh-CN" altLang="en-US" sz="2000" b="0" dirty="0">
                        <a:solidFill>
                          <a:schemeClr val="tx1"/>
                        </a:solidFill>
                        <a:latin typeface="+mn-lt"/>
                        <a:ea typeface="+mj-ea"/>
                      </a:endParaRPr>
                    </a:p>
                  </a:txBody>
                  <a:tcPr>
                    <a:lnR w="76200" cap="flat" cmpd="sng" algn="ctr">
                      <a:solidFill>
                        <a:schemeClr val="bg1"/>
                      </a:solidFill>
                      <a:prstDash val="solid"/>
                      <a:round/>
                      <a:headEnd type="none" w="med" len="med"/>
                      <a:tailEnd type="none" w="med" len="med"/>
                    </a:lnR>
                    <a:solidFill>
                      <a:schemeClr val="accent5">
                        <a:lumMod val="20000"/>
                        <a:lumOff val="80000"/>
                      </a:schemeClr>
                    </a:solidFill>
                  </a:tcPr>
                </a:tc>
                <a:tc>
                  <a:txBody>
                    <a:bodyPr/>
                    <a:lstStyle/>
                    <a:p>
                      <a:r>
                        <a:rPr lang="zh-CN" altLang="en-US" sz="2000" b="0" kern="1200" dirty="0">
                          <a:solidFill>
                            <a:schemeClr val="tx1"/>
                          </a:solidFill>
                          <a:latin typeface="+mn-lt"/>
                          <a:ea typeface="+mj-ea"/>
                          <a:cs typeface="+mn-cs"/>
                        </a:rPr>
                        <a:t>　　</a:t>
                      </a:r>
                      <a:r>
                        <a:rPr lang="en-US" altLang="zh-CN" sz="2000" b="0" kern="1200" dirty="0">
                          <a:solidFill>
                            <a:schemeClr val="tx1"/>
                          </a:solidFill>
                          <a:latin typeface="+mn-lt"/>
                          <a:ea typeface="+mj-ea"/>
                          <a:cs typeface="+mn-cs"/>
                        </a:rPr>
                        <a:t>do {  // </a:t>
                      </a:r>
                      <a:r>
                        <a:rPr lang="zh-CN" altLang="en-US" sz="2000" b="0" kern="1200" dirty="0">
                          <a:solidFill>
                            <a:schemeClr val="tx1"/>
                          </a:solidFill>
                          <a:latin typeface="+mn-lt"/>
                          <a:ea typeface="+mj-ea"/>
                          <a:cs typeface="+mn-cs"/>
                        </a:rPr>
                        <a:t>输出第 </a:t>
                      </a:r>
                      <a:r>
                        <a:rPr lang="en-US" altLang="zh-CN" sz="2000" b="0" kern="1200" dirty="0">
                          <a:solidFill>
                            <a:schemeClr val="tx1"/>
                          </a:solidFill>
                          <a:latin typeface="+mn-lt"/>
                          <a:ea typeface="+mj-ea"/>
                          <a:cs typeface="+mn-cs"/>
                        </a:rPr>
                        <a:t>k </a:t>
                      </a:r>
                      <a:r>
                        <a:rPr lang="zh-CN" altLang="en-US" sz="2000" b="0" kern="1200" dirty="0">
                          <a:solidFill>
                            <a:schemeClr val="tx1"/>
                          </a:solidFill>
                          <a:latin typeface="+mn-lt"/>
                          <a:ea typeface="+mj-ea"/>
                          <a:cs typeface="+mn-cs"/>
                        </a:rPr>
                        <a:t>行，计算第 </a:t>
                      </a:r>
                      <a:r>
                        <a:rPr lang="en-US" altLang="zh-CN" sz="2000" b="0" kern="1200" dirty="0">
                          <a:solidFill>
                            <a:schemeClr val="tx1"/>
                          </a:solidFill>
                          <a:latin typeface="+mn-lt"/>
                          <a:ea typeface="+mj-ea"/>
                          <a:cs typeface="+mn-cs"/>
                        </a:rPr>
                        <a:t>k+1 </a:t>
                      </a:r>
                      <a:r>
                        <a:rPr lang="zh-CN" altLang="en-US" sz="2000" b="0" kern="1200" dirty="0">
                          <a:solidFill>
                            <a:schemeClr val="tx1"/>
                          </a:solidFill>
                          <a:latin typeface="+mn-lt"/>
                          <a:ea typeface="+mj-ea"/>
                          <a:cs typeface="+mn-cs"/>
                        </a:rPr>
                        <a:t>行 </a:t>
                      </a:r>
                      <a:br>
                        <a:rPr lang="zh-CN" altLang="en-US" sz="2000" b="0" kern="1200" dirty="0">
                          <a:solidFill>
                            <a:schemeClr val="tx1"/>
                          </a:solidFill>
                          <a:latin typeface="+mn-lt"/>
                          <a:ea typeface="+mj-ea"/>
                          <a:cs typeface="+mn-cs"/>
                        </a:rPr>
                      </a:br>
                      <a:r>
                        <a:rPr lang="zh-CN" altLang="en-US" sz="2000" b="0" kern="1200" dirty="0">
                          <a:solidFill>
                            <a:schemeClr val="tx1"/>
                          </a:solidFill>
                          <a:latin typeface="+mn-lt"/>
                          <a:ea typeface="+mj-ea"/>
                          <a:cs typeface="+mn-cs"/>
                        </a:rPr>
                        <a:t>　　</a:t>
                      </a:r>
                      <a:r>
                        <a:rPr lang="en-US" altLang="zh-CN" sz="2000" b="0" kern="1200" dirty="0" err="1">
                          <a:solidFill>
                            <a:schemeClr val="tx1"/>
                          </a:solidFill>
                          <a:latin typeface="+mn-lt"/>
                          <a:ea typeface="+mj-ea"/>
                          <a:cs typeface="+mn-cs"/>
                        </a:rPr>
                        <a:t>DeQueue</a:t>
                      </a:r>
                      <a:r>
                        <a:rPr lang="en-US" altLang="zh-CN" sz="2000" b="0" kern="1200" dirty="0">
                          <a:solidFill>
                            <a:schemeClr val="tx1"/>
                          </a:solidFill>
                          <a:latin typeface="+mn-lt"/>
                          <a:ea typeface="+mj-ea"/>
                          <a:cs typeface="+mn-cs"/>
                        </a:rPr>
                        <a:t>( Q, s ); </a:t>
                      </a:r>
                      <a:br>
                        <a:rPr lang="en-US" altLang="zh-CN" sz="2000" b="0" kern="1200" dirty="0">
                          <a:solidFill>
                            <a:schemeClr val="tx1"/>
                          </a:solidFill>
                          <a:latin typeface="+mn-lt"/>
                          <a:ea typeface="+mj-ea"/>
                          <a:cs typeface="+mn-cs"/>
                        </a:rPr>
                      </a:br>
                      <a:r>
                        <a:rPr lang="zh-CN" altLang="en-US" sz="2000" b="0" kern="1200" dirty="0">
                          <a:solidFill>
                            <a:schemeClr val="tx1"/>
                          </a:solidFill>
                          <a:latin typeface="+mn-lt"/>
                          <a:ea typeface="+mj-ea"/>
                          <a:cs typeface="+mn-cs"/>
                        </a:rPr>
                        <a:t>　　</a:t>
                      </a:r>
                      <a:r>
                        <a:rPr lang="en-US" altLang="zh-CN" sz="2000" b="0" kern="1200" dirty="0" err="1">
                          <a:solidFill>
                            <a:schemeClr val="tx1"/>
                          </a:solidFill>
                          <a:latin typeface="+mn-lt"/>
                          <a:ea typeface="+mj-ea"/>
                          <a:cs typeface="+mn-cs"/>
                        </a:rPr>
                        <a:t>GetHead</a:t>
                      </a:r>
                      <a:r>
                        <a:rPr lang="en-US" altLang="zh-CN" sz="2000" b="0" kern="1200" dirty="0">
                          <a:solidFill>
                            <a:schemeClr val="tx1"/>
                          </a:solidFill>
                          <a:latin typeface="+mn-lt"/>
                          <a:ea typeface="+mj-ea"/>
                          <a:cs typeface="+mn-cs"/>
                        </a:rPr>
                        <a:t>( Q, e ); </a:t>
                      </a:r>
                      <a:br>
                        <a:rPr lang="en-US" altLang="zh-CN" sz="2000" b="0" kern="1200" dirty="0">
                          <a:solidFill>
                            <a:schemeClr val="tx1"/>
                          </a:solidFill>
                          <a:latin typeface="+mn-lt"/>
                          <a:ea typeface="+mj-ea"/>
                          <a:cs typeface="+mn-cs"/>
                        </a:rPr>
                      </a:br>
                      <a:r>
                        <a:rPr lang="zh-CN" altLang="en-US" sz="2000" b="0" kern="1200" dirty="0">
                          <a:solidFill>
                            <a:schemeClr val="tx1"/>
                          </a:solidFill>
                          <a:latin typeface="+mn-lt"/>
                          <a:ea typeface="+mj-ea"/>
                          <a:cs typeface="+mn-cs"/>
                        </a:rPr>
                        <a:t>　　</a:t>
                      </a:r>
                      <a:r>
                        <a:rPr lang="en-US" altLang="zh-CN" sz="2000" b="0" kern="1200" dirty="0">
                          <a:solidFill>
                            <a:schemeClr val="tx1"/>
                          </a:solidFill>
                          <a:latin typeface="+mn-lt"/>
                          <a:ea typeface="+mj-ea"/>
                          <a:cs typeface="+mn-cs"/>
                        </a:rPr>
                        <a:t>if (e) </a:t>
                      </a:r>
                      <a:r>
                        <a:rPr lang="en-US" altLang="zh-CN" sz="2000" b="0" kern="1200" dirty="0" err="1">
                          <a:solidFill>
                            <a:schemeClr val="tx1"/>
                          </a:solidFill>
                          <a:latin typeface="+mn-lt"/>
                          <a:ea typeface="+mj-ea"/>
                          <a:cs typeface="+mn-cs"/>
                        </a:rPr>
                        <a:t>printf</a:t>
                      </a:r>
                      <a:r>
                        <a:rPr lang="en-US" altLang="zh-CN" sz="2000" b="0" kern="1200" dirty="0">
                          <a:solidFill>
                            <a:schemeClr val="tx1"/>
                          </a:solidFill>
                          <a:latin typeface="+mn-lt"/>
                          <a:ea typeface="+mj-ea"/>
                          <a:cs typeface="+mn-cs"/>
                        </a:rPr>
                        <a:t> ("%d ", e);</a:t>
                      </a:r>
                      <a:br>
                        <a:rPr lang="en-US" altLang="zh-CN" sz="2000" b="0" kern="1200" dirty="0">
                          <a:solidFill>
                            <a:schemeClr val="tx1"/>
                          </a:solidFill>
                          <a:latin typeface="+mn-lt"/>
                          <a:ea typeface="+mj-ea"/>
                          <a:cs typeface="+mn-cs"/>
                        </a:rPr>
                      </a:br>
                      <a:r>
                        <a:rPr lang="en-US" altLang="zh-CN" sz="2000" b="0" kern="1200" dirty="0">
                          <a:solidFill>
                            <a:schemeClr val="tx1"/>
                          </a:solidFill>
                          <a:latin typeface="+mn-lt"/>
                          <a:ea typeface="+mj-ea"/>
                          <a:cs typeface="+mn-cs"/>
                        </a:rPr>
                        <a:t>// </a:t>
                      </a:r>
                      <a:r>
                        <a:rPr lang="zh-CN" altLang="en-US" sz="2000" b="0" kern="1200" dirty="0">
                          <a:solidFill>
                            <a:schemeClr val="tx1"/>
                          </a:solidFill>
                          <a:latin typeface="+mn-lt"/>
                          <a:ea typeface="+mj-ea"/>
                          <a:cs typeface="+mn-cs"/>
                        </a:rPr>
                        <a:t>若</a:t>
                      </a:r>
                      <a:r>
                        <a:rPr lang="en-US" altLang="zh-CN" sz="2000" b="0" kern="1200" dirty="0">
                          <a:solidFill>
                            <a:schemeClr val="tx1"/>
                          </a:solidFill>
                          <a:latin typeface="+mn-lt"/>
                          <a:ea typeface="+mj-ea"/>
                          <a:cs typeface="+mn-cs"/>
                        </a:rPr>
                        <a:t>e</a:t>
                      </a:r>
                      <a:r>
                        <a:rPr lang="zh-CN" altLang="en-US" sz="2000" b="0" kern="1200" dirty="0">
                          <a:solidFill>
                            <a:schemeClr val="tx1"/>
                          </a:solidFill>
                          <a:latin typeface="+mn-lt"/>
                          <a:ea typeface="+mj-ea"/>
                          <a:cs typeface="+mn-cs"/>
                        </a:rPr>
                        <a:t>非</a:t>
                      </a:r>
                      <a:r>
                        <a:rPr lang="en-US" altLang="zh-CN" sz="2000" b="0" kern="1200" dirty="0">
                          <a:solidFill>
                            <a:schemeClr val="tx1"/>
                          </a:solidFill>
                          <a:latin typeface="+mn-lt"/>
                          <a:ea typeface="+mj-ea"/>
                          <a:cs typeface="+mn-cs"/>
                        </a:rPr>
                        <a:t>0</a:t>
                      </a:r>
                      <a:r>
                        <a:rPr lang="zh-CN" altLang="en-US" sz="2000" b="0" kern="1200" dirty="0">
                          <a:solidFill>
                            <a:schemeClr val="tx1"/>
                          </a:solidFill>
                          <a:latin typeface="+mn-lt"/>
                          <a:ea typeface="+mj-ea"/>
                          <a:cs typeface="+mn-cs"/>
                        </a:rPr>
                        <a:t>，打印输出 </a:t>
                      </a:r>
                      <a:r>
                        <a:rPr lang="en-US" altLang="zh-CN" sz="2000" b="0" kern="1200" dirty="0">
                          <a:solidFill>
                            <a:schemeClr val="tx1"/>
                          </a:solidFill>
                          <a:latin typeface="+mn-lt"/>
                          <a:ea typeface="+mj-ea"/>
                          <a:cs typeface="+mn-cs"/>
                        </a:rPr>
                        <a:t>e </a:t>
                      </a:r>
                      <a:r>
                        <a:rPr lang="zh-CN" altLang="en-US" sz="2000" b="0" kern="1200" dirty="0">
                          <a:solidFill>
                            <a:schemeClr val="tx1"/>
                          </a:solidFill>
                          <a:latin typeface="+mn-lt"/>
                          <a:ea typeface="+mj-ea"/>
                          <a:cs typeface="+mn-cs"/>
                        </a:rPr>
                        <a:t>的值并加一空格 </a:t>
                      </a:r>
                      <a:r>
                        <a:rPr lang="zh-CN" altLang="en-US" sz="2000" b="0" dirty="0">
                          <a:solidFill>
                            <a:schemeClr val="tx1"/>
                          </a:solidFill>
                          <a:latin typeface="+mn-lt"/>
                          <a:ea typeface="+mj-ea"/>
                        </a:rPr>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else </a:t>
                      </a:r>
                      <a:r>
                        <a:rPr lang="en-US" altLang="zh-CN" sz="2000" b="0" dirty="0" err="1">
                          <a:solidFill>
                            <a:schemeClr val="tx1"/>
                          </a:solidFill>
                          <a:latin typeface="+mn-lt"/>
                          <a:ea typeface="+mj-ea"/>
                        </a:rPr>
                        <a:t>printf</a:t>
                      </a:r>
                      <a:r>
                        <a:rPr lang="en-US" altLang="zh-CN" sz="2000" b="0" dirty="0">
                          <a:solidFill>
                            <a:schemeClr val="tx1"/>
                          </a:solidFill>
                          <a:latin typeface="+mn-lt"/>
                          <a:ea typeface="+mj-ea"/>
                        </a:rPr>
                        <a:t> ("\n");</a:t>
                      </a:r>
                      <a:r>
                        <a:rPr lang="zh-CN" altLang="en-US" sz="2000" b="0" dirty="0">
                          <a:solidFill>
                            <a:schemeClr val="tx1"/>
                          </a:solidFill>
                          <a:latin typeface="+mn-lt"/>
                          <a:ea typeface="+mj-ea"/>
                        </a:rPr>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EnQueue</a:t>
                      </a:r>
                      <a:r>
                        <a:rPr lang="en-US" altLang="zh-CN" sz="2000" b="0" dirty="0">
                          <a:solidFill>
                            <a:schemeClr val="tx1"/>
                          </a:solidFill>
                          <a:latin typeface="+mn-lt"/>
                          <a:ea typeface="+mj-ea"/>
                        </a:rPr>
                        <a:t>(Q, </a:t>
                      </a:r>
                      <a:r>
                        <a:rPr lang="en-US" altLang="zh-CN" sz="2000" b="0" dirty="0" err="1">
                          <a:solidFill>
                            <a:schemeClr val="tx1"/>
                          </a:solidFill>
                          <a:latin typeface="+mn-lt"/>
                          <a:ea typeface="+mj-ea"/>
                        </a:rPr>
                        <a:t>s+e</a:t>
                      </a:r>
                      <a:r>
                        <a:rPr lang="en-US" altLang="zh-CN" sz="2000" b="0" dirty="0">
                          <a:solidFill>
                            <a:schemeClr val="tx1"/>
                          </a:solidFill>
                          <a:latin typeface="+mn-lt"/>
                          <a:ea typeface="+mj-ea"/>
                        </a:rPr>
                        <a:t>); </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 while (e!=0); </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k++; </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 // while</a:t>
                      </a:r>
                    </a:p>
                    <a:p>
                      <a:r>
                        <a:rPr lang="en-US" altLang="zh-CN" sz="2000" b="0" dirty="0" err="1">
                          <a:solidFill>
                            <a:schemeClr val="tx1"/>
                          </a:solidFill>
                          <a:latin typeface="+mn-lt"/>
                          <a:ea typeface="+mj-ea"/>
                        </a:rPr>
                        <a:t>DeQueue</a:t>
                      </a:r>
                      <a:r>
                        <a:rPr lang="en-US" altLang="zh-CN" sz="2000" b="0" dirty="0">
                          <a:solidFill>
                            <a:schemeClr val="tx1"/>
                          </a:solidFill>
                          <a:latin typeface="+mn-lt"/>
                          <a:ea typeface="+mj-ea"/>
                        </a:rPr>
                        <a:t> ( Q, e );</a:t>
                      </a:r>
                      <a:r>
                        <a:rPr lang="zh-CN" altLang="en-US" sz="2000" b="0" dirty="0">
                          <a:solidFill>
                            <a:schemeClr val="tx1"/>
                          </a:solidFill>
                          <a:latin typeface="+mn-lt"/>
                          <a:ea typeface="+mj-ea"/>
                        </a:rPr>
                        <a:t>　 </a:t>
                      </a:r>
                      <a:r>
                        <a:rPr lang="en-US" altLang="zh-CN" sz="2000" b="0" dirty="0">
                          <a:solidFill>
                            <a:schemeClr val="tx1"/>
                          </a:solidFill>
                          <a:latin typeface="+mn-lt"/>
                          <a:ea typeface="+mj-ea"/>
                        </a:rPr>
                        <a:t>// </a:t>
                      </a:r>
                      <a:r>
                        <a:rPr lang="zh-CN" altLang="en-US" sz="2000" b="0" dirty="0">
                          <a:solidFill>
                            <a:schemeClr val="tx1"/>
                          </a:solidFill>
                          <a:latin typeface="+mn-lt"/>
                          <a:ea typeface="+mj-ea"/>
                        </a:rPr>
                        <a:t>行界值“</a:t>
                      </a:r>
                      <a:r>
                        <a:rPr lang="en-US" altLang="zh-CN" sz="2000" b="0" dirty="0">
                          <a:solidFill>
                            <a:schemeClr val="tx1"/>
                          </a:solidFill>
                          <a:latin typeface="+mn-lt"/>
                          <a:ea typeface="+mj-ea"/>
                        </a:rPr>
                        <a:t>0”</a:t>
                      </a:r>
                      <a:r>
                        <a:rPr lang="zh-CN" altLang="en-US" sz="2000" b="0" dirty="0">
                          <a:solidFill>
                            <a:schemeClr val="tx1"/>
                          </a:solidFill>
                          <a:latin typeface="+mn-lt"/>
                          <a:ea typeface="+mj-ea"/>
                        </a:rPr>
                        <a:t>出队列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while (!</a:t>
                      </a:r>
                      <a:r>
                        <a:rPr lang="en-US" altLang="zh-CN" sz="2000" b="0" dirty="0" err="1">
                          <a:solidFill>
                            <a:schemeClr val="tx1"/>
                          </a:solidFill>
                          <a:latin typeface="+mn-lt"/>
                          <a:ea typeface="+mj-ea"/>
                        </a:rPr>
                        <a:t>QueueEmpty</a:t>
                      </a:r>
                      <a:r>
                        <a:rPr lang="en-US" altLang="zh-CN" sz="2000" b="0" dirty="0">
                          <a:solidFill>
                            <a:schemeClr val="tx1"/>
                          </a:solidFill>
                          <a:latin typeface="+mn-lt"/>
                          <a:ea typeface="+mj-ea"/>
                        </a:rPr>
                        <a:t> (Q) )</a:t>
                      </a:r>
                      <a:br>
                        <a:rPr lang="en-US" altLang="zh-CN" sz="2000" b="0" dirty="0">
                          <a:solidFill>
                            <a:schemeClr val="tx1"/>
                          </a:solidFill>
                          <a:latin typeface="+mn-lt"/>
                          <a:ea typeface="+mj-ea"/>
                        </a:rPr>
                      </a:br>
                      <a:r>
                        <a:rPr lang="en-US" altLang="zh-CN" sz="2000" b="0" dirty="0">
                          <a:solidFill>
                            <a:schemeClr val="tx1"/>
                          </a:solidFill>
                          <a:latin typeface="+mn-lt"/>
                          <a:ea typeface="+mj-ea"/>
                        </a:rPr>
                        <a:t>  {  // </a:t>
                      </a:r>
                      <a:r>
                        <a:rPr lang="zh-CN" altLang="en-US" sz="2000" b="0" dirty="0">
                          <a:solidFill>
                            <a:schemeClr val="tx1"/>
                          </a:solidFill>
                          <a:latin typeface="+mn-lt"/>
                          <a:ea typeface="+mj-ea"/>
                        </a:rPr>
                        <a:t>单独处理第 </a:t>
                      </a:r>
                      <a:r>
                        <a:rPr lang="en-US" altLang="zh-CN" sz="2000" b="0" dirty="0">
                          <a:solidFill>
                            <a:schemeClr val="tx1"/>
                          </a:solidFill>
                          <a:latin typeface="+mn-lt"/>
                          <a:ea typeface="+mj-ea"/>
                        </a:rPr>
                        <a:t>n </a:t>
                      </a:r>
                      <a:r>
                        <a:rPr lang="zh-CN" altLang="en-US" sz="2000" b="0" dirty="0">
                          <a:solidFill>
                            <a:schemeClr val="tx1"/>
                          </a:solidFill>
                          <a:latin typeface="+mn-lt"/>
                          <a:ea typeface="+mj-ea"/>
                        </a:rPr>
                        <a:t>行的值的输出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DeQueue</a:t>
                      </a:r>
                      <a:r>
                        <a:rPr lang="en-US" altLang="zh-CN" sz="2000" b="0" dirty="0">
                          <a:solidFill>
                            <a:schemeClr val="tx1"/>
                          </a:solidFill>
                          <a:latin typeface="+mn-lt"/>
                          <a:ea typeface="+mj-ea"/>
                        </a:rPr>
                        <a:t> ( Q, e ); </a:t>
                      </a:r>
                      <a:br>
                        <a:rPr lang="en-US" altLang="zh-CN"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err="1">
                          <a:solidFill>
                            <a:schemeClr val="tx1"/>
                          </a:solidFill>
                          <a:latin typeface="+mn-lt"/>
                          <a:ea typeface="+mj-ea"/>
                        </a:rPr>
                        <a:t>printf</a:t>
                      </a:r>
                      <a:r>
                        <a:rPr lang="en-US" altLang="zh-CN" sz="2000" b="0" dirty="0">
                          <a:solidFill>
                            <a:schemeClr val="tx1"/>
                          </a:solidFill>
                          <a:latin typeface="+mn-lt"/>
                          <a:ea typeface="+mj-ea"/>
                        </a:rPr>
                        <a:t> ("%d ", e) </a:t>
                      </a:r>
                      <a:r>
                        <a:rPr lang="zh-CN" altLang="en-US" sz="2000" b="0" dirty="0">
                          <a:solidFill>
                            <a:schemeClr val="tx1"/>
                          </a:solidFill>
                          <a:latin typeface="+mn-lt"/>
                          <a:ea typeface="+mj-ea"/>
                        </a:rPr>
                        <a:t>； </a:t>
                      </a:r>
                      <a:br>
                        <a:rPr lang="zh-CN" altLang="en-US" sz="2000" b="0" dirty="0">
                          <a:solidFill>
                            <a:schemeClr val="tx1"/>
                          </a:solidFill>
                          <a:latin typeface="+mn-lt"/>
                          <a:ea typeface="+mj-ea"/>
                        </a:rPr>
                      </a:br>
                      <a:r>
                        <a:rPr lang="zh-CN" altLang="en-US" sz="2000" b="0" dirty="0">
                          <a:solidFill>
                            <a:schemeClr val="tx1"/>
                          </a:solidFill>
                          <a:latin typeface="+mn-lt"/>
                          <a:ea typeface="+mj-ea"/>
                        </a:rPr>
                        <a:t>  </a:t>
                      </a:r>
                      <a:r>
                        <a:rPr lang="en-US" altLang="zh-CN" sz="2000" b="0" dirty="0">
                          <a:solidFill>
                            <a:schemeClr val="tx1"/>
                          </a:solidFill>
                          <a:latin typeface="+mn-lt"/>
                          <a:ea typeface="+mj-ea"/>
                        </a:rPr>
                        <a:t>} // while</a:t>
                      </a:r>
                      <a:br>
                        <a:rPr lang="en-US" altLang="zh-CN" sz="2000" b="0" dirty="0">
                          <a:solidFill>
                            <a:schemeClr val="tx1"/>
                          </a:solidFill>
                          <a:latin typeface="+mn-lt"/>
                          <a:ea typeface="+mj-ea"/>
                        </a:rPr>
                      </a:br>
                      <a:r>
                        <a:rPr lang="en-US" altLang="zh-CN" sz="2000" b="0" dirty="0">
                          <a:solidFill>
                            <a:schemeClr val="tx1"/>
                          </a:solidFill>
                          <a:latin typeface="+mn-lt"/>
                          <a:ea typeface="+mj-ea"/>
                        </a:rPr>
                        <a:t>} // </a:t>
                      </a:r>
                      <a:r>
                        <a:rPr lang="en-US" altLang="zh-CN" sz="2000" b="0" dirty="0" err="1">
                          <a:solidFill>
                            <a:schemeClr val="tx1"/>
                          </a:solidFill>
                          <a:latin typeface="+mn-lt"/>
                          <a:ea typeface="+mj-ea"/>
                        </a:rPr>
                        <a:t>yanghui</a:t>
                      </a:r>
                      <a:r>
                        <a:rPr lang="en-US" altLang="zh-CN" sz="2000" b="0" dirty="0">
                          <a:solidFill>
                            <a:schemeClr val="tx1"/>
                          </a:solidFill>
                          <a:latin typeface="+mn-lt"/>
                          <a:ea typeface="+mj-ea"/>
                        </a:rPr>
                        <a:t> </a:t>
                      </a:r>
                    </a:p>
                    <a:p>
                      <a:endParaRPr lang="zh-CN" altLang="en-US" sz="2000" b="0" dirty="0">
                        <a:solidFill>
                          <a:schemeClr val="tx1"/>
                        </a:solidFill>
                        <a:latin typeface="+mn-lt"/>
                        <a:ea typeface="+mj-ea"/>
                      </a:endParaRPr>
                    </a:p>
                  </a:txBody>
                  <a:tcPr marL="540000">
                    <a:lnL w="76200" cap="flat" cmpd="sng" algn="ctr">
                      <a:solidFill>
                        <a:schemeClr val="bg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xmlns="" val="2119514454"/>
                  </a:ext>
                </a:extLst>
              </a:tr>
            </a:tbl>
          </a:graphicData>
        </a:graphic>
      </p:graphicFrame>
    </p:spTree>
    <p:extLst>
      <p:ext uri="{BB962C8B-B14F-4D97-AF65-F5344CB8AC3E}">
        <p14:creationId xmlns:p14="http://schemas.microsoft.com/office/powerpoint/2010/main" val="22742443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xmlns="" id="{F86D2635-61D9-4E1B-A2A4-E84952AC3FDF}"/>
              </a:ext>
            </a:extLst>
          </p:cNvPr>
          <p:cNvSpPr>
            <a:spLocks noGrp="1"/>
          </p:cNvSpPr>
          <p:nvPr>
            <p:ph idx="1"/>
          </p:nvPr>
        </p:nvSpPr>
        <p:spPr/>
        <p:txBody>
          <a:bodyPr>
            <a:normAutofit lnSpcReduction="10000"/>
          </a:bodyPr>
          <a:lstStyle/>
          <a:p>
            <a:r>
              <a:rPr lang="zh-CN" altLang="en-US" dirty="0"/>
              <a:t>要求</a:t>
            </a:r>
            <a:endParaRPr lang="en-US" altLang="zh-CN" dirty="0"/>
          </a:p>
          <a:p>
            <a:pPr lvl="1"/>
            <a:r>
              <a:rPr lang="zh-CN" altLang="en-US" dirty="0"/>
              <a:t>编程语言不限</a:t>
            </a:r>
            <a:endParaRPr lang="en-US" altLang="zh-CN" dirty="0"/>
          </a:p>
          <a:p>
            <a:pPr lvl="1"/>
            <a:r>
              <a:rPr lang="zh-CN" altLang="en-US" dirty="0"/>
              <a:t>要求使用</a:t>
            </a:r>
            <a:r>
              <a:rPr lang="en-US" altLang="zh-CN" dirty="0" err="1"/>
              <a:t>leetcode</a:t>
            </a:r>
            <a:r>
              <a:rPr lang="en-US" altLang="zh-CN" dirty="0"/>
              <a:t>(</a:t>
            </a:r>
            <a:r>
              <a:rPr lang="en-US" altLang="zh-CN" dirty="0">
                <a:hlinkClick r:id="rId2"/>
              </a:rPr>
              <a:t>https://leetcode-cn.com/</a:t>
            </a:r>
            <a:r>
              <a:rPr lang="en-US" altLang="zh-CN" dirty="0"/>
              <a:t>)</a:t>
            </a:r>
            <a:r>
              <a:rPr lang="zh-CN" altLang="en-US" dirty="0"/>
              <a:t>平台完成练习，并在线上系统中提交运行结果截图</a:t>
            </a:r>
            <a:endParaRPr lang="en-US" altLang="zh-CN" dirty="0"/>
          </a:p>
          <a:p>
            <a:r>
              <a:rPr lang="zh-CN" altLang="en-US" dirty="0"/>
              <a:t>从以下题目中选择</a:t>
            </a:r>
            <a:r>
              <a:rPr lang="en-US" altLang="zh-CN" dirty="0"/>
              <a:t>2-3</a:t>
            </a:r>
            <a:r>
              <a:rPr lang="zh-CN" altLang="en-US" dirty="0"/>
              <a:t>个编程实现</a:t>
            </a:r>
            <a:endParaRPr lang="en-US" altLang="zh-CN" dirty="0"/>
          </a:p>
          <a:p>
            <a:pPr lvl="1"/>
            <a:r>
              <a:rPr lang="zh-CN" altLang="en-US" b="0" i="0" u="none" strike="noStrike" dirty="0">
                <a:effectLst/>
                <a:latin typeface="-apple-system"/>
              </a:rPr>
              <a:t>用队列实现栈</a:t>
            </a:r>
            <a:r>
              <a:rPr lang="zh-CN" altLang="en-US" b="0" i="0" u="none" strike="noStrike" dirty="0">
                <a:solidFill>
                  <a:srgbClr val="262626"/>
                </a:solidFill>
                <a:effectLst/>
                <a:latin typeface="-apple-system"/>
              </a:rPr>
              <a:t>（</a:t>
            </a:r>
            <a:r>
              <a:rPr lang="en-US" altLang="zh-CN" dirty="0">
                <a:solidFill>
                  <a:srgbClr val="262626"/>
                </a:solidFill>
                <a:latin typeface="-apple-system"/>
              </a:rPr>
              <a:t> 225</a:t>
            </a:r>
            <a:r>
              <a:rPr lang="zh-CN" altLang="en-US" b="0" i="0" u="none" strike="noStrike" dirty="0">
                <a:solidFill>
                  <a:srgbClr val="262626"/>
                </a:solidFill>
                <a:effectLst/>
                <a:latin typeface="-apple-system"/>
              </a:rPr>
              <a:t>）</a:t>
            </a:r>
            <a:endParaRPr lang="zh-CN" altLang="en-US" b="0" i="0" dirty="0">
              <a:solidFill>
                <a:srgbClr val="262626"/>
              </a:solidFill>
              <a:effectLst/>
              <a:latin typeface="-apple-system"/>
            </a:endParaRPr>
          </a:p>
          <a:p>
            <a:pPr lvl="1"/>
            <a:r>
              <a:rPr lang="zh-CN" altLang="en-US" dirty="0">
                <a:latin typeface="-apple-system"/>
              </a:rPr>
              <a:t>用栈实现队列</a:t>
            </a:r>
            <a:r>
              <a:rPr lang="zh-CN" altLang="en-US" b="0" i="0" u="none" strike="noStrike" dirty="0">
                <a:solidFill>
                  <a:srgbClr val="262626"/>
                </a:solidFill>
                <a:effectLst/>
                <a:latin typeface="-apple-system"/>
              </a:rPr>
              <a:t>（</a:t>
            </a:r>
            <a:r>
              <a:rPr lang="en-US" altLang="zh-CN" b="0" i="0" u="none" strike="noStrike" dirty="0">
                <a:solidFill>
                  <a:srgbClr val="262626"/>
                </a:solidFill>
                <a:effectLst/>
                <a:latin typeface="-apple-system"/>
              </a:rPr>
              <a:t> 232</a:t>
            </a:r>
            <a:r>
              <a:rPr lang="zh-CN" altLang="en-US" b="0" i="0" u="none" strike="noStrike" dirty="0">
                <a:solidFill>
                  <a:srgbClr val="262626"/>
                </a:solidFill>
                <a:effectLst/>
                <a:latin typeface="-apple-system"/>
              </a:rPr>
              <a:t>）</a:t>
            </a:r>
            <a:endParaRPr lang="zh-CN" altLang="en-US" b="0" i="0" dirty="0">
              <a:solidFill>
                <a:srgbClr val="262626"/>
              </a:solidFill>
              <a:effectLst/>
              <a:latin typeface="-apple-system"/>
            </a:endParaRPr>
          </a:p>
          <a:p>
            <a:pPr lvl="1"/>
            <a:r>
              <a:rPr lang="zh-CN" altLang="en-US" b="0" i="0" u="none" strike="noStrike" dirty="0">
                <a:solidFill>
                  <a:srgbClr val="262626"/>
                </a:solidFill>
                <a:effectLst/>
                <a:latin typeface="-apple-system"/>
              </a:rPr>
              <a:t>无法吃午餐的学生数量（</a:t>
            </a:r>
            <a:r>
              <a:rPr lang="en-US" altLang="zh-CN" b="0" i="0" u="none" strike="noStrike" dirty="0">
                <a:solidFill>
                  <a:srgbClr val="262626"/>
                </a:solidFill>
                <a:effectLst/>
                <a:latin typeface="-apple-system"/>
              </a:rPr>
              <a:t> 1700</a:t>
            </a:r>
            <a:r>
              <a:rPr lang="zh-CN" altLang="en-US" b="0" i="0" u="none" strike="noStrike" dirty="0">
                <a:solidFill>
                  <a:srgbClr val="262626"/>
                </a:solidFill>
                <a:effectLst/>
                <a:latin typeface="-apple-system"/>
              </a:rPr>
              <a:t>）</a:t>
            </a:r>
            <a:endParaRPr lang="en-US" altLang="zh-CN" b="0" i="0" u="none" strike="noStrike" dirty="0">
              <a:solidFill>
                <a:srgbClr val="262626"/>
              </a:solidFill>
              <a:effectLst/>
              <a:latin typeface="-apple-system"/>
            </a:endParaRPr>
          </a:p>
          <a:p>
            <a:pPr lvl="1"/>
            <a:r>
              <a:rPr lang="zh-CN" altLang="en-US" b="0" i="0" u="none" strike="noStrike" dirty="0">
                <a:solidFill>
                  <a:srgbClr val="262626"/>
                </a:solidFill>
                <a:effectLst/>
                <a:latin typeface="-apple-system"/>
              </a:rPr>
              <a:t>设计循环队列（</a:t>
            </a:r>
            <a:r>
              <a:rPr lang="en-US" altLang="zh-CN" b="0" i="0" u="none" strike="noStrike" dirty="0">
                <a:solidFill>
                  <a:srgbClr val="262626"/>
                </a:solidFill>
                <a:effectLst/>
                <a:latin typeface="-apple-system"/>
              </a:rPr>
              <a:t> 622</a:t>
            </a:r>
            <a:r>
              <a:rPr lang="zh-CN" altLang="en-US" b="0" i="0" u="none" strike="noStrike" dirty="0">
                <a:solidFill>
                  <a:srgbClr val="262626"/>
                </a:solidFill>
                <a:effectLst/>
                <a:latin typeface="-apple-system"/>
              </a:rPr>
              <a:t>）</a:t>
            </a:r>
            <a:endParaRPr lang="en-US" altLang="zh-CN" b="0" i="0" u="none" strike="noStrike" dirty="0">
              <a:solidFill>
                <a:srgbClr val="262626"/>
              </a:solidFill>
              <a:effectLst/>
              <a:latin typeface="-apple-system"/>
            </a:endParaRPr>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zh-CN" altLang="en-US" dirty="0"/>
              <a:t>队列</a:t>
            </a:r>
          </a:p>
          <a:p>
            <a:endParaRPr lang="zh-CN" altLang="en-US" dirty="0"/>
          </a:p>
        </p:txBody>
      </p:sp>
    </p:spTree>
    <p:extLst>
      <p:ext uri="{BB962C8B-B14F-4D97-AF65-F5344CB8AC3E}">
        <p14:creationId xmlns:p14="http://schemas.microsoft.com/office/powerpoint/2010/main" val="1749722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205159-405F-4213-BCF7-4F85431F0761}"/>
              </a:ext>
            </a:extLst>
          </p:cNvPr>
          <p:cNvSpPr>
            <a:spLocks noGrp="1"/>
          </p:cNvSpPr>
          <p:nvPr>
            <p:ph type="title"/>
          </p:nvPr>
        </p:nvSpPr>
        <p:spPr/>
        <p:txBody>
          <a:bodyPr/>
          <a:lstStyle/>
          <a:p>
            <a:r>
              <a:rPr lang="zh-CN" altLang="en-US" dirty="0"/>
              <a:t>扩展应用</a:t>
            </a:r>
          </a:p>
        </p:txBody>
      </p:sp>
      <p:sp>
        <p:nvSpPr>
          <p:cNvPr id="3" name="内容占位符 2">
            <a:extLst>
              <a:ext uri="{FF2B5EF4-FFF2-40B4-BE49-F238E27FC236}">
                <a16:creationId xmlns:a16="http://schemas.microsoft.com/office/drawing/2014/main" xmlns="" id="{F86D2635-61D9-4E1B-A2A4-E84952AC3FDF}"/>
              </a:ext>
            </a:extLst>
          </p:cNvPr>
          <p:cNvSpPr>
            <a:spLocks noGrp="1"/>
          </p:cNvSpPr>
          <p:nvPr>
            <p:ph idx="1"/>
          </p:nvPr>
        </p:nvSpPr>
        <p:spPr/>
        <p:txBody>
          <a:bodyPr>
            <a:normAutofit lnSpcReduction="10000"/>
          </a:bodyPr>
          <a:lstStyle/>
          <a:p>
            <a:r>
              <a:rPr lang="en-US" altLang="zh-CN" dirty="0"/>
              <a:t>CPU</a:t>
            </a:r>
            <a:r>
              <a:rPr lang="zh-CN" altLang="en-US" dirty="0"/>
              <a:t>资源是有限的，任务的处理速度与线程个数并不是线性正相关</a:t>
            </a:r>
            <a:endParaRPr lang="en-US" altLang="zh-CN" dirty="0"/>
          </a:p>
          <a:p>
            <a:pPr lvl="1"/>
            <a:r>
              <a:rPr lang="zh-CN" altLang="en-US" dirty="0"/>
              <a:t>过多的线程反而会导致 </a:t>
            </a:r>
            <a:r>
              <a:rPr lang="en-US" altLang="zh-CN" dirty="0"/>
              <a:t>CPU </a:t>
            </a:r>
            <a:r>
              <a:rPr lang="zh-CN" altLang="en-US" dirty="0"/>
              <a:t>频繁切换，处理性能下降</a:t>
            </a:r>
            <a:endParaRPr lang="en-US" altLang="zh-CN" dirty="0"/>
          </a:p>
          <a:p>
            <a:pPr lvl="1"/>
            <a:r>
              <a:rPr lang="zh-CN" altLang="en-US" dirty="0"/>
              <a:t>线程池的大小需综合考虑任务特点和硬件环境</a:t>
            </a:r>
            <a:endParaRPr lang="en-US" altLang="zh-CN" dirty="0"/>
          </a:p>
          <a:p>
            <a:r>
              <a:rPr lang="zh-CN" altLang="en-US" dirty="0"/>
              <a:t>线程池没有空闲线程时，若有新的任务请求线程资源，线程池该如何处理？</a:t>
            </a:r>
            <a:endParaRPr lang="en-US" altLang="zh-CN" dirty="0"/>
          </a:p>
          <a:p>
            <a:pPr lvl="1"/>
            <a:r>
              <a:rPr lang="zh-CN" altLang="en-US" dirty="0"/>
              <a:t>方法一：非阻塞方式，直接拒绝任务请求</a:t>
            </a:r>
            <a:endParaRPr lang="en-US" altLang="zh-CN" dirty="0"/>
          </a:p>
          <a:p>
            <a:pPr lvl="1"/>
            <a:r>
              <a:rPr lang="zh-CN" altLang="en-US" dirty="0"/>
              <a:t>方法二：阻塞方式，将请求排队，等到有空闲线程时，取出排队的请求继续处理</a:t>
            </a:r>
            <a:endParaRPr lang="en-US" altLang="zh-CN" dirty="0"/>
          </a:p>
        </p:txBody>
      </p:sp>
      <p:sp>
        <p:nvSpPr>
          <p:cNvPr id="4" name="文本占位符 3">
            <a:extLst>
              <a:ext uri="{FF2B5EF4-FFF2-40B4-BE49-F238E27FC236}">
                <a16:creationId xmlns:a16="http://schemas.microsoft.com/office/drawing/2014/main" xmlns="" id="{263D8111-D60D-4C9F-AA23-97C8755CAB56}"/>
              </a:ext>
            </a:extLst>
          </p:cNvPr>
          <p:cNvSpPr>
            <a:spLocks noGrp="1"/>
          </p:cNvSpPr>
          <p:nvPr>
            <p:ph type="body" sz="quarter" idx="13"/>
          </p:nvPr>
        </p:nvSpPr>
        <p:spPr/>
        <p:txBody>
          <a:bodyPr/>
          <a:lstStyle/>
          <a:p>
            <a:r>
              <a:rPr lang="zh-CN" altLang="en-US" dirty="0"/>
              <a:t>队列</a:t>
            </a:r>
          </a:p>
          <a:p>
            <a:endParaRPr lang="zh-CN" altLang="en-US" dirty="0"/>
          </a:p>
        </p:txBody>
      </p:sp>
    </p:spTree>
    <p:extLst>
      <p:ext uri="{BB962C8B-B14F-4D97-AF65-F5344CB8AC3E}">
        <p14:creationId xmlns:p14="http://schemas.microsoft.com/office/powerpoint/2010/main" val="344127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56D261-5556-4C30-B07B-5E148EA860EC}"/>
              </a:ext>
            </a:extLst>
          </p:cNvPr>
          <p:cNvSpPr>
            <a:spLocks noGrp="1"/>
          </p:cNvSpPr>
          <p:nvPr>
            <p:ph type="title"/>
          </p:nvPr>
        </p:nvSpPr>
        <p:spPr/>
        <p:txBody>
          <a:bodyPr/>
          <a:lstStyle/>
          <a:p>
            <a:r>
              <a:rPr lang="zh-CN" altLang="en-US" dirty="0"/>
              <a:t>扩展应用</a:t>
            </a:r>
          </a:p>
        </p:txBody>
      </p:sp>
      <p:sp>
        <p:nvSpPr>
          <p:cNvPr id="3" name="内容占位符 2">
            <a:extLst>
              <a:ext uri="{FF2B5EF4-FFF2-40B4-BE49-F238E27FC236}">
                <a16:creationId xmlns:a16="http://schemas.microsoft.com/office/drawing/2014/main" xmlns="" id="{73E3F745-8B5F-417F-89D0-4EDB55747C80}"/>
              </a:ext>
            </a:extLst>
          </p:cNvPr>
          <p:cNvSpPr>
            <a:spLocks noGrp="1"/>
          </p:cNvSpPr>
          <p:nvPr>
            <p:ph idx="1"/>
          </p:nvPr>
        </p:nvSpPr>
        <p:spPr/>
        <p:txBody>
          <a:bodyPr>
            <a:normAutofit/>
          </a:bodyPr>
          <a:lstStyle/>
          <a:p>
            <a:r>
              <a:rPr lang="zh-CN" altLang="en-US" dirty="0"/>
              <a:t>队列可用在任何有限资源池中，用于排队请求</a:t>
            </a:r>
            <a:endParaRPr lang="en-US" altLang="zh-CN" dirty="0"/>
          </a:p>
          <a:p>
            <a:pPr lvl="1"/>
            <a:r>
              <a:rPr lang="zh-CN" altLang="en-US" dirty="0"/>
              <a:t>链队列可实现支持无限排队的无界队列（</a:t>
            </a:r>
            <a:r>
              <a:rPr lang="en-US" altLang="zh-CN" dirty="0"/>
              <a:t>unbounded queue</a:t>
            </a:r>
            <a:r>
              <a:rPr lang="zh-CN" altLang="en-US" dirty="0"/>
              <a:t>）</a:t>
            </a:r>
            <a:endParaRPr lang="en-US" altLang="zh-CN" dirty="0"/>
          </a:p>
          <a:p>
            <a:pPr lvl="2"/>
            <a:r>
              <a:rPr lang="zh-CN" altLang="en-US" dirty="0"/>
              <a:t>可能导致过多的请求排队等待，请求处理的响应时间过长</a:t>
            </a:r>
            <a:endParaRPr lang="en-US" altLang="zh-CN" dirty="0"/>
          </a:p>
          <a:p>
            <a:pPr lvl="2"/>
            <a:r>
              <a:rPr lang="zh-CN" altLang="en-US" dirty="0"/>
              <a:t>不适合响应时间比较敏感的系统</a:t>
            </a:r>
            <a:endParaRPr lang="en-US" altLang="zh-CN" dirty="0"/>
          </a:p>
          <a:p>
            <a:pPr lvl="1"/>
            <a:r>
              <a:rPr lang="zh-CN" altLang="en-US" dirty="0"/>
              <a:t>基于数组实现的有界队列（</a:t>
            </a:r>
            <a:r>
              <a:rPr lang="en-US" altLang="zh-CN" dirty="0"/>
              <a:t>bounded queue</a:t>
            </a:r>
            <a:r>
              <a:rPr lang="zh-CN" altLang="en-US" dirty="0"/>
              <a:t>），队列的大小有限</a:t>
            </a:r>
            <a:endParaRPr lang="en-US" altLang="zh-CN" dirty="0"/>
          </a:p>
          <a:p>
            <a:pPr lvl="2"/>
            <a:r>
              <a:rPr lang="zh-CN" altLang="en-US" dirty="0"/>
              <a:t>线程池中排队的请求超过队列大小时，接下来的请求会被拒绝</a:t>
            </a:r>
            <a:endParaRPr lang="en-US" altLang="zh-CN" dirty="0"/>
          </a:p>
          <a:p>
            <a:pPr lvl="2"/>
            <a:r>
              <a:rPr lang="zh-CN" altLang="en-US" dirty="0"/>
              <a:t>对响应时间敏感的系统相对更加合理</a:t>
            </a:r>
            <a:endParaRPr lang="en-US" altLang="zh-CN" dirty="0"/>
          </a:p>
          <a:p>
            <a:pPr lvl="2"/>
            <a:r>
              <a:rPr lang="zh-CN" altLang="en-US" dirty="0"/>
              <a:t>设置合理的队列大小，是有讲究的</a:t>
            </a:r>
            <a:endParaRPr lang="en-US" altLang="zh-CN" dirty="0"/>
          </a:p>
          <a:p>
            <a:pPr lvl="3"/>
            <a:r>
              <a:rPr lang="zh-CN" altLang="en-US" dirty="0"/>
              <a:t>队列太大导致等待的请求太多</a:t>
            </a:r>
            <a:endParaRPr lang="en-US" altLang="zh-CN" dirty="0"/>
          </a:p>
          <a:p>
            <a:pPr lvl="3"/>
            <a:r>
              <a:rPr lang="zh-CN" altLang="en-US" dirty="0"/>
              <a:t>队列太小会导致无法充分利用系统资源、发挥最大性能。</a:t>
            </a:r>
          </a:p>
        </p:txBody>
      </p:sp>
      <p:sp>
        <p:nvSpPr>
          <p:cNvPr id="4" name="文本占位符 3">
            <a:extLst>
              <a:ext uri="{FF2B5EF4-FFF2-40B4-BE49-F238E27FC236}">
                <a16:creationId xmlns:a16="http://schemas.microsoft.com/office/drawing/2014/main" xmlns="" id="{E9E121B5-12C9-4F68-AD0A-463891D7565D}"/>
              </a:ext>
            </a:extLst>
          </p:cNvPr>
          <p:cNvSpPr>
            <a:spLocks noGrp="1"/>
          </p:cNvSpPr>
          <p:nvPr>
            <p:ph type="body" sz="quarter" idx="13"/>
          </p:nvPr>
        </p:nvSpPr>
        <p:spPr/>
        <p:txBody>
          <a:bodyPr/>
          <a:lstStyle/>
          <a:p>
            <a:r>
              <a:rPr lang="zh-CN" altLang="en-US" dirty="0"/>
              <a:t>队列</a:t>
            </a:r>
          </a:p>
        </p:txBody>
      </p:sp>
    </p:spTree>
    <p:extLst>
      <p:ext uri="{BB962C8B-B14F-4D97-AF65-F5344CB8AC3E}">
        <p14:creationId xmlns:p14="http://schemas.microsoft.com/office/powerpoint/2010/main" val="20704654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CE67A8-A63C-4AA3-9EB7-3964538FBC2E}"/>
              </a:ext>
            </a:extLst>
          </p:cNvPr>
          <p:cNvSpPr>
            <a:spLocks noGrp="1"/>
          </p:cNvSpPr>
          <p:nvPr>
            <p:ph type="title"/>
          </p:nvPr>
        </p:nvSpPr>
        <p:spPr/>
        <p:txBody>
          <a:bodyPr/>
          <a:lstStyle/>
          <a:p>
            <a:r>
              <a:rPr lang="zh-CN" altLang="en-US" dirty="0"/>
              <a:t>知识点汇总</a:t>
            </a:r>
          </a:p>
        </p:txBody>
      </p:sp>
      <p:sp>
        <p:nvSpPr>
          <p:cNvPr id="4" name="文本占位符 3">
            <a:extLst>
              <a:ext uri="{FF2B5EF4-FFF2-40B4-BE49-F238E27FC236}">
                <a16:creationId xmlns:a16="http://schemas.microsoft.com/office/drawing/2014/main" xmlns="" id="{219D36DF-D11C-4190-803E-2D2F8986758E}"/>
              </a:ext>
            </a:extLst>
          </p:cNvPr>
          <p:cNvSpPr>
            <a:spLocks noGrp="1"/>
          </p:cNvSpPr>
          <p:nvPr>
            <p:ph type="body" sz="quarter" idx="13"/>
          </p:nvPr>
        </p:nvSpPr>
        <p:spPr/>
        <p:txBody>
          <a:bodyPr/>
          <a:lstStyle/>
          <a:p>
            <a:r>
              <a:rPr lang="zh-CN" altLang="en-US" dirty="0"/>
              <a:t>栈和队列</a:t>
            </a:r>
          </a:p>
        </p:txBody>
      </p:sp>
      <p:graphicFrame>
        <p:nvGraphicFramePr>
          <p:cNvPr id="5" name="内容占位符 4">
            <a:extLst>
              <a:ext uri="{FF2B5EF4-FFF2-40B4-BE49-F238E27FC236}">
                <a16:creationId xmlns:a16="http://schemas.microsoft.com/office/drawing/2014/main" xmlns="" id="{DD6332F6-AF33-448F-8CEC-16F2B3586423}"/>
              </a:ext>
            </a:extLst>
          </p:cNvPr>
          <p:cNvGraphicFramePr>
            <a:graphicFrameLocks noGrp="1"/>
          </p:cNvGraphicFramePr>
          <p:nvPr>
            <p:ph idx="1"/>
            <p:extLst>
              <p:ext uri="{D42A27DB-BD31-4B8C-83A1-F6EECF244321}">
                <p14:modId xmlns:p14="http://schemas.microsoft.com/office/powerpoint/2010/main" val="3069678037"/>
              </p:ext>
            </p:extLst>
          </p:nvPr>
        </p:nvGraphicFramePr>
        <p:xfrm>
          <a:off x="609600" y="1417638"/>
          <a:ext cx="10061196" cy="5311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57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en-US" altLang="zh-CN" dirty="0"/>
              <a:t>ADT——</a:t>
            </a:r>
            <a:r>
              <a:rPr lang="zh-CN" altLang="en-US" dirty="0"/>
              <a:t>栈</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3.1 </a:t>
            </a:r>
            <a:r>
              <a:rPr lang="zh-CN" altLang="en-US" dirty="0"/>
              <a:t>栈</a:t>
            </a:r>
          </a:p>
          <a:p>
            <a:endParaRPr lang="zh-CN" altLang="en-US" dirty="0"/>
          </a:p>
        </p:txBody>
      </p:sp>
      <p:sp>
        <p:nvSpPr>
          <p:cNvPr id="5" name="矩形: 圆角 4">
            <a:extLst>
              <a:ext uri="{FF2B5EF4-FFF2-40B4-BE49-F238E27FC236}">
                <a16:creationId xmlns:a16="http://schemas.microsoft.com/office/drawing/2014/main" xmlns="" id="{B0BFDA7D-1291-4E8A-9B29-A8DCDC3DFD29}"/>
              </a:ext>
            </a:extLst>
          </p:cNvPr>
          <p:cNvSpPr/>
          <p:nvPr/>
        </p:nvSpPr>
        <p:spPr>
          <a:xfrm>
            <a:off x="235974" y="1417637"/>
            <a:ext cx="11887200" cy="5311775"/>
          </a:xfrm>
          <a:prstGeom prst="roundRect">
            <a:avLst>
              <a:gd name="adj" fmla="val 8414"/>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xmlns="" id="{3B360F9F-B2BE-4C82-85D3-98F14D0FE5EE}"/>
              </a:ext>
            </a:extLst>
          </p:cNvPr>
          <p:cNvSpPr/>
          <p:nvPr/>
        </p:nvSpPr>
        <p:spPr>
          <a:xfrm>
            <a:off x="8559800" y="2489200"/>
            <a:ext cx="1485900" cy="419100"/>
          </a:xfrm>
          <a:prstGeom prst="roundRect">
            <a:avLst>
              <a:gd name="adj" fmla="val 50000"/>
            </a:avLst>
          </a:prstGeom>
          <a:solidFill>
            <a:srgbClr val="FFC000"/>
          </a:solidFill>
          <a:ln>
            <a:noFill/>
            <a:tailEnd type="none"/>
          </a:ln>
          <a:effectLst>
            <a:outerShdw blurRad="40000" dist="20000" dir="5400000" rotWithShape="0">
              <a:srgbClr val="000000">
                <a:alpha val="38000"/>
              </a:srgbClr>
            </a:outerShdw>
            <a:softEdge rad="635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6DFA8878-B683-45AA-A95D-8FEB4D4CB0C3}"/>
              </a:ext>
            </a:extLst>
          </p:cNvPr>
          <p:cNvSpPr/>
          <p:nvPr/>
        </p:nvSpPr>
        <p:spPr>
          <a:xfrm>
            <a:off x="5257800" y="5554663"/>
            <a:ext cx="1879600" cy="414337"/>
          </a:xfrm>
          <a:prstGeom prst="roundRect">
            <a:avLst>
              <a:gd name="adj" fmla="val 50000"/>
            </a:avLst>
          </a:prstGeom>
          <a:solidFill>
            <a:srgbClr val="FFC000"/>
          </a:solidFill>
          <a:ln>
            <a:noFill/>
            <a:tailEnd type="none"/>
          </a:ln>
          <a:effectLst>
            <a:outerShdw blurRad="40000" dist="20000" dir="5400000" rotWithShape="0">
              <a:srgbClr val="000000">
                <a:alpha val="38000"/>
              </a:srgbClr>
            </a:outerShdw>
            <a:softEdge rad="635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xmlns="" id="{F3E9AD5A-7DE0-41D6-A9A4-4BC8622E296D}"/>
              </a:ext>
            </a:extLst>
          </p:cNvPr>
          <p:cNvSpPr/>
          <p:nvPr/>
        </p:nvSpPr>
        <p:spPr>
          <a:xfrm>
            <a:off x="8559800" y="4073524"/>
            <a:ext cx="1638300" cy="419100"/>
          </a:xfrm>
          <a:prstGeom prst="roundRect">
            <a:avLst>
              <a:gd name="adj" fmla="val 50000"/>
            </a:avLst>
          </a:prstGeom>
          <a:solidFill>
            <a:srgbClr val="FFC000"/>
          </a:solidFill>
          <a:ln>
            <a:noFill/>
            <a:tailEnd type="none"/>
          </a:ln>
          <a:effectLst>
            <a:outerShdw blurRad="40000" dist="20000" dir="5400000" rotWithShape="0">
              <a:srgbClr val="000000">
                <a:alpha val="38000"/>
              </a:srgbClr>
            </a:outerShdw>
            <a:softEdge rad="635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aphicFrame>
        <p:nvGraphicFramePr>
          <p:cNvPr id="6" name="表格 5">
            <a:extLst>
              <a:ext uri="{FF2B5EF4-FFF2-40B4-BE49-F238E27FC236}">
                <a16:creationId xmlns:a16="http://schemas.microsoft.com/office/drawing/2014/main" xmlns="" id="{11B35697-DCB8-4139-87A4-EB6ECB1D4427}"/>
              </a:ext>
            </a:extLst>
          </p:cNvPr>
          <p:cNvGraphicFramePr>
            <a:graphicFrameLocks noGrp="1"/>
          </p:cNvGraphicFramePr>
          <p:nvPr>
            <p:extLst>
              <p:ext uri="{D42A27DB-BD31-4B8C-83A1-F6EECF244321}">
                <p14:modId xmlns:p14="http://schemas.microsoft.com/office/powerpoint/2010/main" val="3781207804"/>
              </p:ext>
            </p:extLst>
          </p:nvPr>
        </p:nvGraphicFramePr>
        <p:xfrm>
          <a:off x="385345" y="1645022"/>
          <a:ext cx="11588458" cy="5191832"/>
        </p:xfrm>
        <a:graphic>
          <a:graphicData uri="http://schemas.openxmlformats.org/drawingml/2006/table">
            <a:tbl>
              <a:tblPr>
                <a:tableStyleId>{2D5ABB26-0587-4C30-8999-92F81FD0307C}</a:tableStyleId>
              </a:tblPr>
              <a:tblGrid>
                <a:gridCol w="1591633">
                  <a:extLst>
                    <a:ext uri="{9D8B030D-6E8A-4147-A177-3AD203B41FA5}">
                      <a16:colId xmlns:a16="http://schemas.microsoft.com/office/drawing/2014/main" xmlns="" val="31432139"/>
                    </a:ext>
                  </a:extLst>
                </a:gridCol>
                <a:gridCol w="3332275">
                  <a:extLst>
                    <a:ext uri="{9D8B030D-6E8A-4147-A177-3AD203B41FA5}">
                      <a16:colId xmlns:a16="http://schemas.microsoft.com/office/drawing/2014/main" xmlns="" val="871050032"/>
                    </a:ext>
                  </a:extLst>
                </a:gridCol>
                <a:gridCol w="3332275">
                  <a:extLst>
                    <a:ext uri="{9D8B030D-6E8A-4147-A177-3AD203B41FA5}">
                      <a16:colId xmlns:a16="http://schemas.microsoft.com/office/drawing/2014/main" xmlns="" val="2739191148"/>
                    </a:ext>
                  </a:extLst>
                </a:gridCol>
                <a:gridCol w="3332275">
                  <a:extLst>
                    <a:ext uri="{9D8B030D-6E8A-4147-A177-3AD203B41FA5}">
                      <a16:colId xmlns:a16="http://schemas.microsoft.com/office/drawing/2014/main" xmlns="" val="3926115759"/>
                    </a:ext>
                  </a:extLst>
                </a:gridCol>
              </a:tblGrid>
              <a:tr h="367544">
                <a:tc>
                  <a:txBody>
                    <a:bodyPr/>
                    <a:lstStyle/>
                    <a:p>
                      <a:pPr algn="ctr" fontAlgn="ctr"/>
                      <a:r>
                        <a:rPr lang="zh-CN" altLang="en-US" sz="2000" b="0" u="sng" strike="noStrike" dirty="0">
                          <a:solidFill>
                            <a:schemeClr val="tx1"/>
                          </a:solidFill>
                          <a:effectLst/>
                          <a:latin typeface="+mn-lt"/>
                          <a:ea typeface="+mj-ea"/>
                          <a:cs typeface="Times New Roman" panose="02020603050405020304" pitchFamily="18" charset="0"/>
                        </a:rPr>
                        <a:t>数据对象</a:t>
                      </a:r>
                      <a:endParaRPr lang="zh-CN" altLang="en-US" sz="20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D</a:t>
                      </a: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i="1" u="none" strike="noStrike" kern="1200" dirty="0">
                          <a:solidFill>
                            <a:schemeClr val="tx1"/>
                          </a:solidFill>
                          <a:effectLst/>
                          <a:latin typeface="+mn-lt"/>
                          <a:ea typeface="+mj-ea"/>
                          <a:cs typeface="Times New Roman" panose="02020603050405020304" pitchFamily="18" charset="0"/>
                        </a:rPr>
                        <a:t> </a:t>
                      </a:r>
                      <a:r>
                        <a:rPr lang="it-IT" altLang="zh-CN" sz="2000" b="0" u="none" strike="noStrike" kern="1200" dirty="0">
                          <a:solidFill>
                            <a:schemeClr val="tx1"/>
                          </a:solidFill>
                          <a:effectLst/>
                          <a:latin typeface="+mn-lt"/>
                          <a:ea typeface="+mj-ea"/>
                          <a:cs typeface="Times New Roman" panose="02020603050405020304" pitchFamily="18" charset="0"/>
                        </a:rPr>
                        <a:t>| </a:t>
                      </a:r>
                      <a:r>
                        <a:rPr lang="it-IT" altLang="zh-CN" sz="2000" b="0" i="1" u="none" strike="noStrike" kern="1200" dirty="0">
                          <a:solidFill>
                            <a:schemeClr val="tx1"/>
                          </a:solidFill>
                          <a:effectLst/>
                          <a:latin typeface="+mn-lt"/>
                          <a:ea typeface="+mj-ea"/>
                          <a:cs typeface="Times New Roman" panose="02020603050405020304" pitchFamily="18" charset="0"/>
                        </a:rPr>
                        <a:t>a</a:t>
                      </a:r>
                      <a:r>
                        <a:rPr lang="it-IT" altLang="zh-CN" sz="2000" b="0" i="1" u="none" strike="noStrike" kern="1200" baseline="-250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 ∈</a:t>
                      </a:r>
                      <a:r>
                        <a:rPr lang="en-US" altLang="zh-CN" sz="2000" b="0" u="none" strike="noStrike" kern="1200" dirty="0">
                          <a:solidFill>
                            <a:schemeClr val="tx1"/>
                          </a:solidFill>
                          <a:effectLst/>
                          <a:latin typeface="+mn-lt"/>
                          <a:ea typeface="+mj-ea"/>
                          <a:cs typeface="Times New Roman" panose="02020603050405020304" pitchFamily="18" charset="0"/>
                        </a:rPr>
                        <a:t>Elem</a:t>
                      </a:r>
                      <a:r>
                        <a:rPr lang="it-IT" altLang="zh-CN" sz="2000" b="0" u="none" strike="noStrike" kern="1200" dirty="0">
                          <a:solidFill>
                            <a:schemeClr val="tx1"/>
                          </a:solidFill>
                          <a:effectLst/>
                          <a:latin typeface="+mn-lt"/>
                          <a:ea typeface="+mj-ea"/>
                          <a:cs typeface="Times New Roman" panose="02020603050405020304" pitchFamily="18" charset="0"/>
                        </a:rPr>
                        <a:t>Set, </a:t>
                      </a:r>
                      <a:r>
                        <a:rPr lang="it-IT" altLang="zh-CN" sz="2000" b="0" i="1" u="none" strike="noStrike" kern="1200" dirty="0">
                          <a:solidFill>
                            <a:schemeClr val="tx1"/>
                          </a:solidFill>
                          <a:effectLst/>
                          <a:latin typeface="+mn-lt"/>
                          <a:ea typeface="+mj-ea"/>
                          <a:cs typeface="Times New Roman" panose="02020603050405020304" pitchFamily="18" charset="0"/>
                        </a:rPr>
                        <a:t>i</a:t>
                      </a:r>
                      <a:r>
                        <a:rPr lang="it-IT" altLang="zh-CN" sz="2000" b="0" u="none" strike="noStrike" kern="1200" dirty="0">
                          <a:solidFill>
                            <a:schemeClr val="tx1"/>
                          </a:solidFill>
                          <a:effectLst/>
                          <a:latin typeface="+mn-lt"/>
                          <a:ea typeface="+mj-ea"/>
                          <a:cs typeface="Times New Roman" panose="02020603050405020304" pitchFamily="18" charset="0"/>
                        </a:rPr>
                        <a:t>=0,1,...,n</a:t>
                      </a:r>
                      <a:r>
                        <a:rPr lang="it-IT" altLang="zh-CN" sz="2000" b="0" i="0" u="none" strike="noStrike" kern="1200" dirty="0">
                          <a:solidFill>
                            <a:schemeClr val="tx1"/>
                          </a:solidFill>
                          <a:effectLst/>
                          <a:latin typeface="+mn-lt"/>
                          <a:ea typeface="+mj-ea"/>
                          <a:cs typeface="Times New Roman" panose="02020603050405020304" pitchFamily="18" charset="0"/>
                        </a:rPr>
                        <a:t>-1</a:t>
                      </a:r>
                      <a:r>
                        <a:rPr lang="it-IT" altLang="zh-CN" sz="2000" b="0" u="none" strike="noStrike" kern="1200" dirty="0">
                          <a:solidFill>
                            <a:schemeClr val="tx1"/>
                          </a:solidFill>
                          <a:effectLst/>
                          <a:latin typeface="+mn-lt"/>
                          <a:ea typeface="+mj-ea"/>
                          <a:cs typeface="Times New Roman" panose="02020603050405020304" pitchFamily="18" charset="0"/>
                        </a:rPr>
                        <a:t> }</a:t>
                      </a:r>
                      <a:endParaRPr lang="it-IT"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lnL>
                      <a:noFill/>
                    </a:lnL>
                  </a:tcPr>
                </a:tc>
                <a:extLst>
                  <a:ext uri="{0D108BD9-81ED-4DB2-BD59-A6C34878D82A}">
                    <a16:rowId xmlns:a16="http://schemas.microsoft.com/office/drawing/2014/main" xmlns="" val="1984721625"/>
                  </a:ext>
                </a:extLst>
              </a:tr>
              <a:tr h="367544">
                <a:tc>
                  <a:txBody>
                    <a:bodyPr/>
                    <a:lstStyle/>
                    <a:p>
                      <a:pPr algn="ctr" fontAlgn="ctr"/>
                      <a:r>
                        <a:rPr lang="zh-CN" altLang="en-US" sz="2000" b="0" u="sng" strike="noStrike" dirty="0">
                          <a:solidFill>
                            <a:schemeClr val="tx1"/>
                          </a:solidFill>
                          <a:effectLst/>
                          <a:latin typeface="+mn-lt"/>
                          <a:ea typeface="+mj-ea"/>
                          <a:cs typeface="Times New Roman" panose="02020603050405020304" pitchFamily="18" charset="0"/>
                        </a:rPr>
                        <a:t>数据关系</a:t>
                      </a:r>
                      <a:endParaRPr lang="zh-CN" altLang="en-US" sz="20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it-IT" altLang="zh-CN" sz="2000" b="0" i="1" u="none" strike="noStrike" kern="1200" dirty="0">
                          <a:solidFill>
                            <a:schemeClr val="tx1"/>
                          </a:solidFill>
                          <a:effectLst/>
                          <a:latin typeface="+mn-lt"/>
                          <a:ea typeface="+mn-ea"/>
                          <a:cs typeface="Times New Roman" panose="02020603050405020304" pitchFamily="18" charset="0"/>
                        </a:rPr>
                        <a:t>R</a:t>
                      </a:r>
                      <a:r>
                        <a:rPr lang="it-IT" altLang="zh-CN" sz="2000" b="0" u="none" strike="noStrike" kern="1200" baseline="-25000" dirty="0">
                          <a:solidFill>
                            <a:schemeClr val="tx1"/>
                          </a:solidFill>
                          <a:effectLst/>
                          <a:latin typeface="+mn-lt"/>
                          <a:ea typeface="+mn-ea"/>
                          <a:cs typeface="Times New Roman" panose="02020603050405020304" pitchFamily="18" charset="0"/>
                        </a:rPr>
                        <a:t>1</a:t>
                      </a:r>
                      <a:r>
                        <a:rPr lang="it-IT" altLang="zh-CN" sz="2000" b="0" u="none" strike="noStrike" kern="1200" dirty="0">
                          <a:solidFill>
                            <a:schemeClr val="tx1"/>
                          </a:solidFill>
                          <a:effectLst/>
                          <a:latin typeface="+mn-lt"/>
                          <a:ea typeface="+mn-ea"/>
                          <a:cs typeface="Times New Roman" panose="02020603050405020304" pitchFamily="18" charset="0"/>
                        </a:rPr>
                        <a:t>＝{ &lt;</a:t>
                      </a:r>
                      <a:r>
                        <a:rPr lang="it-IT" altLang="zh-CN" sz="2000" b="0" i="1" u="none" strike="noStrike" kern="1200" dirty="0">
                          <a:solidFill>
                            <a:schemeClr val="tx1"/>
                          </a:solidFill>
                          <a:effectLst/>
                          <a:latin typeface="+mn-lt"/>
                          <a:ea typeface="+mn-ea"/>
                          <a:cs typeface="Times New Roman" panose="02020603050405020304" pitchFamily="18" charset="0"/>
                        </a:rPr>
                        <a:t>a</a:t>
                      </a:r>
                      <a:r>
                        <a:rPr lang="it-IT" altLang="zh-CN" sz="2000" b="0" i="1" u="none" strike="noStrike" kern="1200" baseline="-25000" dirty="0">
                          <a:solidFill>
                            <a:schemeClr val="tx1"/>
                          </a:solidFill>
                          <a:effectLst/>
                          <a:latin typeface="+mn-lt"/>
                          <a:ea typeface="+mn-ea"/>
                          <a:cs typeface="Times New Roman" panose="02020603050405020304" pitchFamily="18" charset="0"/>
                        </a:rPr>
                        <a:t>i</a:t>
                      </a:r>
                      <a:r>
                        <a:rPr lang="it-IT" altLang="zh-CN" sz="2000" b="0" u="none" strike="noStrike" kern="1200" baseline="-25000" dirty="0">
                          <a:solidFill>
                            <a:schemeClr val="tx1"/>
                          </a:solidFill>
                          <a:effectLst/>
                          <a:latin typeface="+mn-lt"/>
                          <a:ea typeface="+mn-ea"/>
                          <a:cs typeface="Times New Roman" panose="02020603050405020304" pitchFamily="18" charset="0"/>
                        </a:rPr>
                        <a:t>-1</a:t>
                      </a:r>
                      <a:r>
                        <a:rPr lang="it-IT" altLang="zh-CN" sz="2000" b="0" u="none" strike="noStrike" kern="1200" dirty="0">
                          <a:solidFill>
                            <a:schemeClr val="tx1"/>
                          </a:solidFill>
                          <a:effectLst/>
                          <a:latin typeface="+mn-lt"/>
                          <a:ea typeface="+mn-ea"/>
                          <a:cs typeface="Times New Roman" panose="02020603050405020304" pitchFamily="18" charset="0"/>
                        </a:rPr>
                        <a:t>, </a:t>
                      </a:r>
                      <a:r>
                        <a:rPr lang="it-IT" altLang="zh-CN" sz="2000" b="0" i="1" u="none" strike="noStrike" kern="1200" dirty="0">
                          <a:solidFill>
                            <a:schemeClr val="tx1"/>
                          </a:solidFill>
                          <a:effectLst/>
                          <a:latin typeface="+mn-lt"/>
                          <a:ea typeface="+mn-ea"/>
                          <a:cs typeface="Times New Roman" panose="02020603050405020304" pitchFamily="18" charset="0"/>
                        </a:rPr>
                        <a:t>a</a:t>
                      </a:r>
                      <a:r>
                        <a:rPr lang="it-IT" altLang="zh-CN" sz="2000" b="0" i="1" u="none" strike="noStrike" kern="1200" baseline="-25000" dirty="0">
                          <a:solidFill>
                            <a:schemeClr val="tx1"/>
                          </a:solidFill>
                          <a:effectLst/>
                          <a:latin typeface="+mn-lt"/>
                          <a:ea typeface="+mn-ea"/>
                          <a:cs typeface="Times New Roman" panose="02020603050405020304" pitchFamily="18" charset="0"/>
                        </a:rPr>
                        <a:t>i</a:t>
                      </a:r>
                      <a:r>
                        <a:rPr lang="it-IT" altLang="zh-CN" sz="2000" b="0" u="none" strike="noStrike" kern="1200" dirty="0">
                          <a:solidFill>
                            <a:schemeClr val="tx1"/>
                          </a:solidFill>
                          <a:effectLst/>
                          <a:latin typeface="+mn-lt"/>
                          <a:ea typeface="+mn-ea"/>
                          <a:cs typeface="Times New Roman" panose="02020603050405020304" pitchFamily="18" charset="0"/>
                        </a:rPr>
                        <a:t> &gt;|</a:t>
                      </a:r>
                      <a:r>
                        <a:rPr lang="it-IT" altLang="zh-CN" sz="2000" b="0" i="1" u="none" strike="noStrike" kern="1200" dirty="0">
                          <a:solidFill>
                            <a:schemeClr val="tx1"/>
                          </a:solidFill>
                          <a:effectLst/>
                          <a:latin typeface="+mn-lt"/>
                          <a:ea typeface="+mn-ea"/>
                          <a:cs typeface="Times New Roman" panose="02020603050405020304" pitchFamily="18" charset="0"/>
                        </a:rPr>
                        <a:t>a</a:t>
                      </a:r>
                      <a:r>
                        <a:rPr lang="it-IT" altLang="zh-CN" sz="2000" b="0" i="1" u="none" strike="noStrike" kern="1200" baseline="-25000" dirty="0">
                          <a:solidFill>
                            <a:schemeClr val="tx1"/>
                          </a:solidFill>
                          <a:effectLst/>
                          <a:latin typeface="+mn-lt"/>
                          <a:ea typeface="+mn-ea"/>
                          <a:cs typeface="Times New Roman" panose="02020603050405020304" pitchFamily="18" charset="0"/>
                        </a:rPr>
                        <a:t>i</a:t>
                      </a:r>
                      <a:r>
                        <a:rPr lang="it-IT" altLang="zh-CN" sz="2000" b="0" u="none" strike="noStrike" kern="1200" baseline="-25000" dirty="0">
                          <a:solidFill>
                            <a:schemeClr val="tx1"/>
                          </a:solidFill>
                          <a:effectLst/>
                          <a:latin typeface="+mn-lt"/>
                          <a:ea typeface="+mn-ea"/>
                          <a:cs typeface="Times New Roman" panose="02020603050405020304" pitchFamily="18" charset="0"/>
                        </a:rPr>
                        <a:t>-1</a:t>
                      </a:r>
                      <a:r>
                        <a:rPr lang="it-IT" altLang="zh-CN" sz="2000" b="0" u="none" strike="noStrike" kern="1200" dirty="0">
                          <a:solidFill>
                            <a:schemeClr val="tx1"/>
                          </a:solidFill>
                          <a:effectLst/>
                          <a:latin typeface="+mn-lt"/>
                          <a:ea typeface="+mn-ea"/>
                          <a:cs typeface="Times New Roman" panose="02020603050405020304" pitchFamily="18" charset="0"/>
                        </a:rPr>
                        <a:t>, </a:t>
                      </a:r>
                      <a:r>
                        <a:rPr lang="it-IT" altLang="zh-CN" sz="2000" b="0" i="1" u="none" strike="noStrike" kern="1200" dirty="0">
                          <a:solidFill>
                            <a:schemeClr val="tx1"/>
                          </a:solidFill>
                          <a:effectLst/>
                          <a:latin typeface="+mn-lt"/>
                          <a:ea typeface="+mn-ea"/>
                          <a:cs typeface="Times New Roman" panose="02020603050405020304" pitchFamily="18" charset="0"/>
                        </a:rPr>
                        <a:t>a</a:t>
                      </a:r>
                      <a:r>
                        <a:rPr lang="it-IT" altLang="zh-CN" sz="2000" b="0" i="1" u="none" strike="noStrike" kern="1200" baseline="-25000" dirty="0">
                          <a:solidFill>
                            <a:schemeClr val="tx1"/>
                          </a:solidFill>
                          <a:effectLst/>
                          <a:latin typeface="+mn-lt"/>
                          <a:ea typeface="+mn-ea"/>
                          <a:cs typeface="Times New Roman" panose="02020603050405020304" pitchFamily="18" charset="0"/>
                        </a:rPr>
                        <a:t>i</a:t>
                      </a:r>
                      <a:r>
                        <a:rPr lang="it-IT" altLang="zh-CN" sz="2000" b="0" u="none" strike="noStrike" kern="1200" dirty="0">
                          <a:solidFill>
                            <a:schemeClr val="tx1"/>
                          </a:solidFill>
                          <a:effectLst/>
                          <a:latin typeface="+mn-lt"/>
                          <a:ea typeface="+mn-ea"/>
                          <a:cs typeface="Times New Roman" panose="02020603050405020304" pitchFamily="18" charset="0"/>
                        </a:rPr>
                        <a:t>∈</a:t>
                      </a:r>
                      <a:r>
                        <a:rPr lang="it-IT" altLang="zh-CN" sz="2000" b="0" i="1" u="none" strike="noStrike" kern="1200" dirty="0">
                          <a:solidFill>
                            <a:schemeClr val="tx1"/>
                          </a:solidFill>
                          <a:effectLst/>
                          <a:latin typeface="+mn-lt"/>
                          <a:ea typeface="+mn-ea"/>
                          <a:cs typeface="Times New Roman" panose="02020603050405020304" pitchFamily="18" charset="0"/>
                        </a:rPr>
                        <a:t>D</a:t>
                      </a:r>
                      <a:r>
                        <a:rPr lang="it-IT" altLang="zh-CN" sz="2000" b="0" i="1" u="none" strike="noStrike" kern="1200" baseline="-25000" dirty="0">
                          <a:solidFill>
                            <a:schemeClr val="tx1"/>
                          </a:solidFill>
                          <a:effectLst/>
                          <a:latin typeface="+mn-lt"/>
                          <a:ea typeface="+mn-ea"/>
                          <a:cs typeface="Times New Roman" panose="02020603050405020304" pitchFamily="18" charset="0"/>
                        </a:rPr>
                        <a:t>i</a:t>
                      </a:r>
                      <a:r>
                        <a:rPr lang="it-IT" altLang="zh-CN" sz="2000" b="0" u="none" strike="noStrike" kern="1200" dirty="0">
                          <a:solidFill>
                            <a:schemeClr val="tx1"/>
                          </a:solidFill>
                          <a:effectLst/>
                          <a:latin typeface="+mn-lt"/>
                          <a:ea typeface="+mn-ea"/>
                          <a:cs typeface="Times New Roman" panose="02020603050405020304" pitchFamily="18" charset="0"/>
                        </a:rPr>
                        <a:t>}</a:t>
                      </a:r>
                      <a:endParaRPr lang="it-IT" altLang="zh-CN" sz="2000" b="0" i="0" u="none" strike="noStrike" kern="1200" dirty="0">
                        <a:solidFill>
                          <a:schemeClr val="tx1"/>
                        </a:solidFill>
                        <a:effectLst/>
                        <a:latin typeface="+mn-lt"/>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lnL>
                      <a:noFill/>
                    </a:lnL>
                  </a:tcPr>
                </a:tc>
                <a:extLst>
                  <a:ext uri="{0D108BD9-81ED-4DB2-BD59-A6C34878D82A}">
                    <a16:rowId xmlns:a16="http://schemas.microsoft.com/office/drawing/2014/main" xmlns="" val="3216698780"/>
                  </a:ext>
                </a:extLst>
              </a:tr>
              <a:tr h="367544">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zh-CN" altLang="en-US" sz="2000" b="0" u="sng" strike="noStrike" dirty="0">
                          <a:solidFill>
                            <a:schemeClr val="tx1"/>
                          </a:solidFill>
                          <a:effectLst/>
                          <a:latin typeface="+mn-lt"/>
                          <a:ea typeface="+mj-ea"/>
                          <a:cs typeface="Times New Roman" panose="02020603050405020304" pitchFamily="18" charset="0"/>
                        </a:rPr>
                        <a:t>基本操作</a:t>
                      </a:r>
                      <a:endParaRPr lang="zh-CN" altLang="en-US" sz="20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000" b="0" dirty="0" err="1">
                          <a:solidFill>
                            <a:schemeClr val="tx1"/>
                          </a:solidFill>
                          <a:latin typeface="+mn-lt"/>
                          <a:ea typeface="+mj-ea"/>
                        </a:rPr>
                        <a:t>InitStack</a:t>
                      </a:r>
                      <a:r>
                        <a:rPr kumimoji="1" lang="en-US" altLang="zh-CN" sz="2000" b="0" dirty="0">
                          <a:solidFill>
                            <a:schemeClr val="tx1"/>
                          </a:solidFill>
                          <a:latin typeface="+mn-lt"/>
                          <a:ea typeface="+mj-ea"/>
                        </a:rPr>
                        <a:t>(&amp;S)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en-US" altLang="zh-CN" sz="2000" b="0" dirty="0" err="1">
                          <a:solidFill>
                            <a:schemeClr val="tx1"/>
                          </a:solidFill>
                          <a:latin typeface="+mn-lt"/>
                          <a:ea typeface="+mj-ea"/>
                        </a:rPr>
                        <a:t>StackEmpty</a:t>
                      </a:r>
                      <a:r>
                        <a:rPr kumimoji="1" lang="en-US" altLang="zh-CN" sz="2000" b="0" dirty="0">
                          <a:solidFill>
                            <a:schemeClr val="tx1"/>
                          </a:solidFill>
                          <a:latin typeface="+mn-lt"/>
                          <a:ea typeface="+mj-ea"/>
                        </a:rPr>
                        <a:t>(&amp;S)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dirty="0"/>
                        <a:t>Push(&amp;S, e)</a:t>
                      </a:r>
                      <a:endParaRPr lang="zh-CN" alt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2127222"/>
                  </a:ext>
                </a:extLst>
              </a:tr>
              <a:tr h="401471">
                <a:tc rowSpan="4">
                  <a:txBody>
                    <a:bodyPr/>
                    <a:lstStyle/>
                    <a:p>
                      <a:pPr algn="ctr" fontAlgn="ctr"/>
                      <a:endParaRPr lang="zh-CN" altLang="en-US"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zh-CN" altLang="en-US" sz="2000" b="0" dirty="0">
                          <a:solidFill>
                            <a:schemeClr val="tx1"/>
                          </a:solidFill>
                          <a:latin typeface="+mn-lt"/>
                          <a:ea typeface="+mj-ea"/>
                        </a:rPr>
                        <a:t>操作结果：构造空栈</a:t>
                      </a:r>
                      <a:r>
                        <a:rPr kumimoji="1" lang="en-US" altLang="zh-CN" sz="2000" b="0" dirty="0">
                          <a:solidFill>
                            <a:schemeClr val="tx1"/>
                          </a:solidFill>
                          <a:latin typeface="+mn-lt"/>
                          <a:ea typeface="+mj-ea"/>
                        </a:rPr>
                        <a:t>S</a:t>
                      </a:r>
                      <a:endParaRPr lang="en-US" sz="2000" b="0" i="0" u="none" strike="noStrike" dirty="0">
                        <a:solidFill>
                          <a:schemeClr val="tx1"/>
                        </a:solidFill>
                        <a:effectLst/>
                        <a:latin typeface="+mn-lt"/>
                        <a:ea typeface="+mj-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zh-CN" altLang="en-US" sz="2000" b="0" dirty="0">
                          <a:solidFill>
                            <a:schemeClr val="tx1"/>
                          </a:solidFill>
                          <a:latin typeface="+mn-lt"/>
                          <a:ea typeface="+mj-ea"/>
                        </a:rPr>
                        <a:t>初始条件：栈</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已存在</a:t>
                      </a:r>
                    </a:p>
                    <a:p>
                      <a:pPr>
                        <a:lnSpc>
                          <a:spcPct val="120000"/>
                        </a:lnSpc>
                      </a:pPr>
                      <a:r>
                        <a:rPr kumimoji="1" lang="zh-CN" altLang="en-US" sz="2000" b="0" dirty="0">
                          <a:solidFill>
                            <a:schemeClr val="tx1"/>
                          </a:solidFill>
                          <a:latin typeface="+mn-lt"/>
                          <a:ea typeface="+mj-ea"/>
                        </a:rPr>
                        <a:t>操作结果：</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为空返回</a:t>
                      </a:r>
                      <a:r>
                        <a:rPr kumimoji="1" lang="en-US" altLang="zh-CN" sz="2000" b="0" dirty="0">
                          <a:solidFill>
                            <a:schemeClr val="tx1"/>
                          </a:solidFill>
                          <a:latin typeface="+mn-lt"/>
                          <a:ea typeface="+mj-ea"/>
                        </a:rPr>
                        <a:t>TRUE</a:t>
                      </a:r>
                      <a:r>
                        <a:rPr kumimoji="1" lang="zh-CN" altLang="en-US" sz="2000" b="0" dirty="0">
                          <a:solidFill>
                            <a:schemeClr val="tx1"/>
                          </a:solidFill>
                          <a:latin typeface="+mn-lt"/>
                          <a:ea typeface="+mj-ea"/>
                        </a:rPr>
                        <a:t>，否则返回</a:t>
                      </a:r>
                      <a:r>
                        <a:rPr kumimoji="1" lang="en-US" altLang="zh-CN" sz="2000" b="0" dirty="0">
                          <a:solidFill>
                            <a:schemeClr val="tx1"/>
                          </a:solidFill>
                          <a:latin typeface="+mn-lt"/>
                          <a:ea typeface="+mj-ea"/>
                        </a:rPr>
                        <a:t>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初始条件：栈</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已存在</a:t>
                      </a:r>
                      <a:br>
                        <a:rPr kumimoji="1" lang="zh-CN" altLang="en-US" sz="2000" b="0" dirty="0">
                          <a:solidFill>
                            <a:schemeClr val="tx1"/>
                          </a:solidFill>
                          <a:latin typeface="+mn-lt"/>
                          <a:ea typeface="+mj-ea"/>
                        </a:rPr>
                      </a:br>
                      <a:r>
                        <a:rPr kumimoji="1" lang="zh-CN" altLang="en-US" sz="2000" b="0" dirty="0">
                          <a:solidFill>
                            <a:schemeClr val="tx1"/>
                          </a:solidFill>
                          <a:latin typeface="+mn-lt"/>
                          <a:ea typeface="+mj-ea"/>
                        </a:rPr>
                        <a:t>操作结果：插入</a:t>
                      </a:r>
                      <a:r>
                        <a:rPr kumimoji="1" lang="en-US" altLang="zh-CN" sz="2000" b="0" dirty="0">
                          <a:solidFill>
                            <a:schemeClr val="tx1"/>
                          </a:solidFill>
                          <a:latin typeface="+mn-lt"/>
                          <a:ea typeface="+mj-ea"/>
                        </a:rPr>
                        <a:t>e</a:t>
                      </a:r>
                      <a:r>
                        <a:rPr kumimoji="1" lang="zh-CN" altLang="en-US" sz="2000" b="0" dirty="0">
                          <a:solidFill>
                            <a:schemeClr val="tx1"/>
                          </a:solidFill>
                          <a:latin typeface="+mn-lt"/>
                          <a:ea typeface="+mj-ea"/>
                        </a:rPr>
                        <a:t>为新栈顶</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32724197"/>
                  </a:ext>
                </a:extLst>
              </a:tr>
              <a:tr h="467432">
                <a:tc vMerge="1">
                  <a:txBody>
                    <a:bodyPr/>
                    <a:lstStyle/>
                    <a:p>
                      <a:pPr algn="ctr" fontAlgn="ctr"/>
                      <a:r>
                        <a:rPr lang="zh-CN" altLang="en-US" sz="1800" u="none" strike="noStrike" dirty="0">
                          <a:effectLst/>
                        </a:rPr>
                        <a:t>基本操作</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en-US" altLang="zh-CN" sz="2000" b="0" dirty="0" err="1">
                          <a:solidFill>
                            <a:schemeClr val="tx1"/>
                          </a:solidFill>
                          <a:latin typeface="+mn-lt"/>
                          <a:ea typeface="+mj-ea"/>
                        </a:rPr>
                        <a:t>DestroyStack</a:t>
                      </a:r>
                      <a:r>
                        <a:rPr kumimoji="1" lang="en-US" altLang="zh-CN" sz="2000" b="0" dirty="0">
                          <a:solidFill>
                            <a:schemeClr val="tx1"/>
                          </a:solidFill>
                          <a:latin typeface="+mn-lt"/>
                          <a:ea typeface="+mj-ea"/>
                        </a:rPr>
                        <a:t> (&amp;S)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en-US" altLang="zh-CN" sz="2000" b="0" kern="1200" dirty="0" err="1">
                          <a:solidFill>
                            <a:schemeClr val="tx1"/>
                          </a:solidFill>
                          <a:latin typeface="+mn-lt"/>
                          <a:ea typeface="+mn-ea"/>
                          <a:cs typeface="+mn-cs"/>
                        </a:rPr>
                        <a:t>StackLength</a:t>
                      </a:r>
                      <a:r>
                        <a:rPr kumimoji="1" lang="en-US" altLang="zh-CN" sz="2000" b="0" kern="1200" dirty="0">
                          <a:solidFill>
                            <a:schemeClr val="tx1"/>
                          </a:solidFill>
                          <a:latin typeface="+mn-lt"/>
                          <a:ea typeface="+mn-ea"/>
                          <a:cs typeface="+mn-cs"/>
                        </a:rPr>
                        <a:t>(&amp;S)</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lang="en-US" altLang="zh-CN" sz="2000" b="0" i="0" u="none" strike="noStrike" dirty="0">
                          <a:solidFill>
                            <a:schemeClr val="tx1"/>
                          </a:solidFill>
                          <a:effectLst/>
                          <a:latin typeface="+mn-lt"/>
                          <a:ea typeface="+mj-ea"/>
                          <a:cs typeface="Times New Roman" panose="02020603050405020304" pitchFamily="18" charset="0"/>
                        </a:rPr>
                        <a:t>Pop(&amp;S, &amp;e)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3549233"/>
                  </a:ext>
                </a:extLst>
              </a:tr>
              <a:tr h="123704">
                <a:tc vMerge="1">
                  <a:txBody>
                    <a:bodyPr/>
                    <a:lstStyle/>
                    <a:p>
                      <a:endParaRPr lang="zh-CN" altLang="en-US"/>
                    </a:p>
                  </a:txBody>
                  <a:tcPr/>
                </a:tc>
                <a:tc>
                  <a:txBody>
                    <a:bodyPr/>
                    <a:lstStyle/>
                    <a:p>
                      <a:pPr>
                        <a:lnSpc>
                          <a:spcPct val="80000"/>
                        </a:lnSpc>
                        <a:spcBef>
                          <a:spcPct val="50000"/>
                        </a:spcBef>
                      </a:pPr>
                      <a:r>
                        <a:rPr kumimoji="1" lang="zh-CN" altLang="en-US" sz="2000" b="0" kern="1200" dirty="0">
                          <a:solidFill>
                            <a:schemeClr val="tx1"/>
                          </a:solidFill>
                          <a:latin typeface="+mn-lt"/>
                          <a:ea typeface="+mj-ea"/>
                          <a:cs typeface="+mn-cs"/>
                        </a:rPr>
                        <a:t>初始条件：栈</a:t>
                      </a:r>
                      <a:r>
                        <a:rPr kumimoji="1" lang="en-US" altLang="zh-CN" sz="2000" b="0" kern="1200" dirty="0">
                          <a:solidFill>
                            <a:schemeClr val="tx1"/>
                          </a:solidFill>
                          <a:latin typeface="+mn-lt"/>
                          <a:ea typeface="+mj-ea"/>
                          <a:cs typeface="+mn-cs"/>
                        </a:rPr>
                        <a:t>S</a:t>
                      </a:r>
                      <a:r>
                        <a:rPr kumimoji="1" lang="zh-CN" altLang="en-US" sz="2000" b="0" kern="1200" dirty="0">
                          <a:solidFill>
                            <a:schemeClr val="tx1"/>
                          </a:solidFill>
                          <a:latin typeface="+mn-lt"/>
                          <a:ea typeface="+mj-ea"/>
                          <a:cs typeface="+mn-cs"/>
                        </a:rPr>
                        <a:t>已存在</a:t>
                      </a:r>
                    </a:p>
                    <a:p>
                      <a:pPr>
                        <a:lnSpc>
                          <a:spcPct val="80000"/>
                        </a:lnSpc>
                        <a:spcBef>
                          <a:spcPct val="50000"/>
                        </a:spcBef>
                      </a:pPr>
                      <a:r>
                        <a:rPr kumimoji="1" lang="zh-CN" altLang="en-US" sz="2000" b="0" kern="1200" dirty="0">
                          <a:solidFill>
                            <a:schemeClr val="tx1"/>
                          </a:solidFill>
                          <a:latin typeface="+mn-lt"/>
                          <a:ea typeface="+mj-ea"/>
                          <a:cs typeface="+mn-cs"/>
                        </a:rPr>
                        <a:t>操作结果：销毁栈</a:t>
                      </a:r>
                      <a:r>
                        <a:rPr kumimoji="1" lang="en-US" altLang="zh-CN" sz="2000" b="0" kern="1200" dirty="0">
                          <a:solidFill>
                            <a:schemeClr val="tx1"/>
                          </a:solidFill>
                          <a:latin typeface="+mn-lt"/>
                          <a:ea typeface="+mj-ea"/>
                          <a:cs typeface="+mn-cs"/>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初始条件：栈</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已存在</a:t>
                      </a:r>
                    </a:p>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操作结果：返回</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的长度</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初始条件：</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已存在且非空</a:t>
                      </a:r>
                    </a:p>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操作结果：删除</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的栈顶元素，并用</a:t>
                      </a:r>
                      <a:r>
                        <a:rPr kumimoji="1" lang="en-US" altLang="zh-CN" sz="2000" b="0" dirty="0">
                          <a:solidFill>
                            <a:schemeClr val="tx1"/>
                          </a:solidFill>
                          <a:latin typeface="+mn-lt"/>
                          <a:ea typeface="+mj-ea"/>
                        </a:rPr>
                        <a:t>e</a:t>
                      </a:r>
                      <a:r>
                        <a:rPr kumimoji="1" lang="zh-CN" altLang="en-US" sz="2000" b="0" dirty="0">
                          <a:solidFill>
                            <a:schemeClr val="tx1"/>
                          </a:solidFill>
                          <a:latin typeface="+mn-lt"/>
                          <a:ea typeface="+mj-ea"/>
                        </a:rPr>
                        <a:t>返回其值</a:t>
                      </a:r>
                      <a:endParaRPr kumimoji="1" lang="en-US" altLang="zh-CN" sz="20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0985145"/>
                  </a:ext>
                </a:extLst>
              </a:tr>
              <a:tr h="375158">
                <a:tc vMerge="1">
                  <a:txBody>
                    <a:bodyPr/>
                    <a:lstStyle/>
                    <a:p>
                      <a:endParaRPr lang="zh-CN" altLang="en-US"/>
                    </a:p>
                  </a:txBody>
                  <a:tcPr/>
                </a:tc>
                <a:tc>
                  <a:txBody>
                    <a:bodyPr/>
                    <a:lstStyle/>
                    <a:p>
                      <a:pPr algn="l" fontAlgn="ctr"/>
                      <a:r>
                        <a:rPr kumimoji="1" lang="en-US" altLang="zh-CN" sz="2000" b="0" dirty="0" err="1">
                          <a:solidFill>
                            <a:schemeClr val="tx1"/>
                          </a:solidFill>
                          <a:latin typeface="+mn-lt"/>
                          <a:ea typeface="+mj-ea"/>
                        </a:rPr>
                        <a:t>ClearStack</a:t>
                      </a:r>
                      <a:r>
                        <a:rPr kumimoji="1" lang="en-US" altLang="zh-CN" sz="2000" b="0" dirty="0">
                          <a:solidFill>
                            <a:schemeClr val="tx1"/>
                          </a:solidFill>
                          <a:latin typeface="+mn-lt"/>
                          <a:ea typeface="+mj-ea"/>
                        </a:rPr>
                        <a:t> (&amp;S)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auto" latinLnBrk="0" hangingPunct="1">
                        <a:lnSpc>
                          <a:spcPct val="120000"/>
                        </a:lnSpc>
                        <a:spcBef>
                          <a:spcPts val="0"/>
                        </a:spcBef>
                        <a:spcAft>
                          <a:spcPts val="0"/>
                        </a:spcAft>
                        <a:buClrTx/>
                        <a:buSzTx/>
                        <a:buFontTx/>
                        <a:buNone/>
                        <a:tabLst/>
                        <a:defRPr/>
                      </a:pPr>
                      <a:r>
                        <a:rPr kumimoji="1" lang="en-US" altLang="zh-CN" sz="2000" b="0" kern="1200" dirty="0" err="1">
                          <a:solidFill>
                            <a:schemeClr val="tx1"/>
                          </a:solidFill>
                          <a:latin typeface="+mn-lt"/>
                          <a:ea typeface="+mn-ea"/>
                          <a:cs typeface="+mn-cs"/>
                        </a:rPr>
                        <a:t>GetTop</a:t>
                      </a:r>
                      <a:r>
                        <a:rPr kumimoji="1" lang="en-US" altLang="zh-CN" sz="2000" b="0" kern="1200" dirty="0">
                          <a:solidFill>
                            <a:schemeClr val="tx1"/>
                          </a:solidFill>
                          <a:latin typeface="+mn-lt"/>
                          <a:ea typeface="+mn-ea"/>
                          <a:cs typeface="+mn-cs"/>
                        </a:rPr>
                        <a:t>(&amp;S, &amp;e)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altLang="zh-CN" sz="2000" b="0" i="0" u="none" strike="noStrike" kern="1200" dirty="0" err="1">
                          <a:solidFill>
                            <a:schemeClr val="tx1"/>
                          </a:solidFill>
                          <a:effectLst/>
                          <a:latin typeface="+mn-lt"/>
                          <a:ea typeface="+mj-ea"/>
                          <a:cs typeface="Times New Roman" panose="02020603050405020304" pitchFamily="18" charset="0"/>
                        </a:rPr>
                        <a:t>StackTraverse</a:t>
                      </a:r>
                      <a:r>
                        <a:rPr lang="en-US" altLang="zh-CN" sz="2000" b="0" i="0" u="none" strike="noStrike" kern="1200" dirty="0">
                          <a:solidFill>
                            <a:schemeClr val="tx1"/>
                          </a:solidFill>
                          <a:effectLst/>
                          <a:latin typeface="+mn-lt"/>
                          <a:ea typeface="+mj-ea"/>
                          <a:cs typeface="Times New Roman" panose="02020603050405020304" pitchFamily="18" charset="0"/>
                        </a:rPr>
                        <a:t>(&amp;S, visit())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27953857"/>
                  </a:ext>
                </a:extLst>
              </a:tr>
              <a:tr h="489268">
                <a:tc>
                  <a:txBody>
                    <a:bodyPr/>
                    <a:lstStyle/>
                    <a:p>
                      <a:pPr algn="ctr" fontAlgn="ctr"/>
                      <a:endParaRPr lang="zh-CN" altLang="en-US"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zh-CN" altLang="en-US" sz="2000" b="0" dirty="0">
                          <a:solidFill>
                            <a:schemeClr val="tx1"/>
                          </a:solidFill>
                          <a:latin typeface="+mn-lt"/>
                          <a:ea typeface="+mj-ea"/>
                        </a:rPr>
                        <a:t>初始条件：</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已存在</a:t>
                      </a:r>
                    </a:p>
                    <a:p>
                      <a:pPr>
                        <a:lnSpc>
                          <a:spcPct val="120000"/>
                        </a:lnSpc>
                      </a:pPr>
                      <a:r>
                        <a:rPr kumimoji="1" lang="zh-CN" altLang="en-US" sz="2000" b="0" dirty="0">
                          <a:solidFill>
                            <a:schemeClr val="tx1"/>
                          </a:solidFill>
                          <a:latin typeface="+mn-lt"/>
                          <a:ea typeface="+mj-ea"/>
                        </a:rPr>
                        <a:t>操作结果：将栈置空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初始条件：栈</a:t>
                      </a:r>
                      <a:r>
                        <a:rPr kumimoji="1" lang="en-US" altLang="zh-CN" sz="2000" b="0" dirty="0">
                          <a:solidFill>
                            <a:schemeClr val="tx1"/>
                          </a:solidFill>
                          <a:latin typeface="+mn-lt"/>
                          <a:ea typeface="+mj-ea"/>
                        </a:rPr>
                        <a:t>S</a:t>
                      </a:r>
                      <a:r>
                        <a:rPr kumimoji="1" lang="zh-CN" altLang="en-US" sz="2000" b="0" dirty="0">
                          <a:solidFill>
                            <a:schemeClr val="tx1"/>
                          </a:solidFill>
                          <a:latin typeface="+mn-lt"/>
                          <a:ea typeface="+mj-ea"/>
                        </a:rPr>
                        <a:t>已存在</a:t>
                      </a:r>
                    </a:p>
                    <a:p>
                      <a:pPr marL="0" marR="0" lvl="0" indent="0" algn="l" defTabSz="685783" rtl="0" eaLnBrk="1" fontAlgn="ctr" latinLnBrk="0" hangingPunct="1">
                        <a:lnSpc>
                          <a:spcPct val="100000"/>
                        </a:lnSpc>
                        <a:spcBef>
                          <a:spcPts val="0"/>
                        </a:spcBef>
                        <a:spcAft>
                          <a:spcPts val="0"/>
                        </a:spcAft>
                        <a:buClrTx/>
                        <a:buSzTx/>
                        <a:buFontTx/>
                        <a:buNone/>
                        <a:tabLst/>
                        <a:defRPr/>
                      </a:pPr>
                      <a:r>
                        <a:rPr kumimoji="1" lang="zh-CN" altLang="en-US" sz="2000" b="0" dirty="0">
                          <a:solidFill>
                            <a:schemeClr val="tx1"/>
                          </a:solidFill>
                          <a:latin typeface="+mn-lt"/>
                          <a:ea typeface="+mj-ea"/>
                        </a:rPr>
                        <a:t>操作结果：</a:t>
                      </a:r>
                      <a:r>
                        <a:rPr kumimoji="1" lang="en-US" altLang="zh-CN" sz="2000" b="0" dirty="0">
                          <a:solidFill>
                            <a:schemeClr val="tx1"/>
                          </a:solidFill>
                          <a:latin typeface="+mn-lt"/>
                          <a:ea typeface="+mj-ea"/>
                        </a:rPr>
                        <a:t>e</a:t>
                      </a:r>
                      <a:r>
                        <a:rPr kumimoji="1" lang="zh-CN" altLang="en-US" sz="2000" b="0" dirty="0">
                          <a:solidFill>
                            <a:schemeClr val="tx1"/>
                          </a:solidFill>
                          <a:latin typeface="+mn-lt"/>
                          <a:ea typeface="+mj-ea"/>
                        </a:rPr>
                        <a:t>返回栈顶元素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zh-CN" altLang="en-US" sz="2000" b="0" i="0" u="none" strike="noStrike" kern="1200" dirty="0">
                          <a:solidFill>
                            <a:schemeClr val="tx1"/>
                          </a:solidFill>
                          <a:effectLst/>
                          <a:latin typeface="+mn-lt"/>
                          <a:ea typeface="+mj-ea"/>
                          <a:cs typeface="Times New Roman" panose="02020603050405020304" pitchFamily="18" charset="0"/>
                        </a:rPr>
                        <a:t>初始条件：</a:t>
                      </a:r>
                      <a:r>
                        <a:rPr lang="en-US" altLang="zh-CN" sz="2000" b="0" i="0" u="none" strike="noStrike" kern="1200" dirty="0">
                          <a:solidFill>
                            <a:schemeClr val="tx1"/>
                          </a:solidFill>
                          <a:effectLst/>
                          <a:latin typeface="+mn-lt"/>
                          <a:ea typeface="+mj-ea"/>
                          <a:cs typeface="Times New Roman" panose="02020603050405020304" pitchFamily="18" charset="0"/>
                        </a:rPr>
                        <a:t>S</a:t>
                      </a:r>
                      <a:r>
                        <a:rPr lang="zh-CN" altLang="en-US" sz="2000" b="0" i="0" u="none" strike="noStrike" kern="1200" dirty="0">
                          <a:solidFill>
                            <a:schemeClr val="tx1"/>
                          </a:solidFill>
                          <a:effectLst/>
                          <a:latin typeface="+mn-lt"/>
                          <a:ea typeface="+mj-ea"/>
                          <a:cs typeface="Times New Roman" panose="02020603050405020304" pitchFamily="18" charset="0"/>
                        </a:rPr>
                        <a:t>已存在且非空</a:t>
                      </a:r>
                    </a:p>
                    <a:p>
                      <a:pPr marL="0" marR="0" lvl="0" indent="0" algn="l" defTabSz="685783" rtl="0" eaLnBrk="1" fontAlgn="ctr" latinLnBrk="0" hangingPunct="1">
                        <a:lnSpc>
                          <a:spcPct val="100000"/>
                        </a:lnSpc>
                        <a:spcBef>
                          <a:spcPts val="0"/>
                        </a:spcBef>
                        <a:spcAft>
                          <a:spcPts val="0"/>
                        </a:spcAft>
                        <a:buClrTx/>
                        <a:buSzTx/>
                        <a:buFontTx/>
                        <a:buNone/>
                        <a:tabLst/>
                        <a:defRPr/>
                      </a:pPr>
                      <a:r>
                        <a:rPr lang="zh-CN" altLang="en-US" sz="2000" b="0" i="0" u="none" strike="noStrike" kern="1200" dirty="0">
                          <a:solidFill>
                            <a:schemeClr val="tx1"/>
                          </a:solidFill>
                          <a:effectLst/>
                          <a:latin typeface="+mn-lt"/>
                          <a:ea typeface="+mj-ea"/>
                          <a:cs typeface="Times New Roman" panose="02020603050405020304" pitchFamily="18" charset="0"/>
                        </a:rPr>
                        <a:t>操作结果：遍历</a:t>
                      </a:r>
                      <a:r>
                        <a:rPr lang="en-US" altLang="zh-CN" sz="2000" b="0" i="0" u="none" strike="noStrike" kern="1200" dirty="0">
                          <a:solidFill>
                            <a:schemeClr val="tx1"/>
                          </a:solidFill>
                          <a:effectLst/>
                          <a:latin typeface="+mn-lt"/>
                          <a:ea typeface="+mj-ea"/>
                          <a:cs typeface="Times New Roman" panose="02020603050405020304" pitchFamily="18" charset="0"/>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03181368"/>
                  </a:ext>
                </a:extLst>
              </a:tr>
            </a:tbl>
          </a:graphicData>
        </a:graphic>
      </p:graphicFrame>
    </p:spTree>
    <p:extLst>
      <p:ext uri="{BB962C8B-B14F-4D97-AF65-F5344CB8AC3E}">
        <p14:creationId xmlns:p14="http://schemas.microsoft.com/office/powerpoint/2010/main" val="399429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栈的实现</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(Implementation of Stacks)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3.2</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90542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8D6D3F-934A-48D2-9261-A510609A2CB6}"/>
              </a:ext>
            </a:extLst>
          </p:cNvPr>
          <p:cNvSpPr>
            <a:spLocks noGrp="1"/>
          </p:cNvSpPr>
          <p:nvPr>
            <p:ph type="title"/>
          </p:nvPr>
        </p:nvSpPr>
        <p:spPr/>
        <p:txBody>
          <a:bodyPr/>
          <a:lstStyle/>
          <a:p>
            <a:r>
              <a:rPr lang="zh-CN" altLang="en-US" dirty="0"/>
              <a:t>栈的存储结构</a:t>
            </a:r>
          </a:p>
        </p:txBody>
      </p:sp>
      <p:sp>
        <p:nvSpPr>
          <p:cNvPr id="4" name="文本占位符 3">
            <a:extLst>
              <a:ext uri="{FF2B5EF4-FFF2-40B4-BE49-F238E27FC236}">
                <a16:creationId xmlns:a16="http://schemas.microsoft.com/office/drawing/2014/main" xmlns="" id="{00590168-777F-4FC7-A6ED-5F5A18C6DF51}"/>
              </a:ext>
            </a:extLst>
          </p:cNvPr>
          <p:cNvSpPr>
            <a:spLocks noGrp="1"/>
          </p:cNvSpPr>
          <p:nvPr>
            <p:ph type="body" sz="quarter" idx="13"/>
          </p:nvPr>
        </p:nvSpPr>
        <p:spPr/>
        <p:txBody>
          <a:bodyPr/>
          <a:lstStyle/>
          <a:p>
            <a:r>
              <a:rPr lang="en-US" altLang="zh-CN" dirty="0"/>
              <a:t>3.1 </a:t>
            </a:r>
            <a:r>
              <a:rPr lang="zh-CN" altLang="en-US" dirty="0"/>
              <a:t>栈</a:t>
            </a:r>
          </a:p>
          <a:p>
            <a:endParaRPr lang="zh-CN" altLang="en-US" dirty="0"/>
          </a:p>
        </p:txBody>
      </p:sp>
      <p:sp>
        <p:nvSpPr>
          <p:cNvPr id="5" name="Freeform 7">
            <a:extLst>
              <a:ext uri="{FF2B5EF4-FFF2-40B4-BE49-F238E27FC236}">
                <a16:creationId xmlns:a16="http://schemas.microsoft.com/office/drawing/2014/main" xmlns="" id="{F581EBAD-F6D1-43E9-8748-31203B9D1105}"/>
              </a:ext>
            </a:extLst>
          </p:cNvPr>
          <p:cNvSpPr>
            <a:spLocks/>
          </p:cNvSpPr>
          <p:nvPr/>
        </p:nvSpPr>
        <p:spPr bwMode="auto">
          <a:xfrm flipH="1">
            <a:off x="6150411" y="1573494"/>
            <a:ext cx="1331610" cy="4204223"/>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0070C0"/>
              </a:solidFill>
              <a:latin typeface="微软雅黑" pitchFamily="34" charset="-122"/>
              <a:ea typeface="微软雅黑" pitchFamily="34" charset="-122"/>
            </a:endParaRPr>
          </a:p>
        </p:txBody>
      </p:sp>
      <p:sp>
        <p:nvSpPr>
          <p:cNvPr id="6" name="Line 11">
            <a:extLst>
              <a:ext uri="{FF2B5EF4-FFF2-40B4-BE49-F238E27FC236}">
                <a16:creationId xmlns:a16="http://schemas.microsoft.com/office/drawing/2014/main" xmlns="" id="{FA561796-A1D5-4F99-8413-902E15128A42}"/>
              </a:ext>
            </a:extLst>
          </p:cNvPr>
          <p:cNvSpPr>
            <a:spLocks noChangeShapeType="1"/>
          </p:cNvSpPr>
          <p:nvPr/>
        </p:nvSpPr>
        <p:spPr bwMode="auto">
          <a:xfrm flipV="1">
            <a:off x="3407666" y="2629415"/>
            <a:ext cx="1463563" cy="749426"/>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7" name="Line 12">
            <a:extLst>
              <a:ext uri="{FF2B5EF4-FFF2-40B4-BE49-F238E27FC236}">
                <a16:creationId xmlns:a16="http://schemas.microsoft.com/office/drawing/2014/main" xmlns="" id="{9B466443-235F-4B3A-A874-E4C745E09C5E}"/>
              </a:ext>
            </a:extLst>
          </p:cNvPr>
          <p:cNvSpPr>
            <a:spLocks noChangeShapeType="1"/>
          </p:cNvSpPr>
          <p:nvPr/>
        </p:nvSpPr>
        <p:spPr bwMode="auto">
          <a:xfrm>
            <a:off x="3628445" y="4134594"/>
            <a:ext cx="1242784" cy="763018"/>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微软雅黑" pitchFamily="34" charset="-122"/>
              <a:ea typeface="微软雅黑" pitchFamily="34" charset="-122"/>
            </a:endParaRPr>
          </a:p>
        </p:txBody>
      </p:sp>
      <p:sp>
        <p:nvSpPr>
          <p:cNvPr id="26" name="TextBox 24">
            <a:extLst>
              <a:ext uri="{FF2B5EF4-FFF2-40B4-BE49-F238E27FC236}">
                <a16:creationId xmlns:a16="http://schemas.microsoft.com/office/drawing/2014/main" xmlns="" id="{4538A991-3316-4801-A89E-81A6856BB161}"/>
              </a:ext>
            </a:extLst>
          </p:cNvPr>
          <p:cNvSpPr txBox="1"/>
          <p:nvPr/>
        </p:nvSpPr>
        <p:spPr>
          <a:xfrm>
            <a:off x="7575623" y="1458877"/>
            <a:ext cx="3755911" cy="1873718"/>
          </a:xfrm>
          <a:prstGeom prst="rect">
            <a:avLst/>
          </a:prstGeom>
          <a:noFill/>
        </p:spPr>
        <p:txBody>
          <a:bodyPr wrap="square" lIns="0" tIns="0" rIns="0" bIns="0" rtlCol="0">
            <a:spAutoFit/>
          </a:bodyPr>
          <a:lstStyle/>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栈的顺序存储结构</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可用数组实现</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整型变量</a:t>
            </a:r>
            <a:r>
              <a:rPr lang="en-US" altLang="zh-CN" sz="2400" dirty="0">
                <a:solidFill>
                  <a:schemeClr val="tx1">
                    <a:lumMod val="65000"/>
                    <a:lumOff val="35000"/>
                  </a:schemeClr>
                </a:solidFill>
                <a:latin typeface="微软雅黑" pitchFamily="34" charset="-122"/>
                <a:ea typeface="微软雅黑" pitchFamily="34" charset="-122"/>
              </a:rPr>
              <a:t>top</a:t>
            </a:r>
            <a:r>
              <a:rPr lang="zh-CN" altLang="en-US" sz="2400" dirty="0">
                <a:solidFill>
                  <a:schemeClr val="tx1">
                    <a:lumMod val="65000"/>
                    <a:lumOff val="35000"/>
                  </a:schemeClr>
                </a:solidFill>
                <a:latin typeface="微软雅黑" pitchFamily="34" charset="-122"/>
                <a:ea typeface="微软雅黑" pitchFamily="34" charset="-122"/>
              </a:rPr>
              <a:t>为栈顶指针</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endParaRPr lang="zh-CN" altLang="en-US" sz="2400" dirty="0">
              <a:solidFill>
                <a:schemeClr val="tx1">
                  <a:lumMod val="65000"/>
                  <a:lumOff val="35000"/>
                </a:schemeClr>
              </a:solidFill>
              <a:latin typeface="微软雅黑" pitchFamily="34" charset="-122"/>
              <a:ea typeface="微软雅黑" pitchFamily="34" charset="-122"/>
            </a:endParaRPr>
          </a:p>
        </p:txBody>
      </p:sp>
      <p:grpSp>
        <p:nvGrpSpPr>
          <p:cNvPr id="35" name="组合 34">
            <a:extLst>
              <a:ext uri="{FF2B5EF4-FFF2-40B4-BE49-F238E27FC236}">
                <a16:creationId xmlns:a16="http://schemas.microsoft.com/office/drawing/2014/main" xmlns="" id="{05C45C0A-CD72-4714-9B3A-7C52FB236423}"/>
              </a:ext>
            </a:extLst>
          </p:cNvPr>
          <p:cNvGrpSpPr/>
          <p:nvPr/>
        </p:nvGrpSpPr>
        <p:grpSpPr>
          <a:xfrm>
            <a:off x="1923146" y="3278086"/>
            <a:ext cx="1400626" cy="1400626"/>
            <a:chOff x="1923146" y="3278086"/>
            <a:chExt cx="1400626" cy="1400626"/>
          </a:xfrm>
        </p:grpSpPr>
        <p:sp>
          <p:nvSpPr>
            <p:cNvPr id="9" name="椭圆 8">
              <a:extLst>
                <a:ext uri="{FF2B5EF4-FFF2-40B4-BE49-F238E27FC236}">
                  <a16:creationId xmlns:a16="http://schemas.microsoft.com/office/drawing/2014/main" xmlns="" id="{E1DFAE79-B6C7-446E-9196-EA1120B176E9}"/>
                </a:ext>
              </a:extLst>
            </p:cNvPr>
            <p:cNvSpPr/>
            <p:nvPr/>
          </p:nvSpPr>
          <p:spPr>
            <a:xfrm>
              <a:off x="1923146" y="3278086"/>
              <a:ext cx="1400626" cy="1400626"/>
            </a:xfrm>
            <a:prstGeom prst="ellipse">
              <a:avLst/>
            </a:prstGeom>
            <a:solidFill>
              <a:srgbClr val="0A7DB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微软雅黑" pitchFamily="34" charset="-122"/>
                <a:ea typeface="微软雅黑" pitchFamily="34" charset="-122"/>
              </a:endParaRPr>
            </a:p>
          </p:txBody>
        </p:sp>
        <p:sp>
          <p:nvSpPr>
            <p:cNvPr id="31" name="TextBox 29">
              <a:extLst>
                <a:ext uri="{FF2B5EF4-FFF2-40B4-BE49-F238E27FC236}">
                  <a16:creationId xmlns:a16="http://schemas.microsoft.com/office/drawing/2014/main" xmlns="" id="{51C0AF41-1227-4BE9-B5F3-F67E9FB26526}"/>
                </a:ext>
              </a:extLst>
            </p:cNvPr>
            <p:cNvSpPr txBox="1"/>
            <p:nvPr/>
          </p:nvSpPr>
          <p:spPr>
            <a:xfrm>
              <a:off x="1950716" y="3732177"/>
              <a:ext cx="1373056" cy="492443"/>
            </a:xfrm>
            <a:prstGeom prst="rect">
              <a:avLst/>
            </a:prstGeom>
            <a:noFill/>
          </p:spPr>
          <p:txBody>
            <a:bodyPr wrap="square" lIns="0" tIns="0" rIns="0" bIns="0" rtlCol="0">
              <a:spAutoFit/>
            </a:bodyPr>
            <a:lstStyle/>
            <a:p>
              <a:pPr algn="ctr"/>
              <a:r>
                <a:rPr lang="zh-CN" altLang="en-US" sz="3200" b="1" dirty="0">
                  <a:solidFill>
                    <a:schemeClr val="bg1"/>
                  </a:solidFill>
                  <a:latin typeface="微软雅黑" pitchFamily="34" charset="-122"/>
                  <a:ea typeface="微软雅黑" pitchFamily="34" charset="-122"/>
                </a:rPr>
                <a:t>栈</a:t>
              </a:r>
              <a:endParaRPr lang="en-US" altLang="zh-CN" sz="3200" b="1" dirty="0">
                <a:solidFill>
                  <a:schemeClr val="bg1"/>
                </a:solidFill>
                <a:latin typeface="微软雅黑" pitchFamily="34" charset="-122"/>
                <a:ea typeface="微软雅黑" pitchFamily="34" charset="-122"/>
              </a:endParaRPr>
            </a:p>
          </p:txBody>
        </p:sp>
      </p:grpSp>
      <p:grpSp>
        <p:nvGrpSpPr>
          <p:cNvPr id="37" name="组合 36">
            <a:extLst>
              <a:ext uri="{FF2B5EF4-FFF2-40B4-BE49-F238E27FC236}">
                <a16:creationId xmlns:a16="http://schemas.microsoft.com/office/drawing/2014/main" xmlns="" id="{3B777BE2-1D80-4346-8117-BFB80F430DEE}"/>
              </a:ext>
            </a:extLst>
          </p:cNvPr>
          <p:cNvGrpSpPr/>
          <p:nvPr/>
        </p:nvGrpSpPr>
        <p:grpSpPr>
          <a:xfrm>
            <a:off x="5354546" y="1436919"/>
            <a:ext cx="1522526" cy="1522526"/>
            <a:chOff x="5354546" y="1436919"/>
            <a:chExt cx="1522526" cy="1522526"/>
          </a:xfrm>
        </p:grpSpPr>
        <p:grpSp>
          <p:nvGrpSpPr>
            <p:cNvPr id="11" name="组合 10">
              <a:extLst>
                <a:ext uri="{FF2B5EF4-FFF2-40B4-BE49-F238E27FC236}">
                  <a16:creationId xmlns:a16="http://schemas.microsoft.com/office/drawing/2014/main" xmlns="" id="{731D8F66-B312-47D3-9710-FE89317F7410}"/>
                </a:ext>
              </a:extLst>
            </p:cNvPr>
            <p:cNvGrpSpPr/>
            <p:nvPr/>
          </p:nvGrpSpPr>
          <p:grpSpPr>
            <a:xfrm>
              <a:off x="5354546" y="1436919"/>
              <a:ext cx="1522526" cy="1522526"/>
              <a:chOff x="304800" y="673100"/>
              <a:chExt cx="4000500" cy="4000500"/>
            </a:xfrm>
            <a:effectLst>
              <a:outerShdw blurRad="444500" dist="254000" dir="8100000" algn="tr" rotWithShape="0">
                <a:prstClr val="black">
                  <a:alpha val="50000"/>
                </a:prstClr>
              </a:outerShdw>
            </a:effectLst>
          </p:grpSpPr>
          <p:sp>
            <p:nvSpPr>
              <p:cNvPr id="13" name="同心圆 10">
                <a:extLst>
                  <a:ext uri="{FF2B5EF4-FFF2-40B4-BE49-F238E27FC236}">
                    <a16:creationId xmlns:a16="http://schemas.microsoft.com/office/drawing/2014/main" xmlns="" id="{247B0B49-783E-43CC-B6CC-3BD67AA12622}"/>
                  </a:ext>
                </a:extLst>
              </p:cNvPr>
              <p:cNvSpPr/>
              <p:nvPr/>
            </p:nvSpPr>
            <p:spPr>
              <a:xfrm>
                <a:off x="304800" y="673100"/>
                <a:ext cx="4000500" cy="4000500"/>
              </a:xfrm>
              <a:prstGeom prst="donut">
                <a:avLst>
                  <a:gd name="adj" fmla="val 4879"/>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a:extLst>
                  <a:ext uri="{FF2B5EF4-FFF2-40B4-BE49-F238E27FC236}">
                    <a16:creationId xmlns:a16="http://schemas.microsoft.com/office/drawing/2014/main" xmlns="" id="{B3D9B409-2881-4DD5-A87B-BEC62A69E5ED}"/>
                  </a:ext>
                </a:extLst>
              </p:cNvPr>
              <p:cNvSpPr/>
              <p:nvPr/>
            </p:nvSpPr>
            <p:spPr>
              <a:xfrm>
                <a:off x="475249" y="781880"/>
                <a:ext cx="3825873" cy="382587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33" name="文本框 32">
              <a:extLst>
                <a:ext uri="{FF2B5EF4-FFF2-40B4-BE49-F238E27FC236}">
                  <a16:creationId xmlns:a16="http://schemas.microsoft.com/office/drawing/2014/main" xmlns="" id="{3A426503-7E51-4167-85F4-2BF89C6885EB}"/>
                </a:ext>
              </a:extLst>
            </p:cNvPr>
            <p:cNvSpPr txBox="1"/>
            <p:nvPr/>
          </p:nvSpPr>
          <p:spPr>
            <a:xfrm>
              <a:off x="5575325" y="1912882"/>
              <a:ext cx="1262912" cy="461665"/>
            </a:xfrm>
            <a:prstGeom prst="rect">
              <a:avLst/>
            </a:prstGeom>
            <a:noFill/>
          </p:spPr>
          <p:txBody>
            <a:bodyPr wrap="square" rtlCol="0">
              <a:spAutoFit/>
            </a:bodyPr>
            <a:lstStyle/>
            <a:p>
              <a:r>
                <a:rPr lang="zh-CN" altLang="en-US" sz="2400" dirty="0">
                  <a:solidFill>
                    <a:schemeClr val="bg1"/>
                  </a:solidFill>
                  <a:latin typeface="+mj-ea"/>
                  <a:ea typeface="+mj-ea"/>
                </a:rPr>
                <a:t>顺序栈</a:t>
              </a:r>
            </a:p>
          </p:txBody>
        </p:sp>
      </p:grpSp>
      <p:grpSp>
        <p:nvGrpSpPr>
          <p:cNvPr id="36" name="组合 35">
            <a:extLst>
              <a:ext uri="{FF2B5EF4-FFF2-40B4-BE49-F238E27FC236}">
                <a16:creationId xmlns:a16="http://schemas.microsoft.com/office/drawing/2014/main" xmlns="" id="{954C25F5-886E-4103-8CE8-F54E1E89E17A}"/>
              </a:ext>
            </a:extLst>
          </p:cNvPr>
          <p:cNvGrpSpPr/>
          <p:nvPr/>
        </p:nvGrpSpPr>
        <p:grpSpPr>
          <a:xfrm>
            <a:off x="5387776" y="4587319"/>
            <a:ext cx="1522526" cy="1526494"/>
            <a:chOff x="5422234" y="4599673"/>
            <a:chExt cx="1522526" cy="1526494"/>
          </a:xfrm>
        </p:grpSpPr>
        <p:grpSp>
          <p:nvGrpSpPr>
            <p:cNvPr id="21" name="组合 20">
              <a:extLst>
                <a:ext uri="{FF2B5EF4-FFF2-40B4-BE49-F238E27FC236}">
                  <a16:creationId xmlns:a16="http://schemas.microsoft.com/office/drawing/2014/main" xmlns="" id="{135CC9E2-2031-444C-A3B9-BF1F77690A64}"/>
                </a:ext>
              </a:extLst>
            </p:cNvPr>
            <p:cNvGrpSpPr/>
            <p:nvPr/>
          </p:nvGrpSpPr>
          <p:grpSpPr>
            <a:xfrm>
              <a:off x="5422234" y="4599673"/>
              <a:ext cx="1522526" cy="1526494"/>
              <a:chOff x="304800" y="662674"/>
              <a:chExt cx="4000500" cy="4010926"/>
            </a:xfrm>
            <a:effectLst>
              <a:outerShdw blurRad="444500" dist="254000" dir="8100000" algn="tr" rotWithShape="0">
                <a:prstClr val="black">
                  <a:alpha val="50000"/>
                </a:prstClr>
              </a:outerShdw>
            </a:effectLst>
          </p:grpSpPr>
          <p:sp>
            <p:nvSpPr>
              <p:cNvPr id="23" name="同心圆 20">
                <a:extLst>
                  <a:ext uri="{FF2B5EF4-FFF2-40B4-BE49-F238E27FC236}">
                    <a16:creationId xmlns:a16="http://schemas.microsoft.com/office/drawing/2014/main" xmlns="" id="{A69E9B7D-2999-47DD-B59B-625941FC8002}"/>
                  </a:ext>
                </a:extLst>
              </p:cNvPr>
              <p:cNvSpPr/>
              <p:nvPr/>
            </p:nvSpPr>
            <p:spPr>
              <a:xfrm>
                <a:off x="304800" y="673100"/>
                <a:ext cx="4000500" cy="4000500"/>
              </a:xfrm>
              <a:prstGeom prst="donut">
                <a:avLst>
                  <a:gd name="adj" fmla="val 487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24" name="椭圆 23">
                <a:extLst>
                  <a:ext uri="{FF2B5EF4-FFF2-40B4-BE49-F238E27FC236}">
                    <a16:creationId xmlns:a16="http://schemas.microsoft.com/office/drawing/2014/main" xmlns="" id="{A42D5E47-7A68-49BF-8936-AC0DB8474B43}"/>
                  </a:ext>
                </a:extLst>
              </p:cNvPr>
              <p:cNvSpPr/>
              <p:nvPr/>
            </p:nvSpPr>
            <p:spPr>
              <a:xfrm>
                <a:off x="355677" y="662674"/>
                <a:ext cx="3825874" cy="382587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34" name="文本框 33">
              <a:extLst>
                <a:ext uri="{FF2B5EF4-FFF2-40B4-BE49-F238E27FC236}">
                  <a16:creationId xmlns:a16="http://schemas.microsoft.com/office/drawing/2014/main" xmlns="" id="{724F86BB-C9B7-4696-A4A4-A15361216D59}"/>
                </a:ext>
              </a:extLst>
            </p:cNvPr>
            <p:cNvSpPr txBox="1"/>
            <p:nvPr/>
          </p:nvSpPr>
          <p:spPr>
            <a:xfrm>
              <a:off x="5614160" y="5088627"/>
              <a:ext cx="1262912" cy="461665"/>
            </a:xfrm>
            <a:prstGeom prst="rect">
              <a:avLst/>
            </a:prstGeom>
            <a:noFill/>
          </p:spPr>
          <p:txBody>
            <a:bodyPr wrap="square" rtlCol="0">
              <a:spAutoFit/>
            </a:bodyPr>
            <a:lstStyle/>
            <a:p>
              <a:pPr algn="ctr"/>
              <a:r>
                <a:rPr lang="zh-CN" altLang="en-US" sz="2400" dirty="0">
                  <a:solidFill>
                    <a:schemeClr val="bg1"/>
                  </a:solidFill>
                  <a:latin typeface="+mj-ea"/>
                  <a:ea typeface="+mj-ea"/>
                </a:rPr>
                <a:t>链栈</a:t>
              </a:r>
            </a:p>
          </p:txBody>
        </p:sp>
      </p:grpSp>
      <p:sp>
        <p:nvSpPr>
          <p:cNvPr id="38" name="TextBox 24">
            <a:extLst>
              <a:ext uri="{FF2B5EF4-FFF2-40B4-BE49-F238E27FC236}">
                <a16:creationId xmlns:a16="http://schemas.microsoft.com/office/drawing/2014/main" xmlns="" id="{FAB7B1A3-1255-4843-850A-44A95702ADDC}"/>
              </a:ext>
            </a:extLst>
          </p:cNvPr>
          <p:cNvSpPr txBox="1"/>
          <p:nvPr/>
        </p:nvSpPr>
        <p:spPr>
          <a:xfrm>
            <a:off x="7631219" y="5076273"/>
            <a:ext cx="4125352" cy="1393587"/>
          </a:xfrm>
          <a:prstGeom prst="rect">
            <a:avLst/>
          </a:prstGeom>
          <a:noFill/>
        </p:spPr>
        <p:txBody>
          <a:bodyPr wrap="square" lIns="0" tIns="0" rIns="0" bIns="0" rtlCol="0">
            <a:spAutoFit/>
          </a:bodyPr>
          <a:lstStyle/>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栈的链式存储结构</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可用不带头结点的链表实现</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表头为栈顶</a:t>
            </a:r>
          </a:p>
        </p:txBody>
      </p:sp>
    </p:spTree>
    <p:extLst>
      <p:ext uri="{BB962C8B-B14F-4D97-AF65-F5344CB8AC3E}">
        <p14:creationId xmlns:p14="http://schemas.microsoft.com/office/powerpoint/2010/main" val="197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animEffect transition="in" filter="fade">
                                      <p:cBhvr>
                                        <p:cTn id="27" dur="500"/>
                                        <p:tgtEl>
                                          <p:spTgt spid="2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1" end="1"/>
                                            </p:txEl>
                                          </p:spTgt>
                                        </p:tgtEl>
                                        <p:attrNameLst>
                                          <p:attrName>style.visibility</p:attrName>
                                        </p:attrNameLst>
                                      </p:cBhvr>
                                      <p:to>
                                        <p:strVal val="visible"/>
                                      </p:to>
                                    </p:set>
                                    <p:animEffect transition="in" filter="fade">
                                      <p:cBhvr>
                                        <p:cTn id="32" dur="500"/>
                                        <p:tgtEl>
                                          <p:spTgt spid="2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2" end="2"/>
                                            </p:txEl>
                                          </p:spTgt>
                                        </p:tgtEl>
                                        <p:attrNameLst>
                                          <p:attrName>style.visibility</p:attrName>
                                        </p:attrNameLst>
                                      </p:cBhvr>
                                      <p:to>
                                        <p:strVal val="visible"/>
                                      </p:to>
                                    </p:set>
                                    <p:animEffect transition="in" filter="fade">
                                      <p:cBhvr>
                                        <p:cTn id="37" dur="500"/>
                                        <p:tgtEl>
                                          <p:spTgt spid="2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xEl>
                                              <p:pRg st="0" end="0"/>
                                            </p:txEl>
                                          </p:spTgt>
                                        </p:tgtEl>
                                        <p:attrNameLst>
                                          <p:attrName>style.visibility</p:attrName>
                                        </p:attrNameLst>
                                      </p:cBhvr>
                                      <p:to>
                                        <p:strVal val="visible"/>
                                      </p:to>
                                    </p:set>
                                    <p:animEffect transition="in" filter="fade">
                                      <p:cBhvr>
                                        <p:cTn id="42" dur="500"/>
                                        <p:tgtEl>
                                          <p:spTgt spid="3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xEl>
                                              <p:pRg st="1" end="1"/>
                                            </p:txEl>
                                          </p:spTgt>
                                        </p:tgtEl>
                                        <p:attrNameLst>
                                          <p:attrName>style.visibility</p:attrName>
                                        </p:attrNameLst>
                                      </p:cBhvr>
                                      <p:to>
                                        <p:strVal val="visible"/>
                                      </p:to>
                                    </p:set>
                                    <p:animEffect transition="in" filter="fade">
                                      <p:cBhvr>
                                        <p:cTn id="47" dur="500"/>
                                        <p:tgtEl>
                                          <p:spTgt spid="3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
                                            <p:txEl>
                                              <p:pRg st="2" end="2"/>
                                            </p:txEl>
                                          </p:spTgt>
                                        </p:tgtEl>
                                        <p:attrNameLst>
                                          <p:attrName>style.visibility</p:attrName>
                                        </p:attrNameLst>
                                      </p:cBhvr>
                                      <p:to>
                                        <p:strVal val="visible"/>
                                      </p:to>
                                    </p:set>
                                    <p:animEffect transition="in" filter="fade">
                                      <p:cBhvr>
                                        <p:cTn id="52"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6" grpId="0" build="p"/>
      <p:bldP spid="38" grpId="0" build="p"/>
    </p:bldLst>
  </p:timing>
</p:sld>
</file>

<file path=ppt/theme/theme1.xml><?xml version="1.0" encoding="utf-8"?>
<a:theme xmlns:a="http://schemas.openxmlformats.org/drawingml/2006/main" name="机器学习应用介绍">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EC7016"/>
      </a:hlink>
      <a:folHlink>
        <a:srgbClr val="C0B27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5_Office Theme">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defRPr dirty="0">
            <a:solidFill>
              <a:schemeClr val="bg1"/>
            </a:solidFill>
            <a:latin typeface="黑体" panose="02010609060101010101" pitchFamily="49" charset="-122"/>
            <a:ea typeface="黑体" panose="02010609060101010101" pitchFamily="49" charset="-122"/>
          </a:defRPr>
        </a:defPPr>
      </a:lstStyle>
    </a:spDef>
    <a:txDef>
      <a:spPr>
        <a:noFill/>
      </a:spPr>
      <a:bodyPr wrap="squar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8.xml><?xml version="1.0" encoding="utf-8"?>
<a:theme xmlns:a="http://schemas.openxmlformats.org/drawingml/2006/main" name="1_Office Theme">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机器学习应用介绍">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4.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5.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数据结构-绪论</Template>
  <TotalTime>5844</TotalTime>
  <Words>5186</Words>
  <Application>Microsoft Office PowerPoint</Application>
  <PresentationFormat>宽屏</PresentationFormat>
  <Paragraphs>1170</Paragraphs>
  <Slides>69</Slides>
  <Notes>0</Notes>
  <HiddenSlides>0</HiddenSlides>
  <MMClips>0</MMClips>
  <ScaleCrop>false</ScaleCrop>
  <HeadingPairs>
    <vt:vector size="6" baseType="variant">
      <vt:variant>
        <vt:lpstr>已用的字体</vt:lpstr>
      </vt:variant>
      <vt:variant>
        <vt:i4>19</vt:i4>
      </vt:variant>
      <vt:variant>
        <vt:lpstr>主题</vt:lpstr>
      </vt:variant>
      <vt:variant>
        <vt:i4>10</vt:i4>
      </vt:variant>
      <vt:variant>
        <vt:lpstr>幻灯片标题</vt:lpstr>
      </vt:variant>
      <vt:variant>
        <vt:i4>69</vt:i4>
      </vt:variant>
    </vt:vector>
  </HeadingPairs>
  <TitlesOfParts>
    <vt:vector size="98" baseType="lpstr">
      <vt:lpstr>-apple-system</vt:lpstr>
      <vt:lpstr>等线</vt:lpstr>
      <vt:lpstr>黑体</vt:lpstr>
      <vt:lpstr>楷体_GB2312</vt:lpstr>
      <vt:lpstr>宋体</vt:lpstr>
      <vt:lpstr>微软雅黑</vt:lpstr>
      <vt:lpstr>Agency FB</vt:lpstr>
      <vt:lpstr>Arial</vt:lpstr>
      <vt:lpstr>Calibri</vt:lpstr>
      <vt:lpstr>Calibri Light</vt:lpstr>
      <vt:lpstr>Cambria</vt:lpstr>
      <vt:lpstr>Comic Sans MS</vt:lpstr>
      <vt:lpstr>Courier New</vt:lpstr>
      <vt:lpstr>Impact</vt:lpstr>
      <vt:lpstr>Symbol</vt:lpstr>
      <vt:lpstr>Tahoma</vt:lpstr>
      <vt:lpstr>Times New Roman</vt:lpstr>
      <vt:lpstr>Verdana</vt:lpstr>
      <vt:lpstr>Wingdings</vt:lpstr>
      <vt:lpstr>机器学习应用介绍</vt:lpstr>
      <vt:lpstr>2_Office Theme</vt:lpstr>
      <vt:lpstr>Office 主题​​</vt:lpstr>
      <vt:lpstr>3_Office Theme</vt:lpstr>
      <vt:lpstr>1_Office 主题​​</vt:lpstr>
      <vt:lpstr>4_Office Theme</vt:lpstr>
      <vt:lpstr>5_Office Theme</vt:lpstr>
      <vt:lpstr>1_Office Theme</vt:lpstr>
      <vt:lpstr>1_机器学习应用介绍</vt:lpstr>
      <vt:lpstr>主题5</vt:lpstr>
      <vt:lpstr>PowerPoint 演示文稿</vt:lpstr>
      <vt:lpstr>线性表的类型</vt:lpstr>
      <vt:lpstr>主要内容</vt:lpstr>
      <vt:lpstr>栈</vt:lpstr>
      <vt:lpstr>什么是栈？</vt:lpstr>
      <vt:lpstr>栈的定义</vt:lpstr>
      <vt:lpstr>ADT——栈</vt:lpstr>
      <vt:lpstr>栈的实现</vt:lpstr>
      <vt:lpstr>栈的存储结构</vt:lpstr>
      <vt:lpstr>顺序栈</vt:lpstr>
      <vt:lpstr>入栈（Push）和出栈（Pop）</vt:lpstr>
      <vt:lpstr>顺序栈的初始化操作</vt:lpstr>
      <vt:lpstr>顺序栈取栈顶元素</vt:lpstr>
      <vt:lpstr>顺序栈入栈</vt:lpstr>
      <vt:lpstr>顺序栈出栈</vt:lpstr>
      <vt:lpstr>链栈</vt:lpstr>
      <vt:lpstr>链栈的入栈</vt:lpstr>
      <vt:lpstr>链栈的出栈</vt:lpstr>
      <vt:lpstr>思考题</vt:lpstr>
      <vt:lpstr>栈的应用例</vt:lpstr>
      <vt:lpstr>例1：数制转换</vt:lpstr>
      <vt:lpstr>例1：数制转换</vt:lpstr>
      <vt:lpstr>例2：括号匹配的检验</vt:lpstr>
      <vt:lpstr>例2：括号匹配的检验</vt:lpstr>
      <vt:lpstr>例3：表达式求值</vt:lpstr>
      <vt:lpstr>例3：表达式求值</vt:lpstr>
      <vt:lpstr>例3：表达式求值——三种标识方法</vt:lpstr>
      <vt:lpstr>例3：表达式求值——从后缀式求值</vt:lpstr>
      <vt:lpstr>例3：表达式求值——求逆波兰式</vt:lpstr>
      <vt:lpstr>例3：表达式求值——求逆波兰式</vt:lpstr>
      <vt:lpstr>例3：表达式求值——求逆波兰式</vt:lpstr>
      <vt:lpstr>例3：表达式求值——求逆波兰式</vt:lpstr>
      <vt:lpstr>例3：表达式求值——求逆波兰式</vt:lpstr>
      <vt:lpstr>例3：表达式求值——后缀式求值</vt:lpstr>
      <vt:lpstr>例3：表达式求值——算符优先法</vt:lpstr>
      <vt:lpstr>例3：表达式求值——算符优先法</vt:lpstr>
      <vt:lpstr>例4：栈在函数调用中的应用</vt:lpstr>
      <vt:lpstr>例4：栈在函数调用中的应用</vt:lpstr>
      <vt:lpstr>例4：栈在函数调用中的应用——嵌套调用</vt:lpstr>
      <vt:lpstr>例4：栈在函数调用中的应用——递归</vt:lpstr>
      <vt:lpstr>例4：栈在函数调用中的应用——递归</vt:lpstr>
      <vt:lpstr>例4：栈在函数调用中的应用——递归</vt:lpstr>
      <vt:lpstr>例4：栈在函数调用中的应用——递归</vt:lpstr>
      <vt:lpstr>例4：栈在函数调用中的应用——递归</vt:lpstr>
      <vt:lpstr>例4：栈在函数调用中的应用</vt:lpstr>
      <vt:lpstr>习题</vt:lpstr>
      <vt:lpstr>作业</vt:lpstr>
      <vt:lpstr>扩展应用</vt:lpstr>
      <vt:lpstr>队列的类型定义</vt:lpstr>
      <vt:lpstr>队列的定义</vt:lpstr>
      <vt:lpstr>ADT——队列</vt:lpstr>
      <vt:lpstr>队列的实现</vt:lpstr>
      <vt:lpstr>队列的存储结构</vt:lpstr>
      <vt:lpstr>链队列——链式映象</vt:lpstr>
      <vt:lpstr>链队列初始化</vt:lpstr>
      <vt:lpstr>链队列入队</vt:lpstr>
      <vt:lpstr>链队列出队</vt:lpstr>
      <vt:lpstr>顺序队列</vt:lpstr>
      <vt:lpstr>如何避免“假溢出”</vt:lpstr>
      <vt:lpstr>循环队列</vt:lpstr>
      <vt:lpstr>循环队列入队</vt:lpstr>
      <vt:lpstr>循环队列出队</vt:lpstr>
      <vt:lpstr>队列应用示例</vt:lpstr>
      <vt:lpstr>队列应用示例</vt:lpstr>
      <vt:lpstr>队列应用示例</vt:lpstr>
      <vt:lpstr>作业</vt:lpstr>
      <vt:lpstr>扩展应用</vt:lpstr>
      <vt:lpstr>扩展应用</vt:lpstr>
      <vt:lpstr>知识点汇总</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——线性表</dc:title>
  <dc:creator>女士</dc:creator>
  <cp:lastModifiedBy>刘丽珏</cp:lastModifiedBy>
  <cp:revision>176</cp:revision>
  <dcterms:created xsi:type="dcterms:W3CDTF">2021-08-15T08:49:38Z</dcterms:created>
  <dcterms:modified xsi:type="dcterms:W3CDTF">2021-09-28T03:15:14Z</dcterms:modified>
</cp:coreProperties>
</file>