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4" r:id="rId3"/>
    <p:sldMasterId id="2147483695" r:id="rId4"/>
    <p:sldMasterId id="2147483704" r:id="rId5"/>
    <p:sldMasterId id="2147483715" r:id="rId6"/>
    <p:sldMasterId id="2147483727" r:id="rId7"/>
    <p:sldMasterId id="2147483740" r:id="rId8"/>
    <p:sldMasterId id="2147483748" r:id="rId9"/>
    <p:sldMasterId id="2147483763" r:id="rId10"/>
  </p:sldMasterIdLst>
  <p:notesMasterIdLst>
    <p:notesMasterId r:id="rId55"/>
  </p:notesMasterIdLst>
  <p:sldIdLst>
    <p:sldId id="256" r:id="rId11"/>
    <p:sldId id="257" r:id="rId12"/>
    <p:sldId id="487" r:id="rId13"/>
    <p:sldId id="558" r:id="rId14"/>
    <p:sldId id="559" r:id="rId15"/>
    <p:sldId id="560" r:id="rId16"/>
    <p:sldId id="561" r:id="rId17"/>
    <p:sldId id="562" r:id="rId18"/>
    <p:sldId id="566" r:id="rId19"/>
    <p:sldId id="563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6" r:id="rId28"/>
    <p:sldId id="574" r:id="rId29"/>
    <p:sldId id="575" r:id="rId30"/>
    <p:sldId id="591" r:id="rId31"/>
    <p:sldId id="592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90" r:id="rId41"/>
    <p:sldId id="586" r:id="rId42"/>
    <p:sldId id="587" r:id="rId43"/>
    <p:sldId id="588" r:id="rId44"/>
    <p:sldId id="589" r:id="rId45"/>
    <p:sldId id="593" r:id="rId46"/>
    <p:sldId id="594" r:id="rId47"/>
    <p:sldId id="595" r:id="rId48"/>
    <p:sldId id="596" r:id="rId49"/>
    <p:sldId id="598" r:id="rId50"/>
    <p:sldId id="597" r:id="rId51"/>
    <p:sldId id="599" r:id="rId52"/>
    <p:sldId id="557" r:id="rId53"/>
    <p:sldId id="49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FA9"/>
    <a:srgbClr val="CC00CC"/>
    <a:srgbClr val="336600"/>
    <a:srgbClr val="FFC000"/>
    <a:srgbClr val="B9863A"/>
    <a:srgbClr val="DF8D07"/>
    <a:srgbClr val="ABF884"/>
    <a:srgbClr val="69A12B"/>
    <a:srgbClr val="B9BC3E"/>
    <a:srgbClr val="DD6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4393" autoAdjust="0"/>
  </p:normalViewPr>
  <p:slideViewPr>
    <p:cSldViewPr snapToGrid="0">
      <p:cViewPr varScale="1">
        <p:scale>
          <a:sx n="59" d="100"/>
          <a:sy n="59" d="100"/>
        </p:scale>
        <p:origin x="80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15B0-C65F-426B-8705-AFA51067A08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BC949C0-B5DD-46A5-B610-9A45C8186EF0}">
      <dgm:prSet custT="1"/>
      <dgm:spPr/>
      <dgm:t>
        <a:bodyPr/>
        <a:lstStyle/>
        <a:p>
          <a:pPr algn="ctr"/>
          <a:r>
            <a:rPr kumimoji="1" lang="zh-CN" altLang="en-US" sz="3200" dirty="0">
              <a:latin typeface="+mj-ea"/>
              <a:ea typeface="+mj-ea"/>
            </a:rPr>
            <a:t>类型特点</a:t>
          </a:r>
          <a:endParaRPr lang="zh-CN" altLang="en-US" sz="3200" dirty="0">
            <a:latin typeface="+mj-ea"/>
            <a:ea typeface="+mj-ea"/>
          </a:endParaRPr>
        </a:p>
      </dgm:t>
    </dgm:pt>
    <dgm:pt modelId="{9972F454-03A6-4D99-A222-10B2295372CE}" type="parTrans" cxnId="{9FBDD26E-343F-4849-AA8F-429A1F399321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2197BFCE-0499-4D90-AC80-F128812171AA}" type="sibTrans" cxnId="{9FBDD26E-343F-4849-AA8F-429A1F399321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09D59FA4-55FE-40B0-9260-77BC3ADD9E25}">
      <dgm:prSet custT="1"/>
      <dgm:spPr/>
      <dgm:t>
        <a:bodyPr/>
        <a:lstStyle/>
        <a:p>
          <a:pPr algn="l"/>
          <a:r>
            <a:rPr kumimoji="1" lang="zh-CN" altLang="en-US" sz="2800" dirty="0">
              <a:latin typeface="+mj-ea"/>
              <a:ea typeface="+mj-ea"/>
            </a:rPr>
            <a:t>只有引用型操作，没有加工型操作</a:t>
          </a:r>
          <a:endParaRPr lang="zh-CN" altLang="en-US" sz="2800" dirty="0">
            <a:latin typeface="+mj-ea"/>
            <a:ea typeface="+mj-ea"/>
          </a:endParaRPr>
        </a:p>
      </dgm:t>
    </dgm:pt>
    <dgm:pt modelId="{F22D81FA-4CA4-4068-A3DC-6109ADCBF876}" type="parTrans" cxnId="{5850D40C-579A-41E8-8115-E4B98929288B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CFB19D53-4C23-471D-B53C-AEA1F79C3464}" type="sibTrans" cxnId="{5850D40C-579A-41E8-8115-E4B98929288B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5EC8C2A4-D197-4D68-9C7A-3D6CF886A610}">
      <dgm:prSet custT="1"/>
      <dgm:spPr/>
      <dgm:t>
        <a:bodyPr/>
        <a:lstStyle/>
        <a:p>
          <a:pPr algn="l"/>
          <a:r>
            <a:rPr kumimoji="1" lang="zh-CN" altLang="en-US" sz="2800">
              <a:latin typeface="+mj-ea"/>
              <a:ea typeface="+mj-ea"/>
            </a:rPr>
            <a:t>数组可以是多维结构，但存储空间是一维的</a:t>
          </a:r>
          <a:endParaRPr lang="zh-CN" altLang="en-US" sz="2800">
            <a:latin typeface="+mj-ea"/>
            <a:ea typeface="+mj-ea"/>
          </a:endParaRPr>
        </a:p>
      </dgm:t>
    </dgm:pt>
    <dgm:pt modelId="{D7904C17-ECF6-4EAB-826D-E693F6CEE8DE}" type="parTrans" cxnId="{E6023847-74AF-4336-924C-0DC5736B428D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2166F701-B29F-4313-B38F-9F3404F93C19}" type="sibTrans" cxnId="{E6023847-74AF-4336-924C-0DC5736B428D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5BDB32E3-19F3-4A93-80C2-98E06EDC62E6}">
      <dgm:prSet custT="1"/>
      <dgm:spPr/>
      <dgm:t>
        <a:bodyPr/>
        <a:lstStyle/>
        <a:p>
          <a:pPr algn="ctr"/>
          <a:r>
            <a:rPr kumimoji="1" lang="zh-CN" altLang="en-US" sz="3200">
              <a:latin typeface="+mj-ea"/>
              <a:ea typeface="+mj-ea"/>
            </a:rPr>
            <a:t>两种顺序映象方式</a:t>
          </a:r>
          <a:endParaRPr lang="zh-CN" altLang="en-US" sz="3200">
            <a:latin typeface="+mj-ea"/>
            <a:ea typeface="+mj-ea"/>
          </a:endParaRPr>
        </a:p>
      </dgm:t>
    </dgm:pt>
    <dgm:pt modelId="{96F592E3-F75D-4C98-B145-8D97CAEF1881}" type="parTrans" cxnId="{5D7733C6-0B8C-47A0-8E77-46320EE99889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553F5B3E-954C-4E95-A83D-FA3913B595A7}" type="sibTrans" cxnId="{5D7733C6-0B8C-47A0-8E77-46320EE99889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69AEAA06-E31A-4479-B7E0-F3940162D8C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kumimoji="1" lang="zh-CN" sz="2800" dirty="0">
              <a:latin typeface="+mj-ea"/>
              <a:ea typeface="+mj-ea"/>
            </a:rPr>
            <a:t>以行序为主序</a:t>
          </a:r>
          <a:endParaRPr kumimoji="1" lang="en-US" altLang="zh-CN" sz="2800" dirty="0">
            <a:latin typeface="+mj-ea"/>
            <a:ea typeface="+mj-ea"/>
          </a:endParaRPr>
        </a:p>
        <a:p>
          <a:pPr algn="l">
            <a:buFont typeface="Arial" panose="020B0604020202020204" pitchFamily="34" charset="0"/>
            <a:buChar char="•"/>
          </a:pPr>
          <a:r>
            <a:rPr kumimoji="1" lang="zh-CN" sz="2800" dirty="0">
              <a:latin typeface="+mj-ea"/>
              <a:ea typeface="+mj-ea"/>
            </a:rPr>
            <a:t>低下标优先</a:t>
          </a:r>
          <a:endParaRPr lang="zh-CN" sz="2800" dirty="0">
            <a:latin typeface="+mj-ea"/>
            <a:ea typeface="+mj-ea"/>
          </a:endParaRPr>
        </a:p>
      </dgm:t>
    </dgm:pt>
    <dgm:pt modelId="{FF64E74F-5BFB-4DD5-86ED-06A393454A26}" type="parTrans" cxnId="{8B850DB7-A8D4-442D-B0C8-B21C6DD1490B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A594F454-FD65-47FF-BE1A-7905D3AD260D}" type="sibTrans" cxnId="{8B850DB7-A8D4-442D-B0C8-B21C6DD1490B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DC77B77D-253B-408A-AC3B-0B32DE5FDA72}">
      <dgm:prSet custT="1"/>
      <dgm:spPr/>
      <dgm:t>
        <a:bodyPr/>
        <a:lstStyle/>
        <a:p>
          <a:pPr algn="l"/>
          <a:r>
            <a:rPr kumimoji="1" lang="zh-CN" sz="2800" dirty="0">
              <a:latin typeface="+mj-ea"/>
              <a:ea typeface="+mj-ea"/>
            </a:rPr>
            <a:t>以列序为主序</a:t>
          </a:r>
          <a:endParaRPr kumimoji="1" lang="en-US" sz="2800" dirty="0">
            <a:latin typeface="+mj-ea"/>
            <a:ea typeface="+mj-ea"/>
          </a:endParaRPr>
        </a:p>
        <a:p>
          <a:pPr algn="l"/>
          <a:r>
            <a:rPr kumimoji="1" lang="zh-CN" sz="2800" dirty="0">
              <a:latin typeface="+mj-ea"/>
              <a:ea typeface="+mj-ea"/>
            </a:rPr>
            <a:t>高下标优先</a:t>
          </a:r>
          <a:endParaRPr lang="zh-CN" sz="2800" dirty="0">
            <a:latin typeface="+mj-ea"/>
            <a:ea typeface="+mj-ea"/>
          </a:endParaRPr>
        </a:p>
      </dgm:t>
    </dgm:pt>
    <dgm:pt modelId="{05721A7C-BCCF-496C-8A10-513F79D3CF27}" type="parTrans" cxnId="{2D4C002D-F9F8-42CF-A9B5-74A1561D9CFC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85E6D68D-A2E8-4453-9C8A-913D74FE4F55}" type="sibTrans" cxnId="{2D4C002D-F9F8-42CF-A9B5-74A1561D9CFC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1609BCCD-DC4F-468B-B75A-5DD2B0AE478D}" type="pres">
      <dgm:prSet presAssocID="{EF7E15B0-C65F-426B-8705-AFA51067A0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B085A8-31AF-4C59-B063-F4ACB545D96F}" type="pres">
      <dgm:prSet presAssocID="{7BC949C0-B5DD-46A5-B610-9A45C8186EF0}" presName="root" presStyleCnt="0"/>
      <dgm:spPr/>
    </dgm:pt>
    <dgm:pt modelId="{C588D925-1EF7-4AB8-8735-355E63686692}" type="pres">
      <dgm:prSet presAssocID="{7BC949C0-B5DD-46A5-B610-9A45C8186EF0}" presName="rootComposite" presStyleCnt="0"/>
      <dgm:spPr/>
    </dgm:pt>
    <dgm:pt modelId="{E14DB3BF-83B9-4EC0-A7B2-B4031BB213BD}" type="pres">
      <dgm:prSet presAssocID="{7BC949C0-B5DD-46A5-B610-9A45C8186EF0}" presName="rootText" presStyleLbl="node1" presStyleIdx="0" presStyleCnt="2" custScaleX="162181" custScaleY="66599"/>
      <dgm:spPr/>
      <dgm:t>
        <a:bodyPr/>
        <a:lstStyle/>
        <a:p>
          <a:endParaRPr lang="zh-CN" altLang="en-US"/>
        </a:p>
      </dgm:t>
    </dgm:pt>
    <dgm:pt modelId="{51A4790A-51E1-46AA-AD09-44267C1C514C}" type="pres">
      <dgm:prSet presAssocID="{7BC949C0-B5DD-46A5-B610-9A45C8186EF0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AD20A7C2-82B9-4D8D-8114-F20B2B7EC708}" type="pres">
      <dgm:prSet presAssocID="{7BC949C0-B5DD-46A5-B610-9A45C8186EF0}" presName="childShape" presStyleCnt="0"/>
      <dgm:spPr/>
    </dgm:pt>
    <dgm:pt modelId="{38A43DB5-40DB-434E-8228-70C90ADAC2C1}" type="pres">
      <dgm:prSet presAssocID="{F22D81FA-4CA4-4068-A3DC-6109ADCBF876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8A07161-9C87-4B32-B4E3-EA759E1D48AF}" type="pres">
      <dgm:prSet presAssocID="{09D59FA4-55FE-40B0-9260-77BC3ADD9E25}" presName="childText" presStyleLbl="bgAcc1" presStyleIdx="0" presStyleCnt="4" custScaleX="162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38E41-8BB0-4C5D-A1C8-CE1A2B0A9052}" type="pres">
      <dgm:prSet presAssocID="{D7904C17-ECF6-4EAB-826D-E693F6CEE8DE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885AF1D0-0631-4D5A-90A1-CABA9482D2CB}" type="pres">
      <dgm:prSet presAssocID="{5EC8C2A4-D197-4D68-9C7A-3D6CF886A610}" presName="childText" presStyleLbl="bgAcc1" presStyleIdx="1" presStyleCnt="4" custScaleX="162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324429-0170-49C4-92A6-0CCAF7119708}" type="pres">
      <dgm:prSet presAssocID="{5BDB32E3-19F3-4A93-80C2-98E06EDC62E6}" presName="root" presStyleCnt="0"/>
      <dgm:spPr/>
    </dgm:pt>
    <dgm:pt modelId="{916B0134-4D12-4FCE-AAD1-B885D241EC05}" type="pres">
      <dgm:prSet presAssocID="{5BDB32E3-19F3-4A93-80C2-98E06EDC62E6}" presName="rootComposite" presStyleCnt="0"/>
      <dgm:spPr/>
    </dgm:pt>
    <dgm:pt modelId="{58B316DC-1A39-4FB4-9D7B-FFC492D8A9CB}" type="pres">
      <dgm:prSet presAssocID="{5BDB32E3-19F3-4A93-80C2-98E06EDC62E6}" presName="rootText" presStyleLbl="node1" presStyleIdx="1" presStyleCnt="2" custScaleX="162181" custScaleY="66599"/>
      <dgm:spPr/>
      <dgm:t>
        <a:bodyPr/>
        <a:lstStyle/>
        <a:p>
          <a:endParaRPr lang="zh-CN" altLang="en-US"/>
        </a:p>
      </dgm:t>
    </dgm:pt>
    <dgm:pt modelId="{F6F89E08-40A3-42B3-8189-4032C0124A2A}" type="pres">
      <dgm:prSet presAssocID="{5BDB32E3-19F3-4A93-80C2-98E06EDC62E6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60881F3-7F76-4B91-A5BA-B2B01E021007}" type="pres">
      <dgm:prSet presAssocID="{5BDB32E3-19F3-4A93-80C2-98E06EDC62E6}" presName="childShape" presStyleCnt="0"/>
      <dgm:spPr/>
    </dgm:pt>
    <dgm:pt modelId="{AB6FA9C8-F725-46F2-82E9-FEC0D99658D3}" type="pres">
      <dgm:prSet presAssocID="{FF64E74F-5BFB-4DD5-86ED-06A393454A26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FD36AB4F-8D5C-4442-99CD-716D2AD9630A}" type="pres">
      <dgm:prSet presAssocID="{69AEAA06-E31A-4479-B7E0-F3940162D8CD}" presName="childText" presStyleLbl="bgAcc1" presStyleIdx="2" presStyleCnt="4" custScaleX="162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2C2EF-9B98-4623-AD71-4AD51C9350D7}" type="pres">
      <dgm:prSet presAssocID="{05721A7C-BCCF-496C-8A10-513F79D3CF27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BE24D85B-8957-44E9-8A1F-8E0AB3ABB2F9}" type="pres">
      <dgm:prSet presAssocID="{DC77B77D-253B-408A-AC3B-0B32DE5FDA72}" presName="childText" presStyleLbl="bgAcc1" presStyleIdx="3" presStyleCnt="4" custScaleX="162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7733C6-0B8C-47A0-8E77-46320EE99889}" srcId="{EF7E15B0-C65F-426B-8705-AFA51067A082}" destId="{5BDB32E3-19F3-4A93-80C2-98E06EDC62E6}" srcOrd="1" destOrd="0" parTransId="{96F592E3-F75D-4C98-B145-8D97CAEF1881}" sibTransId="{553F5B3E-954C-4E95-A83D-FA3913B595A7}"/>
    <dgm:cxn modelId="{DCDDE608-9DDC-4DBD-B59C-C0E8BF293D2E}" type="presOf" srcId="{05721A7C-BCCF-496C-8A10-513F79D3CF27}" destId="{B5F2C2EF-9B98-4623-AD71-4AD51C9350D7}" srcOrd="0" destOrd="0" presId="urn:microsoft.com/office/officeart/2005/8/layout/hierarchy3"/>
    <dgm:cxn modelId="{8B850DB7-A8D4-442D-B0C8-B21C6DD1490B}" srcId="{5BDB32E3-19F3-4A93-80C2-98E06EDC62E6}" destId="{69AEAA06-E31A-4479-B7E0-F3940162D8CD}" srcOrd="0" destOrd="0" parTransId="{FF64E74F-5BFB-4DD5-86ED-06A393454A26}" sibTransId="{A594F454-FD65-47FF-BE1A-7905D3AD260D}"/>
    <dgm:cxn modelId="{5C4BE988-06DF-4698-9E75-B2A214097C59}" type="presOf" srcId="{7BC949C0-B5DD-46A5-B610-9A45C8186EF0}" destId="{51A4790A-51E1-46AA-AD09-44267C1C514C}" srcOrd="1" destOrd="0" presId="urn:microsoft.com/office/officeart/2005/8/layout/hierarchy3"/>
    <dgm:cxn modelId="{176BE0D4-E8DB-47FA-884E-F7ADB19CA316}" type="presOf" srcId="{09D59FA4-55FE-40B0-9260-77BC3ADD9E25}" destId="{C8A07161-9C87-4B32-B4E3-EA759E1D48AF}" srcOrd="0" destOrd="0" presId="urn:microsoft.com/office/officeart/2005/8/layout/hierarchy3"/>
    <dgm:cxn modelId="{0BBB7084-F34F-4151-BCD3-E49E53983EE0}" type="presOf" srcId="{D7904C17-ECF6-4EAB-826D-E693F6CEE8DE}" destId="{2D538E41-8BB0-4C5D-A1C8-CE1A2B0A9052}" srcOrd="0" destOrd="0" presId="urn:microsoft.com/office/officeart/2005/8/layout/hierarchy3"/>
    <dgm:cxn modelId="{8DC77032-ACE4-42A6-A408-E9A369CE189C}" type="presOf" srcId="{7BC949C0-B5DD-46A5-B610-9A45C8186EF0}" destId="{E14DB3BF-83B9-4EC0-A7B2-B4031BB213BD}" srcOrd="0" destOrd="0" presId="urn:microsoft.com/office/officeart/2005/8/layout/hierarchy3"/>
    <dgm:cxn modelId="{E7750E2B-3593-4FC0-9403-310CB97F7B45}" type="presOf" srcId="{5BDB32E3-19F3-4A93-80C2-98E06EDC62E6}" destId="{F6F89E08-40A3-42B3-8189-4032C0124A2A}" srcOrd="1" destOrd="0" presId="urn:microsoft.com/office/officeart/2005/8/layout/hierarchy3"/>
    <dgm:cxn modelId="{E6023847-74AF-4336-924C-0DC5736B428D}" srcId="{7BC949C0-B5DD-46A5-B610-9A45C8186EF0}" destId="{5EC8C2A4-D197-4D68-9C7A-3D6CF886A610}" srcOrd="1" destOrd="0" parTransId="{D7904C17-ECF6-4EAB-826D-E693F6CEE8DE}" sibTransId="{2166F701-B29F-4313-B38F-9F3404F93C19}"/>
    <dgm:cxn modelId="{7A4FC657-174E-4780-BFB4-A1AE9AE4DEEC}" type="presOf" srcId="{5EC8C2A4-D197-4D68-9C7A-3D6CF886A610}" destId="{885AF1D0-0631-4D5A-90A1-CABA9482D2CB}" srcOrd="0" destOrd="0" presId="urn:microsoft.com/office/officeart/2005/8/layout/hierarchy3"/>
    <dgm:cxn modelId="{5850D40C-579A-41E8-8115-E4B98929288B}" srcId="{7BC949C0-B5DD-46A5-B610-9A45C8186EF0}" destId="{09D59FA4-55FE-40B0-9260-77BC3ADD9E25}" srcOrd="0" destOrd="0" parTransId="{F22D81FA-4CA4-4068-A3DC-6109ADCBF876}" sibTransId="{CFB19D53-4C23-471D-B53C-AEA1F79C3464}"/>
    <dgm:cxn modelId="{1DE2D6A9-DDAF-4F50-BD1E-36E1E3F74744}" type="presOf" srcId="{5BDB32E3-19F3-4A93-80C2-98E06EDC62E6}" destId="{58B316DC-1A39-4FB4-9D7B-FFC492D8A9CB}" srcOrd="0" destOrd="0" presId="urn:microsoft.com/office/officeart/2005/8/layout/hierarchy3"/>
    <dgm:cxn modelId="{305C3A74-E538-4CCA-8EF4-552593AD9A65}" type="presOf" srcId="{FF64E74F-5BFB-4DD5-86ED-06A393454A26}" destId="{AB6FA9C8-F725-46F2-82E9-FEC0D99658D3}" srcOrd="0" destOrd="0" presId="urn:microsoft.com/office/officeart/2005/8/layout/hierarchy3"/>
    <dgm:cxn modelId="{2D4C002D-F9F8-42CF-A9B5-74A1561D9CFC}" srcId="{5BDB32E3-19F3-4A93-80C2-98E06EDC62E6}" destId="{DC77B77D-253B-408A-AC3B-0B32DE5FDA72}" srcOrd="1" destOrd="0" parTransId="{05721A7C-BCCF-496C-8A10-513F79D3CF27}" sibTransId="{85E6D68D-A2E8-4453-9C8A-913D74FE4F55}"/>
    <dgm:cxn modelId="{B38301D4-878E-40A5-86B4-F0360BECFC3A}" type="presOf" srcId="{EF7E15B0-C65F-426B-8705-AFA51067A082}" destId="{1609BCCD-DC4F-468B-B75A-5DD2B0AE478D}" srcOrd="0" destOrd="0" presId="urn:microsoft.com/office/officeart/2005/8/layout/hierarchy3"/>
    <dgm:cxn modelId="{9FBDD26E-343F-4849-AA8F-429A1F399321}" srcId="{EF7E15B0-C65F-426B-8705-AFA51067A082}" destId="{7BC949C0-B5DD-46A5-B610-9A45C8186EF0}" srcOrd="0" destOrd="0" parTransId="{9972F454-03A6-4D99-A222-10B2295372CE}" sibTransId="{2197BFCE-0499-4D90-AC80-F128812171AA}"/>
    <dgm:cxn modelId="{A5698A32-E935-4FB4-AD44-E62DAE2DC37D}" type="presOf" srcId="{69AEAA06-E31A-4479-B7E0-F3940162D8CD}" destId="{FD36AB4F-8D5C-4442-99CD-716D2AD9630A}" srcOrd="0" destOrd="0" presId="urn:microsoft.com/office/officeart/2005/8/layout/hierarchy3"/>
    <dgm:cxn modelId="{B3C5A112-E2A6-4137-9FC8-B867BAD4E050}" type="presOf" srcId="{F22D81FA-4CA4-4068-A3DC-6109ADCBF876}" destId="{38A43DB5-40DB-434E-8228-70C90ADAC2C1}" srcOrd="0" destOrd="0" presId="urn:microsoft.com/office/officeart/2005/8/layout/hierarchy3"/>
    <dgm:cxn modelId="{7D98FC79-7DAE-4F64-BDF3-14A6A05AADB6}" type="presOf" srcId="{DC77B77D-253B-408A-AC3B-0B32DE5FDA72}" destId="{BE24D85B-8957-44E9-8A1F-8E0AB3ABB2F9}" srcOrd="0" destOrd="0" presId="urn:microsoft.com/office/officeart/2005/8/layout/hierarchy3"/>
    <dgm:cxn modelId="{FA628126-8807-4D6A-AC61-319E06DE5FE5}" type="presParOf" srcId="{1609BCCD-DC4F-468B-B75A-5DD2B0AE478D}" destId="{04B085A8-31AF-4C59-B063-F4ACB545D96F}" srcOrd="0" destOrd="0" presId="urn:microsoft.com/office/officeart/2005/8/layout/hierarchy3"/>
    <dgm:cxn modelId="{2E301B0C-8D46-49FB-A975-0C07720FDC06}" type="presParOf" srcId="{04B085A8-31AF-4C59-B063-F4ACB545D96F}" destId="{C588D925-1EF7-4AB8-8735-355E63686692}" srcOrd="0" destOrd="0" presId="urn:microsoft.com/office/officeart/2005/8/layout/hierarchy3"/>
    <dgm:cxn modelId="{96C0EC02-F29B-415D-A7EA-0634CF37BF0A}" type="presParOf" srcId="{C588D925-1EF7-4AB8-8735-355E63686692}" destId="{E14DB3BF-83B9-4EC0-A7B2-B4031BB213BD}" srcOrd="0" destOrd="0" presId="urn:microsoft.com/office/officeart/2005/8/layout/hierarchy3"/>
    <dgm:cxn modelId="{4AD6B2AA-EDA9-48C6-903D-67C2DFB7F4F3}" type="presParOf" srcId="{C588D925-1EF7-4AB8-8735-355E63686692}" destId="{51A4790A-51E1-46AA-AD09-44267C1C514C}" srcOrd="1" destOrd="0" presId="urn:microsoft.com/office/officeart/2005/8/layout/hierarchy3"/>
    <dgm:cxn modelId="{1FA4B87E-82CF-44D4-BF2A-BE17DE924631}" type="presParOf" srcId="{04B085A8-31AF-4C59-B063-F4ACB545D96F}" destId="{AD20A7C2-82B9-4D8D-8114-F20B2B7EC708}" srcOrd="1" destOrd="0" presId="urn:microsoft.com/office/officeart/2005/8/layout/hierarchy3"/>
    <dgm:cxn modelId="{85C8C88C-21C8-4AD1-A4CC-CDA1CAC139E7}" type="presParOf" srcId="{AD20A7C2-82B9-4D8D-8114-F20B2B7EC708}" destId="{38A43DB5-40DB-434E-8228-70C90ADAC2C1}" srcOrd="0" destOrd="0" presId="urn:microsoft.com/office/officeart/2005/8/layout/hierarchy3"/>
    <dgm:cxn modelId="{C545DBC6-9D44-4CD9-870B-5AB3949B0433}" type="presParOf" srcId="{AD20A7C2-82B9-4D8D-8114-F20B2B7EC708}" destId="{C8A07161-9C87-4B32-B4E3-EA759E1D48AF}" srcOrd="1" destOrd="0" presId="urn:microsoft.com/office/officeart/2005/8/layout/hierarchy3"/>
    <dgm:cxn modelId="{50492587-38F9-4315-9FA3-D182ED491202}" type="presParOf" srcId="{AD20A7C2-82B9-4D8D-8114-F20B2B7EC708}" destId="{2D538E41-8BB0-4C5D-A1C8-CE1A2B0A9052}" srcOrd="2" destOrd="0" presId="urn:microsoft.com/office/officeart/2005/8/layout/hierarchy3"/>
    <dgm:cxn modelId="{45151BBF-D4D8-4D34-8CE7-222C01085FD0}" type="presParOf" srcId="{AD20A7C2-82B9-4D8D-8114-F20B2B7EC708}" destId="{885AF1D0-0631-4D5A-90A1-CABA9482D2CB}" srcOrd="3" destOrd="0" presId="urn:microsoft.com/office/officeart/2005/8/layout/hierarchy3"/>
    <dgm:cxn modelId="{D896E109-E8F5-4B60-9BDB-5FB77891BE2B}" type="presParOf" srcId="{1609BCCD-DC4F-468B-B75A-5DD2B0AE478D}" destId="{22324429-0170-49C4-92A6-0CCAF7119708}" srcOrd="1" destOrd="0" presId="urn:microsoft.com/office/officeart/2005/8/layout/hierarchy3"/>
    <dgm:cxn modelId="{CADEBA19-92D2-4145-91D5-12D5620DEC5B}" type="presParOf" srcId="{22324429-0170-49C4-92A6-0CCAF7119708}" destId="{916B0134-4D12-4FCE-AAD1-B885D241EC05}" srcOrd="0" destOrd="0" presId="urn:microsoft.com/office/officeart/2005/8/layout/hierarchy3"/>
    <dgm:cxn modelId="{D171C2A0-0039-4639-AADF-70F448741645}" type="presParOf" srcId="{916B0134-4D12-4FCE-AAD1-B885D241EC05}" destId="{58B316DC-1A39-4FB4-9D7B-FFC492D8A9CB}" srcOrd="0" destOrd="0" presId="urn:microsoft.com/office/officeart/2005/8/layout/hierarchy3"/>
    <dgm:cxn modelId="{BB327656-A79C-414E-A572-F69FA2583515}" type="presParOf" srcId="{916B0134-4D12-4FCE-AAD1-B885D241EC05}" destId="{F6F89E08-40A3-42B3-8189-4032C0124A2A}" srcOrd="1" destOrd="0" presId="urn:microsoft.com/office/officeart/2005/8/layout/hierarchy3"/>
    <dgm:cxn modelId="{FB9A3821-B89F-4055-B21A-C5828943AF51}" type="presParOf" srcId="{22324429-0170-49C4-92A6-0CCAF7119708}" destId="{360881F3-7F76-4B91-A5BA-B2B01E021007}" srcOrd="1" destOrd="0" presId="urn:microsoft.com/office/officeart/2005/8/layout/hierarchy3"/>
    <dgm:cxn modelId="{7D0750F6-8764-486C-BBDB-F6B67177E597}" type="presParOf" srcId="{360881F3-7F76-4B91-A5BA-B2B01E021007}" destId="{AB6FA9C8-F725-46F2-82E9-FEC0D99658D3}" srcOrd="0" destOrd="0" presId="urn:microsoft.com/office/officeart/2005/8/layout/hierarchy3"/>
    <dgm:cxn modelId="{00F6340C-79BD-435E-BBF0-C56678118BEB}" type="presParOf" srcId="{360881F3-7F76-4B91-A5BA-B2B01E021007}" destId="{FD36AB4F-8D5C-4442-99CD-716D2AD9630A}" srcOrd="1" destOrd="0" presId="urn:microsoft.com/office/officeart/2005/8/layout/hierarchy3"/>
    <dgm:cxn modelId="{F5959701-A1CB-4563-8E80-703A7199D96E}" type="presParOf" srcId="{360881F3-7F76-4B91-A5BA-B2B01E021007}" destId="{B5F2C2EF-9B98-4623-AD71-4AD51C9350D7}" srcOrd="2" destOrd="0" presId="urn:microsoft.com/office/officeart/2005/8/layout/hierarchy3"/>
    <dgm:cxn modelId="{8A90A6DD-897A-4026-8F51-624BEAED985B}" type="presParOf" srcId="{360881F3-7F76-4B91-A5BA-B2B01E021007}" destId="{BE24D85B-8957-44E9-8A1F-8E0AB3ABB2F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49339-92D2-4D59-8F30-7A5BE5C7107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47F5C84-3CDB-4A65-BC25-91A8D5368E39}">
      <dgm:prSet custT="1"/>
      <dgm:spPr/>
      <dgm:t>
        <a:bodyPr/>
        <a:lstStyle/>
        <a:p>
          <a:r>
            <a:rPr lang="zh-CN" altLang="en-US" sz="3200" dirty="0">
              <a:latin typeface="+mn-lt"/>
              <a:ea typeface="+mj-ea"/>
            </a:rPr>
            <a:t>特殊矩阵</a:t>
          </a:r>
        </a:p>
      </dgm:t>
    </dgm:pt>
    <dgm:pt modelId="{37840418-9FA9-4821-92CB-F978387E0805}" type="parTrans" cxnId="{7AAB0183-23D8-4306-BF44-8B74C5AD383E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2E5A6FDE-3B31-4B95-BF1A-9F873EB581D9}" type="sibTrans" cxnId="{7AAB0183-23D8-4306-BF44-8B74C5AD383E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4CC84A54-7871-4BD9-BBF3-0C65AF25833A}">
      <dgm:prSet custT="1"/>
      <dgm:spPr/>
      <dgm:t>
        <a:bodyPr/>
        <a:lstStyle/>
        <a:p>
          <a:r>
            <a:rPr lang="zh-CN" sz="3200" dirty="0">
              <a:latin typeface="+mn-lt"/>
              <a:ea typeface="+mj-ea"/>
            </a:rPr>
            <a:t>对称矩阵</a:t>
          </a:r>
          <a:r>
            <a:rPr lang="en-US" sz="3200" dirty="0">
              <a:latin typeface="+mn-lt"/>
              <a:ea typeface="+mj-ea"/>
            </a:rPr>
            <a:t>(symmetric matrix)</a:t>
          </a:r>
          <a:endParaRPr lang="zh-CN" sz="3200" dirty="0">
            <a:latin typeface="+mn-lt"/>
            <a:ea typeface="+mj-ea"/>
          </a:endParaRPr>
        </a:p>
      </dgm:t>
    </dgm:pt>
    <dgm:pt modelId="{E4C316AA-D220-4EA7-ADBC-BA9C8AE2CE3D}" type="parTrans" cxnId="{58B330C5-06FD-4439-B0B8-A9474E682C0A}">
      <dgm:prSet custT="1"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CA041F9A-8267-481F-A868-6EE8566B1E26}" type="sibTrans" cxnId="{58B330C5-06FD-4439-B0B8-A9474E682C0A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482C6EAE-7602-48B5-95C0-D8597935B8A5}">
      <dgm:prSet custT="1"/>
      <dgm:spPr/>
      <dgm:t>
        <a:bodyPr/>
        <a:lstStyle/>
        <a:p>
          <a:r>
            <a:rPr lang="zh-CN" sz="3200">
              <a:latin typeface="+mn-lt"/>
              <a:ea typeface="+mj-ea"/>
            </a:rPr>
            <a:t>三角矩阵</a:t>
          </a:r>
          <a:r>
            <a:rPr lang="en-US" sz="3200">
              <a:latin typeface="+mn-lt"/>
              <a:ea typeface="+mj-ea"/>
            </a:rPr>
            <a:t>(triangular matrix)</a:t>
          </a:r>
          <a:endParaRPr lang="zh-CN" sz="3200">
            <a:latin typeface="+mn-lt"/>
            <a:ea typeface="+mj-ea"/>
          </a:endParaRPr>
        </a:p>
      </dgm:t>
    </dgm:pt>
    <dgm:pt modelId="{0715AC12-CED2-4651-B7B2-E7067FEC09D8}" type="parTrans" cxnId="{3D38CC6A-065A-4E3E-98D9-AD8332D05FDA}">
      <dgm:prSet custT="1"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ABB9E0A9-4C45-45FD-B853-1EB8F237EF8A}" type="sibTrans" cxnId="{3D38CC6A-065A-4E3E-98D9-AD8332D05FDA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251ECF27-19AD-4807-9831-DF689F1EBEEB}">
      <dgm:prSet custT="1"/>
      <dgm:spPr/>
      <dgm:t>
        <a:bodyPr/>
        <a:lstStyle/>
        <a:p>
          <a:r>
            <a:rPr lang="en-US" sz="3200" dirty="0">
              <a:latin typeface="+mn-lt"/>
              <a:ea typeface="+mj-ea"/>
            </a:rPr>
            <a:t>Upper triangular</a:t>
          </a:r>
          <a:endParaRPr lang="zh-CN" sz="3200" dirty="0">
            <a:latin typeface="+mn-lt"/>
            <a:ea typeface="+mj-ea"/>
          </a:endParaRPr>
        </a:p>
      </dgm:t>
    </dgm:pt>
    <dgm:pt modelId="{1B1840B3-C99C-41A1-A075-9331EDFA0947}" type="parTrans" cxnId="{066EE782-A7FB-4E49-9B74-8F088F0DA732}">
      <dgm:prSet custT="1"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7A68BCEE-AB7C-443F-8C79-4B31A782FE74}" type="sibTrans" cxnId="{066EE782-A7FB-4E49-9B74-8F088F0DA732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1A580985-75DE-4393-BF60-718023726A73}">
      <dgm:prSet custT="1"/>
      <dgm:spPr/>
      <dgm:t>
        <a:bodyPr/>
        <a:lstStyle/>
        <a:p>
          <a:r>
            <a:rPr lang="en-US" sz="3200" dirty="0">
              <a:latin typeface="+mn-lt"/>
              <a:ea typeface="+mj-ea"/>
            </a:rPr>
            <a:t>Lower triangular</a:t>
          </a:r>
          <a:endParaRPr lang="zh-CN" sz="3200" dirty="0">
            <a:latin typeface="+mn-lt"/>
            <a:ea typeface="+mj-ea"/>
          </a:endParaRPr>
        </a:p>
      </dgm:t>
    </dgm:pt>
    <dgm:pt modelId="{2F96E5D9-2A2D-4552-BA8F-AA69F10BCE35}" type="parTrans" cxnId="{E64AF6A7-9108-4266-9856-AEF180077862}">
      <dgm:prSet custT="1"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6F013270-2026-4075-9FB2-C48F0776BA8F}" type="sibTrans" cxnId="{E64AF6A7-9108-4266-9856-AEF180077862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716E13DA-3CD3-4F5F-B405-97024B451CBD}">
      <dgm:prSet custT="1"/>
      <dgm:spPr/>
      <dgm:t>
        <a:bodyPr/>
        <a:lstStyle/>
        <a:p>
          <a:r>
            <a:rPr lang="zh-CN" sz="3200">
              <a:latin typeface="+mn-lt"/>
              <a:ea typeface="+mj-ea"/>
            </a:rPr>
            <a:t>对角矩阵</a:t>
          </a:r>
          <a:r>
            <a:rPr lang="en-US" sz="3200">
              <a:latin typeface="+mn-lt"/>
              <a:ea typeface="+mj-ea"/>
            </a:rPr>
            <a:t>(diagonal matrix)</a:t>
          </a:r>
          <a:endParaRPr lang="zh-CN" sz="3200">
            <a:latin typeface="+mn-lt"/>
            <a:ea typeface="+mj-ea"/>
          </a:endParaRPr>
        </a:p>
      </dgm:t>
    </dgm:pt>
    <dgm:pt modelId="{3CD30ED6-9850-4C7B-A1B0-81CA4182296A}" type="parTrans" cxnId="{C864CDF0-D0CF-491B-92DE-2241EF96C868}">
      <dgm:prSet custT="1"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0F81F308-2275-40A2-93B3-93C2EE76C0D0}" type="sibTrans" cxnId="{C864CDF0-D0CF-491B-92DE-2241EF96C868}">
      <dgm:prSet/>
      <dgm:spPr/>
      <dgm:t>
        <a:bodyPr/>
        <a:lstStyle/>
        <a:p>
          <a:endParaRPr lang="zh-CN" altLang="en-US" sz="3200">
            <a:latin typeface="+mn-lt"/>
            <a:ea typeface="+mj-ea"/>
          </a:endParaRPr>
        </a:p>
      </dgm:t>
    </dgm:pt>
    <dgm:pt modelId="{FA3E9D60-A1B1-4EE5-9321-7341621A1FAE}" type="pres">
      <dgm:prSet presAssocID="{5FD49339-92D2-4D59-8F30-7A5BE5C710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65BEEB-38B3-4CF5-93A1-42177904C9B1}" type="pres">
      <dgm:prSet presAssocID="{A47F5C84-3CDB-4A65-BC25-91A8D5368E39}" presName="root1" presStyleCnt="0"/>
      <dgm:spPr/>
    </dgm:pt>
    <dgm:pt modelId="{C0DC895C-4D84-4C9E-9ADF-B383476DDE1A}" type="pres">
      <dgm:prSet presAssocID="{A47F5C84-3CDB-4A65-BC25-91A8D5368E39}" presName="LevelOneTextNode" presStyleLbl="node0" presStyleIdx="0" presStyleCnt="1" custScaleX="12954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83B4192-DA96-46D6-8297-C6D05145CB2E}" type="pres">
      <dgm:prSet presAssocID="{A47F5C84-3CDB-4A65-BC25-91A8D5368E39}" presName="level2hierChild" presStyleCnt="0"/>
      <dgm:spPr/>
    </dgm:pt>
    <dgm:pt modelId="{8387E58D-FC9A-4B89-A382-95A11E22053C}" type="pres">
      <dgm:prSet presAssocID="{E4C316AA-D220-4EA7-ADBC-BA9C8AE2CE3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BD06E03-B92A-486A-B13E-26BE9084A365}" type="pres">
      <dgm:prSet presAssocID="{E4C316AA-D220-4EA7-ADBC-BA9C8AE2CE3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2AA88A5-E416-42D8-8AFE-9A94D4E2050E}" type="pres">
      <dgm:prSet presAssocID="{4CC84A54-7871-4BD9-BBF3-0C65AF25833A}" presName="root2" presStyleCnt="0"/>
      <dgm:spPr/>
    </dgm:pt>
    <dgm:pt modelId="{56AD8500-775E-49D3-8A0C-F449067660A6}" type="pres">
      <dgm:prSet presAssocID="{4CC84A54-7871-4BD9-BBF3-0C65AF25833A}" presName="LevelTwoTextNode" presStyleLbl="node2" presStyleIdx="0" presStyleCnt="3" custScaleX="136846" custScaleY="179405" custLinFactNeighborX="-2835">
        <dgm:presLayoutVars>
          <dgm:chPref val="3"/>
        </dgm:presLayoutVars>
      </dgm:prSet>
      <dgm:spPr>
        <a:prstGeom prst="snip2SameRect">
          <a:avLst/>
        </a:prstGeom>
      </dgm:spPr>
      <dgm:t>
        <a:bodyPr/>
        <a:lstStyle/>
        <a:p>
          <a:endParaRPr lang="zh-CN" altLang="en-US"/>
        </a:p>
      </dgm:t>
    </dgm:pt>
    <dgm:pt modelId="{0A91A8E4-29FA-4030-95D8-66E046991806}" type="pres">
      <dgm:prSet presAssocID="{4CC84A54-7871-4BD9-BBF3-0C65AF25833A}" presName="level3hierChild" presStyleCnt="0"/>
      <dgm:spPr/>
    </dgm:pt>
    <dgm:pt modelId="{966E4B00-3FA3-4EAC-A866-BDA430999E70}" type="pres">
      <dgm:prSet presAssocID="{0715AC12-CED2-4651-B7B2-E7067FEC09D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A71B884-8FEE-4E79-90EC-971DBD6711D1}" type="pres">
      <dgm:prSet presAssocID="{0715AC12-CED2-4651-B7B2-E7067FEC09D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76A9CF70-C3EA-4C93-AF97-6EDCA6EED622}" type="pres">
      <dgm:prSet presAssocID="{482C6EAE-7602-48B5-95C0-D8597935B8A5}" presName="root2" presStyleCnt="0"/>
      <dgm:spPr/>
    </dgm:pt>
    <dgm:pt modelId="{B6DC37F8-8783-459C-A133-C3D6561C814A}" type="pres">
      <dgm:prSet presAssocID="{482C6EAE-7602-48B5-95C0-D8597935B8A5}" presName="LevelTwoTextNode" presStyleLbl="node2" presStyleIdx="1" presStyleCnt="3" custScaleX="136846" custScaleY="179405" custLinFactNeighborX="-2835">
        <dgm:presLayoutVars>
          <dgm:chPref val="3"/>
        </dgm:presLayoutVars>
      </dgm:prSet>
      <dgm:spPr>
        <a:prstGeom prst="snip2SameRect">
          <a:avLst/>
        </a:prstGeom>
      </dgm:spPr>
      <dgm:t>
        <a:bodyPr/>
        <a:lstStyle/>
        <a:p>
          <a:endParaRPr lang="zh-CN" altLang="en-US"/>
        </a:p>
      </dgm:t>
    </dgm:pt>
    <dgm:pt modelId="{7A3E79E6-6278-4D00-B2C0-C3C99760A7CF}" type="pres">
      <dgm:prSet presAssocID="{482C6EAE-7602-48B5-95C0-D8597935B8A5}" presName="level3hierChild" presStyleCnt="0"/>
      <dgm:spPr/>
    </dgm:pt>
    <dgm:pt modelId="{8378AA75-A4EB-49B5-A7CA-FADF6844347F}" type="pres">
      <dgm:prSet presAssocID="{1B1840B3-C99C-41A1-A075-9331EDFA0947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51B5F5C-D707-47CE-97F4-07B8BE348B76}" type="pres">
      <dgm:prSet presAssocID="{1B1840B3-C99C-41A1-A075-9331EDFA0947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16A9839A-2618-4E57-AA5D-512DBD932590}" type="pres">
      <dgm:prSet presAssocID="{251ECF27-19AD-4807-9831-DF689F1EBEEB}" presName="root2" presStyleCnt="0"/>
      <dgm:spPr/>
    </dgm:pt>
    <dgm:pt modelId="{40AED778-3DD8-4C93-81F0-91F8FF7DD4D3}" type="pres">
      <dgm:prSet presAssocID="{251ECF27-19AD-4807-9831-DF689F1EBEEB}" presName="LevelTwoTextNode" presStyleLbl="node3" presStyleIdx="0" presStyleCnt="2" custScaleX="124131" custScaleY="106070" custLinFactNeighborX="-6237">
        <dgm:presLayoutVars>
          <dgm:chPref val="3"/>
        </dgm:presLayoutVars>
      </dgm:prSet>
      <dgm:spPr>
        <a:prstGeom prst="snip2SameRect">
          <a:avLst/>
        </a:prstGeom>
      </dgm:spPr>
      <dgm:t>
        <a:bodyPr/>
        <a:lstStyle/>
        <a:p>
          <a:endParaRPr lang="zh-CN" altLang="en-US"/>
        </a:p>
      </dgm:t>
    </dgm:pt>
    <dgm:pt modelId="{3713D13F-F80E-4721-8A65-DAFA27670113}" type="pres">
      <dgm:prSet presAssocID="{251ECF27-19AD-4807-9831-DF689F1EBEEB}" presName="level3hierChild" presStyleCnt="0"/>
      <dgm:spPr/>
    </dgm:pt>
    <dgm:pt modelId="{62939553-EBD3-43ED-BC5F-C2316648399A}" type="pres">
      <dgm:prSet presAssocID="{2F96E5D9-2A2D-4552-BA8F-AA69F10BCE35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EDB8EEC0-03B7-4996-B732-D2D31D82B688}" type="pres">
      <dgm:prSet presAssocID="{2F96E5D9-2A2D-4552-BA8F-AA69F10BCE35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B66F43FE-BE99-4D25-9ACF-F4C73EBE595A}" type="pres">
      <dgm:prSet presAssocID="{1A580985-75DE-4393-BF60-718023726A73}" presName="root2" presStyleCnt="0"/>
      <dgm:spPr/>
    </dgm:pt>
    <dgm:pt modelId="{EE518262-8CC8-45BC-BBCD-AC8C0C804C6F}" type="pres">
      <dgm:prSet presAssocID="{1A580985-75DE-4393-BF60-718023726A73}" presName="LevelTwoTextNode" presStyleLbl="node3" presStyleIdx="1" presStyleCnt="2" custScaleX="124131" custScaleY="106070" custLinFactNeighborX="-6237">
        <dgm:presLayoutVars>
          <dgm:chPref val="3"/>
        </dgm:presLayoutVars>
      </dgm:prSet>
      <dgm:spPr>
        <a:prstGeom prst="snip2SameRect">
          <a:avLst/>
        </a:prstGeom>
      </dgm:spPr>
      <dgm:t>
        <a:bodyPr/>
        <a:lstStyle/>
        <a:p>
          <a:endParaRPr lang="zh-CN" altLang="en-US"/>
        </a:p>
      </dgm:t>
    </dgm:pt>
    <dgm:pt modelId="{96A16CB2-0163-42F9-8766-871779B4D0F3}" type="pres">
      <dgm:prSet presAssocID="{1A580985-75DE-4393-BF60-718023726A73}" presName="level3hierChild" presStyleCnt="0"/>
      <dgm:spPr/>
    </dgm:pt>
    <dgm:pt modelId="{45A91DD7-89E1-4FFE-B840-83219EEAB7DC}" type="pres">
      <dgm:prSet presAssocID="{3CD30ED6-9850-4C7B-A1B0-81CA4182296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C168221-79EF-4051-9DF6-B43A63412925}" type="pres">
      <dgm:prSet presAssocID="{3CD30ED6-9850-4C7B-A1B0-81CA4182296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066D151-4C3E-425E-BE9F-F9AA7C209DF1}" type="pres">
      <dgm:prSet presAssocID="{716E13DA-3CD3-4F5F-B405-97024B451CBD}" presName="root2" presStyleCnt="0"/>
      <dgm:spPr/>
    </dgm:pt>
    <dgm:pt modelId="{DCD8F88D-AEEC-4FB9-82C1-D1FD300981B9}" type="pres">
      <dgm:prSet presAssocID="{716E13DA-3CD3-4F5F-B405-97024B451CBD}" presName="LevelTwoTextNode" presStyleLbl="node2" presStyleIdx="2" presStyleCnt="3" custScaleX="136846" custScaleY="179405" custLinFactNeighborX="-2835">
        <dgm:presLayoutVars>
          <dgm:chPref val="3"/>
        </dgm:presLayoutVars>
      </dgm:prSet>
      <dgm:spPr>
        <a:prstGeom prst="snip2SameRect">
          <a:avLst/>
        </a:prstGeom>
      </dgm:spPr>
      <dgm:t>
        <a:bodyPr/>
        <a:lstStyle/>
        <a:p>
          <a:endParaRPr lang="zh-CN" altLang="en-US"/>
        </a:p>
      </dgm:t>
    </dgm:pt>
    <dgm:pt modelId="{D77C5D4C-0FB1-41ED-A1BF-3298F934B5E0}" type="pres">
      <dgm:prSet presAssocID="{716E13DA-3CD3-4F5F-B405-97024B451CBD}" presName="level3hierChild" presStyleCnt="0"/>
      <dgm:spPr/>
    </dgm:pt>
  </dgm:ptLst>
  <dgm:cxnLst>
    <dgm:cxn modelId="{E3A9DE45-9A62-4948-B879-9A7FBB0FE74B}" type="presOf" srcId="{2F96E5D9-2A2D-4552-BA8F-AA69F10BCE35}" destId="{62939553-EBD3-43ED-BC5F-C2316648399A}" srcOrd="0" destOrd="0" presId="urn:microsoft.com/office/officeart/2008/layout/HorizontalMultiLevelHierarchy"/>
    <dgm:cxn modelId="{3DC153C9-0F18-4ABA-9B6B-D1FD01BA9846}" type="presOf" srcId="{3CD30ED6-9850-4C7B-A1B0-81CA4182296A}" destId="{45A91DD7-89E1-4FFE-B840-83219EEAB7DC}" srcOrd="0" destOrd="0" presId="urn:microsoft.com/office/officeart/2008/layout/HorizontalMultiLevelHierarchy"/>
    <dgm:cxn modelId="{5DFEE9E8-0EFA-4F2B-8AAE-D266A4663A89}" type="presOf" srcId="{3CD30ED6-9850-4C7B-A1B0-81CA4182296A}" destId="{FC168221-79EF-4051-9DF6-B43A63412925}" srcOrd="1" destOrd="0" presId="urn:microsoft.com/office/officeart/2008/layout/HorizontalMultiLevelHierarchy"/>
    <dgm:cxn modelId="{82E5654C-91B3-4C93-9C34-B9CF02DEE464}" type="presOf" srcId="{1A580985-75DE-4393-BF60-718023726A73}" destId="{EE518262-8CC8-45BC-BBCD-AC8C0C804C6F}" srcOrd="0" destOrd="0" presId="urn:microsoft.com/office/officeart/2008/layout/HorizontalMultiLevelHierarchy"/>
    <dgm:cxn modelId="{C864CDF0-D0CF-491B-92DE-2241EF96C868}" srcId="{A47F5C84-3CDB-4A65-BC25-91A8D5368E39}" destId="{716E13DA-3CD3-4F5F-B405-97024B451CBD}" srcOrd="2" destOrd="0" parTransId="{3CD30ED6-9850-4C7B-A1B0-81CA4182296A}" sibTransId="{0F81F308-2275-40A2-93B3-93C2EE76C0D0}"/>
    <dgm:cxn modelId="{3D38CC6A-065A-4E3E-98D9-AD8332D05FDA}" srcId="{A47F5C84-3CDB-4A65-BC25-91A8D5368E39}" destId="{482C6EAE-7602-48B5-95C0-D8597935B8A5}" srcOrd="1" destOrd="0" parTransId="{0715AC12-CED2-4651-B7B2-E7067FEC09D8}" sibTransId="{ABB9E0A9-4C45-45FD-B853-1EB8F237EF8A}"/>
    <dgm:cxn modelId="{066EE782-A7FB-4E49-9B74-8F088F0DA732}" srcId="{482C6EAE-7602-48B5-95C0-D8597935B8A5}" destId="{251ECF27-19AD-4807-9831-DF689F1EBEEB}" srcOrd="0" destOrd="0" parTransId="{1B1840B3-C99C-41A1-A075-9331EDFA0947}" sibTransId="{7A68BCEE-AB7C-443F-8C79-4B31A782FE74}"/>
    <dgm:cxn modelId="{58B330C5-06FD-4439-B0B8-A9474E682C0A}" srcId="{A47F5C84-3CDB-4A65-BC25-91A8D5368E39}" destId="{4CC84A54-7871-4BD9-BBF3-0C65AF25833A}" srcOrd="0" destOrd="0" parTransId="{E4C316AA-D220-4EA7-ADBC-BA9C8AE2CE3D}" sibTransId="{CA041F9A-8267-481F-A868-6EE8566B1E26}"/>
    <dgm:cxn modelId="{65991881-1E00-4289-84F6-DAD1E34CE169}" type="presOf" srcId="{716E13DA-3CD3-4F5F-B405-97024B451CBD}" destId="{DCD8F88D-AEEC-4FB9-82C1-D1FD300981B9}" srcOrd="0" destOrd="0" presId="urn:microsoft.com/office/officeart/2008/layout/HorizontalMultiLevelHierarchy"/>
    <dgm:cxn modelId="{7AAB0183-23D8-4306-BF44-8B74C5AD383E}" srcId="{5FD49339-92D2-4D59-8F30-7A5BE5C7107D}" destId="{A47F5C84-3CDB-4A65-BC25-91A8D5368E39}" srcOrd="0" destOrd="0" parTransId="{37840418-9FA9-4821-92CB-F978387E0805}" sibTransId="{2E5A6FDE-3B31-4B95-BF1A-9F873EB581D9}"/>
    <dgm:cxn modelId="{E64AF6A7-9108-4266-9856-AEF180077862}" srcId="{482C6EAE-7602-48B5-95C0-D8597935B8A5}" destId="{1A580985-75DE-4393-BF60-718023726A73}" srcOrd="1" destOrd="0" parTransId="{2F96E5D9-2A2D-4552-BA8F-AA69F10BCE35}" sibTransId="{6F013270-2026-4075-9FB2-C48F0776BA8F}"/>
    <dgm:cxn modelId="{B2ADFA9F-8E40-4205-9A01-3E51D7CBC3BA}" type="presOf" srcId="{A47F5C84-3CDB-4A65-BC25-91A8D5368E39}" destId="{C0DC895C-4D84-4C9E-9ADF-B383476DDE1A}" srcOrd="0" destOrd="0" presId="urn:microsoft.com/office/officeart/2008/layout/HorizontalMultiLevelHierarchy"/>
    <dgm:cxn modelId="{2414B690-4D2D-460C-8945-CB02AF8A61EA}" type="presOf" srcId="{4CC84A54-7871-4BD9-BBF3-0C65AF25833A}" destId="{56AD8500-775E-49D3-8A0C-F449067660A6}" srcOrd="0" destOrd="0" presId="urn:microsoft.com/office/officeart/2008/layout/HorizontalMultiLevelHierarchy"/>
    <dgm:cxn modelId="{100DF189-9641-4DA3-8ECF-7A57591EC949}" type="presOf" srcId="{1B1840B3-C99C-41A1-A075-9331EDFA0947}" destId="{8378AA75-A4EB-49B5-A7CA-FADF6844347F}" srcOrd="0" destOrd="0" presId="urn:microsoft.com/office/officeart/2008/layout/HorizontalMultiLevelHierarchy"/>
    <dgm:cxn modelId="{280FE7A4-5BD7-49A2-ACD3-91D555A2720D}" type="presOf" srcId="{1B1840B3-C99C-41A1-A075-9331EDFA0947}" destId="{F51B5F5C-D707-47CE-97F4-07B8BE348B76}" srcOrd="1" destOrd="0" presId="urn:microsoft.com/office/officeart/2008/layout/HorizontalMultiLevelHierarchy"/>
    <dgm:cxn modelId="{08B76C3C-F097-4F90-BF10-F38C456191D2}" type="presOf" srcId="{482C6EAE-7602-48B5-95C0-D8597935B8A5}" destId="{B6DC37F8-8783-459C-A133-C3D6561C814A}" srcOrd="0" destOrd="0" presId="urn:microsoft.com/office/officeart/2008/layout/HorizontalMultiLevelHierarchy"/>
    <dgm:cxn modelId="{E6C0CE7D-953C-45DF-A985-90A2DA419589}" type="presOf" srcId="{0715AC12-CED2-4651-B7B2-E7067FEC09D8}" destId="{966E4B00-3FA3-4EAC-A866-BDA430999E70}" srcOrd="0" destOrd="0" presId="urn:microsoft.com/office/officeart/2008/layout/HorizontalMultiLevelHierarchy"/>
    <dgm:cxn modelId="{4B82E318-97AE-4557-9C1D-1EF05C3697D3}" type="presOf" srcId="{2F96E5D9-2A2D-4552-BA8F-AA69F10BCE35}" destId="{EDB8EEC0-03B7-4996-B732-D2D31D82B688}" srcOrd="1" destOrd="0" presId="urn:microsoft.com/office/officeart/2008/layout/HorizontalMultiLevelHierarchy"/>
    <dgm:cxn modelId="{8BFE3867-BCE6-4E9F-B180-488678FB8360}" type="presOf" srcId="{E4C316AA-D220-4EA7-ADBC-BA9C8AE2CE3D}" destId="{8387E58D-FC9A-4B89-A382-95A11E22053C}" srcOrd="0" destOrd="0" presId="urn:microsoft.com/office/officeart/2008/layout/HorizontalMultiLevelHierarchy"/>
    <dgm:cxn modelId="{2827AA62-0B63-4EFF-B170-7514BAAD7452}" type="presOf" srcId="{5FD49339-92D2-4D59-8F30-7A5BE5C7107D}" destId="{FA3E9D60-A1B1-4EE5-9321-7341621A1FAE}" srcOrd="0" destOrd="0" presId="urn:microsoft.com/office/officeart/2008/layout/HorizontalMultiLevelHierarchy"/>
    <dgm:cxn modelId="{BECAE130-08B2-4AC0-B5AC-D51799D40C9A}" type="presOf" srcId="{0715AC12-CED2-4651-B7B2-E7067FEC09D8}" destId="{DA71B884-8FEE-4E79-90EC-971DBD6711D1}" srcOrd="1" destOrd="0" presId="urn:microsoft.com/office/officeart/2008/layout/HorizontalMultiLevelHierarchy"/>
    <dgm:cxn modelId="{9BE75287-ABF9-4062-9393-B6B3A2F259B4}" type="presOf" srcId="{E4C316AA-D220-4EA7-ADBC-BA9C8AE2CE3D}" destId="{1BD06E03-B92A-486A-B13E-26BE9084A365}" srcOrd="1" destOrd="0" presId="urn:microsoft.com/office/officeart/2008/layout/HorizontalMultiLevelHierarchy"/>
    <dgm:cxn modelId="{B8F25238-E16F-47A2-BB14-E5D4A6057469}" type="presOf" srcId="{251ECF27-19AD-4807-9831-DF689F1EBEEB}" destId="{40AED778-3DD8-4C93-81F0-91F8FF7DD4D3}" srcOrd="0" destOrd="0" presId="urn:microsoft.com/office/officeart/2008/layout/HorizontalMultiLevelHierarchy"/>
    <dgm:cxn modelId="{A32A93BB-95AF-438E-8B08-15D8584E4042}" type="presParOf" srcId="{FA3E9D60-A1B1-4EE5-9321-7341621A1FAE}" destId="{7865BEEB-38B3-4CF5-93A1-42177904C9B1}" srcOrd="0" destOrd="0" presId="urn:microsoft.com/office/officeart/2008/layout/HorizontalMultiLevelHierarchy"/>
    <dgm:cxn modelId="{C9F99E74-069F-4827-982D-6229EE37406B}" type="presParOf" srcId="{7865BEEB-38B3-4CF5-93A1-42177904C9B1}" destId="{C0DC895C-4D84-4C9E-9ADF-B383476DDE1A}" srcOrd="0" destOrd="0" presId="urn:microsoft.com/office/officeart/2008/layout/HorizontalMultiLevelHierarchy"/>
    <dgm:cxn modelId="{F3A07013-08C4-4704-8801-6198BCA2EDCB}" type="presParOf" srcId="{7865BEEB-38B3-4CF5-93A1-42177904C9B1}" destId="{F83B4192-DA96-46D6-8297-C6D05145CB2E}" srcOrd="1" destOrd="0" presId="urn:microsoft.com/office/officeart/2008/layout/HorizontalMultiLevelHierarchy"/>
    <dgm:cxn modelId="{08D626F9-36E5-4B13-96FE-CFBDD8F4C72C}" type="presParOf" srcId="{F83B4192-DA96-46D6-8297-C6D05145CB2E}" destId="{8387E58D-FC9A-4B89-A382-95A11E22053C}" srcOrd="0" destOrd="0" presId="urn:microsoft.com/office/officeart/2008/layout/HorizontalMultiLevelHierarchy"/>
    <dgm:cxn modelId="{8B84E286-719E-4629-AF94-F2B6A128C067}" type="presParOf" srcId="{8387E58D-FC9A-4B89-A382-95A11E22053C}" destId="{1BD06E03-B92A-486A-B13E-26BE9084A365}" srcOrd="0" destOrd="0" presId="urn:microsoft.com/office/officeart/2008/layout/HorizontalMultiLevelHierarchy"/>
    <dgm:cxn modelId="{5E92273A-0E7C-4C18-BF6A-BE2A396DFD0A}" type="presParOf" srcId="{F83B4192-DA96-46D6-8297-C6D05145CB2E}" destId="{82AA88A5-E416-42D8-8AFE-9A94D4E2050E}" srcOrd="1" destOrd="0" presId="urn:microsoft.com/office/officeart/2008/layout/HorizontalMultiLevelHierarchy"/>
    <dgm:cxn modelId="{B787FB38-0B96-4C20-91A7-5BFDB8617716}" type="presParOf" srcId="{82AA88A5-E416-42D8-8AFE-9A94D4E2050E}" destId="{56AD8500-775E-49D3-8A0C-F449067660A6}" srcOrd="0" destOrd="0" presId="urn:microsoft.com/office/officeart/2008/layout/HorizontalMultiLevelHierarchy"/>
    <dgm:cxn modelId="{EADAE1DB-77F3-4292-AE56-DB41081D4FD4}" type="presParOf" srcId="{82AA88A5-E416-42D8-8AFE-9A94D4E2050E}" destId="{0A91A8E4-29FA-4030-95D8-66E046991806}" srcOrd="1" destOrd="0" presId="urn:microsoft.com/office/officeart/2008/layout/HorizontalMultiLevelHierarchy"/>
    <dgm:cxn modelId="{08F7079F-C2F6-45C2-A9E8-8A0B3D7822DD}" type="presParOf" srcId="{F83B4192-DA96-46D6-8297-C6D05145CB2E}" destId="{966E4B00-3FA3-4EAC-A866-BDA430999E70}" srcOrd="2" destOrd="0" presId="urn:microsoft.com/office/officeart/2008/layout/HorizontalMultiLevelHierarchy"/>
    <dgm:cxn modelId="{4B9CA9DE-F4C4-418A-BD9F-45F5ACEDA85B}" type="presParOf" srcId="{966E4B00-3FA3-4EAC-A866-BDA430999E70}" destId="{DA71B884-8FEE-4E79-90EC-971DBD6711D1}" srcOrd="0" destOrd="0" presId="urn:microsoft.com/office/officeart/2008/layout/HorizontalMultiLevelHierarchy"/>
    <dgm:cxn modelId="{6930C3C1-C52E-47C6-88EB-7AAB116141FB}" type="presParOf" srcId="{F83B4192-DA96-46D6-8297-C6D05145CB2E}" destId="{76A9CF70-C3EA-4C93-AF97-6EDCA6EED622}" srcOrd="3" destOrd="0" presId="urn:microsoft.com/office/officeart/2008/layout/HorizontalMultiLevelHierarchy"/>
    <dgm:cxn modelId="{A26C924A-1C55-4A3B-A565-67F258D82914}" type="presParOf" srcId="{76A9CF70-C3EA-4C93-AF97-6EDCA6EED622}" destId="{B6DC37F8-8783-459C-A133-C3D6561C814A}" srcOrd="0" destOrd="0" presId="urn:microsoft.com/office/officeart/2008/layout/HorizontalMultiLevelHierarchy"/>
    <dgm:cxn modelId="{8FA5BC28-BEEB-4037-A4A4-C46BCE9E1A64}" type="presParOf" srcId="{76A9CF70-C3EA-4C93-AF97-6EDCA6EED622}" destId="{7A3E79E6-6278-4D00-B2C0-C3C99760A7CF}" srcOrd="1" destOrd="0" presId="urn:microsoft.com/office/officeart/2008/layout/HorizontalMultiLevelHierarchy"/>
    <dgm:cxn modelId="{20AE848F-CEED-42D7-82E9-4A876678A74F}" type="presParOf" srcId="{7A3E79E6-6278-4D00-B2C0-C3C99760A7CF}" destId="{8378AA75-A4EB-49B5-A7CA-FADF6844347F}" srcOrd="0" destOrd="0" presId="urn:microsoft.com/office/officeart/2008/layout/HorizontalMultiLevelHierarchy"/>
    <dgm:cxn modelId="{4B9E1A20-DFC4-478E-8401-4517A773D0A8}" type="presParOf" srcId="{8378AA75-A4EB-49B5-A7CA-FADF6844347F}" destId="{F51B5F5C-D707-47CE-97F4-07B8BE348B76}" srcOrd="0" destOrd="0" presId="urn:microsoft.com/office/officeart/2008/layout/HorizontalMultiLevelHierarchy"/>
    <dgm:cxn modelId="{2AF2C7AD-296A-4683-A2EA-BBDA62EFBB52}" type="presParOf" srcId="{7A3E79E6-6278-4D00-B2C0-C3C99760A7CF}" destId="{16A9839A-2618-4E57-AA5D-512DBD932590}" srcOrd="1" destOrd="0" presId="urn:microsoft.com/office/officeart/2008/layout/HorizontalMultiLevelHierarchy"/>
    <dgm:cxn modelId="{B5C7795A-E1C0-4185-B389-154875D5605A}" type="presParOf" srcId="{16A9839A-2618-4E57-AA5D-512DBD932590}" destId="{40AED778-3DD8-4C93-81F0-91F8FF7DD4D3}" srcOrd="0" destOrd="0" presId="urn:microsoft.com/office/officeart/2008/layout/HorizontalMultiLevelHierarchy"/>
    <dgm:cxn modelId="{6FA0B880-2882-483B-80B2-0D3521F0B8AC}" type="presParOf" srcId="{16A9839A-2618-4E57-AA5D-512DBD932590}" destId="{3713D13F-F80E-4721-8A65-DAFA27670113}" srcOrd="1" destOrd="0" presId="urn:microsoft.com/office/officeart/2008/layout/HorizontalMultiLevelHierarchy"/>
    <dgm:cxn modelId="{ECC5F33C-9168-469D-8061-13393D6B155A}" type="presParOf" srcId="{7A3E79E6-6278-4D00-B2C0-C3C99760A7CF}" destId="{62939553-EBD3-43ED-BC5F-C2316648399A}" srcOrd="2" destOrd="0" presId="urn:microsoft.com/office/officeart/2008/layout/HorizontalMultiLevelHierarchy"/>
    <dgm:cxn modelId="{681AC9F2-CAA6-4DB6-8D5A-17BCA8E26423}" type="presParOf" srcId="{62939553-EBD3-43ED-BC5F-C2316648399A}" destId="{EDB8EEC0-03B7-4996-B732-D2D31D82B688}" srcOrd="0" destOrd="0" presId="urn:microsoft.com/office/officeart/2008/layout/HorizontalMultiLevelHierarchy"/>
    <dgm:cxn modelId="{9B654AC9-9AEF-440F-A7E2-69B47FD10865}" type="presParOf" srcId="{7A3E79E6-6278-4D00-B2C0-C3C99760A7CF}" destId="{B66F43FE-BE99-4D25-9ACF-F4C73EBE595A}" srcOrd="3" destOrd="0" presId="urn:microsoft.com/office/officeart/2008/layout/HorizontalMultiLevelHierarchy"/>
    <dgm:cxn modelId="{5174D4A2-ADD0-409F-985E-A398EFA790F4}" type="presParOf" srcId="{B66F43FE-BE99-4D25-9ACF-F4C73EBE595A}" destId="{EE518262-8CC8-45BC-BBCD-AC8C0C804C6F}" srcOrd="0" destOrd="0" presId="urn:microsoft.com/office/officeart/2008/layout/HorizontalMultiLevelHierarchy"/>
    <dgm:cxn modelId="{D87C40E7-E79C-424F-ACA3-1B2D2FDC08F7}" type="presParOf" srcId="{B66F43FE-BE99-4D25-9ACF-F4C73EBE595A}" destId="{96A16CB2-0163-42F9-8766-871779B4D0F3}" srcOrd="1" destOrd="0" presId="urn:microsoft.com/office/officeart/2008/layout/HorizontalMultiLevelHierarchy"/>
    <dgm:cxn modelId="{940633DC-CDD2-411B-86C0-38F757476BFA}" type="presParOf" srcId="{F83B4192-DA96-46D6-8297-C6D05145CB2E}" destId="{45A91DD7-89E1-4FFE-B840-83219EEAB7DC}" srcOrd="4" destOrd="0" presId="urn:microsoft.com/office/officeart/2008/layout/HorizontalMultiLevelHierarchy"/>
    <dgm:cxn modelId="{9EC65319-6A6F-46A2-942D-A44A7E37389E}" type="presParOf" srcId="{45A91DD7-89E1-4FFE-B840-83219EEAB7DC}" destId="{FC168221-79EF-4051-9DF6-B43A63412925}" srcOrd="0" destOrd="0" presId="urn:microsoft.com/office/officeart/2008/layout/HorizontalMultiLevelHierarchy"/>
    <dgm:cxn modelId="{4365B5AF-F311-40E6-BB86-F0E961C843CF}" type="presParOf" srcId="{F83B4192-DA96-46D6-8297-C6D05145CB2E}" destId="{B066D151-4C3E-425E-BE9F-F9AA7C209DF1}" srcOrd="5" destOrd="0" presId="urn:microsoft.com/office/officeart/2008/layout/HorizontalMultiLevelHierarchy"/>
    <dgm:cxn modelId="{B551A0B2-61FC-48EF-AE40-BA4517559CBF}" type="presParOf" srcId="{B066D151-4C3E-425E-BE9F-F9AA7C209DF1}" destId="{DCD8F88D-AEEC-4FB9-82C1-D1FD300981B9}" srcOrd="0" destOrd="0" presId="urn:microsoft.com/office/officeart/2008/layout/HorizontalMultiLevelHierarchy"/>
    <dgm:cxn modelId="{A26824EB-7882-4D81-8734-213439B8DD55}" type="presParOf" srcId="{B066D151-4C3E-425E-BE9F-F9AA7C209DF1}" destId="{D77C5D4C-0FB1-41ED-A1BF-3298F934B5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8CF10-14A0-4BAE-923F-D70AF5E4F7C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6F75342-EBA0-4A75-B8A2-38A2AA265071}">
      <dgm:prSet custT="1"/>
      <dgm:spPr/>
      <dgm:t>
        <a:bodyPr/>
        <a:lstStyle/>
        <a:p>
          <a:r>
            <a:rPr lang="zh-CN" altLang="en-US" sz="3200">
              <a:latin typeface="+mj-ea"/>
              <a:ea typeface="+mj-ea"/>
            </a:rPr>
            <a:t>两种类别</a:t>
          </a:r>
        </a:p>
      </dgm:t>
    </dgm:pt>
    <dgm:pt modelId="{CE0D99C8-6CBD-45ED-8E1C-69CCEE534ABD}" type="parTrans" cxnId="{A5C4EC0B-85C6-4B9A-86B0-0D3E136B6F33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1391BE4C-7DCE-424F-8747-75894D8E943B}" type="sibTrans" cxnId="{A5C4EC0B-85C6-4B9A-86B0-0D3E136B6F33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1537B1B1-8B19-4F22-8A76-EBB6B993B18B}">
      <dgm:prSet custT="1"/>
      <dgm:spPr/>
      <dgm:t>
        <a:bodyPr/>
        <a:lstStyle/>
        <a:p>
          <a:r>
            <a:rPr kumimoji="1" lang="zh-CN" sz="2800" dirty="0">
              <a:latin typeface="+mj-ea"/>
              <a:ea typeface="+mj-ea"/>
            </a:rPr>
            <a:t>特殊矩阵</a:t>
          </a:r>
          <a:endParaRPr kumimoji="1" lang="en-US" sz="2800" dirty="0">
            <a:latin typeface="+mj-ea"/>
            <a:ea typeface="+mj-ea"/>
          </a:endParaRPr>
        </a:p>
        <a:p>
          <a:r>
            <a:rPr kumimoji="1" lang="zh-CN" sz="2800" dirty="0">
              <a:latin typeface="+mj-ea"/>
              <a:ea typeface="+mj-ea"/>
            </a:rPr>
            <a:t>非零元分布有一定规则</a:t>
          </a:r>
          <a:endParaRPr lang="zh-CN" sz="2800" dirty="0">
            <a:latin typeface="+mj-ea"/>
            <a:ea typeface="+mj-ea"/>
          </a:endParaRPr>
        </a:p>
      </dgm:t>
    </dgm:pt>
    <dgm:pt modelId="{34C9CC4F-6CC4-414D-9D61-7EF4EA1BAC88}" type="parTrans" cxnId="{6DC0EB3C-B1F9-48F2-8C16-C8EC66FA214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F5E1315B-1930-4ED7-9944-5487545C309F}" type="sibTrans" cxnId="{6DC0EB3C-B1F9-48F2-8C16-C8EC66FA214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44FED59D-CA1B-41C8-8D8E-B32F4D5CF221}">
      <dgm:prSet custT="1"/>
      <dgm:spPr/>
      <dgm:t>
        <a:bodyPr/>
        <a:lstStyle/>
        <a:p>
          <a:r>
            <a:rPr kumimoji="1" lang="zh-CN" altLang="en-US" sz="2400" dirty="0">
              <a:latin typeface="+mj-ea"/>
              <a:ea typeface="+mj-ea"/>
            </a:rPr>
            <a:t>三角矩阵</a:t>
          </a:r>
          <a:endParaRPr lang="zh-CN" altLang="en-US" sz="2400" dirty="0">
            <a:latin typeface="+mj-ea"/>
            <a:ea typeface="+mj-ea"/>
          </a:endParaRPr>
        </a:p>
      </dgm:t>
    </dgm:pt>
    <dgm:pt modelId="{64A20C54-777C-4DDC-89B3-86029E46E3B8}" type="parTrans" cxnId="{E4DE7ED9-929A-4EE7-99FE-E650AFF1D8E3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CEB8B951-7FFA-43F8-9FF1-6DC4B9FF3401}" type="sibTrans" cxnId="{E4DE7ED9-929A-4EE7-99FE-E650AFF1D8E3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AD0AAD14-AFB8-42F3-98ED-4BA1C9CD1449}">
      <dgm:prSet custT="1"/>
      <dgm:spPr/>
      <dgm:t>
        <a:bodyPr/>
        <a:lstStyle/>
        <a:p>
          <a:r>
            <a:rPr kumimoji="1" lang="zh-CN" altLang="en-US" sz="2400">
              <a:latin typeface="+mj-ea"/>
              <a:ea typeface="+mj-ea"/>
            </a:rPr>
            <a:t>对角矩阵</a:t>
          </a:r>
          <a:endParaRPr lang="zh-CN" altLang="en-US" sz="2400">
            <a:latin typeface="+mj-ea"/>
            <a:ea typeface="+mj-ea"/>
          </a:endParaRPr>
        </a:p>
      </dgm:t>
    </dgm:pt>
    <dgm:pt modelId="{3DED60B3-F512-4A3E-9A61-5E9D1E9BBD00}" type="parTrans" cxnId="{5FFCE492-B222-4DB6-A1F4-F85F62938AE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086F5C17-C278-421E-9DCD-25A56A594A42}" type="sibTrans" cxnId="{5FFCE492-B222-4DB6-A1F4-F85F62938AE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0ADED7B5-0682-4892-8C70-A4F02FC9C922}">
      <dgm:prSet custT="1"/>
      <dgm:spPr/>
      <dgm:t>
        <a:bodyPr/>
        <a:lstStyle/>
        <a:p>
          <a:r>
            <a:rPr kumimoji="1" lang="en-US" sz="2400">
              <a:latin typeface="+mj-ea"/>
              <a:ea typeface="+mj-ea"/>
            </a:rPr>
            <a:t>…</a:t>
          </a:r>
          <a:endParaRPr lang="zh-CN" sz="2400">
            <a:latin typeface="+mj-ea"/>
            <a:ea typeface="+mj-ea"/>
          </a:endParaRPr>
        </a:p>
      </dgm:t>
    </dgm:pt>
    <dgm:pt modelId="{05D99B35-A6AF-4A2C-8D59-9B8185DEFDC7}" type="parTrans" cxnId="{27CC37F8-CE32-45CF-B20E-6E538722EA2E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E415841-15A5-44F2-86F0-30C78C53FC6B}" type="sibTrans" cxnId="{27CC37F8-CE32-45CF-B20E-6E538722EA2E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E48549AB-D06D-4520-8D81-28B4EF5508B4}">
      <dgm:prSet custT="1"/>
      <dgm:spPr/>
      <dgm:t>
        <a:bodyPr/>
        <a:lstStyle/>
        <a:p>
          <a:r>
            <a:rPr kumimoji="1" lang="zh-CN" sz="2800" dirty="0">
              <a:latin typeface="+mj-ea"/>
              <a:ea typeface="+mj-ea"/>
            </a:rPr>
            <a:t>随机稀疏矩阵</a:t>
          </a:r>
          <a:endParaRPr kumimoji="1" lang="en-US" sz="2800" dirty="0">
            <a:latin typeface="+mj-ea"/>
            <a:ea typeface="+mj-ea"/>
          </a:endParaRPr>
        </a:p>
        <a:p>
          <a:r>
            <a:rPr kumimoji="1" lang="zh-CN" sz="2800" dirty="0">
              <a:latin typeface="+mj-ea"/>
              <a:ea typeface="+mj-ea"/>
            </a:rPr>
            <a:t>非零元随机出现</a:t>
          </a:r>
          <a:endParaRPr lang="zh-CN" sz="2800" dirty="0">
            <a:latin typeface="+mj-ea"/>
            <a:ea typeface="+mj-ea"/>
          </a:endParaRPr>
        </a:p>
      </dgm:t>
    </dgm:pt>
    <dgm:pt modelId="{A374365E-9F01-4E79-960F-CAA8AD73B96E}" type="parTrans" cxnId="{80A15ABD-F838-4FFF-A837-B35FAB7BF756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B25C04D9-F266-4DF9-803C-5B452A3130C6}" type="sibTrans" cxnId="{80A15ABD-F838-4FFF-A837-B35FAB7BF756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3BE69D55-D0AC-432E-BD97-3B8369653567}" type="pres">
      <dgm:prSet presAssocID="{B9D8CF10-14A0-4BAE-923F-D70AF5E4F7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4E6105C-6398-4F8F-8478-0E4D4A5F28D6}" type="pres">
      <dgm:prSet presAssocID="{36F75342-EBA0-4A75-B8A2-38A2AA265071}" presName="vertOne" presStyleCnt="0"/>
      <dgm:spPr/>
    </dgm:pt>
    <dgm:pt modelId="{94B33FD3-DDA2-4267-81DA-3BB36DAFDA2F}" type="pres">
      <dgm:prSet presAssocID="{36F75342-EBA0-4A75-B8A2-38A2AA265071}" presName="txOne" presStyleLbl="node0" presStyleIdx="0" presStyleCnt="1" custScaleY="606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C3F13E-B45A-4717-820F-C9AA41E7A15F}" type="pres">
      <dgm:prSet presAssocID="{36F75342-EBA0-4A75-B8A2-38A2AA265071}" presName="parTransOne" presStyleCnt="0"/>
      <dgm:spPr/>
    </dgm:pt>
    <dgm:pt modelId="{380D41B4-3BED-498D-9D98-BCDE32D1F90A}" type="pres">
      <dgm:prSet presAssocID="{36F75342-EBA0-4A75-B8A2-38A2AA265071}" presName="horzOne" presStyleCnt="0"/>
      <dgm:spPr/>
    </dgm:pt>
    <dgm:pt modelId="{E69AC65F-2854-4F15-9DD7-6B4BB300B9DA}" type="pres">
      <dgm:prSet presAssocID="{1537B1B1-8B19-4F22-8A76-EBB6B993B18B}" presName="vertTwo" presStyleCnt="0"/>
      <dgm:spPr/>
    </dgm:pt>
    <dgm:pt modelId="{9AF052FD-D9B8-4AC5-807B-240E11CB9C15}" type="pres">
      <dgm:prSet presAssocID="{1537B1B1-8B19-4F22-8A76-EBB6B993B18B}" presName="txTwo" presStyleLbl="node2" presStyleIdx="0" presStyleCnt="2" custScaleY="715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C72C4-F816-4A25-B9A4-24B353123E2D}" type="pres">
      <dgm:prSet presAssocID="{1537B1B1-8B19-4F22-8A76-EBB6B993B18B}" presName="parTransTwo" presStyleCnt="0"/>
      <dgm:spPr/>
    </dgm:pt>
    <dgm:pt modelId="{CA5DE647-8BA8-4EDA-B9EF-48DA34A2E726}" type="pres">
      <dgm:prSet presAssocID="{1537B1B1-8B19-4F22-8A76-EBB6B993B18B}" presName="horzTwo" presStyleCnt="0"/>
      <dgm:spPr/>
    </dgm:pt>
    <dgm:pt modelId="{3CF24E9A-2654-4839-A78E-A5D8EC67F610}" type="pres">
      <dgm:prSet presAssocID="{44FED59D-CA1B-41C8-8D8E-B32F4D5CF221}" presName="vertThree" presStyleCnt="0"/>
      <dgm:spPr/>
    </dgm:pt>
    <dgm:pt modelId="{4334A2E8-FB8F-4798-A60A-204662133581}" type="pres">
      <dgm:prSet presAssocID="{44FED59D-CA1B-41C8-8D8E-B32F4D5CF221}" presName="txThree" presStyleLbl="node3" presStyleIdx="0" presStyleCnt="3" custScaleX="98647" custScaleY="440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B2CDFE-D8A2-45E2-ADE2-7BCE95C7ABBD}" type="pres">
      <dgm:prSet presAssocID="{44FED59D-CA1B-41C8-8D8E-B32F4D5CF221}" presName="horzThree" presStyleCnt="0"/>
      <dgm:spPr/>
    </dgm:pt>
    <dgm:pt modelId="{42799954-2229-449D-A78D-11C6269B5E8E}" type="pres">
      <dgm:prSet presAssocID="{CEB8B951-7FFA-43F8-9FF1-6DC4B9FF3401}" presName="sibSpaceThree" presStyleCnt="0"/>
      <dgm:spPr/>
    </dgm:pt>
    <dgm:pt modelId="{444D8982-12A8-4C64-A8AF-E107AF9CFE6B}" type="pres">
      <dgm:prSet presAssocID="{AD0AAD14-AFB8-42F3-98ED-4BA1C9CD1449}" presName="vertThree" presStyleCnt="0"/>
      <dgm:spPr/>
    </dgm:pt>
    <dgm:pt modelId="{9B5A0019-6EE9-4668-8B60-61E47450AF92}" type="pres">
      <dgm:prSet presAssocID="{AD0AAD14-AFB8-42F3-98ED-4BA1C9CD1449}" presName="txThree" presStyleLbl="node3" presStyleIdx="1" presStyleCnt="3" custScaleX="98647" custScaleY="440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91A982-053E-4E99-AEAD-911E2F29F4AD}" type="pres">
      <dgm:prSet presAssocID="{AD0AAD14-AFB8-42F3-98ED-4BA1C9CD1449}" presName="horzThree" presStyleCnt="0"/>
      <dgm:spPr/>
    </dgm:pt>
    <dgm:pt modelId="{0726D9FB-2CEB-405F-9B79-AE4AAD04D534}" type="pres">
      <dgm:prSet presAssocID="{086F5C17-C278-421E-9DCD-25A56A594A42}" presName="sibSpaceThree" presStyleCnt="0"/>
      <dgm:spPr/>
    </dgm:pt>
    <dgm:pt modelId="{5FA5D18F-4E94-4A74-BE7F-99F46DB53ADF}" type="pres">
      <dgm:prSet presAssocID="{0ADED7B5-0682-4892-8C70-A4F02FC9C922}" presName="vertThree" presStyleCnt="0"/>
      <dgm:spPr/>
    </dgm:pt>
    <dgm:pt modelId="{43BAA2B8-D728-40A8-AFB3-2615302C00F5}" type="pres">
      <dgm:prSet presAssocID="{0ADED7B5-0682-4892-8C70-A4F02FC9C922}" presName="txThree" presStyleLbl="node3" presStyleIdx="2" presStyleCnt="3" custScaleX="98647" custScaleY="440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1FFE69-AD68-4E75-B8CF-01628779B611}" type="pres">
      <dgm:prSet presAssocID="{0ADED7B5-0682-4892-8C70-A4F02FC9C922}" presName="horzThree" presStyleCnt="0"/>
      <dgm:spPr/>
    </dgm:pt>
    <dgm:pt modelId="{EA1C8217-6EC3-43FD-811C-1E16BD8AFA42}" type="pres">
      <dgm:prSet presAssocID="{F5E1315B-1930-4ED7-9944-5487545C309F}" presName="sibSpaceTwo" presStyleCnt="0"/>
      <dgm:spPr/>
    </dgm:pt>
    <dgm:pt modelId="{8431ACCA-F8A7-4928-8E3F-5514363AB62F}" type="pres">
      <dgm:prSet presAssocID="{E48549AB-D06D-4520-8D81-28B4EF5508B4}" presName="vertTwo" presStyleCnt="0"/>
      <dgm:spPr/>
    </dgm:pt>
    <dgm:pt modelId="{203D8DCF-0D63-4E69-9DE5-215465BAFEBE}" type="pres">
      <dgm:prSet presAssocID="{E48549AB-D06D-4520-8D81-28B4EF5508B4}" presName="txTwo" presStyleLbl="node2" presStyleIdx="1" presStyleCnt="2" custScaleX="165700" custScaleY="1284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2BBFCC-55E9-4CE1-9659-2C380B0C2608}" type="pres">
      <dgm:prSet presAssocID="{E48549AB-D06D-4520-8D81-28B4EF5508B4}" presName="horzTwo" presStyleCnt="0"/>
      <dgm:spPr/>
    </dgm:pt>
  </dgm:ptLst>
  <dgm:cxnLst>
    <dgm:cxn modelId="{6DC0EB3C-B1F9-48F2-8C16-C8EC66FA214B}" srcId="{36F75342-EBA0-4A75-B8A2-38A2AA265071}" destId="{1537B1B1-8B19-4F22-8A76-EBB6B993B18B}" srcOrd="0" destOrd="0" parTransId="{34C9CC4F-6CC4-414D-9D61-7EF4EA1BAC88}" sibTransId="{F5E1315B-1930-4ED7-9944-5487545C309F}"/>
    <dgm:cxn modelId="{E6C69E50-0632-4A34-B661-A77B7E076AE2}" type="presOf" srcId="{E48549AB-D06D-4520-8D81-28B4EF5508B4}" destId="{203D8DCF-0D63-4E69-9DE5-215465BAFEBE}" srcOrd="0" destOrd="0" presId="urn:microsoft.com/office/officeart/2005/8/layout/hierarchy4"/>
    <dgm:cxn modelId="{D84642D5-521D-4CFF-81D9-B6F651906E90}" type="presOf" srcId="{0ADED7B5-0682-4892-8C70-A4F02FC9C922}" destId="{43BAA2B8-D728-40A8-AFB3-2615302C00F5}" srcOrd="0" destOrd="0" presId="urn:microsoft.com/office/officeart/2005/8/layout/hierarchy4"/>
    <dgm:cxn modelId="{80A15ABD-F838-4FFF-A837-B35FAB7BF756}" srcId="{36F75342-EBA0-4A75-B8A2-38A2AA265071}" destId="{E48549AB-D06D-4520-8D81-28B4EF5508B4}" srcOrd="1" destOrd="0" parTransId="{A374365E-9F01-4E79-960F-CAA8AD73B96E}" sibTransId="{B25C04D9-F266-4DF9-803C-5B452A3130C6}"/>
    <dgm:cxn modelId="{8FC81AF1-04E4-42C0-AF19-E5AD68CBBDAD}" type="presOf" srcId="{36F75342-EBA0-4A75-B8A2-38A2AA265071}" destId="{94B33FD3-DDA2-4267-81DA-3BB36DAFDA2F}" srcOrd="0" destOrd="0" presId="urn:microsoft.com/office/officeart/2005/8/layout/hierarchy4"/>
    <dgm:cxn modelId="{E4DE7ED9-929A-4EE7-99FE-E650AFF1D8E3}" srcId="{1537B1B1-8B19-4F22-8A76-EBB6B993B18B}" destId="{44FED59D-CA1B-41C8-8D8E-B32F4D5CF221}" srcOrd="0" destOrd="0" parTransId="{64A20C54-777C-4DDC-89B3-86029E46E3B8}" sibTransId="{CEB8B951-7FFA-43F8-9FF1-6DC4B9FF3401}"/>
    <dgm:cxn modelId="{8F0F8422-CFDA-495B-8E24-9E60F8B9A12E}" type="presOf" srcId="{44FED59D-CA1B-41C8-8D8E-B32F4D5CF221}" destId="{4334A2E8-FB8F-4798-A60A-204662133581}" srcOrd="0" destOrd="0" presId="urn:microsoft.com/office/officeart/2005/8/layout/hierarchy4"/>
    <dgm:cxn modelId="{19F8DC63-7747-491D-B882-EE39951DC189}" type="presOf" srcId="{B9D8CF10-14A0-4BAE-923F-D70AF5E4F7CB}" destId="{3BE69D55-D0AC-432E-BD97-3B8369653567}" srcOrd="0" destOrd="0" presId="urn:microsoft.com/office/officeart/2005/8/layout/hierarchy4"/>
    <dgm:cxn modelId="{5FFCE492-B222-4DB6-A1F4-F85F62938AE8}" srcId="{1537B1B1-8B19-4F22-8A76-EBB6B993B18B}" destId="{AD0AAD14-AFB8-42F3-98ED-4BA1C9CD1449}" srcOrd="1" destOrd="0" parTransId="{3DED60B3-F512-4A3E-9A61-5E9D1E9BBD00}" sibTransId="{086F5C17-C278-421E-9DCD-25A56A594A42}"/>
    <dgm:cxn modelId="{A5C4EC0B-85C6-4B9A-86B0-0D3E136B6F33}" srcId="{B9D8CF10-14A0-4BAE-923F-D70AF5E4F7CB}" destId="{36F75342-EBA0-4A75-B8A2-38A2AA265071}" srcOrd="0" destOrd="0" parTransId="{CE0D99C8-6CBD-45ED-8E1C-69CCEE534ABD}" sibTransId="{1391BE4C-7DCE-424F-8747-75894D8E943B}"/>
    <dgm:cxn modelId="{881720C2-76A0-4C89-B1BD-AF476607498E}" type="presOf" srcId="{1537B1B1-8B19-4F22-8A76-EBB6B993B18B}" destId="{9AF052FD-D9B8-4AC5-807B-240E11CB9C15}" srcOrd="0" destOrd="0" presId="urn:microsoft.com/office/officeart/2005/8/layout/hierarchy4"/>
    <dgm:cxn modelId="{27CC37F8-CE32-45CF-B20E-6E538722EA2E}" srcId="{1537B1B1-8B19-4F22-8A76-EBB6B993B18B}" destId="{0ADED7B5-0682-4892-8C70-A4F02FC9C922}" srcOrd="2" destOrd="0" parTransId="{05D99B35-A6AF-4A2C-8D59-9B8185DEFDC7}" sibTransId="{9E415841-15A5-44F2-86F0-30C78C53FC6B}"/>
    <dgm:cxn modelId="{3BE58D5F-8AD9-4587-8F22-A6E742E83CBF}" type="presOf" srcId="{AD0AAD14-AFB8-42F3-98ED-4BA1C9CD1449}" destId="{9B5A0019-6EE9-4668-8B60-61E47450AF92}" srcOrd="0" destOrd="0" presId="urn:microsoft.com/office/officeart/2005/8/layout/hierarchy4"/>
    <dgm:cxn modelId="{C0C852F2-1F7C-40E2-A861-F724D5DF4528}" type="presParOf" srcId="{3BE69D55-D0AC-432E-BD97-3B8369653567}" destId="{44E6105C-6398-4F8F-8478-0E4D4A5F28D6}" srcOrd="0" destOrd="0" presId="urn:microsoft.com/office/officeart/2005/8/layout/hierarchy4"/>
    <dgm:cxn modelId="{892F551B-D61E-4244-9F50-01CC94F7D85B}" type="presParOf" srcId="{44E6105C-6398-4F8F-8478-0E4D4A5F28D6}" destId="{94B33FD3-DDA2-4267-81DA-3BB36DAFDA2F}" srcOrd="0" destOrd="0" presId="urn:microsoft.com/office/officeart/2005/8/layout/hierarchy4"/>
    <dgm:cxn modelId="{AB1AF90D-775F-4722-9A31-515927243E64}" type="presParOf" srcId="{44E6105C-6398-4F8F-8478-0E4D4A5F28D6}" destId="{E0C3F13E-B45A-4717-820F-C9AA41E7A15F}" srcOrd="1" destOrd="0" presId="urn:microsoft.com/office/officeart/2005/8/layout/hierarchy4"/>
    <dgm:cxn modelId="{6E37C2AA-5347-4583-8B74-444E52BAD6A4}" type="presParOf" srcId="{44E6105C-6398-4F8F-8478-0E4D4A5F28D6}" destId="{380D41B4-3BED-498D-9D98-BCDE32D1F90A}" srcOrd="2" destOrd="0" presId="urn:microsoft.com/office/officeart/2005/8/layout/hierarchy4"/>
    <dgm:cxn modelId="{4E0A98C6-CA36-4E03-887D-40617CD2EB3A}" type="presParOf" srcId="{380D41B4-3BED-498D-9D98-BCDE32D1F90A}" destId="{E69AC65F-2854-4F15-9DD7-6B4BB300B9DA}" srcOrd="0" destOrd="0" presId="urn:microsoft.com/office/officeart/2005/8/layout/hierarchy4"/>
    <dgm:cxn modelId="{60C24A95-DFA6-4880-B060-F62F443BACD1}" type="presParOf" srcId="{E69AC65F-2854-4F15-9DD7-6B4BB300B9DA}" destId="{9AF052FD-D9B8-4AC5-807B-240E11CB9C15}" srcOrd="0" destOrd="0" presId="urn:microsoft.com/office/officeart/2005/8/layout/hierarchy4"/>
    <dgm:cxn modelId="{55FD0DC8-2840-45A7-B40D-813AD43AD66E}" type="presParOf" srcId="{E69AC65F-2854-4F15-9DD7-6B4BB300B9DA}" destId="{772C72C4-F816-4A25-B9A4-24B353123E2D}" srcOrd="1" destOrd="0" presId="urn:microsoft.com/office/officeart/2005/8/layout/hierarchy4"/>
    <dgm:cxn modelId="{2172A815-A466-4A09-9547-BBCA623DF7E0}" type="presParOf" srcId="{E69AC65F-2854-4F15-9DD7-6B4BB300B9DA}" destId="{CA5DE647-8BA8-4EDA-B9EF-48DA34A2E726}" srcOrd="2" destOrd="0" presId="urn:microsoft.com/office/officeart/2005/8/layout/hierarchy4"/>
    <dgm:cxn modelId="{65C5AD3E-5A96-4B1B-AE2F-EFEB5A772396}" type="presParOf" srcId="{CA5DE647-8BA8-4EDA-B9EF-48DA34A2E726}" destId="{3CF24E9A-2654-4839-A78E-A5D8EC67F610}" srcOrd="0" destOrd="0" presId="urn:microsoft.com/office/officeart/2005/8/layout/hierarchy4"/>
    <dgm:cxn modelId="{E1E1EC62-7BFB-4826-86ED-CB650609AC68}" type="presParOf" srcId="{3CF24E9A-2654-4839-A78E-A5D8EC67F610}" destId="{4334A2E8-FB8F-4798-A60A-204662133581}" srcOrd="0" destOrd="0" presId="urn:microsoft.com/office/officeart/2005/8/layout/hierarchy4"/>
    <dgm:cxn modelId="{2E013872-3F1F-4B32-AFA9-C4C94E0F93FE}" type="presParOf" srcId="{3CF24E9A-2654-4839-A78E-A5D8EC67F610}" destId="{3AB2CDFE-D8A2-45E2-ADE2-7BCE95C7ABBD}" srcOrd="1" destOrd="0" presId="urn:microsoft.com/office/officeart/2005/8/layout/hierarchy4"/>
    <dgm:cxn modelId="{4EECE899-529F-4143-835D-927286B3235E}" type="presParOf" srcId="{CA5DE647-8BA8-4EDA-B9EF-48DA34A2E726}" destId="{42799954-2229-449D-A78D-11C6269B5E8E}" srcOrd="1" destOrd="0" presId="urn:microsoft.com/office/officeart/2005/8/layout/hierarchy4"/>
    <dgm:cxn modelId="{3CB9AE0A-3475-4C90-9E44-D9E813BC0CE0}" type="presParOf" srcId="{CA5DE647-8BA8-4EDA-B9EF-48DA34A2E726}" destId="{444D8982-12A8-4C64-A8AF-E107AF9CFE6B}" srcOrd="2" destOrd="0" presId="urn:microsoft.com/office/officeart/2005/8/layout/hierarchy4"/>
    <dgm:cxn modelId="{436F3D2A-1061-4D27-BF82-EBF94CBE771D}" type="presParOf" srcId="{444D8982-12A8-4C64-A8AF-E107AF9CFE6B}" destId="{9B5A0019-6EE9-4668-8B60-61E47450AF92}" srcOrd="0" destOrd="0" presId="urn:microsoft.com/office/officeart/2005/8/layout/hierarchy4"/>
    <dgm:cxn modelId="{A5C6FCCA-67DB-44E0-BD00-D6F5BB780903}" type="presParOf" srcId="{444D8982-12A8-4C64-A8AF-E107AF9CFE6B}" destId="{3391A982-053E-4E99-AEAD-911E2F29F4AD}" srcOrd="1" destOrd="0" presId="urn:microsoft.com/office/officeart/2005/8/layout/hierarchy4"/>
    <dgm:cxn modelId="{978D52CD-1928-4719-960B-2347C2707A99}" type="presParOf" srcId="{CA5DE647-8BA8-4EDA-B9EF-48DA34A2E726}" destId="{0726D9FB-2CEB-405F-9B79-AE4AAD04D534}" srcOrd="3" destOrd="0" presId="urn:microsoft.com/office/officeart/2005/8/layout/hierarchy4"/>
    <dgm:cxn modelId="{DBD7CF57-FE10-4C4F-889D-EB99FCE6FBAA}" type="presParOf" srcId="{CA5DE647-8BA8-4EDA-B9EF-48DA34A2E726}" destId="{5FA5D18F-4E94-4A74-BE7F-99F46DB53ADF}" srcOrd="4" destOrd="0" presId="urn:microsoft.com/office/officeart/2005/8/layout/hierarchy4"/>
    <dgm:cxn modelId="{27989A4F-650B-4BBD-8AEF-4C892C1C9BCA}" type="presParOf" srcId="{5FA5D18F-4E94-4A74-BE7F-99F46DB53ADF}" destId="{43BAA2B8-D728-40A8-AFB3-2615302C00F5}" srcOrd="0" destOrd="0" presId="urn:microsoft.com/office/officeart/2005/8/layout/hierarchy4"/>
    <dgm:cxn modelId="{34F1E702-F108-443B-BCDB-624930FE27EC}" type="presParOf" srcId="{5FA5D18F-4E94-4A74-BE7F-99F46DB53ADF}" destId="{6B1FFE69-AD68-4E75-B8CF-01628779B611}" srcOrd="1" destOrd="0" presId="urn:microsoft.com/office/officeart/2005/8/layout/hierarchy4"/>
    <dgm:cxn modelId="{EBBA7141-8D0D-4548-9DEA-87E1752E8CEB}" type="presParOf" srcId="{380D41B4-3BED-498D-9D98-BCDE32D1F90A}" destId="{EA1C8217-6EC3-43FD-811C-1E16BD8AFA42}" srcOrd="1" destOrd="0" presId="urn:microsoft.com/office/officeart/2005/8/layout/hierarchy4"/>
    <dgm:cxn modelId="{A350CFEE-496D-408F-99B5-A5A5808F142C}" type="presParOf" srcId="{380D41B4-3BED-498D-9D98-BCDE32D1F90A}" destId="{8431ACCA-F8A7-4928-8E3F-5514363AB62F}" srcOrd="2" destOrd="0" presId="urn:microsoft.com/office/officeart/2005/8/layout/hierarchy4"/>
    <dgm:cxn modelId="{02ADDA10-A287-4D63-A4AE-EE03FA715695}" type="presParOf" srcId="{8431ACCA-F8A7-4928-8E3F-5514363AB62F}" destId="{203D8DCF-0D63-4E69-9DE5-215465BAFEBE}" srcOrd="0" destOrd="0" presId="urn:microsoft.com/office/officeart/2005/8/layout/hierarchy4"/>
    <dgm:cxn modelId="{13A5DB31-9A09-4002-86A2-178F5B8762F3}" type="presParOf" srcId="{8431ACCA-F8A7-4928-8E3F-5514363AB62F}" destId="{B02BBFCC-55E9-4CE1-9659-2C380B0C26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ADBCA2-BEF9-4BA1-89B5-C377C491CFC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05EB281-F06B-4D4D-A60A-C61E8C697EA2}">
      <dgm:prSet phldrT="[文本]" custT="1"/>
      <dgm:spPr>
        <a:solidFill>
          <a:srgbClr val="48A9C3"/>
        </a:solidFill>
      </dgm:spPr>
      <dgm:t>
        <a:bodyPr/>
        <a:lstStyle/>
        <a:p>
          <a:r>
            <a:rPr lang="zh-CN" altLang="en-US" sz="3600" dirty="0" smtClean="0">
              <a:latin typeface="+mj-ea"/>
              <a:ea typeface="+mj-ea"/>
            </a:rPr>
            <a:t>数组</a:t>
          </a:r>
          <a:endParaRPr lang="zh-CN" altLang="en-US" sz="3600" dirty="0">
            <a:latin typeface="+mj-ea"/>
            <a:ea typeface="+mj-ea"/>
          </a:endParaRPr>
        </a:p>
      </dgm:t>
    </dgm:pt>
    <dgm:pt modelId="{CA7CC7D8-72FF-449D-AC92-395E1F8A7644}" type="par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95171B6-AC9C-4BBB-A95E-E5B2EB55773F}" type="sib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21E514B-9748-49D8-A593-160B2AA34375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sz="2400" dirty="0" smtClean="0">
              <a:latin typeface="+mj-ea"/>
              <a:ea typeface="+mj-ea"/>
            </a:rPr>
            <a:t>ADT</a:t>
          </a:r>
          <a:endParaRPr lang="en-US" altLang="zh-CN" sz="2400" dirty="0">
            <a:latin typeface="+mj-ea"/>
            <a:ea typeface="+mj-ea"/>
          </a:endParaRPr>
        </a:p>
      </dgm:t>
    </dgm:pt>
    <dgm:pt modelId="{ED1CD1C3-B6E1-4E27-A6AD-06751C13F6A5}" type="parTrans" cxnId="{B5E64746-C3A9-4DAA-AB6F-6F6F04F1C5CC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2A6DFA8B-A9C5-4179-B0E1-A6311A50C3E6}" type="sibTrans" cxnId="{B5E64746-C3A9-4DAA-AB6F-6F6F04F1C5CC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84EE191-DACD-4C3F-BA1A-B5A50E4F9FA8}">
      <dgm:prSet custT="1"/>
      <dgm:spPr>
        <a:solidFill>
          <a:srgbClr val="6F6AA4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数组的顺序映像</a:t>
          </a:r>
          <a:endParaRPr lang="zh-CN" altLang="en-US" sz="2400" dirty="0">
            <a:latin typeface="+mj-ea"/>
            <a:ea typeface="+mj-ea"/>
          </a:endParaRPr>
        </a:p>
      </dgm:t>
    </dgm:pt>
    <dgm:pt modelId="{ADEA4B95-4475-4CC0-B9E6-2C0C1193A575}" type="parTrans" cxnId="{9F0B9D6B-D340-4B75-99D5-8135C3B183E3}">
      <dgm:prSet custT="1"/>
      <dgm:spPr>
        <a:ln>
          <a:solidFill>
            <a:srgbClr val="6F6AA4"/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0521E20-4E3A-45DA-8A23-59541E47D857}" type="sibTrans" cxnId="{9F0B9D6B-D340-4B75-99D5-8135C3B183E3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BA76E80-C9FB-4B68-927F-497593E6EB4F}">
      <dgm:prSet custT="1"/>
      <dgm:spPr>
        <a:solidFill>
          <a:srgbClr val="0A7DB6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特殊矩阵</a:t>
          </a:r>
          <a:endParaRPr lang="zh-CN" altLang="en-US" sz="2400" dirty="0">
            <a:latin typeface="+mj-ea"/>
            <a:ea typeface="+mj-ea"/>
          </a:endParaRPr>
        </a:p>
      </dgm:t>
    </dgm:pt>
    <dgm:pt modelId="{EF7F4200-D09C-4B75-B3B0-EB5EB54CFA5E}" type="parTrans" cxnId="{A2BCA180-936F-4982-BEC0-9A949DF2F68F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37466D7-B3F2-4D6C-BF08-0B3055DEC998}" type="sibTrans" cxnId="{A2BCA180-936F-4982-BEC0-9A949DF2F68F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1EF3430-7C39-49E5-BB46-FAF951120935}">
      <dgm:prSet custT="1"/>
      <dgm:spPr>
        <a:solidFill>
          <a:srgbClr val="FF0000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稀疏矩阵的压缩存储</a:t>
          </a:r>
          <a:endParaRPr lang="zh-CN" altLang="en-US" sz="2400" dirty="0">
            <a:latin typeface="+mj-ea"/>
            <a:ea typeface="+mj-ea"/>
          </a:endParaRPr>
        </a:p>
      </dgm:t>
    </dgm:pt>
    <dgm:pt modelId="{E8F236F6-8FDE-4BAF-A7BF-46ADE4428DB8}" type="parTrans" cxnId="{A6D32DA5-904C-46E6-A509-09C8347454ED}">
      <dgm:prSet/>
      <dgm:spPr/>
      <dgm:t>
        <a:bodyPr/>
        <a:lstStyle/>
        <a:p>
          <a:endParaRPr lang="zh-CN" altLang="en-US"/>
        </a:p>
      </dgm:t>
    </dgm:pt>
    <dgm:pt modelId="{C063A15D-C450-4C2C-94A2-67E7C0120E9B}" type="sibTrans" cxnId="{A6D32DA5-904C-46E6-A509-09C8347454ED}">
      <dgm:prSet/>
      <dgm:spPr/>
      <dgm:t>
        <a:bodyPr/>
        <a:lstStyle/>
        <a:p>
          <a:endParaRPr lang="zh-CN" altLang="en-US"/>
        </a:p>
      </dgm:t>
    </dgm:pt>
    <dgm:pt modelId="{CFD66263-5DD4-45E3-975B-CC7C2B23191B}">
      <dgm:prSet custT="1"/>
      <dgm:spPr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>
            <a:buNone/>
          </a:pPr>
          <a:r>
            <a:rPr lang="zh-CN" altLang="en-US" sz="2400" dirty="0" smtClean="0">
              <a:latin typeface="+mj-ea"/>
              <a:ea typeface="+mj-ea"/>
            </a:rPr>
            <a:t>行优先</a:t>
          </a:r>
          <a:endParaRPr lang="zh-CN" altLang="en-US" sz="2400" dirty="0">
            <a:latin typeface="+mj-ea"/>
            <a:ea typeface="+mj-ea"/>
          </a:endParaRPr>
        </a:p>
      </dgm:t>
    </dgm:pt>
    <dgm:pt modelId="{D1D60D63-E02D-40B6-8EE7-01773CAF71EB}" type="parTrans" cxnId="{C006C0E1-E36A-45FC-A121-2C5BBD2A64D2}">
      <dgm:prSet/>
      <dgm:spPr/>
      <dgm:t>
        <a:bodyPr/>
        <a:lstStyle/>
        <a:p>
          <a:endParaRPr lang="zh-CN" altLang="en-US"/>
        </a:p>
      </dgm:t>
    </dgm:pt>
    <dgm:pt modelId="{9ABB11C6-4D76-437A-9E43-8C83B8B37572}" type="sibTrans" cxnId="{C006C0E1-E36A-45FC-A121-2C5BBD2A64D2}">
      <dgm:prSet/>
      <dgm:spPr/>
      <dgm:t>
        <a:bodyPr/>
        <a:lstStyle/>
        <a:p>
          <a:endParaRPr lang="zh-CN" altLang="en-US"/>
        </a:p>
      </dgm:t>
    </dgm:pt>
    <dgm:pt modelId="{549185F3-B524-40D1-8302-A337B9FF3D84}">
      <dgm:prSet custT="1"/>
      <dgm:spPr>
        <a:solidFill>
          <a:schemeClr val="tx2">
            <a:lumMod val="40000"/>
            <a:lumOff val="6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列优先</a:t>
          </a:r>
          <a:endParaRPr lang="zh-CN" altLang="en-US" sz="2400" kern="1200" dirty="0">
            <a:solidFill>
              <a:prstClr val="white"/>
            </a:solidFill>
            <a:latin typeface="黑体" panose="02010609060101010101" pitchFamily="49" charset="-122"/>
            <a:ea typeface="黑体" panose="02010609060101010101" pitchFamily="49" charset="-122"/>
            <a:cs typeface="+mn-cs"/>
          </a:endParaRPr>
        </a:p>
      </dgm:t>
    </dgm:pt>
    <dgm:pt modelId="{F1759E56-1931-4AFF-AE8A-3909514BD487}" type="parTrans" cxnId="{47ED7CE1-E6EC-4628-9E16-A4BA960FCB19}">
      <dgm:prSet/>
      <dgm:spPr/>
      <dgm:t>
        <a:bodyPr/>
        <a:lstStyle/>
        <a:p>
          <a:endParaRPr lang="zh-CN" altLang="en-US"/>
        </a:p>
      </dgm:t>
    </dgm:pt>
    <dgm:pt modelId="{D6D8B67E-ACA4-4864-B249-1540B56D4735}" type="sibTrans" cxnId="{47ED7CE1-E6EC-4628-9E16-A4BA960FCB19}">
      <dgm:prSet/>
      <dgm:spPr/>
      <dgm:t>
        <a:bodyPr/>
        <a:lstStyle/>
        <a:p>
          <a:endParaRPr lang="zh-CN" altLang="en-US"/>
        </a:p>
      </dgm:t>
    </dgm:pt>
    <dgm:pt modelId="{2F054CB4-2181-4E0F-AA22-0BC2CC114A22}">
      <dgm:prSet custT="1"/>
      <dgm:spPr>
        <a:solidFill>
          <a:srgbClr val="0A7DB6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随机稀疏矩阵</a:t>
          </a:r>
          <a:endParaRPr lang="zh-CN" altLang="en-US" sz="2400" dirty="0">
            <a:latin typeface="+mj-ea"/>
            <a:ea typeface="+mj-ea"/>
          </a:endParaRPr>
        </a:p>
      </dgm:t>
    </dgm:pt>
    <dgm:pt modelId="{5424F97D-D4EC-4C17-8D2E-6953BD718738}" type="parTrans" cxnId="{7BD2CEFC-865F-4621-A2FC-5921D5CE28F6}">
      <dgm:prSet/>
      <dgm:spPr/>
      <dgm:t>
        <a:bodyPr/>
        <a:lstStyle/>
        <a:p>
          <a:endParaRPr lang="zh-CN" altLang="en-US"/>
        </a:p>
      </dgm:t>
    </dgm:pt>
    <dgm:pt modelId="{4A43FCCA-E63D-43ED-A4FF-0FB331FE3010}" type="sibTrans" cxnId="{7BD2CEFC-865F-4621-A2FC-5921D5CE28F6}">
      <dgm:prSet/>
      <dgm:spPr/>
      <dgm:t>
        <a:bodyPr/>
        <a:lstStyle/>
        <a:p>
          <a:endParaRPr lang="zh-CN" altLang="en-US"/>
        </a:p>
      </dgm:t>
    </dgm:pt>
    <dgm:pt modelId="{5CC5684E-BB50-48AC-BB45-B3457A1533C9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对称矩阵</a:t>
          </a:r>
          <a:endParaRPr lang="zh-CN" altLang="en-US" sz="2400" dirty="0">
            <a:latin typeface="+mj-ea"/>
            <a:ea typeface="+mj-ea"/>
          </a:endParaRPr>
        </a:p>
      </dgm:t>
    </dgm:pt>
    <dgm:pt modelId="{46E5A71A-72AE-45A7-B4AF-982E8C4B779D}" type="parTrans" cxnId="{0F0A03EE-E78D-4ADA-9D31-453D9C4D6194}">
      <dgm:prSet/>
      <dgm:spPr/>
      <dgm:t>
        <a:bodyPr/>
        <a:lstStyle/>
        <a:p>
          <a:endParaRPr lang="zh-CN" altLang="en-US"/>
        </a:p>
      </dgm:t>
    </dgm:pt>
    <dgm:pt modelId="{07B99F08-63CD-4870-925B-38BB436E23C4}" type="sibTrans" cxnId="{0F0A03EE-E78D-4ADA-9D31-453D9C4D6194}">
      <dgm:prSet/>
      <dgm:spPr/>
      <dgm:t>
        <a:bodyPr/>
        <a:lstStyle/>
        <a:p>
          <a:endParaRPr lang="zh-CN" altLang="en-US"/>
        </a:p>
      </dgm:t>
    </dgm:pt>
    <dgm:pt modelId="{F068AF05-F83F-4EE8-A5EC-8CC0B5B7F7BF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三角矩阵</a:t>
          </a:r>
          <a:endParaRPr lang="zh-CN" altLang="en-US" sz="2400" dirty="0">
            <a:latin typeface="+mj-ea"/>
            <a:ea typeface="+mj-ea"/>
          </a:endParaRPr>
        </a:p>
      </dgm:t>
    </dgm:pt>
    <dgm:pt modelId="{116C3907-E9CA-4E17-B20E-65CBD6E868DA}" type="parTrans" cxnId="{D4713E97-1FEC-483A-A38A-A3F649379D5C}">
      <dgm:prSet/>
      <dgm:spPr/>
      <dgm:t>
        <a:bodyPr/>
        <a:lstStyle/>
        <a:p>
          <a:endParaRPr lang="zh-CN" altLang="en-US"/>
        </a:p>
      </dgm:t>
    </dgm:pt>
    <dgm:pt modelId="{1ADEB55D-1BB2-41C2-B450-8668B308ADBA}" type="sibTrans" cxnId="{D4713E97-1FEC-483A-A38A-A3F649379D5C}">
      <dgm:prSet/>
      <dgm:spPr/>
      <dgm:t>
        <a:bodyPr/>
        <a:lstStyle/>
        <a:p>
          <a:endParaRPr lang="zh-CN" altLang="en-US"/>
        </a:p>
      </dgm:t>
    </dgm:pt>
    <dgm:pt modelId="{4F4B0897-BFB5-47FC-ACEC-F557E328E326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对角矩阵</a:t>
          </a:r>
          <a:endParaRPr lang="zh-CN" altLang="en-US" sz="2400" dirty="0">
            <a:latin typeface="+mj-ea"/>
            <a:ea typeface="+mj-ea"/>
          </a:endParaRPr>
        </a:p>
      </dgm:t>
    </dgm:pt>
    <dgm:pt modelId="{2F1513C8-4DC1-470C-9120-5DC5EFF34B48}" type="parTrans" cxnId="{2E801700-AE4F-4765-99D5-4FA707579653}">
      <dgm:prSet/>
      <dgm:spPr/>
      <dgm:t>
        <a:bodyPr/>
        <a:lstStyle/>
        <a:p>
          <a:endParaRPr lang="zh-CN" altLang="en-US"/>
        </a:p>
      </dgm:t>
    </dgm:pt>
    <dgm:pt modelId="{4B263894-A897-4A51-B8C0-00826A292339}" type="sibTrans" cxnId="{2E801700-AE4F-4765-99D5-4FA707579653}">
      <dgm:prSet/>
      <dgm:spPr/>
      <dgm:t>
        <a:bodyPr/>
        <a:lstStyle/>
        <a:p>
          <a:endParaRPr lang="zh-CN" altLang="en-US"/>
        </a:p>
      </dgm:t>
    </dgm:pt>
    <dgm:pt modelId="{53537006-B921-4EB1-B89C-C954BB5FBACC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稀疏因子</a:t>
          </a:r>
          <a:endParaRPr lang="zh-CN" altLang="en-US" sz="2400" dirty="0">
            <a:latin typeface="+mj-ea"/>
            <a:ea typeface="+mj-ea"/>
          </a:endParaRPr>
        </a:p>
      </dgm:t>
    </dgm:pt>
    <dgm:pt modelId="{8D2BE332-3E2C-4585-9AB0-1852C897D1B7}" type="parTrans" cxnId="{D48F2E01-4430-4B07-B5F0-8FC29380DE34}">
      <dgm:prSet/>
      <dgm:spPr/>
      <dgm:t>
        <a:bodyPr/>
        <a:lstStyle/>
        <a:p>
          <a:endParaRPr lang="zh-CN" altLang="en-US"/>
        </a:p>
      </dgm:t>
    </dgm:pt>
    <dgm:pt modelId="{DD04FEF6-C3A7-453B-9FFB-28BFDE85AD5E}" type="sibTrans" cxnId="{D48F2E01-4430-4B07-B5F0-8FC29380DE34}">
      <dgm:prSet/>
      <dgm:spPr/>
      <dgm:t>
        <a:bodyPr/>
        <a:lstStyle/>
        <a:p>
          <a:endParaRPr lang="zh-CN" altLang="en-US"/>
        </a:p>
      </dgm:t>
    </dgm:pt>
    <dgm:pt modelId="{0F3C69F6-9D23-4495-A6AE-C1CE3F3D8427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三元组</a:t>
          </a:r>
          <a:endParaRPr lang="zh-CN" altLang="en-US" sz="2400" dirty="0">
            <a:latin typeface="+mj-ea"/>
            <a:ea typeface="+mj-ea"/>
          </a:endParaRPr>
        </a:p>
      </dgm:t>
    </dgm:pt>
    <dgm:pt modelId="{275BDE9A-89D1-428D-813D-0A2ED0725F37}" type="parTrans" cxnId="{B0ABAB40-15FC-4129-9D1E-AF1B2A06EFB6}">
      <dgm:prSet/>
      <dgm:spPr/>
      <dgm:t>
        <a:bodyPr/>
        <a:lstStyle/>
        <a:p>
          <a:endParaRPr lang="zh-CN" altLang="en-US"/>
        </a:p>
      </dgm:t>
    </dgm:pt>
    <dgm:pt modelId="{F75CC7C1-0ABE-409D-8E97-54A6541D341E}" type="sibTrans" cxnId="{B0ABAB40-15FC-4129-9D1E-AF1B2A06EFB6}">
      <dgm:prSet/>
      <dgm:spPr/>
      <dgm:t>
        <a:bodyPr/>
        <a:lstStyle/>
        <a:p>
          <a:endParaRPr lang="zh-CN" altLang="en-US"/>
        </a:p>
      </dgm:t>
    </dgm:pt>
    <dgm:pt modelId="{94C3BF83-B3B7-4D10-89D7-8D6E647292CF}">
      <dgm:prSet custT="1"/>
      <dgm:spPr>
        <a:solidFill>
          <a:schemeClr val="accent5"/>
        </a:solidFill>
      </dgm:spPr>
      <dgm:t>
        <a:bodyPr/>
        <a:lstStyle/>
        <a:p>
          <a:r>
            <a:rPr lang="en-US" altLang="zh-CN" sz="2400" dirty="0" smtClean="0">
              <a:latin typeface="+mj-ea"/>
              <a:ea typeface="+mj-ea"/>
            </a:rPr>
            <a:t>CSR</a:t>
          </a:r>
          <a:endParaRPr lang="zh-CN" altLang="en-US" sz="2400" dirty="0">
            <a:latin typeface="+mj-ea"/>
            <a:ea typeface="+mj-ea"/>
          </a:endParaRPr>
        </a:p>
      </dgm:t>
    </dgm:pt>
    <dgm:pt modelId="{3E3DC4EC-BE96-4448-9843-9F6108FC1954}" type="parTrans" cxnId="{8FAD06B7-6B5F-4C3F-B371-A45302D0E268}">
      <dgm:prSet/>
      <dgm:spPr/>
      <dgm:t>
        <a:bodyPr/>
        <a:lstStyle/>
        <a:p>
          <a:endParaRPr lang="zh-CN" altLang="en-US"/>
        </a:p>
      </dgm:t>
    </dgm:pt>
    <dgm:pt modelId="{035717CE-0812-429F-A437-2A50F7B41832}" type="sibTrans" cxnId="{8FAD06B7-6B5F-4C3F-B371-A45302D0E268}">
      <dgm:prSet/>
      <dgm:spPr/>
      <dgm:t>
        <a:bodyPr/>
        <a:lstStyle/>
        <a:p>
          <a:endParaRPr lang="zh-CN" altLang="en-US"/>
        </a:p>
      </dgm:t>
    </dgm:pt>
    <dgm:pt modelId="{FC998F48-0599-4384-AE75-C44D67A6F8F2}">
      <dgm:prSet custT="1"/>
      <dgm:spPr>
        <a:solidFill>
          <a:schemeClr val="accent5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十字链表</a:t>
          </a:r>
          <a:endParaRPr lang="zh-CN" altLang="en-US" sz="2400" dirty="0">
            <a:latin typeface="+mj-ea"/>
            <a:ea typeface="+mj-ea"/>
          </a:endParaRPr>
        </a:p>
      </dgm:t>
    </dgm:pt>
    <dgm:pt modelId="{AC8C7B19-D314-422B-9A35-31AB49C1177A}" type="parTrans" cxnId="{E8550DD6-3357-4E55-B26B-9DDECB310EB0}">
      <dgm:prSet/>
      <dgm:spPr/>
      <dgm:t>
        <a:bodyPr/>
        <a:lstStyle/>
        <a:p>
          <a:endParaRPr lang="zh-CN" altLang="en-US"/>
        </a:p>
      </dgm:t>
    </dgm:pt>
    <dgm:pt modelId="{E2932F3C-287D-417A-9D11-FA15BC2A70C6}" type="sibTrans" cxnId="{E8550DD6-3357-4E55-B26B-9DDECB310EB0}">
      <dgm:prSet/>
      <dgm:spPr/>
      <dgm:t>
        <a:bodyPr/>
        <a:lstStyle/>
        <a:p>
          <a:endParaRPr lang="zh-CN" altLang="en-US"/>
        </a:p>
      </dgm:t>
    </dgm:pt>
    <dgm:pt modelId="{B9F4412D-6571-4F20-8140-DCEE11EEA7D1}">
      <dgm:prSet custT="1"/>
      <dgm:spPr>
        <a:solidFill>
          <a:srgbClr val="7F8FA9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矩阵转置</a:t>
          </a:r>
          <a:endParaRPr lang="zh-CN" altLang="en-US" sz="2400" dirty="0">
            <a:latin typeface="+mj-ea"/>
            <a:ea typeface="+mj-ea"/>
          </a:endParaRPr>
        </a:p>
      </dgm:t>
    </dgm:pt>
    <dgm:pt modelId="{67E78324-A0DE-48DB-A471-B9DD34A6DF55}" type="parTrans" cxnId="{06CA9C1D-9374-43BF-8FF8-67D21CFBD039}">
      <dgm:prSet/>
      <dgm:spPr/>
      <dgm:t>
        <a:bodyPr/>
        <a:lstStyle/>
        <a:p>
          <a:endParaRPr lang="zh-CN" altLang="en-US"/>
        </a:p>
      </dgm:t>
    </dgm:pt>
    <dgm:pt modelId="{2F750779-C922-4959-B635-89652E0A091A}" type="sibTrans" cxnId="{06CA9C1D-9374-43BF-8FF8-67D21CFBD039}">
      <dgm:prSet/>
      <dgm:spPr/>
      <dgm:t>
        <a:bodyPr/>
        <a:lstStyle/>
        <a:p>
          <a:endParaRPr lang="zh-CN" altLang="en-US"/>
        </a:p>
      </dgm:t>
    </dgm:pt>
    <dgm:pt modelId="{8D96E7BC-3094-4129-870F-E6ED2A9C7D7C}">
      <dgm:prSet custT="1"/>
      <dgm:spPr>
        <a:solidFill>
          <a:srgbClr val="7F8FA9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快速转置</a:t>
          </a:r>
          <a:endParaRPr lang="zh-CN" altLang="en-US" sz="2400" dirty="0">
            <a:latin typeface="+mj-ea"/>
            <a:ea typeface="+mj-ea"/>
          </a:endParaRPr>
        </a:p>
      </dgm:t>
    </dgm:pt>
    <dgm:pt modelId="{C851EE8F-7960-4B94-B522-EF5BAA6CCF61}" type="parTrans" cxnId="{F4EDE8D2-38B7-48DA-96B7-E518C6FF9434}">
      <dgm:prSet/>
      <dgm:spPr/>
      <dgm:t>
        <a:bodyPr/>
        <a:lstStyle/>
        <a:p>
          <a:endParaRPr lang="zh-CN" altLang="en-US"/>
        </a:p>
      </dgm:t>
    </dgm:pt>
    <dgm:pt modelId="{E6E55895-7591-4BD9-954E-5C4955AFFCCD}" type="sibTrans" cxnId="{F4EDE8D2-38B7-48DA-96B7-E518C6FF9434}">
      <dgm:prSet/>
      <dgm:spPr/>
      <dgm:t>
        <a:bodyPr/>
        <a:lstStyle/>
        <a:p>
          <a:endParaRPr lang="zh-CN" altLang="en-US"/>
        </a:p>
      </dgm:t>
    </dgm:pt>
    <dgm:pt modelId="{C6791DA3-69A7-43D9-B86E-C830046AE51D}">
      <dgm:prSet custT="1"/>
      <dgm:spPr>
        <a:solidFill>
          <a:srgbClr val="7F8FA9"/>
        </a:solidFill>
      </dgm:spPr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矩阵相乘</a:t>
          </a:r>
          <a:endParaRPr lang="zh-CN" altLang="en-US" sz="2400" dirty="0">
            <a:latin typeface="+mj-ea"/>
            <a:ea typeface="+mj-ea"/>
          </a:endParaRPr>
        </a:p>
      </dgm:t>
    </dgm:pt>
    <dgm:pt modelId="{61FF0214-5C14-4020-B036-AD2BB62832CF}" type="parTrans" cxnId="{05F9DC6F-539D-41C4-967A-DCA8957667C6}">
      <dgm:prSet/>
      <dgm:spPr/>
      <dgm:t>
        <a:bodyPr/>
        <a:lstStyle/>
        <a:p>
          <a:endParaRPr lang="zh-CN" altLang="en-US"/>
        </a:p>
      </dgm:t>
    </dgm:pt>
    <dgm:pt modelId="{5E8CF0A7-702C-4C0C-956D-8E4A6D603C79}" type="sibTrans" cxnId="{05F9DC6F-539D-41C4-967A-DCA8957667C6}">
      <dgm:prSet/>
      <dgm:spPr/>
      <dgm:t>
        <a:bodyPr/>
        <a:lstStyle/>
        <a:p>
          <a:endParaRPr lang="zh-CN" altLang="en-US"/>
        </a:p>
      </dgm:t>
    </dgm:pt>
    <dgm:pt modelId="{8FEF306F-B0AE-4DA5-8A53-6B8F6BD76876}" type="pres">
      <dgm:prSet presAssocID="{E6ADBCA2-BEF9-4BA1-89B5-C377C491CFC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8C2D80-5667-4726-8858-F4C5C74FFB9D}" type="pres">
      <dgm:prSet presAssocID="{C05EB281-F06B-4D4D-A60A-C61E8C697EA2}" presName="root1" presStyleCnt="0"/>
      <dgm:spPr/>
    </dgm:pt>
    <dgm:pt modelId="{1A85A79C-7CB8-4596-A4A1-9723ED63F524}" type="pres">
      <dgm:prSet presAssocID="{C05EB281-F06B-4D4D-A60A-C61E8C697EA2}" presName="LevelOneTextNode" presStyleLbl="node0" presStyleIdx="0" presStyleCnt="1" custScaleX="154668" custScaleY="119690" custLinFactNeighborX="4467" custLinFactNeighborY="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267C24-A826-45F5-BC79-3BA6624972E5}" type="pres">
      <dgm:prSet presAssocID="{C05EB281-F06B-4D4D-A60A-C61E8C697EA2}" presName="level2hierChild" presStyleCnt="0"/>
      <dgm:spPr/>
    </dgm:pt>
    <dgm:pt modelId="{F7A740B3-DDA2-4F8F-9150-11EB79B1AC33}" type="pres">
      <dgm:prSet presAssocID="{ED1CD1C3-B6E1-4E27-A6AD-06751C13F6A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A84C468-8D19-4B9F-9717-4D8FF10960A2}" type="pres">
      <dgm:prSet presAssocID="{ED1CD1C3-B6E1-4E27-A6AD-06751C13F6A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8095451-C3AE-4BC4-A611-FE64C24BAD38}" type="pres">
      <dgm:prSet presAssocID="{621E514B-9748-49D8-A593-160B2AA34375}" presName="root2" presStyleCnt="0"/>
      <dgm:spPr/>
    </dgm:pt>
    <dgm:pt modelId="{4A5DC45F-E714-4E83-9F5A-19201F4EDD9C}" type="pres">
      <dgm:prSet presAssocID="{621E514B-9748-49D8-A593-160B2AA34375}" presName="LevelTwoTextNode" presStyleLbl="node2" presStyleIdx="0" presStyleCnt="3" custScaleX="196360" custLinFactNeighborX="3869" custLinFactNeighborY="5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A79B9F-C132-49D1-9CD4-41FC5DD70A4E}" type="pres">
      <dgm:prSet presAssocID="{621E514B-9748-49D8-A593-160B2AA34375}" presName="level3hierChild" presStyleCnt="0"/>
      <dgm:spPr/>
    </dgm:pt>
    <dgm:pt modelId="{5AA70C89-1655-4985-AC2B-5289AF3EB0E6}" type="pres">
      <dgm:prSet presAssocID="{ADEA4B95-4475-4CC0-B9E6-2C0C1193A57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0141F25-CA24-45A9-941A-6F0C90B7E6EC}" type="pres">
      <dgm:prSet presAssocID="{ADEA4B95-4475-4CC0-B9E6-2C0C1193A57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F9F9624-0897-4069-8812-39AFBC028E59}" type="pres">
      <dgm:prSet presAssocID="{684EE191-DACD-4C3F-BA1A-B5A50E4F9FA8}" presName="root2" presStyleCnt="0"/>
      <dgm:spPr/>
    </dgm:pt>
    <dgm:pt modelId="{7C37664B-43B4-4875-8243-85298F458D11}" type="pres">
      <dgm:prSet presAssocID="{684EE191-DACD-4C3F-BA1A-B5A50E4F9FA8}" presName="LevelTwoTextNode" presStyleLbl="node2" presStyleIdx="1" presStyleCnt="3" custScaleX="196360" custLinFactNeighborX="4089" custLinFactNeighborY="87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FA94B5-BE36-4D80-AF88-299D59842AF5}" type="pres">
      <dgm:prSet presAssocID="{684EE191-DACD-4C3F-BA1A-B5A50E4F9FA8}" presName="level3hierChild" presStyleCnt="0"/>
      <dgm:spPr/>
    </dgm:pt>
    <dgm:pt modelId="{3BD7A800-230B-496B-B21F-F482E96173E3}" type="pres">
      <dgm:prSet presAssocID="{D1D60D63-E02D-40B6-8EE7-01773CAF71EB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8D9C7A48-EED4-45A4-8A6C-6151E1B8AF17}" type="pres">
      <dgm:prSet presAssocID="{D1D60D63-E02D-40B6-8EE7-01773CAF71EB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9F92A935-1E40-45C2-9B59-761ECCAD0718}" type="pres">
      <dgm:prSet presAssocID="{CFD66263-5DD4-45E3-975B-CC7C2B23191B}" presName="root2" presStyleCnt="0"/>
      <dgm:spPr/>
    </dgm:pt>
    <dgm:pt modelId="{AAB1E7F9-5AB5-4D56-9FCC-F7E1CF7405F2}" type="pres">
      <dgm:prSet presAssocID="{CFD66263-5DD4-45E3-975B-CC7C2B23191B}" presName="LevelTwoTextNode" presStyleLbl="node3" presStyleIdx="0" presStyleCnt="4" custScaleX="13594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7A40835-D05E-435B-BC55-802B0375FB44}" type="pres">
      <dgm:prSet presAssocID="{CFD66263-5DD4-45E3-975B-CC7C2B23191B}" presName="level3hierChild" presStyleCnt="0"/>
      <dgm:spPr/>
    </dgm:pt>
    <dgm:pt modelId="{6B4FA260-83C4-4F4D-BA9A-E6069F5607D1}" type="pres">
      <dgm:prSet presAssocID="{F1759E56-1931-4AFF-AE8A-3909514BD487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3006B90-2D89-4ADE-80CC-AF24CE5CB496}" type="pres">
      <dgm:prSet presAssocID="{F1759E56-1931-4AFF-AE8A-3909514BD487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43E01233-F32B-41E7-8523-FDFE5ADF3165}" type="pres">
      <dgm:prSet presAssocID="{549185F3-B524-40D1-8302-A337B9FF3D84}" presName="root2" presStyleCnt="0"/>
      <dgm:spPr/>
    </dgm:pt>
    <dgm:pt modelId="{EC0F818B-8A0C-4FA7-8BEB-8229C928D0D0}" type="pres">
      <dgm:prSet presAssocID="{549185F3-B524-40D1-8302-A337B9FF3D84}" presName="LevelTwoTextNode" presStyleLbl="node3" presStyleIdx="1" presStyleCnt="4" custScaleX="135946" custLinFactNeighborY="0">
        <dgm:presLayoutVars>
          <dgm:chPref val="3"/>
        </dgm:presLayoutVars>
      </dgm:prSet>
      <dgm:spPr>
        <a:xfrm>
          <a:off x="6053719" y="1107043"/>
          <a:ext cx="2902975" cy="885053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9B2ADB47-DBCF-4F7D-8779-A2E45B22A7EE}" type="pres">
      <dgm:prSet presAssocID="{549185F3-B524-40D1-8302-A337B9FF3D84}" presName="level3hierChild" presStyleCnt="0"/>
      <dgm:spPr/>
    </dgm:pt>
    <dgm:pt modelId="{C5EE8457-D70C-4B77-955A-4F453AEE2A2F}" type="pres">
      <dgm:prSet presAssocID="{E8F236F6-8FDE-4BAF-A7BF-46ADE4428DB8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0AA79D1-3203-426C-AE1A-DADA2E893E99}" type="pres">
      <dgm:prSet presAssocID="{E8F236F6-8FDE-4BAF-A7BF-46ADE4428DB8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F5CBEC9-D033-4D66-BDE6-B996CAC65C16}" type="pres">
      <dgm:prSet presAssocID="{41EF3430-7C39-49E5-BB46-FAF951120935}" presName="root2" presStyleCnt="0"/>
      <dgm:spPr/>
    </dgm:pt>
    <dgm:pt modelId="{D6CC89B3-2958-4202-B791-DE473DCB2E98}" type="pres">
      <dgm:prSet presAssocID="{41EF3430-7C39-49E5-BB46-FAF951120935}" presName="LevelTwoTextNode" presStyleLbl="node2" presStyleIdx="2" presStyleCnt="3" custScaleX="1963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CB54A6-2B79-4D3E-852C-5A507731A09E}" type="pres">
      <dgm:prSet presAssocID="{41EF3430-7C39-49E5-BB46-FAF951120935}" presName="level3hierChild" presStyleCnt="0"/>
      <dgm:spPr/>
    </dgm:pt>
    <dgm:pt modelId="{1CB505DB-3CD1-49D6-8F38-ACD7A5C7AC3B}" type="pres">
      <dgm:prSet presAssocID="{EF7F4200-D09C-4B75-B3B0-EB5EB54CFA5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BEFF443B-1CA1-4A69-BF56-A503B438B725}" type="pres">
      <dgm:prSet presAssocID="{EF7F4200-D09C-4B75-B3B0-EB5EB54CFA5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FBDA144-B2DD-4A4B-B56D-249A0F7E621D}" type="pres">
      <dgm:prSet presAssocID="{8BA76E80-C9FB-4B68-927F-497593E6EB4F}" presName="root2" presStyleCnt="0"/>
      <dgm:spPr/>
    </dgm:pt>
    <dgm:pt modelId="{4C6DBED5-C51D-4BE5-B178-4DDCE491AC54}" type="pres">
      <dgm:prSet presAssocID="{8BA76E80-C9FB-4B68-927F-497593E6EB4F}" presName="LevelTwoTextNode" presStyleLbl="node3" presStyleIdx="2" presStyleCnt="4" custScaleX="135946" custLinFactNeighborX="-1194" custLinFactNeighborY="5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926D80-9C91-469E-AE6D-DFAAE13D786E}" type="pres">
      <dgm:prSet presAssocID="{8BA76E80-C9FB-4B68-927F-497593E6EB4F}" presName="level3hierChild" presStyleCnt="0"/>
      <dgm:spPr/>
    </dgm:pt>
    <dgm:pt modelId="{6582F8CA-5A35-43E6-ADFD-8B3ECF14F6A6}" type="pres">
      <dgm:prSet presAssocID="{46E5A71A-72AE-45A7-B4AF-982E8C4B779D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A3894462-B82B-4247-A1EC-D5E1D36C8584}" type="pres">
      <dgm:prSet presAssocID="{46E5A71A-72AE-45A7-B4AF-982E8C4B779D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1A38CD20-76B1-4E7E-BCD7-ECDD8E71E172}" type="pres">
      <dgm:prSet presAssocID="{5CC5684E-BB50-48AC-BB45-B3457A1533C9}" presName="root2" presStyleCnt="0"/>
      <dgm:spPr/>
    </dgm:pt>
    <dgm:pt modelId="{1540A6F6-9FD2-435E-B7FC-6750A4BD5123}" type="pres">
      <dgm:prSet presAssocID="{5CC5684E-BB50-48AC-BB45-B3457A1533C9}" presName="LevelTwoTextNode" presStyleLbl="node4" presStyleIdx="0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21CC91-0EAC-4D8C-A9E6-1714865A4319}" type="pres">
      <dgm:prSet presAssocID="{5CC5684E-BB50-48AC-BB45-B3457A1533C9}" presName="level3hierChild" presStyleCnt="0"/>
      <dgm:spPr/>
    </dgm:pt>
    <dgm:pt modelId="{1577AE62-63A7-4AE8-AF99-11359B9D1623}" type="pres">
      <dgm:prSet presAssocID="{116C3907-E9CA-4E17-B20E-65CBD6E868DA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38D6FC84-C39B-4E05-AAC5-DF532A4A30AE}" type="pres">
      <dgm:prSet presAssocID="{116C3907-E9CA-4E17-B20E-65CBD6E868DA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F25C971D-E3D3-4EBA-89C1-72E730BEF861}" type="pres">
      <dgm:prSet presAssocID="{F068AF05-F83F-4EE8-A5EC-8CC0B5B7F7BF}" presName="root2" presStyleCnt="0"/>
      <dgm:spPr/>
    </dgm:pt>
    <dgm:pt modelId="{56A1CAEE-DEC2-4A23-82C8-635C86C19BB3}" type="pres">
      <dgm:prSet presAssocID="{F068AF05-F83F-4EE8-A5EC-8CC0B5B7F7BF}" presName="LevelTwoTextNode" presStyleLbl="node4" presStyleIdx="1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13288D-298A-4819-955F-67DA87FE534B}" type="pres">
      <dgm:prSet presAssocID="{F068AF05-F83F-4EE8-A5EC-8CC0B5B7F7BF}" presName="level3hierChild" presStyleCnt="0"/>
      <dgm:spPr/>
    </dgm:pt>
    <dgm:pt modelId="{88C47479-2C5F-49BD-8C7C-3696843F3857}" type="pres">
      <dgm:prSet presAssocID="{2F1513C8-4DC1-470C-9120-5DC5EFF34B48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6CCB4B0E-BD7A-4605-BE7D-CEF66D5F4641}" type="pres">
      <dgm:prSet presAssocID="{2F1513C8-4DC1-470C-9120-5DC5EFF34B48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209FD622-2E21-455B-8638-2192C2E0DA91}" type="pres">
      <dgm:prSet presAssocID="{4F4B0897-BFB5-47FC-ACEC-F557E328E326}" presName="root2" presStyleCnt="0"/>
      <dgm:spPr/>
    </dgm:pt>
    <dgm:pt modelId="{F1E35A4A-599D-4C26-A908-DD42813F6A90}" type="pres">
      <dgm:prSet presAssocID="{4F4B0897-BFB5-47FC-ACEC-F557E328E326}" presName="LevelTwoTextNode" presStyleLbl="node4" presStyleIdx="2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4C480-B172-49ED-BB72-98830C6E5671}" type="pres">
      <dgm:prSet presAssocID="{4F4B0897-BFB5-47FC-ACEC-F557E328E326}" presName="level3hierChild" presStyleCnt="0"/>
      <dgm:spPr/>
    </dgm:pt>
    <dgm:pt modelId="{9A80D1B7-2BFC-4D3C-B8DF-D393111B31CD}" type="pres">
      <dgm:prSet presAssocID="{5424F97D-D4EC-4C17-8D2E-6953BD718738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DB603A4-AA12-45C8-9D27-66B0B87FE672}" type="pres">
      <dgm:prSet presAssocID="{5424F97D-D4EC-4C17-8D2E-6953BD718738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8E99007-C808-4F5F-BF79-D05DB5D99CD8}" type="pres">
      <dgm:prSet presAssocID="{2F054CB4-2181-4E0F-AA22-0BC2CC114A22}" presName="root2" presStyleCnt="0"/>
      <dgm:spPr/>
    </dgm:pt>
    <dgm:pt modelId="{492061EC-BD17-47D8-A4CB-EDC5F9B8A05A}" type="pres">
      <dgm:prSet presAssocID="{2F054CB4-2181-4E0F-AA22-0BC2CC114A22}" presName="LevelTwoTextNode" presStyleLbl="node3" presStyleIdx="3" presStyleCnt="4" custScaleX="1359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97899-BDBE-4B84-BBBA-5A8219490B1F}" type="pres">
      <dgm:prSet presAssocID="{2F054CB4-2181-4E0F-AA22-0BC2CC114A22}" presName="level3hierChild" presStyleCnt="0"/>
      <dgm:spPr/>
    </dgm:pt>
    <dgm:pt modelId="{7DF13B21-2A55-405B-A670-57C86FDFD55F}" type="pres">
      <dgm:prSet presAssocID="{8D2BE332-3E2C-4585-9AB0-1852C897D1B7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16CB81A7-2018-404A-8B54-D1E69A70ED9D}" type="pres">
      <dgm:prSet presAssocID="{8D2BE332-3E2C-4585-9AB0-1852C897D1B7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B32D89D1-592D-48D1-9E29-8C3B5E6BE689}" type="pres">
      <dgm:prSet presAssocID="{53537006-B921-4EB1-B89C-C954BB5FBACC}" presName="root2" presStyleCnt="0"/>
      <dgm:spPr/>
    </dgm:pt>
    <dgm:pt modelId="{171D201B-D657-4C1A-A895-4957CD0EA268}" type="pres">
      <dgm:prSet presAssocID="{53537006-B921-4EB1-B89C-C954BB5FBACC}" presName="LevelTwoTextNode" presStyleLbl="node4" presStyleIdx="3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009393-6018-4F65-9A82-DC7BF4C6FED8}" type="pres">
      <dgm:prSet presAssocID="{53537006-B921-4EB1-B89C-C954BB5FBACC}" presName="level3hierChild" presStyleCnt="0"/>
      <dgm:spPr/>
    </dgm:pt>
    <dgm:pt modelId="{582BBAD3-8D23-4AC8-9F2F-FB741843C3CA}" type="pres">
      <dgm:prSet presAssocID="{275BDE9A-89D1-428D-813D-0A2ED0725F37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49CB0FCC-C4AE-4D01-A70A-2C8E3C9117F5}" type="pres">
      <dgm:prSet presAssocID="{275BDE9A-89D1-428D-813D-0A2ED0725F37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F4D55E29-E18D-4365-9007-724A9F187315}" type="pres">
      <dgm:prSet presAssocID="{0F3C69F6-9D23-4495-A6AE-C1CE3F3D8427}" presName="root2" presStyleCnt="0"/>
      <dgm:spPr/>
    </dgm:pt>
    <dgm:pt modelId="{FC1730C3-A7A1-4381-BB19-0D1FFD2FEF5B}" type="pres">
      <dgm:prSet presAssocID="{0F3C69F6-9D23-4495-A6AE-C1CE3F3D8427}" presName="LevelTwoTextNode" presStyleLbl="node4" presStyleIdx="4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D7EE79-0405-4F51-BB17-60C0D388A4FD}" type="pres">
      <dgm:prSet presAssocID="{0F3C69F6-9D23-4495-A6AE-C1CE3F3D8427}" presName="level3hierChild" presStyleCnt="0"/>
      <dgm:spPr/>
    </dgm:pt>
    <dgm:pt modelId="{511A1E40-C127-44EF-A382-89E214E89279}" type="pres">
      <dgm:prSet presAssocID="{67E78324-A0DE-48DB-A471-B9DD34A6DF55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C98C54DC-16B5-4F6A-A41A-97093900CF73}" type="pres">
      <dgm:prSet presAssocID="{67E78324-A0DE-48DB-A471-B9DD34A6DF55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E012AAAE-4500-43B4-AADA-371C41E726D5}" type="pres">
      <dgm:prSet presAssocID="{B9F4412D-6571-4F20-8140-DCEE11EEA7D1}" presName="root2" presStyleCnt="0"/>
      <dgm:spPr/>
    </dgm:pt>
    <dgm:pt modelId="{66BCA619-5F3F-4A98-973B-6CD5D245DAF7}" type="pres">
      <dgm:prSet presAssocID="{B9F4412D-6571-4F20-8140-DCEE11EEA7D1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763141-251B-48DD-A948-05BA0D587D71}" type="pres">
      <dgm:prSet presAssocID="{B9F4412D-6571-4F20-8140-DCEE11EEA7D1}" presName="level3hierChild" presStyleCnt="0"/>
      <dgm:spPr/>
    </dgm:pt>
    <dgm:pt modelId="{A144BECB-154A-4511-863E-20DB043FB065}" type="pres">
      <dgm:prSet presAssocID="{C851EE8F-7960-4B94-B522-EF5BAA6CCF61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C4483D26-37F4-4890-9325-CE40FAC264F8}" type="pres">
      <dgm:prSet presAssocID="{C851EE8F-7960-4B94-B522-EF5BAA6CCF61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B5DFDA14-3F2C-46E8-8E04-BACA442305D1}" type="pres">
      <dgm:prSet presAssocID="{8D96E7BC-3094-4129-870F-E6ED2A9C7D7C}" presName="root2" presStyleCnt="0"/>
      <dgm:spPr/>
    </dgm:pt>
    <dgm:pt modelId="{066E8B79-321D-428E-AD3D-D07AC563099D}" type="pres">
      <dgm:prSet presAssocID="{8D96E7BC-3094-4129-870F-E6ED2A9C7D7C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CA54A-D211-4942-B4FC-3D4061009DC0}" type="pres">
      <dgm:prSet presAssocID="{8D96E7BC-3094-4129-870F-E6ED2A9C7D7C}" presName="level3hierChild" presStyleCnt="0"/>
      <dgm:spPr/>
    </dgm:pt>
    <dgm:pt modelId="{CAC92C48-9C74-49BB-A1C0-CAAD2C987B8C}" type="pres">
      <dgm:prSet presAssocID="{3E3DC4EC-BE96-4448-9843-9F6108FC1954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AD1926BB-1939-4ABF-A153-320D7E05B22E}" type="pres">
      <dgm:prSet presAssocID="{3E3DC4EC-BE96-4448-9843-9F6108FC1954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5F0F67D6-81EC-4851-B038-CBF9595BD74B}" type="pres">
      <dgm:prSet presAssocID="{94C3BF83-B3B7-4D10-89D7-8D6E647292CF}" presName="root2" presStyleCnt="0"/>
      <dgm:spPr/>
    </dgm:pt>
    <dgm:pt modelId="{951F627D-DF6E-402D-99E8-3120FF682C3A}" type="pres">
      <dgm:prSet presAssocID="{94C3BF83-B3B7-4D10-89D7-8D6E647292CF}" presName="LevelTwoTextNode" presStyleLbl="node4" presStyleIdx="7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CA6E3B-F65C-47F1-A9B0-C025FD744964}" type="pres">
      <dgm:prSet presAssocID="{94C3BF83-B3B7-4D10-89D7-8D6E647292CF}" presName="level3hierChild" presStyleCnt="0"/>
      <dgm:spPr/>
    </dgm:pt>
    <dgm:pt modelId="{347D0181-8B2F-46D1-9396-31B74E5E015F}" type="pres">
      <dgm:prSet presAssocID="{61FF0214-5C14-4020-B036-AD2BB62832CF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62C43063-CB30-4FD6-805B-C3EAFE7F57FF}" type="pres">
      <dgm:prSet presAssocID="{61FF0214-5C14-4020-B036-AD2BB62832CF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378CE980-0E7C-4231-9E86-AB6B7B509621}" type="pres">
      <dgm:prSet presAssocID="{C6791DA3-69A7-43D9-B86E-C830046AE51D}" presName="root2" presStyleCnt="0"/>
      <dgm:spPr/>
    </dgm:pt>
    <dgm:pt modelId="{7A6EB640-2324-455C-B093-89017A699F7D}" type="pres">
      <dgm:prSet presAssocID="{C6791DA3-69A7-43D9-B86E-C830046AE51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3E605F-A3CE-4D7E-95B8-BF4B52C522E7}" type="pres">
      <dgm:prSet presAssocID="{C6791DA3-69A7-43D9-B86E-C830046AE51D}" presName="level3hierChild" presStyleCnt="0"/>
      <dgm:spPr/>
    </dgm:pt>
    <dgm:pt modelId="{4DA2882E-E468-487A-B1ED-6B03EE203F75}" type="pres">
      <dgm:prSet presAssocID="{AC8C7B19-D314-422B-9A35-31AB49C1177A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9B33E31B-05B2-4BF6-82C0-51900D69E34F}" type="pres">
      <dgm:prSet presAssocID="{AC8C7B19-D314-422B-9A35-31AB49C1177A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15F67408-3837-49E1-BCEF-F113897CFF3A}" type="pres">
      <dgm:prSet presAssocID="{FC998F48-0599-4384-AE75-C44D67A6F8F2}" presName="root2" presStyleCnt="0"/>
      <dgm:spPr/>
    </dgm:pt>
    <dgm:pt modelId="{57CB6E36-D22C-4815-9441-FDA92A8E1A20}" type="pres">
      <dgm:prSet presAssocID="{FC998F48-0599-4384-AE75-C44D67A6F8F2}" presName="LevelTwoTextNode" presStyleLbl="node4" presStyleIdx="9" presStyleCnt="10" custScaleX="120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E74D1D-C85D-4191-9F83-6F40B9F86A0E}" type="pres">
      <dgm:prSet presAssocID="{FC998F48-0599-4384-AE75-C44D67A6F8F2}" presName="level3hierChild" presStyleCnt="0"/>
      <dgm:spPr/>
    </dgm:pt>
  </dgm:ptLst>
  <dgm:cxnLst>
    <dgm:cxn modelId="{D4713E97-1FEC-483A-A38A-A3F649379D5C}" srcId="{8BA76E80-C9FB-4B68-927F-497593E6EB4F}" destId="{F068AF05-F83F-4EE8-A5EC-8CC0B5B7F7BF}" srcOrd="1" destOrd="0" parTransId="{116C3907-E9CA-4E17-B20E-65CBD6E868DA}" sibTransId="{1ADEB55D-1BB2-41C2-B450-8668B308ADBA}"/>
    <dgm:cxn modelId="{8EDA5DE5-94AE-4122-83CA-1D7EA3507899}" type="presOf" srcId="{ADEA4B95-4475-4CC0-B9E6-2C0C1193A575}" destId="{5AA70C89-1655-4985-AC2B-5289AF3EB0E6}" srcOrd="0" destOrd="0" presId="urn:microsoft.com/office/officeart/2008/layout/HorizontalMultiLevelHierarchy"/>
    <dgm:cxn modelId="{B92D2FF9-140E-4374-8B23-89744C670591}" type="presOf" srcId="{AC8C7B19-D314-422B-9A35-31AB49C1177A}" destId="{4DA2882E-E468-487A-B1ED-6B03EE203F75}" srcOrd="0" destOrd="0" presId="urn:microsoft.com/office/officeart/2008/layout/HorizontalMultiLevelHierarchy"/>
    <dgm:cxn modelId="{0469EAEA-09DA-463A-A795-04516E0B3BD4}" type="presOf" srcId="{C6791DA3-69A7-43D9-B86E-C830046AE51D}" destId="{7A6EB640-2324-455C-B093-89017A699F7D}" srcOrd="0" destOrd="0" presId="urn:microsoft.com/office/officeart/2008/layout/HorizontalMultiLevelHierarchy"/>
    <dgm:cxn modelId="{B6396423-6080-451D-87B1-EC2218EC80A6}" type="presOf" srcId="{116C3907-E9CA-4E17-B20E-65CBD6E868DA}" destId="{38D6FC84-C39B-4E05-AAC5-DF532A4A30AE}" srcOrd="1" destOrd="0" presId="urn:microsoft.com/office/officeart/2008/layout/HorizontalMultiLevelHierarchy"/>
    <dgm:cxn modelId="{7E8EFB3F-BC76-4C26-91EC-0BF439B29E07}" type="presOf" srcId="{D1D60D63-E02D-40B6-8EE7-01773CAF71EB}" destId="{8D9C7A48-EED4-45A4-8A6C-6151E1B8AF17}" srcOrd="1" destOrd="0" presId="urn:microsoft.com/office/officeart/2008/layout/HorizontalMultiLevelHierarchy"/>
    <dgm:cxn modelId="{82DE0EF2-79CF-46A3-A10E-783646220351}" type="presOf" srcId="{ED1CD1C3-B6E1-4E27-A6AD-06751C13F6A5}" destId="{F7A740B3-DDA2-4F8F-9150-11EB79B1AC33}" srcOrd="0" destOrd="0" presId="urn:microsoft.com/office/officeart/2008/layout/HorizontalMultiLevelHierarchy"/>
    <dgm:cxn modelId="{8E2DE692-C466-4CA2-AF71-87715B252823}" type="presOf" srcId="{D1D60D63-E02D-40B6-8EE7-01773CAF71EB}" destId="{3BD7A800-230B-496B-B21F-F482E96173E3}" srcOrd="0" destOrd="0" presId="urn:microsoft.com/office/officeart/2008/layout/HorizontalMultiLevelHierarchy"/>
    <dgm:cxn modelId="{A6D32DA5-904C-46E6-A509-09C8347454ED}" srcId="{C05EB281-F06B-4D4D-A60A-C61E8C697EA2}" destId="{41EF3430-7C39-49E5-BB46-FAF951120935}" srcOrd="2" destOrd="0" parTransId="{E8F236F6-8FDE-4BAF-A7BF-46ADE4428DB8}" sibTransId="{C063A15D-C450-4C2C-94A2-67E7C0120E9B}"/>
    <dgm:cxn modelId="{CD652B41-BD4F-445F-95C0-81C2E2F735FA}" type="presOf" srcId="{2F1513C8-4DC1-470C-9120-5DC5EFF34B48}" destId="{6CCB4B0E-BD7A-4605-BE7D-CEF66D5F4641}" srcOrd="1" destOrd="0" presId="urn:microsoft.com/office/officeart/2008/layout/HorizontalMultiLevelHierarchy"/>
    <dgm:cxn modelId="{CA134392-52A8-4BE3-9F88-9044D1E0A089}" type="presOf" srcId="{275BDE9A-89D1-428D-813D-0A2ED0725F37}" destId="{582BBAD3-8D23-4AC8-9F2F-FB741843C3CA}" srcOrd="0" destOrd="0" presId="urn:microsoft.com/office/officeart/2008/layout/HorizontalMultiLevelHierarchy"/>
    <dgm:cxn modelId="{A2BCA180-936F-4982-BEC0-9A949DF2F68F}" srcId="{41EF3430-7C39-49E5-BB46-FAF951120935}" destId="{8BA76E80-C9FB-4B68-927F-497593E6EB4F}" srcOrd="0" destOrd="0" parTransId="{EF7F4200-D09C-4B75-B3B0-EB5EB54CFA5E}" sibTransId="{437466D7-B3F2-4D6C-BF08-0B3055DEC998}"/>
    <dgm:cxn modelId="{54BB7E77-8B07-4E77-BA85-9F9CA313805A}" type="presOf" srcId="{67E78324-A0DE-48DB-A471-B9DD34A6DF55}" destId="{511A1E40-C127-44EF-A382-89E214E89279}" srcOrd="0" destOrd="0" presId="urn:microsoft.com/office/officeart/2008/layout/HorizontalMultiLevelHierarchy"/>
    <dgm:cxn modelId="{77EBEB97-FCDC-43E4-9A49-AF5B9600E4DA}" type="presOf" srcId="{2F054CB4-2181-4E0F-AA22-0BC2CC114A22}" destId="{492061EC-BD17-47D8-A4CB-EDC5F9B8A05A}" srcOrd="0" destOrd="0" presId="urn:microsoft.com/office/officeart/2008/layout/HorizontalMultiLevelHierarchy"/>
    <dgm:cxn modelId="{7D36C0E4-C6F7-4B5A-800A-977056401023}" type="presOf" srcId="{E6ADBCA2-BEF9-4BA1-89B5-C377C491CFCA}" destId="{8FEF306F-B0AE-4DA5-8A53-6B8F6BD76876}" srcOrd="0" destOrd="0" presId="urn:microsoft.com/office/officeart/2008/layout/HorizontalMultiLevelHierarchy"/>
    <dgm:cxn modelId="{9EB3618B-D0D8-4023-BA8B-C0B470693532}" type="presOf" srcId="{F1759E56-1931-4AFF-AE8A-3909514BD487}" destId="{6B4FA260-83C4-4F4D-BA9A-E6069F5607D1}" srcOrd="0" destOrd="0" presId="urn:microsoft.com/office/officeart/2008/layout/HorizontalMultiLevelHierarchy"/>
    <dgm:cxn modelId="{4CD89E5D-1A2A-4506-A442-4F8A4B29E637}" type="presOf" srcId="{116C3907-E9CA-4E17-B20E-65CBD6E868DA}" destId="{1577AE62-63A7-4AE8-AF99-11359B9D1623}" srcOrd="0" destOrd="0" presId="urn:microsoft.com/office/officeart/2008/layout/HorizontalMultiLevelHierarchy"/>
    <dgm:cxn modelId="{1E0B1AEF-51C1-49CC-8323-113D2D365FDA}" type="presOf" srcId="{3E3DC4EC-BE96-4448-9843-9F6108FC1954}" destId="{CAC92C48-9C74-49BB-A1C0-CAAD2C987B8C}" srcOrd="0" destOrd="0" presId="urn:microsoft.com/office/officeart/2008/layout/HorizontalMultiLevelHierarchy"/>
    <dgm:cxn modelId="{486847C5-A342-4B09-A903-902D85735BB0}" type="presOf" srcId="{4F4B0897-BFB5-47FC-ACEC-F557E328E326}" destId="{F1E35A4A-599D-4C26-A908-DD42813F6A90}" srcOrd="0" destOrd="0" presId="urn:microsoft.com/office/officeart/2008/layout/HorizontalMultiLevelHierarchy"/>
    <dgm:cxn modelId="{CB8B19B4-9705-4A71-8361-6FFD0B9E76DE}" type="presOf" srcId="{5424F97D-D4EC-4C17-8D2E-6953BD718738}" destId="{8DB603A4-AA12-45C8-9D27-66B0B87FE672}" srcOrd="1" destOrd="0" presId="urn:microsoft.com/office/officeart/2008/layout/HorizontalMultiLevelHierarchy"/>
    <dgm:cxn modelId="{6F35EBA4-206B-464D-8844-32C6DAD720D8}" type="presOf" srcId="{AC8C7B19-D314-422B-9A35-31AB49C1177A}" destId="{9B33E31B-05B2-4BF6-82C0-51900D69E34F}" srcOrd="1" destOrd="0" presId="urn:microsoft.com/office/officeart/2008/layout/HorizontalMultiLevelHierarchy"/>
    <dgm:cxn modelId="{AEC0EB4D-2682-487C-91B2-0584259DA8DB}" type="presOf" srcId="{8BA76E80-C9FB-4B68-927F-497593E6EB4F}" destId="{4C6DBED5-C51D-4BE5-B178-4DDCE491AC54}" srcOrd="0" destOrd="0" presId="urn:microsoft.com/office/officeart/2008/layout/HorizontalMultiLevelHierarchy"/>
    <dgm:cxn modelId="{DDA52708-A363-4B27-B8D2-C5003E0E6C56}" type="presOf" srcId="{FC998F48-0599-4384-AE75-C44D67A6F8F2}" destId="{57CB6E36-D22C-4815-9441-FDA92A8E1A20}" srcOrd="0" destOrd="0" presId="urn:microsoft.com/office/officeart/2008/layout/HorizontalMultiLevelHierarchy"/>
    <dgm:cxn modelId="{54A57029-B9B8-46B7-93FA-C184BCBC18C0}" type="presOf" srcId="{549185F3-B524-40D1-8302-A337B9FF3D84}" destId="{EC0F818B-8A0C-4FA7-8BEB-8229C928D0D0}" srcOrd="0" destOrd="0" presId="urn:microsoft.com/office/officeart/2008/layout/HorizontalMultiLevelHierarchy"/>
    <dgm:cxn modelId="{4231BDE3-2F1B-4EFE-82CF-AD13E9A4C59E}" type="presOf" srcId="{8D2BE332-3E2C-4585-9AB0-1852C897D1B7}" destId="{7DF13B21-2A55-405B-A670-57C86FDFD55F}" srcOrd="0" destOrd="0" presId="urn:microsoft.com/office/officeart/2008/layout/HorizontalMultiLevelHierarchy"/>
    <dgm:cxn modelId="{8FAD06B7-6B5F-4C3F-B371-A45302D0E268}" srcId="{2F054CB4-2181-4E0F-AA22-0BC2CC114A22}" destId="{94C3BF83-B3B7-4D10-89D7-8D6E647292CF}" srcOrd="2" destOrd="0" parTransId="{3E3DC4EC-BE96-4448-9843-9F6108FC1954}" sibTransId="{035717CE-0812-429F-A437-2A50F7B41832}"/>
    <dgm:cxn modelId="{E8550DD6-3357-4E55-B26B-9DDECB310EB0}" srcId="{2F054CB4-2181-4E0F-AA22-0BC2CC114A22}" destId="{FC998F48-0599-4384-AE75-C44D67A6F8F2}" srcOrd="3" destOrd="0" parTransId="{AC8C7B19-D314-422B-9A35-31AB49C1177A}" sibTransId="{E2932F3C-287D-417A-9D11-FA15BC2A70C6}"/>
    <dgm:cxn modelId="{D9D96749-3D38-4AB6-89A5-CA11AE991290}" type="presOf" srcId="{ADEA4B95-4475-4CC0-B9E6-2C0C1193A575}" destId="{D0141F25-CA24-45A9-941A-6F0C90B7E6EC}" srcOrd="1" destOrd="0" presId="urn:microsoft.com/office/officeart/2008/layout/HorizontalMultiLevelHierarchy"/>
    <dgm:cxn modelId="{20D34CBC-A17F-436B-AEF6-E75D912539F5}" type="presOf" srcId="{46E5A71A-72AE-45A7-B4AF-982E8C4B779D}" destId="{6582F8CA-5A35-43E6-ADFD-8B3ECF14F6A6}" srcOrd="0" destOrd="0" presId="urn:microsoft.com/office/officeart/2008/layout/HorizontalMultiLevelHierarchy"/>
    <dgm:cxn modelId="{A35C53E2-0A11-4040-AEA3-F897C5560DFF}" type="presOf" srcId="{5424F97D-D4EC-4C17-8D2E-6953BD718738}" destId="{9A80D1B7-2BFC-4D3C-B8DF-D393111B31CD}" srcOrd="0" destOrd="0" presId="urn:microsoft.com/office/officeart/2008/layout/HorizontalMultiLevelHierarchy"/>
    <dgm:cxn modelId="{A60B743A-FC08-4576-94A7-23298A6D63AE}" type="presOf" srcId="{EF7F4200-D09C-4B75-B3B0-EB5EB54CFA5E}" destId="{1CB505DB-3CD1-49D6-8F38-ACD7A5C7AC3B}" srcOrd="0" destOrd="0" presId="urn:microsoft.com/office/officeart/2008/layout/HorizontalMultiLevelHierarchy"/>
    <dgm:cxn modelId="{D48F2E01-4430-4B07-B5F0-8FC29380DE34}" srcId="{2F054CB4-2181-4E0F-AA22-0BC2CC114A22}" destId="{53537006-B921-4EB1-B89C-C954BB5FBACC}" srcOrd="0" destOrd="0" parTransId="{8D2BE332-3E2C-4585-9AB0-1852C897D1B7}" sibTransId="{DD04FEF6-C3A7-453B-9FFB-28BFDE85AD5E}"/>
    <dgm:cxn modelId="{B0ABAB40-15FC-4129-9D1E-AF1B2A06EFB6}" srcId="{2F054CB4-2181-4E0F-AA22-0BC2CC114A22}" destId="{0F3C69F6-9D23-4495-A6AE-C1CE3F3D8427}" srcOrd="1" destOrd="0" parTransId="{275BDE9A-89D1-428D-813D-0A2ED0725F37}" sibTransId="{F75CC7C1-0ABE-409D-8E97-54A6541D341E}"/>
    <dgm:cxn modelId="{2E801700-AE4F-4765-99D5-4FA707579653}" srcId="{8BA76E80-C9FB-4B68-927F-497593E6EB4F}" destId="{4F4B0897-BFB5-47FC-ACEC-F557E328E326}" srcOrd="2" destOrd="0" parTransId="{2F1513C8-4DC1-470C-9120-5DC5EFF34B48}" sibTransId="{4B263894-A897-4A51-B8C0-00826A292339}"/>
    <dgm:cxn modelId="{2195DD26-E1E3-4960-B42E-F70054170DEA}" type="presOf" srcId="{621E514B-9748-49D8-A593-160B2AA34375}" destId="{4A5DC45F-E714-4E83-9F5A-19201F4EDD9C}" srcOrd="0" destOrd="0" presId="urn:microsoft.com/office/officeart/2008/layout/HorizontalMultiLevelHierarchy"/>
    <dgm:cxn modelId="{D4C01114-44CD-4B4A-89B3-D28714036D80}" type="presOf" srcId="{E8F236F6-8FDE-4BAF-A7BF-46ADE4428DB8}" destId="{C5EE8457-D70C-4B77-955A-4F453AEE2A2F}" srcOrd="0" destOrd="0" presId="urn:microsoft.com/office/officeart/2008/layout/HorizontalMultiLevelHierarchy"/>
    <dgm:cxn modelId="{10535A68-91B7-47AD-B7DE-D2CEBE90BE2F}" type="presOf" srcId="{8D96E7BC-3094-4129-870F-E6ED2A9C7D7C}" destId="{066E8B79-321D-428E-AD3D-D07AC563099D}" srcOrd="0" destOrd="0" presId="urn:microsoft.com/office/officeart/2008/layout/HorizontalMultiLevelHierarchy"/>
    <dgm:cxn modelId="{1918DCDB-BF54-4F57-9B17-C6FA551DD4F8}" type="presOf" srcId="{2F1513C8-4DC1-470C-9120-5DC5EFF34B48}" destId="{88C47479-2C5F-49BD-8C7C-3696843F3857}" srcOrd="0" destOrd="0" presId="urn:microsoft.com/office/officeart/2008/layout/HorizontalMultiLevelHierarchy"/>
    <dgm:cxn modelId="{A1A279DC-513F-4BF3-83DB-71D1B624E2BC}" type="presOf" srcId="{CFD66263-5DD4-45E3-975B-CC7C2B23191B}" destId="{AAB1E7F9-5AB5-4D56-9FCC-F7E1CF7405F2}" srcOrd="0" destOrd="0" presId="urn:microsoft.com/office/officeart/2008/layout/HorizontalMultiLevelHierarchy"/>
    <dgm:cxn modelId="{47ED7CE1-E6EC-4628-9E16-A4BA960FCB19}" srcId="{684EE191-DACD-4C3F-BA1A-B5A50E4F9FA8}" destId="{549185F3-B524-40D1-8302-A337B9FF3D84}" srcOrd="1" destOrd="0" parTransId="{F1759E56-1931-4AFF-AE8A-3909514BD487}" sibTransId="{D6D8B67E-ACA4-4864-B249-1540B56D4735}"/>
    <dgm:cxn modelId="{06CA9C1D-9374-43BF-8FF8-67D21CFBD039}" srcId="{0F3C69F6-9D23-4495-A6AE-C1CE3F3D8427}" destId="{B9F4412D-6571-4F20-8140-DCEE11EEA7D1}" srcOrd="0" destOrd="0" parTransId="{67E78324-A0DE-48DB-A471-B9DD34A6DF55}" sibTransId="{2F750779-C922-4959-B635-89652E0A091A}"/>
    <dgm:cxn modelId="{B5E64746-C3A9-4DAA-AB6F-6F6F04F1C5CC}" srcId="{C05EB281-F06B-4D4D-A60A-C61E8C697EA2}" destId="{621E514B-9748-49D8-A593-160B2AA34375}" srcOrd="0" destOrd="0" parTransId="{ED1CD1C3-B6E1-4E27-A6AD-06751C13F6A5}" sibTransId="{2A6DFA8B-A9C5-4179-B0E1-A6311A50C3E6}"/>
    <dgm:cxn modelId="{046E7492-C54E-42B5-B8B9-4B6F1605DE7D}" type="presOf" srcId="{61FF0214-5C14-4020-B036-AD2BB62832CF}" destId="{62C43063-CB30-4FD6-805B-C3EAFE7F57FF}" srcOrd="1" destOrd="0" presId="urn:microsoft.com/office/officeart/2008/layout/HorizontalMultiLevelHierarchy"/>
    <dgm:cxn modelId="{1F9805C2-5DDB-4D48-AF65-7CFC294482B0}" type="presOf" srcId="{E8F236F6-8FDE-4BAF-A7BF-46ADE4428DB8}" destId="{90AA79D1-3203-426C-AE1A-DADA2E893E99}" srcOrd="1" destOrd="0" presId="urn:microsoft.com/office/officeart/2008/layout/HorizontalMultiLevelHierarchy"/>
    <dgm:cxn modelId="{EE5D6B4F-59B4-4FB8-9AD2-2368AE21B451}" type="presOf" srcId="{684EE191-DACD-4C3F-BA1A-B5A50E4F9FA8}" destId="{7C37664B-43B4-4875-8243-85298F458D11}" srcOrd="0" destOrd="0" presId="urn:microsoft.com/office/officeart/2008/layout/HorizontalMultiLevelHierarchy"/>
    <dgm:cxn modelId="{0F0A03EE-E78D-4ADA-9D31-453D9C4D6194}" srcId="{8BA76E80-C9FB-4B68-927F-497593E6EB4F}" destId="{5CC5684E-BB50-48AC-BB45-B3457A1533C9}" srcOrd="0" destOrd="0" parTransId="{46E5A71A-72AE-45A7-B4AF-982E8C4B779D}" sibTransId="{07B99F08-63CD-4870-925B-38BB436E23C4}"/>
    <dgm:cxn modelId="{C9AA3955-738A-4BE0-A76E-9F1D1613912E}" type="presOf" srcId="{B9F4412D-6571-4F20-8140-DCEE11EEA7D1}" destId="{66BCA619-5F3F-4A98-973B-6CD5D245DAF7}" srcOrd="0" destOrd="0" presId="urn:microsoft.com/office/officeart/2008/layout/HorizontalMultiLevelHierarchy"/>
    <dgm:cxn modelId="{0F5AEE8E-03F7-438C-BAB3-FA9840306DB7}" type="presOf" srcId="{8D2BE332-3E2C-4585-9AB0-1852C897D1B7}" destId="{16CB81A7-2018-404A-8B54-D1E69A70ED9D}" srcOrd="1" destOrd="0" presId="urn:microsoft.com/office/officeart/2008/layout/HorizontalMultiLevelHierarchy"/>
    <dgm:cxn modelId="{9684F173-DBA7-46AB-B7EB-88C25C380895}" type="presOf" srcId="{46E5A71A-72AE-45A7-B4AF-982E8C4B779D}" destId="{A3894462-B82B-4247-A1EC-D5E1D36C8584}" srcOrd="1" destOrd="0" presId="urn:microsoft.com/office/officeart/2008/layout/HorizontalMultiLevelHierarchy"/>
    <dgm:cxn modelId="{9F0B9D6B-D340-4B75-99D5-8135C3B183E3}" srcId="{C05EB281-F06B-4D4D-A60A-C61E8C697EA2}" destId="{684EE191-DACD-4C3F-BA1A-B5A50E4F9FA8}" srcOrd="1" destOrd="0" parTransId="{ADEA4B95-4475-4CC0-B9E6-2C0C1193A575}" sibTransId="{80521E20-4E3A-45DA-8A23-59541E47D857}"/>
    <dgm:cxn modelId="{07A046CA-5277-4F78-A9CC-25F8B01C7507}" type="presOf" srcId="{F068AF05-F83F-4EE8-A5EC-8CC0B5B7F7BF}" destId="{56A1CAEE-DEC2-4A23-82C8-635C86C19BB3}" srcOrd="0" destOrd="0" presId="urn:microsoft.com/office/officeart/2008/layout/HorizontalMultiLevelHierarchy"/>
    <dgm:cxn modelId="{7E8E979D-992C-4FD7-91CF-7A7815BAC65D}" type="presOf" srcId="{3E3DC4EC-BE96-4448-9843-9F6108FC1954}" destId="{AD1926BB-1939-4ABF-A153-320D7E05B22E}" srcOrd="1" destOrd="0" presId="urn:microsoft.com/office/officeart/2008/layout/HorizontalMultiLevelHierarchy"/>
    <dgm:cxn modelId="{4C907F21-18BE-4D27-87FA-155499EEAE50}" type="presOf" srcId="{EF7F4200-D09C-4B75-B3B0-EB5EB54CFA5E}" destId="{BEFF443B-1CA1-4A69-BF56-A503B438B725}" srcOrd="1" destOrd="0" presId="urn:microsoft.com/office/officeart/2008/layout/HorizontalMultiLevelHierarchy"/>
    <dgm:cxn modelId="{05F9DC6F-539D-41C4-967A-DCA8957667C6}" srcId="{94C3BF83-B3B7-4D10-89D7-8D6E647292CF}" destId="{C6791DA3-69A7-43D9-B86E-C830046AE51D}" srcOrd="0" destOrd="0" parTransId="{61FF0214-5C14-4020-B036-AD2BB62832CF}" sibTransId="{5E8CF0A7-702C-4C0C-956D-8E4A6D603C79}"/>
    <dgm:cxn modelId="{A3FC530C-5705-4B70-9522-EF75CFCB98A5}" type="presOf" srcId="{5CC5684E-BB50-48AC-BB45-B3457A1533C9}" destId="{1540A6F6-9FD2-435E-B7FC-6750A4BD5123}" srcOrd="0" destOrd="0" presId="urn:microsoft.com/office/officeart/2008/layout/HorizontalMultiLevelHierarchy"/>
    <dgm:cxn modelId="{ED8A00AB-E431-4FC6-915E-44BB65001022}" type="presOf" srcId="{275BDE9A-89D1-428D-813D-0A2ED0725F37}" destId="{49CB0FCC-C4AE-4D01-A70A-2C8E3C9117F5}" srcOrd="1" destOrd="0" presId="urn:microsoft.com/office/officeart/2008/layout/HorizontalMultiLevelHierarchy"/>
    <dgm:cxn modelId="{A79673B9-8AAA-436F-BDD3-C42FA8E78A17}" type="presOf" srcId="{0F3C69F6-9D23-4495-A6AE-C1CE3F3D8427}" destId="{FC1730C3-A7A1-4381-BB19-0D1FFD2FEF5B}" srcOrd="0" destOrd="0" presId="urn:microsoft.com/office/officeart/2008/layout/HorizontalMultiLevelHierarchy"/>
    <dgm:cxn modelId="{7139CC0D-87E1-42EB-A3BE-3C50F74ED1D3}" type="presOf" srcId="{67E78324-A0DE-48DB-A471-B9DD34A6DF55}" destId="{C98C54DC-16B5-4F6A-A41A-97093900CF73}" srcOrd="1" destOrd="0" presId="urn:microsoft.com/office/officeart/2008/layout/HorizontalMultiLevelHierarchy"/>
    <dgm:cxn modelId="{D0A34CC5-2CE4-4F03-B115-9DF1FCFE95CE}" srcId="{E6ADBCA2-BEF9-4BA1-89B5-C377C491CFCA}" destId="{C05EB281-F06B-4D4D-A60A-C61E8C697EA2}" srcOrd="0" destOrd="0" parTransId="{CA7CC7D8-72FF-449D-AC92-395E1F8A7644}" sibTransId="{495171B6-AC9C-4BBB-A95E-E5B2EB55773F}"/>
    <dgm:cxn modelId="{F4EDE8D2-38B7-48DA-96B7-E518C6FF9434}" srcId="{0F3C69F6-9D23-4495-A6AE-C1CE3F3D8427}" destId="{8D96E7BC-3094-4129-870F-E6ED2A9C7D7C}" srcOrd="1" destOrd="0" parTransId="{C851EE8F-7960-4B94-B522-EF5BAA6CCF61}" sibTransId="{E6E55895-7591-4BD9-954E-5C4955AFFCCD}"/>
    <dgm:cxn modelId="{0949A73D-2A4B-4E7E-A4EA-91EE3D222F77}" type="presOf" srcId="{94C3BF83-B3B7-4D10-89D7-8D6E647292CF}" destId="{951F627D-DF6E-402D-99E8-3120FF682C3A}" srcOrd="0" destOrd="0" presId="urn:microsoft.com/office/officeart/2008/layout/HorizontalMultiLevelHierarchy"/>
    <dgm:cxn modelId="{73EAF62F-7F82-420D-AFF2-40C8AEFEEF58}" type="presOf" srcId="{C851EE8F-7960-4B94-B522-EF5BAA6CCF61}" destId="{A144BECB-154A-4511-863E-20DB043FB065}" srcOrd="0" destOrd="0" presId="urn:microsoft.com/office/officeart/2008/layout/HorizontalMultiLevelHierarchy"/>
    <dgm:cxn modelId="{EAA772B4-DAD1-4D33-8B6F-F1181D3B7751}" type="presOf" srcId="{61FF0214-5C14-4020-B036-AD2BB62832CF}" destId="{347D0181-8B2F-46D1-9396-31B74E5E015F}" srcOrd="0" destOrd="0" presId="urn:microsoft.com/office/officeart/2008/layout/HorizontalMultiLevelHierarchy"/>
    <dgm:cxn modelId="{7BD2CEFC-865F-4621-A2FC-5921D5CE28F6}" srcId="{41EF3430-7C39-49E5-BB46-FAF951120935}" destId="{2F054CB4-2181-4E0F-AA22-0BC2CC114A22}" srcOrd="1" destOrd="0" parTransId="{5424F97D-D4EC-4C17-8D2E-6953BD718738}" sibTransId="{4A43FCCA-E63D-43ED-A4FF-0FB331FE3010}"/>
    <dgm:cxn modelId="{4AF669AD-076F-4321-95C4-622E4C4ACB97}" type="presOf" srcId="{C05EB281-F06B-4D4D-A60A-C61E8C697EA2}" destId="{1A85A79C-7CB8-4596-A4A1-9723ED63F524}" srcOrd="0" destOrd="0" presId="urn:microsoft.com/office/officeart/2008/layout/HorizontalMultiLevelHierarchy"/>
    <dgm:cxn modelId="{C9B66F16-9FD3-4E8A-90C1-17B25B559C8C}" type="presOf" srcId="{F1759E56-1931-4AFF-AE8A-3909514BD487}" destId="{63006B90-2D89-4ADE-80CC-AF24CE5CB496}" srcOrd="1" destOrd="0" presId="urn:microsoft.com/office/officeart/2008/layout/HorizontalMultiLevelHierarchy"/>
    <dgm:cxn modelId="{F22C68B7-7E25-4295-ABD3-876D79AF3E25}" type="presOf" srcId="{ED1CD1C3-B6E1-4E27-A6AD-06751C13F6A5}" destId="{2A84C468-8D19-4B9F-9717-4D8FF10960A2}" srcOrd="1" destOrd="0" presId="urn:microsoft.com/office/officeart/2008/layout/HorizontalMultiLevelHierarchy"/>
    <dgm:cxn modelId="{45858D16-6165-4333-86A1-D9F8AD66B933}" type="presOf" srcId="{53537006-B921-4EB1-B89C-C954BB5FBACC}" destId="{171D201B-D657-4C1A-A895-4957CD0EA268}" srcOrd="0" destOrd="0" presId="urn:microsoft.com/office/officeart/2008/layout/HorizontalMultiLevelHierarchy"/>
    <dgm:cxn modelId="{6B114D39-3AC8-4F79-9610-8C4267659E26}" type="presOf" srcId="{C851EE8F-7960-4B94-B522-EF5BAA6CCF61}" destId="{C4483D26-37F4-4890-9325-CE40FAC264F8}" srcOrd="1" destOrd="0" presId="urn:microsoft.com/office/officeart/2008/layout/HorizontalMultiLevelHierarchy"/>
    <dgm:cxn modelId="{6C5A74BE-939E-45A7-ABFC-A0CA3173E67C}" type="presOf" srcId="{41EF3430-7C39-49E5-BB46-FAF951120935}" destId="{D6CC89B3-2958-4202-B791-DE473DCB2E98}" srcOrd="0" destOrd="0" presId="urn:microsoft.com/office/officeart/2008/layout/HorizontalMultiLevelHierarchy"/>
    <dgm:cxn modelId="{C006C0E1-E36A-45FC-A121-2C5BBD2A64D2}" srcId="{684EE191-DACD-4C3F-BA1A-B5A50E4F9FA8}" destId="{CFD66263-5DD4-45E3-975B-CC7C2B23191B}" srcOrd="0" destOrd="0" parTransId="{D1D60D63-E02D-40B6-8EE7-01773CAF71EB}" sibTransId="{9ABB11C6-4D76-437A-9E43-8C83B8B37572}"/>
    <dgm:cxn modelId="{0B5565E9-E6C4-49A3-8C3F-9DBB59975778}" type="presParOf" srcId="{8FEF306F-B0AE-4DA5-8A53-6B8F6BD76876}" destId="{8A8C2D80-5667-4726-8858-F4C5C74FFB9D}" srcOrd="0" destOrd="0" presId="urn:microsoft.com/office/officeart/2008/layout/HorizontalMultiLevelHierarchy"/>
    <dgm:cxn modelId="{7EE72D45-2A35-4A9E-B5DB-9407C3E710BB}" type="presParOf" srcId="{8A8C2D80-5667-4726-8858-F4C5C74FFB9D}" destId="{1A85A79C-7CB8-4596-A4A1-9723ED63F524}" srcOrd="0" destOrd="0" presId="urn:microsoft.com/office/officeart/2008/layout/HorizontalMultiLevelHierarchy"/>
    <dgm:cxn modelId="{74E92BC7-871A-4EA7-8320-2BFE6FA32DDA}" type="presParOf" srcId="{8A8C2D80-5667-4726-8858-F4C5C74FFB9D}" destId="{A1267C24-A826-45F5-BC79-3BA6624972E5}" srcOrd="1" destOrd="0" presId="urn:microsoft.com/office/officeart/2008/layout/HorizontalMultiLevelHierarchy"/>
    <dgm:cxn modelId="{05065E07-D70D-4A30-B246-050A62B7F604}" type="presParOf" srcId="{A1267C24-A826-45F5-BC79-3BA6624972E5}" destId="{F7A740B3-DDA2-4F8F-9150-11EB79B1AC33}" srcOrd="0" destOrd="0" presId="urn:microsoft.com/office/officeart/2008/layout/HorizontalMultiLevelHierarchy"/>
    <dgm:cxn modelId="{1FBB698D-E3D5-45E2-A1ED-852435605099}" type="presParOf" srcId="{F7A740B3-DDA2-4F8F-9150-11EB79B1AC33}" destId="{2A84C468-8D19-4B9F-9717-4D8FF10960A2}" srcOrd="0" destOrd="0" presId="urn:microsoft.com/office/officeart/2008/layout/HorizontalMultiLevelHierarchy"/>
    <dgm:cxn modelId="{DF0A8AB9-07A5-4EC1-9621-043F807E7F6B}" type="presParOf" srcId="{A1267C24-A826-45F5-BC79-3BA6624972E5}" destId="{A8095451-C3AE-4BC4-A611-FE64C24BAD38}" srcOrd="1" destOrd="0" presId="urn:microsoft.com/office/officeart/2008/layout/HorizontalMultiLevelHierarchy"/>
    <dgm:cxn modelId="{63E8F4AD-7D12-4C58-8454-E421CED0761B}" type="presParOf" srcId="{A8095451-C3AE-4BC4-A611-FE64C24BAD38}" destId="{4A5DC45F-E714-4E83-9F5A-19201F4EDD9C}" srcOrd="0" destOrd="0" presId="urn:microsoft.com/office/officeart/2008/layout/HorizontalMultiLevelHierarchy"/>
    <dgm:cxn modelId="{1A9A54EF-ADB8-4417-9247-0B1D3947D655}" type="presParOf" srcId="{A8095451-C3AE-4BC4-A611-FE64C24BAD38}" destId="{03A79B9F-C132-49D1-9CD4-41FC5DD70A4E}" srcOrd="1" destOrd="0" presId="urn:microsoft.com/office/officeart/2008/layout/HorizontalMultiLevelHierarchy"/>
    <dgm:cxn modelId="{35530E6D-3E49-4938-8586-6AE7CE6DF28A}" type="presParOf" srcId="{A1267C24-A826-45F5-BC79-3BA6624972E5}" destId="{5AA70C89-1655-4985-AC2B-5289AF3EB0E6}" srcOrd="2" destOrd="0" presId="urn:microsoft.com/office/officeart/2008/layout/HorizontalMultiLevelHierarchy"/>
    <dgm:cxn modelId="{98D3024F-B8B3-4997-B3E3-C5D84A1F87DD}" type="presParOf" srcId="{5AA70C89-1655-4985-AC2B-5289AF3EB0E6}" destId="{D0141F25-CA24-45A9-941A-6F0C90B7E6EC}" srcOrd="0" destOrd="0" presId="urn:microsoft.com/office/officeart/2008/layout/HorizontalMultiLevelHierarchy"/>
    <dgm:cxn modelId="{C4D74E6D-E08D-4AF4-9D6B-25A19CE18D55}" type="presParOf" srcId="{A1267C24-A826-45F5-BC79-3BA6624972E5}" destId="{1F9F9624-0897-4069-8812-39AFBC028E59}" srcOrd="3" destOrd="0" presId="urn:microsoft.com/office/officeart/2008/layout/HorizontalMultiLevelHierarchy"/>
    <dgm:cxn modelId="{F0B3BF0B-42D9-4003-A064-59764CE36213}" type="presParOf" srcId="{1F9F9624-0897-4069-8812-39AFBC028E59}" destId="{7C37664B-43B4-4875-8243-85298F458D11}" srcOrd="0" destOrd="0" presId="urn:microsoft.com/office/officeart/2008/layout/HorizontalMultiLevelHierarchy"/>
    <dgm:cxn modelId="{410D006F-3BA4-4E5E-A7F9-D8DA0F823714}" type="presParOf" srcId="{1F9F9624-0897-4069-8812-39AFBC028E59}" destId="{C2FA94B5-BE36-4D80-AF88-299D59842AF5}" srcOrd="1" destOrd="0" presId="urn:microsoft.com/office/officeart/2008/layout/HorizontalMultiLevelHierarchy"/>
    <dgm:cxn modelId="{C5438718-89AD-4AC4-906B-A79CB877EAD6}" type="presParOf" srcId="{C2FA94B5-BE36-4D80-AF88-299D59842AF5}" destId="{3BD7A800-230B-496B-B21F-F482E96173E3}" srcOrd="0" destOrd="0" presId="urn:microsoft.com/office/officeart/2008/layout/HorizontalMultiLevelHierarchy"/>
    <dgm:cxn modelId="{DF3FA61C-C880-41BE-AE21-E7CB43572387}" type="presParOf" srcId="{3BD7A800-230B-496B-B21F-F482E96173E3}" destId="{8D9C7A48-EED4-45A4-8A6C-6151E1B8AF17}" srcOrd="0" destOrd="0" presId="urn:microsoft.com/office/officeart/2008/layout/HorizontalMultiLevelHierarchy"/>
    <dgm:cxn modelId="{7AFF6676-E151-49C8-AA28-2397B3B0748F}" type="presParOf" srcId="{C2FA94B5-BE36-4D80-AF88-299D59842AF5}" destId="{9F92A935-1E40-45C2-9B59-761ECCAD0718}" srcOrd="1" destOrd="0" presId="urn:microsoft.com/office/officeart/2008/layout/HorizontalMultiLevelHierarchy"/>
    <dgm:cxn modelId="{7BD1DE7D-5492-45E7-98B4-ECF81CD35296}" type="presParOf" srcId="{9F92A935-1E40-45C2-9B59-761ECCAD0718}" destId="{AAB1E7F9-5AB5-4D56-9FCC-F7E1CF7405F2}" srcOrd="0" destOrd="0" presId="urn:microsoft.com/office/officeart/2008/layout/HorizontalMultiLevelHierarchy"/>
    <dgm:cxn modelId="{AFB5573B-BC1A-42CD-8315-D44C7D38CD81}" type="presParOf" srcId="{9F92A935-1E40-45C2-9B59-761ECCAD0718}" destId="{57A40835-D05E-435B-BC55-802B0375FB44}" srcOrd="1" destOrd="0" presId="urn:microsoft.com/office/officeart/2008/layout/HorizontalMultiLevelHierarchy"/>
    <dgm:cxn modelId="{BC363EDD-63DB-454C-BAA9-E0A016CE06AC}" type="presParOf" srcId="{C2FA94B5-BE36-4D80-AF88-299D59842AF5}" destId="{6B4FA260-83C4-4F4D-BA9A-E6069F5607D1}" srcOrd="2" destOrd="0" presId="urn:microsoft.com/office/officeart/2008/layout/HorizontalMultiLevelHierarchy"/>
    <dgm:cxn modelId="{F0DC063B-C64A-4FFC-9DD9-BE17A5B20E66}" type="presParOf" srcId="{6B4FA260-83C4-4F4D-BA9A-E6069F5607D1}" destId="{63006B90-2D89-4ADE-80CC-AF24CE5CB496}" srcOrd="0" destOrd="0" presId="urn:microsoft.com/office/officeart/2008/layout/HorizontalMultiLevelHierarchy"/>
    <dgm:cxn modelId="{C89078D9-9F1C-40FB-AC33-D95A4C8DF3E0}" type="presParOf" srcId="{C2FA94B5-BE36-4D80-AF88-299D59842AF5}" destId="{43E01233-F32B-41E7-8523-FDFE5ADF3165}" srcOrd="3" destOrd="0" presId="urn:microsoft.com/office/officeart/2008/layout/HorizontalMultiLevelHierarchy"/>
    <dgm:cxn modelId="{793A9697-96B5-426D-9138-B42C60CD6CA0}" type="presParOf" srcId="{43E01233-F32B-41E7-8523-FDFE5ADF3165}" destId="{EC0F818B-8A0C-4FA7-8BEB-8229C928D0D0}" srcOrd="0" destOrd="0" presId="urn:microsoft.com/office/officeart/2008/layout/HorizontalMultiLevelHierarchy"/>
    <dgm:cxn modelId="{791FAC8C-1EAF-4D9C-ABD6-E5D7D7D5754F}" type="presParOf" srcId="{43E01233-F32B-41E7-8523-FDFE5ADF3165}" destId="{9B2ADB47-DBCF-4F7D-8779-A2E45B22A7EE}" srcOrd="1" destOrd="0" presId="urn:microsoft.com/office/officeart/2008/layout/HorizontalMultiLevelHierarchy"/>
    <dgm:cxn modelId="{D68BE758-DFFB-4993-B856-A3EA560F7211}" type="presParOf" srcId="{A1267C24-A826-45F5-BC79-3BA6624972E5}" destId="{C5EE8457-D70C-4B77-955A-4F453AEE2A2F}" srcOrd="4" destOrd="0" presId="urn:microsoft.com/office/officeart/2008/layout/HorizontalMultiLevelHierarchy"/>
    <dgm:cxn modelId="{B0897DC0-F87B-4E19-B805-48E23479E7A9}" type="presParOf" srcId="{C5EE8457-D70C-4B77-955A-4F453AEE2A2F}" destId="{90AA79D1-3203-426C-AE1A-DADA2E893E99}" srcOrd="0" destOrd="0" presId="urn:microsoft.com/office/officeart/2008/layout/HorizontalMultiLevelHierarchy"/>
    <dgm:cxn modelId="{9793826A-03EB-4284-ACBD-F63F62771330}" type="presParOf" srcId="{A1267C24-A826-45F5-BC79-3BA6624972E5}" destId="{2F5CBEC9-D033-4D66-BDE6-B996CAC65C16}" srcOrd="5" destOrd="0" presId="urn:microsoft.com/office/officeart/2008/layout/HorizontalMultiLevelHierarchy"/>
    <dgm:cxn modelId="{C6B8B65B-065C-475A-A9A6-4B3F05A046D0}" type="presParOf" srcId="{2F5CBEC9-D033-4D66-BDE6-B996CAC65C16}" destId="{D6CC89B3-2958-4202-B791-DE473DCB2E98}" srcOrd="0" destOrd="0" presId="urn:microsoft.com/office/officeart/2008/layout/HorizontalMultiLevelHierarchy"/>
    <dgm:cxn modelId="{B137ACAE-2EE2-40E3-8A03-06078757F517}" type="presParOf" srcId="{2F5CBEC9-D033-4D66-BDE6-B996CAC65C16}" destId="{1ECB54A6-2B79-4D3E-852C-5A507731A09E}" srcOrd="1" destOrd="0" presId="urn:microsoft.com/office/officeart/2008/layout/HorizontalMultiLevelHierarchy"/>
    <dgm:cxn modelId="{CC30D8B8-DD85-439F-BBFF-C59D1340FE40}" type="presParOf" srcId="{1ECB54A6-2B79-4D3E-852C-5A507731A09E}" destId="{1CB505DB-3CD1-49D6-8F38-ACD7A5C7AC3B}" srcOrd="0" destOrd="0" presId="urn:microsoft.com/office/officeart/2008/layout/HorizontalMultiLevelHierarchy"/>
    <dgm:cxn modelId="{79D6740D-0D80-4C34-8077-8A50B5865B38}" type="presParOf" srcId="{1CB505DB-3CD1-49D6-8F38-ACD7A5C7AC3B}" destId="{BEFF443B-1CA1-4A69-BF56-A503B438B725}" srcOrd="0" destOrd="0" presId="urn:microsoft.com/office/officeart/2008/layout/HorizontalMultiLevelHierarchy"/>
    <dgm:cxn modelId="{51C4B616-1B95-4D78-821A-D392F3207E70}" type="presParOf" srcId="{1ECB54A6-2B79-4D3E-852C-5A507731A09E}" destId="{3FBDA144-B2DD-4A4B-B56D-249A0F7E621D}" srcOrd="1" destOrd="0" presId="urn:microsoft.com/office/officeart/2008/layout/HorizontalMultiLevelHierarchy"/>
    <dgm:cxn modelId="{EC661B0C-3628-4301-98F4-5C6FC1A13DB3}" type="presParOf" srcId="{3FBDA144-B2DD-4A4B-B56D-249A0F7E621D}" destId="{4C6DBED5-C51D-4BE5-B178-4DDCE491AC54}" srcOrd="0" destOrd="0" presId="urn:microsoft.com/office/officeart/2008/layout/HorizontalMultiLevelHierarchy"/>
    <dgm:cxn modelId="{93709B06-4D86-41B3-95C6-445D861A0DE2}" type="presParOf" srcId="{3FBDA144-B2DD-4A4B-B56D-249A0F7E621D}" destId="{DC926D80-9C91-469E-AE6D-DFAAE13D786E}" srcOrd="1" destOrd="0" presId="urn:microsoft.com/office/officeart/2008/layout/HorizontalMultiLevelHierarchy"/>
    <dgm:cxn modelId="{BC2FD885-FF15-462F-A60F-4CFC72BE0521}" type="presParOf" srcId="{DC926D80-9C91-469E-AE6D-DFAAE13D786E}" destId="{6582F8CA-5A35-43E6-ADFD-8B3ECF14F6A6}" srcOrd="0" destOrd="0" presId="urn:microsoft.com/office/officeart/2008/layout/HorizontalMultiLevelHierarchy"/>
    <dgm:cxn modelId="{D9B40257-3777-4447-8716-BC5F43994288}" type="presParOf" srcId="{6582F8CA-5A35-43E6-ADFD-8B3ECF14F6A6}" destId="{A3894462-B82B-4247-A1EC-D5E1D36C8584}" srcOrd="0" destOrd="0" presId="urn:microsoft.com/office/officeart/2008/layout/HorizontalMultiLevelHierarchy"/>
    <dgm:cxn modelId="{A877B95E-68BC-4EA1-808C-F414E7327905}" type="presParOf" srcId="{DC926D80-9C91-469E-AE6D-DFAAE13D786E}" destId="{1A38CD20-76B1-4E7E-BCD7-ECDD8E71E172}" srcOrd="1" destOrd="0" presId="urn:microsoft.com/office/officeart/2008/layout/HorizontalMultiLevelHierarchy"/>
    <dgm:cxn modelId="{5BD4681B-E412-45FD-8974-0531FABCA31A}" type="presParOf" srcId="{1A38CD20-76B1-4E7E-BCD7-ECDD8E71E172}" destId="{1540A6F6-9FD2-435E-B7FC-6750A4BD5123}" srcOrd="0" destOrd="0" presId="urn:microsoft.com/office/officeart/2008/layout/HorizontalMultiLevelHierarchy"/>
    <dgm:cxn modelId="{202772EE-0278-49DC-9FD3-67D179BD7489}" type="presParOf" srcId="{1A38CD20-76B1-4E7E-BCD7-ECDD8E71E172}" destId="{1A21CC91-0EAC-4D8C-A9E6-1714865A4319}" srcOrd="1" destOrd="0" presId="urn:microsoft.com/office/officeart/2008/layout/HorizontalMultiLevelHierarchy"/>
    <dgm:cxn modelId="{9962EADE-ED16-4126-B410-BC13B8CFADD1}" type="presParOf" srcId="{DC926D80-9C91-469E-AE6D-DFAAE13D786E}" destId="{1577AE62-63A7-4AE8-AF99-11359B9D1623}" srcOrd="2" destOrd="0" presId="urn:microsoft.com/office/officeart/2008/layout/HorizontalMultiLevelHierarchy"/>
    <dgm:cxn modelId="{24E8E57E-25A2-43FE-B07D-7EE2AB3CDEF8}" type="presParOf" srcId="{1577AE62-63A7-4AE8-AF99-11359B9D1623}" destId="{38D6FC84-C39B-4E05-AAC5-DF532A4A30AE}" srcOrd="0" destOrd="0" presId="urn:microsoft.com/office/officeart/2008/layout/HorizontalMultiLevelHierarchy"/>
    <dgm:cxn modelId="{B9DC33B0-20D8-4A94-942F-115901482E81}" type="presParOf" srcId="{DC926D80-9C91-469E-AE6D-DFAAE13D786E}" destId="{F25C971D-E3D3-4EBA-89C1-72E730BEF861}" srcOrd="3" destOrd="0" presId="urn:microsoft.com/office/officeart/2008/layout/HorizontalMultiLevelHierarchy"/>
    <dgm:cxn modelId="{04379BB9-6965-4919-8FBB-FB5F1A892446}" type="presParOf" srcId="{F25C971D-E3D3-4EBA-89C1-72E730BEF861}" destId="{56A1CAEE-DEC2-4A23-82C8-635C86C19BB3}" srcOrd="0" destOrd="0" presId="urn:microsoft.com/office/officeart/2008/layout/HorizontalMultiLevelHierarchy"/>
    <dgm:cxn modelId="{182038B2-457A-4796-BB9C-4F90ED35482D}" type="presParOf" srcId="{F25C971D-E3D3-4EBA-89C1-72E730BEF861}" destId="{8313288D-298A-4819-955F-67DA87FE534B}" srcOrd="1" destOrd="0" presId="urn:microsoft.com/office/officeart/2008/layout/HorizontalMultiLevelHierarchy"/>
    <dgm:cxn modelId="{54E8B3DE-509E-4722-A5E3-744BCCCE916B}" type="presParOf" srcId="{DC926D80-9C91-469E-AE6D-DFAAE13D786E}" destId="{88C47479-2C5F-49BD-8C7C-3696843F3857}" srcOrd="4" destOrd="0" presId="urn:microsoft.com/office/officeart/2008/layout/HorizontalMultiLevelHierarchy"/>
    <dgm:cxn modelId="{587B8931-DE9B-4383-B0F3-9D58D48375E2}" type="presParOf" srcId="{88C47479-2C5F-49BD-8C7C-3696843F3857}" destId="{6CCB4B0E-BD7A-4605-BE7D-CEF66D5F4641}" srcOrd="0" destOrd="0" presId="urn:microsoft.com/office/officeart/2008/layout/HorizontalMultiLevelHierarchy"/>
    <dgm:cxn modelId="{9F5FE67A-2465-4265-B96A-753899485ECA}" type="presParOf" srcId="{DC926D80-9C91-469E-AE6D-DFAAE13D786E}" destId="{209FD622-2E21-455B-8638-2192C2E0DA91}" srcOrd="5" destOrd="0" presId="urn:microsoft.com/office/officeart/2008/layout/HorizontalMultiLevelHierarchy"/>
    <dgm:cxn modelId="{64073C68-465B-4651-A618-1A282AD6457D}" type="presParOf" srcId="{209FD622-2E21-455B-8638-2192C2E0DA91}" destId="{F1E35A4A-599D-4C26-A908-DD42813F6A90}" srcOrd="0" destOrd="0" presId="urn:microsoft.com/office/officeart/2008/layout/HorizontalMultiLevelHierarchy"/>
    <dgm:cxn modelId="{BE231B6D-87B8-4C81-9DB3-9CD3D87E0308}" type="presParOf" srcId="{209FD622-2E21-455B-8638-2192C2E0DA91}" destId="{EF94C480-B172-49ED-BB72-98830C6E5671}" srcOrd="1" destOrd="0" presId="urn:microsoft.com/office/officeart/2008/layout/HorizontalMultiLevelHierarchy"/>
    <dgm:cxn modelId="{EFCC37F2-5DC7-43DD-9CA9-8EF341EEA423}" type="presParOf" srcId="{1ECB54A6-2B79-4D3E-852C-5A507731A09E}" destId="{9A80D1B7-2BFC-4D3C-B8DF-D393111B31CD}" srcOrd="2" destOrd="0" presId="urn:microsoft.com/office/officeart/2008/layout/HorizontalMultiLevelHierarchy"/>
    <dgm:cxn modelId="{45201561-4E86-49ED-B120-30394066B95D}" type="presParOf" srcId="{9A80D1B7-2BFC-4D3C-B8DF-D393111B31CD}" destId="{8DB603A4-AA12-45C8-9D27-66B0B87FE672}" srcOrd="0" destOrd="0" presId="urn:microsoft.com/office/officeart/2008/layout/HorizontalMultiLevelHierarchy"/>
    <dgm:cxn modelId="{9E9AF7D4-F062-42F5-B4DA-AD81B2C96B50}" type="presParOf" srcId="{1ECB54A6-2B79-4D3E-852C-5A507731A09E}" destId="{78E99007-C808-4F5F-BF79-D05DB5D99CD8}" srcOrd="3" destOrd="0" presId="urn:microsoft.com/office/officeart/2008/layout/HorizontalMultiLevelHierarchy"/>
    <dgm:cxn modelId="{6B17DEA0-F5FE-4BE8-B7EC-0B8ED5572DBB}" type="presParOf" srcId="{78E99007-C808-4F5F-BF79-D05DB5D99CD8}" destId="{492061EC-BD17-47D8-A4CB-EDC5F9B8A05A}" srcOrd="0" destOrd="0" presId="urn:microsoft.com/office/officeart/2008/layout/HorizontalMultiLevelHierarchy"/>
    <dgm:cxn modelId="{8A15E4E8-3587-447F-98D1-DB9EA3E4F462}" type="presParOf" srcId="{78E99007-C808-4F5F-BF79-D05DB5D99CD8}" destId="{CAF97899-BDBE-4B84-BBBA-5A8219490B1F}" srcOrd="1" destOrd="0" presId="urn:microsoft.com/office/officeart/2008/layout/HorizontalMultiLevelHierarchy"/>
    <dgm:cxn modelId="{235F8E33-4356-402B-BDF6-81D93B97E09C}" type="presParOf" srcId="{CAF97899-BDBE-4B84-BBBA-5A8219490B1F}" destId="{7DF13B21-2A55-405B-A670-57C86FDFD55F}" srcOrd="0" destOrd="0" presId="urn:microsoft.com/office/officeart/2008/layout/HorizontalMultiLevelHierarchy"/>
    <dgm:cxn modelId="{7CDDD070-E140-482B-B182-051767464F07}" type="presParOf" srcId="{7DF13B21-2A55-405B-A670-57C86FDFD55F}" destId="{16CB81A7-2018-404A-8B54-D1E69A70ED9D}" srcOrd="0" destOrd="0" presId="urn:microsoft.com/office/officeart/2008/layout/HorizontalMultiLevelHierarchy"/>
    <dgm:cxn modelId="{AC26073A-7CA8-4903-88E9-6757091D24D6}" type="presParOf" srcId="{CAF97899-BDBE-4B84-BBBA-5A8219490B1F}" destId="{B32D89D1-592D-48D1-9E29-8C3B5E6BE689}" srcOrd="1" destOrd="0" presId="urn:microsoft.com/office/officeart/2008/layout/HorizontalMultiLevelHierarchy"/>
    <dgm:cxn modelId="{E793CBC5-D3D3-42D9-A6B4-706F320E1F26}" type="presParOf" srcId="{B32D89D1-592D-48D1-9E29-8C3B5E6BE689}" destId="{171D201B-D657-4C1A-A895-4957CD0EA268}" srcOrd="0" destOrd="0" presId="urn:microsoft.com/office/officeart/2008/layout/HorizontalMultiLevelHierarchy"/>
    <dgm:cxn modelId="{008BA7F7-06AC-461F-A3FA-D4B4FCABAD93}" type="presParOf" srcId="{B32D89D1-592D-48D1-9E29-8C3B5E6BE689}" destId="{74009393-6018-4F65-9A82-DC7BF4C6FED8}" srcOrd="1" destOrd="0" presId="urn:microsoft.com/office/officeart/2008/layout/HorizontalMultiLevelHierarchy"/>
    <dgm:cxn modelId="{ABE4A87F-7EAE-4B40-852C-C2D949E30B3B}" type="presParOf" srcId="{CAF97899-BDBE-4B84-BBBA-5A8219490B1F}" destId="{582BBAD3-8D23-4AC8-9F2F-FB741843C3CA}" srcOrd="2" destOrd="0" presId="urn:microsoft.com/office/officeart/2008/layout/HorizontalMultiLevelHierarchy"/>
    <dgm:cxn modelId="{1FFCE108-841D-4B05-BE21-79788D3B5102}" type="presParOf" srcId="{582BBAD3-8D23-4AC8-9F2F-FB741843C3CA}" destId="{49CB0FCC-C4AE-4D01-A70A-2C8E3C9117F5}" srcOrd="0" destOrd="0" presId="urn:microsoft.com/office/officeart/2008/layout/HorizontalMultiLevelHierarchy"/>
    <dgm:cxn modelId="{DE9EDD2A-26A6-4775-BA71-1C88E2608944}" type="presParOf" srcId="{CAF97899-BDBE-4B84-BBBA-5A8219490B1F}" destId="{F4D55E29-E18D-4365-9007-724A9F187315}" srcOrd="3" destOrd="0" presId="urn:microsoft.com/office/officeart/2008/layout/HorizontalMultiLevelHierarchy"/>
    <dgm:cxn modelId="{C681F488-574D-4A04-9D15-3E55B33B6731}" type="presParOf" srcId="{F4D55E29-E18D-4365-9007-724A9F187315}" destId="{FC1730C3-A7A1-4381-BB19-0D1FFD2FEF5B}" srcOrd="0" destOrd="0" presId="urn:microsoft.com/office/officeart/2008/layout/HorizontalMultiLevelHierarchy"/>
    <dgm:cxn modelId="{37A7C80C-345C-4C06-8CDD-022525FE5E99}" type="presParOf" srcId="{F4D55E29-E18D-4365-9007-724A9F187315}" destId="{1BD7EE79-0405-4F51-BB17-60C0D388A4FD}" srcOrd="1" destOrd="0" presId="urn:microsoft.com/office/officeart/2008/layout/HorizontalMultiLevelHierarchy"/>
    <dgm:cxn modelId="{88B673F1-A842-462C-9238-90B95759BC94}" type="presParOf" srcId="{1BD7EE79-0405-4F51-BB17-60C0D388A4FD}" destId="{511A1E40-C127-44EF-A382-89E214E89279}" srcOrd="0" destOrd="0" presId="urn:microsoft.com/office/officeart/2008/layout/HorizontalMultiLevelHierarchy"/>
    <dgm:cxn modelId="{9A54AC2C-B5DE-44EF-B966-56EDA5C800B8}" type="presParOf" srcId="{511A1E40-C127-44EF-A382-89E214E89279}" destId="{C98C54DC-16B5-4F6A-A41A-97093900CF73}" srcOrd="0" destOrd="0" presId="urn:microsoft.com/office/officeart/2008/layout/HorizontalMultiLevelHierarchy"/>
    <dgm:cxn modelId="{A4653265-4952-432C-AD4D-87F8BE21792A}" type="presParOf" srcId="{1BD7EE79-0405-4F51-BB17-60C0D388A4FD}" destId="{E012AAAE-4500-43B4-AADA-371C41E726D5}" srcOrd="1" destOrd="0" presId="urn:microsoft.com/office/officeart/2008/layout/HorizontalMultiLevelHierarchy"/>
    <dgm:cxn modelId="{6677F9F3-88B7-4A15-92CE-8635BFD94BDA}" type="presParOf" srcId="{E012AAAE-4500-43B4-AADA-371C41E726D5}" destId="{66BCA619-5F3F-4A98-973B-6CD5D245DAF7}" srcOrd="0" destOrd="0" presId="urn:microsoft.com/office/officeart/2008/layout/HorizontalMultiLevelHierarchy"/>
    <dgm:cxn modelId="{89E64164-CD3D-45D2-9B44-ECB7C1B7424A}" type="presParOf" srcId="{E012AAAE-4500-43B4-AADA-371C41E726D5}" destId="{C8763141-251B-48DD-A948-05BA0D587D71}" srcOrd="1" destOrd="0" presId="urn:microsoft.com/office/officeart/2008/layout/HorizontalMultiLevelHierarchy"/>
    <dgm:cxn modelId="{20A8AFED-2C55-4BE5-8615-1DBA31E0308C}" type="presParOf" srcId="{1BD7EE79-0405-4F51-BB17-60C0D388A4FD}" destId="{A144BECB-154A-4511-863E-20DB043FB065}" srcOrd="2" destOrd="0" presId="urn:microsoft.com/office/officeart/2008/layout/HorizontalMultiLevelHierarchy"/>
    <dgm:cxn modelId="{0800F82D-7332-406A-9F55-B547DC738788}" type="presParOf" srcId="{A144BECB-154A-4511-863E-20DB043FB065}" destId="{C4483D26-37F4-4890-9325-CE40FAC264F8}" srcOrd="0" destOrd="0" presId="urn:microsoft.com/office/officeart/2008/layout/HorizontalMultiLevelHierarchy"/>
    <dgm:cxn modelId="{3FB7D9B0-BF1C-4F78-98D8-9819035F24BD}" type="presParOf" srcId="{1BD7EE79-0405-4F51-BB17-60C0D388A4FD}" destId="{B5DFDA14-3F2C-46E8-8E04-BACA442305D1}" srcOrd="3" destOrd="0" presId="urn:microsoft.com/office/officeart/2008/layout/HorizontalMultiLevelHierarchy"/>
    <dgm:cxn modelId="{367FE6DE-1F43-4FB7-936A-0683BD141423}" type="presParOf" srcId="{B5DFDA14-3F2C-46E8-8E04-BACA442305D1}" destId="{066E8B79-321D-428E-AD3D-D07AC563099D}" srcOrd="0" destOrd="0" presId="urn:microsoft.com/office/officeart/2008/layout/HorizontalMultiLevelHierarchy"/>
    <dgm:cxn modelId="{1977C7C7-5A83-4926-B09F-68E0E1CC0F00}" type="presParOf" srcId="{B5DFDA14-3F2C-46E8-8E04-BACA442305D1}" destId="{043CA54A-D211-4942-B4FC-3D4061009DC0}" srcOrd="1" destOrd="0" presId="urn:microsoft.com/office/officeart/2008/layout/HorizontalMultiLevelHierarchy"/>
    <dgm:cxn modelId="{0E0B6A28-694E-4F43-91D2-6A3E1E903390}" type="presParOf" srcId="{CAF97899-BDBE-4B84-BBBA-5A8219490B1F}" destId="{CAC92C48-9C74-49BB-A1C0-CAAD2C987B8C}" srcOrd="4" destOrd="0" presId="urn:microsoft.com/office/officeart/2008/layout/HorizontalMultiLevelHierarchy"/>
    <dgm:cxn modelId="{93EC5AC6-B1D3-42DE-A03A-171F4678E049}" type="presParOf" srcId="{CAC92C48-9C74-49BB-A1C0-CAAD2C987B8C}" destId="{AD1926BB-1939-4ABF-A153-320D7E05B22E}" srcOrd="0" destOrd="0" presId="urn:microsoft.com/office/officeart/2008/layout/HorizontalMultiLevelHierarchy"/>
    <dgm:cxn modelId="{0962BB83-AD5F-44F3-8A73-F156DD42B2C5}" type="presParOf" srcId="{CAF97899-BDBE-4B84-BBBA-5A8219490B1F}" destId="{5F0F67D6-81EC-4851-B038-CBF9595BD74B}" srcOrd="5" destOrd="0" presId="urn:microsoft.com/office/officeart/2008/layout/HorizontalMultiLevelHierarchy"/>
    <dgm:cxn modelId="{6C873579-7296-40B6-8A6F-33FDB3FAD7CE}" type="presParOf" srcId="{5F0F67D6-81EC-4851-B038-CBF9595BD74B}" destId="{951F627D-DF6E-402D-99E8-3120FF682C3A}" srcOrd="0" destOrd="0" presId="urn:microsoft.com/office/officeart/2008/layout/HorizontalMultiLevelHierarchy"/>
    <dgm:cxn modelId="{101E2BFE-2561-4FD4-84CA-300B71D4E4C8}" type="presParOf" srcId="{5F0F67D6-81EC-4851-B038-CBF9595BD74B}" destId="{50CA6E3B-F65C-47F1-A9B0-C025FD744964}" srcOrd="1" destOrd="0" presId="urn:microsoft.com/office/officeart/2008/layout/HorizontalMultiLevelHierarchy"/>
    <dgm:cxn modelId="{F4465C06-3296-4860-A79B-38404BDFE8FD}" type="presParOf" srcId="{50CA6E3B-F65C-47F1-A9B0-C025FD744964}" destId="{347D0181-8B2F-46D1-9396-31B74E5E015F}" srcOrd="0" destOrd="0" presId="urn:microsoft.com/office/officeart/2008/layout/HorizontalMultiLevelHierarchy"/>
    <dgm:cxn modelId="{6B820AE5-7D6B-4A9D-95B4-D39A32095F83}" type="presParOf" srcId="{347D0181-8B2F-46D1-9396-31B74E5E015F}" destId="{62C43063-CB30-4FD6-805B-C3EAFE7F57FF}" srcOrd="0" destOrd="0" presId="urn:microsoft.com/office/officeart/2008/layout/HorizontalMultiLevelHierarchy"/>
    <dgm:cxn modelId="{6EFAB120-12F7-47D0-B579-7E304945012E}" type="presParOf" srcId="{50CA6E3B-F65C-47F1-A9B0-C025FD744964}" destId="{378CE980-0E7C-4231-9E86-AB6B7B509621}" srcOrd="1" destOrd="0" presId="urn:microsoft.com/office/officeart/2008/layout/HorizontalMultiLevelHierarchy"/>
    <dgm:cxn modelId="{1DA10E3F-5035-4F7D-88A7-20CD7E61966A}" type="presParOf" srcId="{378CE980-0E7C-4231-9E86-AB6B7B509621}" destId="{7A6EB640-2324-455C-B093-89017A699F7D}" srcOrd="0" destOrd="0" presId="urn:microsoft.com/office/officeart/2008/layout/HorizontalMultiLevelHierarchy"/>
    <dgm:cxn modelId="{C1C30563-6E2A-47C0-9F5B-D5419E3A026B}" type="presParOf" srcId="{378CE980-0E7C-4231-9E86-AB6B7B509621}" destId="{5E3E605F-A3CE-4D7E-95B8-BF4B52C522E7}" srcOrd="1" destOrd="0" presId="urn:microsoft.com/office/officeart/2008/layout/HorizontalMultiLevelHierarchy"/>
    <dgm:cxn modelId="{A92F0C7E-1B5C-4999-B949-D99BFFE931C3}" type="presParOf" srcId="{CAF97899-BDBE-4B84-BBBA-5A8219490B1F}" destId="{4DA2882E-E468-487A-B1ED-6B03EE203F75}" srcOrd="6" destOrd="0" presId="urn:microsoft.com/office/officeart/2008/layout/HorizontalMultiLevelHierarchy"/>
    <dgm:cxn modelId="{DECC9181-2367-4AF2-BC28-5CFFD0E787BB}" type="presParOf" srcId="{4DA2882E-E468-487A-B1ED-6B03EE203F75}" destId="{9B33E31B-05B2-4BF6-82C0-51900D69E34F}" srcOrd="0" destOrd="0" presId="urn:microsoft.com/office/officeart/2008/layout/HorizontalMultiLevelHierarchy"/>
    <dgm:cxn modelId="{154A0F52-8CDA-47FB-969F-D72C972996E9}" type="presParOf" srcId="{CAF97899-BDBE-4B84-BBBA-5A8219490B1F}" destId="{15F67408-3837-49E1-BCEF-F113897CFF3A}" srcOrd="7" destOrd="0" presId="urn:microsoft.com/office/officeart/2008/layout/HorizontalMultiLevelHierarchy"/>
    <dgm:cxn modelId="{EFBCD45A-CBAC-46AC-AB5D-C5F80A9B76CB}" type="presParOf" srcId="{15F67408-3837-49E1-BCEF-F113897CFF3A}" destId="{57CB6E36-D22C-4815-9441-FDA92A8E1A20}" srcOrd="0" destOrd="0" presId="urn:microsoft.com/office/officeart/2008/layout/HorizontalMultiLevelHierarchy"/>
    <dgm:cxn modelId="{95704024-9202-44B6-9E57-3C89D3E7F77C}" type="presParOf" srcId="{15F67408-3837-49E1-BCEF-F113897CFF3A}" destId="{5AE74D1D-C85D-4191-9F83-6F40B9F86A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DB3BF-83B9-4EC0-A7B2-B4031BB213BD}">
      <dsp:nvSpPr>
        <dsp:cNvPr id="0" name=""/>
        <dsp:cNvSpPr/>
      </dsp:nvSpPr>
      <dsp:spPr>
        <a:xfrm>
          <a:off x="498010" y="2690"/>
          <a:ext cx="4631425" cy="9509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kern="1200" dirty="0">
              <a:latin typeface="+mj-ea"/>
              <a:ea typeface="+mj-ea"/>
            </a:rPr>
            <a:t>类型特点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525862" y="30542"/>
        <a:ext cx="4575721" cy="895234"/>
      </dsp:txXfrm>
    </dsp:sp>
    <dsp:sp modelId="{38A43DB5-40DB-434E-8228-70C90ADAC2C1}">
      <dsp:nvSpPr>
        <dsp:cNvPr id="0" name=""/>
        <dsp:cNvSpPr/>
      </dsp:nvSpPr>
      <dsp:spPr>
        <a:xfrm>
          <a:off x="961152" y="953629"/>
          <a:ext cx="463142" cy="107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892"/>
              </a:lnTo>
              <a:lnTo>
                <a:pt x="463142" y="10708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7161-9C87-4B32-B4E3-EA759E1D48AF}">
      <dsp:nvSpPr>
        <dsp:cNvPr id="0" name=""/>
        <dsp:cNvSpPr/>
      </dsp:nvSpPr>
      <dsp:spPr>
        <a:xfrm>
          <a:off x="1424295" y="1310593"/>
          <a:ext cx="3705140" cy="1427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 dirty="0">
              <a:latin typeface="+mj-ea"/>
              <a:ea typeface="+mj-ea"/>
            </a:rPr>
            <a:t>只有引用型操作，没有加工型操作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1466116" y="1352414"/>
        <a:ext cx="3621498" cy="1344215"/>
      </dsp:txXfrm>
    </dsp:sp>
    <dsp:sp modelId="{2D538E41-8BB0-4C5D-A1C8-CE1A2B0A9052}">
      <dsp:nvSpPr>
        <dsp:cNvPr id="0" name=""/>
        <dsp:cNvSpPr/>
      </dsp:nvSpPr>
      <dsp:spPr>
        <a:xfrm>
          <a:off x="961152" y="953629"/>
          <a:ext cx="463142" cy="2855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714"/>
              </a:lnTo>
              <a:lnTo>
                <a:pt x="463142" y="28557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AF1D0-0631-4D5A-90A1-CABA9482D2CB}">
      <dsp:nvSpPr>
        <dsp:cNvPr id="0" name=""/>
        <dsp:cNvSpPr/>
      </dsp:nvSpPr>
      <dsp:spPr>
        <a:xfrm>
          <a:off x="1424295" y="3095415"/>
          <a:ext cx="3705140" cy="1427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>
              <a:latin typeface="+mj-ea"/>
              <a:ea typeface="+mj-ea"/>
            </a:rPr>
            <a:t>数组可以是多维结构，但存储空间是一维的</a:t>
          </a:r>
          <a:endParaRPr lang="zh-CN" altLang="en-US" sz="2800" kern="1200">
            <a:latin typeface="+mj-ea"/>
            <a:ea typeface="+mj-ea"/>
          </a:endParaRPr>
        </a:p>
      </dsp:txBody>
      <dsp:txXfrm>
        <a:off x="1466116" y="3137236"/>
        <a:ext cx="3621498" cy="1344215"/>
      </dsp:txXfrm>
    </dsp:sp>
    <dsp:sp modelId="{58B316DC-1A39-4FB4-9D7B-FFC492D8A9CB}">
      <dsp:nvSpPr>
        <dsp:cNvPr id="0" name=""/>
        <dsp:cNvSpPr/>
      </dsp:nvSpPr>
      <dsp:spPr>
        <a:xfrm>
          <a:off x="5843364" y="2690"/>
          <a:ext cx="4631425" cy="9509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kern="1200">
              <a:latin typeface="+mj-ea"/>
              <a:ea typeface="+mj-ea"/>
            </a:rPr>
            <a:t>两种顺序映象方式</a:t>
          </a:r>
          <a:endParaRPr lang="zh-CN" altLang="en-US" sz="3200" kern="1200">
            <a:latin typeface="+mj-ea"/>
            <a:ea typeface="+mj-ea"/>
          </a:endParaRPr>
        </a:p>
      </dsp:txBody>
      <dsp:txXfrm>
        <a:off x="5871216" y="30542"/>
        <a:ext cx="4575721" cy="895234"/>
      </dsp:txXfrm>
    </dsp:sp>
    <dsp:sp modelId="{AB6FA9C8-F725-46F2-82E9-FEC0D99658D3}">
      <dsp:nvSpPr>
        <dsp:cNvPr id="0" name=""/>
        <dsp:cNvSpPr/>
      </dsp:nvSpPr>
      <dsp:spPr>
        <a:xfrm>
          <a:off x="6306506" y="953629"/>
          <a:ext cx="463142" cy="107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892"/>
              </a:lnTo>
              <a:lnTo>
                <a:pt x="463142" y="10708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6AB4F-8D5C-4442-99CD-716D2AD9630A}">
      <dsp:nvSpPr>
        <dsp:cNvPr id="0" name=""/>
        <dsp:cNvSpPr/>
      </dsp:nvSpPr>
      <dsp:spPr>
        <a:xfrm>
          <a:off x="6769649" y="1310593"/>
          <a:ext cx="3705140" cy="1427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kumimoji="1" lang="zh-CN" sz="2800" kern="1200" dirty="0">
              <a:latin typeface="+mj-ea"/>
              <a:ea typeface="+mj-ea"/>
            </a:rPr>
            <a:t>以行序为主序</a:t>
          </a:r>
          <a:endParaRPr kumimoji="1" lang="en-US" altLang="zh-CN" sz="2800" kern="1200" dirty="0">
            <a:latin typeface="+mj-ea"/>
            <a:ea typeface="+mj-ea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kumimoji="1" lang="zh-CN" sz="2800" kern="1200" dirty="0">
              <a:latin typeface="+mj-ea"/>
              <a:ea typeface="+mj-ea"/>
            </a:rPr>
            <a:t>低下标优先</a:t>
          </a:r>
          <a:endParaRPr lang="zh-CN" sz="2800" kern="1200" dirty="0">
            <a:latin typeface="+mj-ea"/>
            <a:ea typeface="+mj-ea"/>
          </a:endParaRPr>
        </a:p>
      </dsp:txBody>
      <dsp:txXfrm>
        <a:off x="6811470" y="1352414"/>
        <a:ext cx="3621498" cy="1344215"/>
      </dsp:txXfrm>
    </dsp:sp>
    <dsp:sp modelId="{B5F2C2EF-9B98-4623-AD71-4AD51C9350D7}">
      <dsp:nvSpPr>
        <dsp:cNvPr id="0" name=""/>
        <dsp:cNvSpPr/>
      </dsp:nvSpPr>
      <dsp:spPr>
        <a:xfrm>
          <a:off x="6306506" y="953629"/>
          <a:ext cx="463142" cy="2855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714"/>
              </a:lnTo>
              <a:lnTo>
                <a:pt x="463142" y="28557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4D85B-8957-44E9-8A1F-8E0AB3ABB2F9}">
      <dsp:nvSpPr>
        <dsp:cNvPr id="0" name=""/>
        <dsp:cNvSpPr/>
      </dsp:nvSpPr>
      <dsp:spPr>
        <a:xfrm>
          <a:off x="6769649" y="3095415"/>
          <a:ext cx="3705140" cy="1427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800" kern="1200" dirty="0">
              <a:latin typeface="+mj-ea"/>
              <a:ea typeface="+mj-ea"/>
            </a:rPr>
            <a:t>以列序为主序</a:t>
          </a:r>
          <a:endParaRPr kumimoji="1" lang="en-US" sz="2800" kern="1200" dirty="0">
            <a:latin typeface="+mj-ea"/>
            <a:ea typeface="+mj-ea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800" kern="1200" dirty="0">
              <a:latin typeface="+mj-ea"/>
              <a:ea typeface="+mj-ea"/>
            </a:rPr>
            <a:t>高下标优先</a:t>
          </a:r>
          <a:endParaRPr lang="zh-CN" sz="2800" kern="1200" dirty="0">
            <a:latin typeface="+mj-ea"/>
            <a:ea typeface="+mj-ea"/>
          </a:endParaRPr>
        </a:p>
      </dsp:txBody>
      <dsp:txXfrm>
        <a:off x="6811470" y="3137236"/>
        <a:ext cx="3621498" cy="134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91DD7-89E1-4FFE-B840-83219EEAB7DC}">
      <dsp:nvSpPr>
        <dsp:cNvPr id="0" name=""/>
        <dsp:cNvSpPr/>
      </dsp:nvSpPr>
      <dsp:spPr>
        <a:xfrm>
          <a:off x="1178861" y="2262981"/>
          <a:ext cx="432666" cy="1570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333" y="0"/>
              </a:lnTo>
              <a:lnTo>
                <a:pt x="216333" y="1570823"/>
              </a:lnTo>
              <a:lnTo>
                <a:pt x="432666" y="15708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+mn-lt"/>
            <a:ea typeface="+mj-ea"/>
          </a:endParaRPr>
        </a:p>
      </dsp:txBody>
      <dsp:txXfrm>
        <a:off x="1354461" y="3007660"/>
        <a:ext cx="81466" cy="81466"/>
      </dsp:txXfrm>
    </dsp:sp>
    <dsp:sp modelId="{62939553-EBD3-43ED-BC5F-C2316648399A}">
      <dsp:nvSpPr>
        <dsp:cNvPr id="0" name=""/>
        <dsp:cNvSpPr/>
      </dsp:nvSpPr>
      <dsp:spPr>
        <a:xfrm>
          <a:off x="5060913" y="2262981"/>
          <a:ext cx="418374" cy="503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187" y="0"/>
              </a:lnTo>
              <a:lnTo>
                <a:pt x="209187" y="503627"/>
              </a:lnTo>
              <a:lnTo>
                <a:pt x="418374" y="5036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+mn-lt"/>
            <a:ea typeface="+mj-ea"/>
          </a:endParaRPr>
        </a:p>
      </dsp:txBody>
      <dsp:txXfrm>
        <a:off x="5253732" y="2498426"/>
        <a:ext cx="32736" cy="32736"/>
      </dsp:txXfrm>
    </dsp:sp>
    <dsp:sp modelId="{8378AA75-A4EB-49B5-A7CA-FADF6844347F}">
      <dsp:nvSpPr>
        <dsp:cNvPr id="0" name=""/>
        <dsp:cNvSpPr/>
      </dsp:nvSpPr>
      <dsp:spPr>
        <a:xfrm>
          <a:off x="5060913" y="1759354"/>
          <a:ext cx="418374" cy="503627"/>
        </a:xfrm>
        <a:custGeom>
          <a:avLst/>
          <a:gdLst/>
          <a:ahLst/>
          <a:cxnLst/>
          <a:rect l="0" t="0" r="0" b="0"/>
          <a:pathLst>
            <a:path>
              <a:moveTo>
                <a:pt x="0" y="503627"/>
              </a:moveTo>
              <a:lnTo>
                <a:pt x="209187" y="503627"/>
              </a:lnTo>
              <a:lnTo>
                <a:pt x="209187" y="0"/>
              </a:lnTo>
              <a:lnTo>
                <a:pt x="41837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+mn-lt"/>
            <a:ea typeface="+mj-ea"/>
          </a:endParaRPr>
        </a:p>
      </dsp:txBody>
      <dsp:txXfrm>
        <a:off x="5253732" y="1994799"/>
        <a:ext cx="32736" cy="32736"/>
      </dsp:txXfrm>
    </dsp:sp>
    <dsp:sp modelId="{966E4B00-3FA3-4EAC-A866-BDA430999E70}">
      <dsp:nvSpPr>
        <dsp:cNvPr id="0" name=""/>
        <dsp:cNvSpPr/>
      </dsp:nvSpPr>
      <dsp:spPr>
        <a:xfrm>
          <a:off x="1178861" y="2217261"/>
          <a:ext cx="432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666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+mn-lt"/>
            <a:ea typeface="+mj-ea"/>
          </a:endParaRPr>
        </a:p>
      </dsp:txBody>
      <dsp:txXfrm>
        <a:off x="1384378" y="2252164"/>
        <a:ext cx="21633" cy="21633"/>
      </dsp:txXfrm>
    </dsp:sp>
    <dsp:sp modelId="{8387E58D-FC9A-4B89-A382-95A11E22053C}">
      <dsp:nvSpPr>
        <dsp:cNvPr id="0" name=""/>
        <dsp:cNvSpPr/>
      </dsp:nvSpPr>
      <dsp:spPr>
        <a:xfrm>
          <a:off x="1178861" y="692158"/>
          <a:ext cx="432666" cy="1570823"/>
        </a:xfrm>
        <a:custGeom>
          <a:avLst/>
          <a:gdLst/>
          <a:ahLst/>
          <a:cxnLst/>
          <a:rect l="0" t="0" r="0" b="0"/>
          <a:pathLst>
            <a:path>
              <a:moveTo>
                <a:pt x="0" y="1570823"/>
              </a:moveTo>
              <a:lnTo>
                <a:pt x="216333" y="1570823"/>
              </a:lnTo>
              <a:lnTo>
                <a:pt x="216333" y="0"/>
              </a:lnTo>
              <a:lnTo>
                <a:pt x="432666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+mn-lt"/>
            <a:ea typeface="+mj-ea"/>
          </a:endParaRPr>
        </a:p>
      </dsp:txBody>
      <dsp:txXfrm>
        <a:off x="1354461" y="1436836"/>
        <a:ext cx="81466" cy="81466"/>
      </dsp:txXfrm>
    </dsp:sp>
    <dsp:sp modelId="{C0DC895C-4D84-4C9E-9ADF-B383476DDE1A}">
      <dsp:nvSpPr>
        <dsp:cNvPr id="0" name=""/>
        <dsp:cNvSpPr/>
      </dsp:nvSpPr>
      <dsp:spPr>
        <a:xfrm rot="16200000">
          <a:off x="-1341225" y="1765225"/>
          <a:ext cx="4044661" cy="9955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latin typeface="+mn-lt"/>
              <a:ea typeface="+mj-ea"/>
            </a:rPr>
            <a:t>特殊矩阵</a:t>
          </a:r>
        </a:p>
      </dsp:txBody>
      <dsp:txXfrm>
        <a:off x="-1292628" y="1813822"/>
        <a:ext cx="3947467" cy="898317"/>
      </dsp:txXfrm>
    </dsp:sp>
    <dsp:sp modelId="{56AD8500-775E-49D3-8A0C-F449067660A6}">
      <dsp:nvSpPr>
        <dsp:cNvPr id="0" name=""/>
        <dsp:cNvSpPr/>
      </dsp:nvSpPr>
      <dsp:spPr>
        <a:xfrm>
          <a:off x="1611528" y="2807"/>
          <a:ext cx="3449385" cy="1378701"/>
        </a:xfrm>
        <a:prstGeom prst="snip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>
              <a:latin typeface="+mn-lt"/>
              <a:ea typeface="+mj-ea"/>
            </a:rPr>
            <a:t>对称矩阵</a:t>
          </a:r>
          <a:r>
            <a:rPr lang="en-US" sz="3200" kern="1200" dirty="0">
              <a:latin typeface="+mn-lt"/>
              <a:ea typeface="+mj-ea"/>
            </a:rPr>
            <a:t>(symmetric matrix)</a:t>
          </a:r>
          <a:endParaRPr lang="zh-CN" sz="3200" kern="1200" dirty="0">
            <a:latin typeface="+mn-lt"/>
            <a:ea typeface="+mj-ea"/>
          </a:endParaRPr>
        </a:p>
      </dsp:txBody>
      <dsp:txXfrm>
        <a:off x="1726422" y="117701"/>
        <a:ext cx="3219597" cy="1263807"/>
      </dsp:txXfrm>
    </dsp:sp>
    <dsp:sp modelId="{B6DC37F8-8783-459C-A133-C3D6561C814A}">
      <dsp:nvSpPr>
        <dsp:cNvPr id="0" name=""/>
        <dsp:cNvSpPr/>
      </dsp:nvSpPr>
      <dsp:spPr>
        <a:xfrm>
          <a:off x="1611528" y="1573630"/>
          <a:ext cx="3449385" cy="1378701"/>
        </a:xfrm>
        <a:prstGeom prst="snip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>
              <a:latin typeface="+mn-lt"/>
              <a:ea typeface="+mj-ea"/>
            </a:rPr>
            <a:t>三角矩阵</a:t>
          </a:r>
          <a:r>
            <a:rPr lang="en-US" sz="3200" kern="1200">
              <a:latin typeface="+mn-lt"/>
              <a:ea typeface="+mj-ea"/>
            </a:rPr>
            <a:t>(triangular matrix)</a:t>
          </a:r>
          <a:endParaRPr lang="zh-CN" sz="3200" kern="1200">
            <a:latin typeface="+mn-lt"/>
            <a:ea typeface="+mj-ea"/>
          </a:endParaRPr>
        </a:p>
      </dsp:txBody>
      <dsp:txXfrm>
        <a:off x="1726422" y="1688524"/>
        <a:ext cx="3219597" cy="1263807"/>
      </dsp:txXfrm>
    </dsp:sp>
    <dsp:sp modelId="{40AED778-3DD8-4C93-81F0-91F8FF7DD4D3}">
      <dsp:nvSpPr>
        <dsp:cNvPr id="0" name=""/>
        <dsp:cNvSpPr/>
      </dsp:nvSpPr>
      <dsp:spPr>
        <a:xfrm>
          <a:off x="5479288" y="1351787"/>
          <a:ext cx="3128887" cy="815132"/>
        </a:xfrm>
        <a:prstGeom prst="snip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+mn-lt"/>
              <a:ea typeface="+mj-ea"/>
            </a:rPr>
            <a:t>Upper triangular</a:t>
          </a:r>
          <a:endParaRPr lang="zh-CN" sz="3200" kern="1200" dirty="0">
            <a:latin typeface="+mn-lt"/>
            <a:ea typeface="+mj-ea"/>
          </a:endParaRPr>
        </a:p>
      </dsp:txBody>
      <dsp:txXfrm>
        <a:off x="5547217" y="1419716"/>
        <a:ext cx="2993029" cy="747203"/>
      </dsp:txXfrm>
    </dsp:sp>
    <dsp:sp modelId="{EE518262-8CC8-45BC-BBCD-AC8C0C804C6F}">
      <dsp:nvSpPr>
        <dsp:cNvPr id="0" name=""/>
        <dsp:cNvSpPr/>
      </dsp:nvSpPr>
      <dsp:spPr>
        <a:xfrm>
          <a:off x="5479288" y="2359042"/>
          <a:ext cx="3128887" cy="815132"/>
        </a:xfrm>
        <a:prstGeom prst="snip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+mn-lt"/>
              <a:ea typeface="+mj-ea"/>
            </a:rPr>
            <a:t>Lower triangular</a:t>
          </a:r>
          <a:endParaRPr lang="zh-CN" sz="3200" kern="1200" dirty="0">
            <a:latin typeface="+mn-lt"/>
            <a:ea typeface="+mj-ea"/>
          </a:endParaRPr>
        </a:p>
      </dsp:txBody>
      <dsp:txXfrm>
        <a:off x="5547217" y="2426971"/>
        <a:ext cx="2993029" cy="747203"/>
      </dsp:txXfrm>
    </dsp:sp>
    <dsp:sp modelId="{DCD8F88D-AEEC-4FB9-82C1-D1FD300981B9}">
      <dsp:nvSpPr>
        <dsp:cNvPr id="0" name=""/>
        <dsp:cNvSpPr/>
      </dsp:nvSpPr>
      <dsp:spPr>
        <a:xfrm>
          <a:off x="1611528" y="3144453"/>
          <a:ext cx="3449385" cy="1378701"/>
        </a:xfrm>
        <a:prstGeom prst="snip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>
              <a:latin typeface="+mn-lt"/>
              <a:ea typeface="+mj-ea"/>
            </a:rPr>
            <a:t>对角矩阵</a:t>
          </a:r>
          <a:r>
            <a:rPr lang="en-US" sz="3200" kern="1200">
              <a:latin typeface="+mn-lt"/>
              <a:ea typeface="+mj-ea"/>
            </a:rPr>
            <a:t>(diagonal matrix)</a:t>
          </a:r>
          <a:endParaRPr lang="zh-CN" sz="3200" kern="1200">
            <a:latin typeface="+mn-lt"/>
            <a:ea typeface="+mj-ea"/>
          </a:endParaRPr>
        </a:p>
      </dsp:txBody>
      <dsp:txXfrm>
        <a:off x="1726422" y="3259347"/>
        <a:ext cx="3219597" cy="1263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D37E-1855-4E7D-AE8E-AA1606D51849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73F4-24FA-40D5-859B-5CEC0C71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的所有非零元：假设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每行非零元数量相同，则对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的每一个非零元，内循环需要执行的次数为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N.tu/N.mu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0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48459EEA-DB83-433D-830A-232CFF6F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r="11562"/>
          <a:stretch/>
        </p:blipFill>
        <p:spPr bwMode="auto">
          <a:xfrm>
            <a:off x="0" y="136521"/>
            <a:ext cx="6343217" cy="57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34744" y="1558591"/>
            <a:ext cx="6041570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138" y="3829385"/>
            <a:ext cx="6350923" cy="1068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2D582580-C6AB-4A19-80D0-EBA697E79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34835"/>
            <a:ext cx="97495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版权申明：本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根据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《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数据结构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》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教材所附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改编，仅供相关专业任课老师和学生使用。请勿擅自上传网络</a:t>
            </a:r>
            <a:endParaRPr lang="zh-CN" altLang="en-US" sz="1500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97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0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3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05711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9193021" cy="4351339"/>
          </a:xfrm>
        </p:spPr>
        <p:txBody>
          <a:bodyPr>
            <a:normAutofit/>
          </a:bodyPr>
          <a:lstStyle>
            <a:lvl1pPr marL="228594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xmlns="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28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39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4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43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4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6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41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40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7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79-7B1E-4E54-BD1B-7D61FAC5A76D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CAB8-9C63-4C71-8098-38781760E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8316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38835"/>
            <a:ext cx="11395248" cy="473812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5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1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9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71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328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395248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39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F84C0-9012-4ACF-B135-2B317866D69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DE28-0F7B-4027-9972-A52B69CACC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90AA1-48E2-49D2-AF97-FAD056643DA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702D-0363-42EE-8193-D7F9E7180B3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05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78BAC-DBBF-42D3-B310-162DC1C1531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A7643-A4D7-449E-B38B-836D91EA36D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7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0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48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291D2-6DC8-4380-BF07-4A911E71DDB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D9C6-06AB-4998-B158-2F796198E5F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2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06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9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29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97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4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4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1"/>
          </a:xfrm>
        </p:spPr>
        <p:txBody>
          <a:bodyPr/>
          <a:lstStyle>
            <a:lvl1pPr marL="30479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7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396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3354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743131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12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8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3872" y="2130432"/>
            <a:ext cx="6333728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r="20087"/>
          <a:stretch/>
        </p:blipFill>
        <p:spPr>
          <a:xfrm>
            <a:off x="-11874" y="-1924"/>
            <a:ext cx="550480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5" y="4625524"/>
            <a:ext cx="1611087" cy="2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2" indent="-25716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85" indent="-214303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07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2133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090" indent="-171442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2973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90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93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96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44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0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71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05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25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007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5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4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5" y="365129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20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1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2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9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8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6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7832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59687" y="1301938"/>
            <a:ext cx="5787426" cy="115560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6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105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F05-C951-416F-8E43-D16B3C033D8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542-52ED-4F03-9EB4-53C89D493B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84B-9DE3-4CDF-852C-C97017BA7B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2021/10/12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EB7E345-FBA2-49F4-AA6C-02066B81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主讲人：刘丽珏</a:t>
            </a:r>
            <a:endParaRPr lang="en-US" altLang="zh-CN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中南大学自动化学院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BE143DC1-BA97-4EAC-8716-6E976F0145FB}"/>
              </a:ext>
            </a:extLst>
          </p:cNvPr>
          <p:cNvSpPr txBox="1">
            <a:spLocks/>
          </p:cNvSpPr>
          <p:nvPr/>
        </p:nvSpPr>
        <p:spPr>
          <a:xfrm>
            <a:off x="5715000" y="1835428"/>
            <a:ext cx="6477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</a:t>
            </a:r>
            <a:r>
              <a:rPr kumimoji="0" lang="en-US" altLang="zh-CN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</a:t>
            </a:r>
            <a:b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Array</a:t>
            </a:r>
            <a:r>
              <a:rPr kumimoji="0" lang="en-US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en-US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7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特殊矩阵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xmlns="" id="{E3B92D8A-938D-4DD6-B567-76974CC9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21299"/>
              </p:ext>
            </p:extLst>
          </p:nvPr>
        </p:nvGraphicFramePr>
        <p:xfrm>
          <a:off x="423864" y="1600204"/>
          <a:ext cx="89487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7F0AAC9-B71D-49D1-A011-3F83EB900545}"/>
                  </a:ext>
                </a:extLst>
              </p:cNvPr>
              <p:cNvSpPr txBox="1"/>
              <p:nvPr/>
            </p:nvSpPr>
            <p:spPr>
              <a:xfrm>
                <a:off x="9043989" y="1303338"/>
                <a:ext cx="2928936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F0AAC9-B71D-49D1-A011-3F83EB90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89" y="1303338"/>
                <a:ext cx="2928936" cy="159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56914EF0-13EA-4EB4-9E21-51D390FFE49A}"/>
                  </a:ext>
                </a:extLst>
              </p:cNvPr>
              <p:cNvSpPr txBox="1"/>
              <p:nvPr/>
            </p:nvSpPr>
            <p:spPr>
              <a:xfrm>
                <a:off x="9043989" y="3065819"/>
                <a:ext cx="2928936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914EF0-13EA-4EB4-9E21-51D390FF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89" y="3065819"/>
                <a:ext cx="2928936" cy="1594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25F20071-7DFF-4C57-90EB-6CE95115F139}"/>
                  </a:ext>
                </a:extLst>
              </p:cNvPr>
              <p:cNvSpPr txBox="1"/>
              <p:nvPr/>
            </p:nvSpPr>
            <p:spPr>
              <a:xfrm>
                <a:off x="8429627" y="4799724"/>
                <a:ext cx="3543298" cy="2018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F20071-7DFF-4C57-90EB-6CE95115F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7" y="4799724"/>
                <a:ext cx="3543298" cy="20185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6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DC895C-4D84-4C9E-9ADF-B383476DD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0DC895C-4D84-4C9E-9ADF-B383476DD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87E58D-FC9A-4B89-A382-95A11E220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8387E58D-FC9A-4B89-A382-95A11E220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AD8500-775E-49D3-8A0C-F44906766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6AD8500-775E-49D3-8A0C-F44906766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6E4B00-3FA3-4EAC-A866-BDA430999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966E4B00-3FA3-4EAC-A866-BDA430999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DC37F8-8783-459C-A133-C3D6561C8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B6DC37F8-8783-459C-A133-C3D6561C8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A91DD7-89E1-4FFE-B840-83219EEAB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45A91DD7-89E1-4FFE-B840-83219EEAB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D8F88D-AEEC-4FB9-82C1-D1FD30098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DCD8F88D-AEEC-4FB9-82C1-D1FD30098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78AA75-A4EB-49B5-A7CA-FADF68443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8378AA75-A4EB-49B5-A7CA-FADF68443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D778-3DD8-4C93-81F0-91F8FF7DD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40AED778-3DD8-4C93-81F0-91F8FF7DD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939553-EBD3-43ED-BC5F-C23166483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62939553-EBD3-43ED-BC5F-C23166483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518262-8CC8-45BC-BBCD-AC8C0C804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EE518262-8CC8-45BC-BBCD-AC8C0C804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特殊矩阵的压缩存储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7648575" cy="215741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对称矩阵</a:t>
            </a:r>
            <a:r>
              <a:rPr lang="en-US" altLang="zh-CN" dirty="0">
                <a:latin typeface="+mj-ea"/>
                <a:ea typeface="+mj-ea"/>
              </a:rPr>
              <a:t>(symmetric matrix)</a:t>
            </a:r>
          </a:p>
          <a:p>
            <a:pPr lvl="1" eaLnBrk="1" hangingPunct="1"/>
            <a:r>
              <a:rPr lang="en-US" altLang="zh-CN" dirty="0" err="1">
                <a:latin typeface="+mj-ea"/>
                <a:ea typeface="+mj-ea"/>
              </a:rPr>
              <a:t>a</a:t>
            </a:r>
            <a:r>
              <a:rPr lang="en-US" altLang="zh-CN" baseline="-25000" dirty="0" err="1">
                <a:latin typeface="+mj-ea"/>
                <a:ea typeface="+mj-ea"/>
              </a:rPr>
              <a:t>ij</a:t>
            </a:r>
            <a:r>
              <a:rPr lang="en-US" altLang="zh-CN" dirty="0">
                <a:latin typeface="+mj-ea"/>
                <a:ea typeface="+mj-ea"/>
              </a:rPr>
              <a:t>=a</a:t>
            </a:r>
            <a:r>
              <a:rPr lang="en-US" altLang="zh-CN" baseline="-25000" dirty="0">
                <a:latin typeface="+mj-ea"/>
                <a:ea typeface="+mj-ea"/>
              </a:rPr>
              <a:t>ji</a:t>
            </a:r>
          </a:p>
          <a:p>
            <a:pPr lvl="1" eaLnBrk="1" hangingPunct="1"/>
            <a:r>
              <a:rPr lang="en-US" altLang="zh-CN" dirty="0" err="1">
                <a:latin typeface="+mj-ea"/>
                <a:ea typeface="+mj-ea"/>
              </a:rPr>
              <a:t>n×n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矩阵，只需</a:t>
            </a:r>
            <a:r>
              <a:rPr lang="en-US" altLang="zh-CN" dirty="0">
                <a:latin typeface="+mj-ea"/>
                <a:ea typeface="+mj-ea"/>
              </a:rPr>
              <a:t>n(n+1)/2 </a:t>
            </a:r>
            <a:r>
              <a:rPr lang="zh-CN" altLang="en-US" dirty="0">
                <a:latin typeface="+mj-ea"/>
                <a:ea typeface="+mj-ea"/>
              </a:rPr>
              <a:t>个存储空间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/>
            <a:r>
              <a:rPr lang="zh-CN" altLang="en-US" dirty="0">
                <a:latin typeface="+mj-ea"/>
                <a:ea typeface="+mj-ea"/>
              </a:rPr>
              <a:t>存储空间是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维的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A1B760A8-7281-4CFB-869D-F79F41246F05}"/>
                  </a:ext>
                </a:extLst>
              </p:cNvPr>
              <p:cNvSpPr txBox="1"/>
              <p:nvPr/>
            </p:nvSpPr>
            <p:spPr>
              <a:xfrm>
                <a:off x="8386764" y="1703388"/>
                <a:ext cx="2928936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B760A8-7281-4CFB-869D-F79F4124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64" y="1703388"/>
                <a:ext cx="2928936" cy="1594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98845276-DF44-45D6-B309-DD3D1FA5D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67979"/>
              </p:ext>
            </p:extLst>
          </p:nvPr>
        </p:nvGraphicFramePr>
        <p:xfrm>
          <a:off x="183647" y="4460430"/>
          <a:ext cx="6817230" cy="159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23">
                  <a:extLst>
                    <a:ext uri="{9D8B030D-6E8A-4147-A177-3AD203B41FA5}">
                      <a16:colId xmlns:a16="http://schemas.microsoft.com/office/drawing/2014/main" xmlns="" val="3904154468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3142303023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3746234598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4091770022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3287522808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4125047984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2886937643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3825371411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3335479568"/>
                    </a:ext>
                  </a:extLst>
                </a:gridCol>
                <a:gridCol w="681723">
                  <a:extLst>
                    <a:ext uri="{9D8B030D-6E8A-4147-A177-3AD203B41FA5}">
                      <a16:colId xmlns:a16="http://schemas.microsoft.com/office/drawing/2014/main" xmlns="" val="701819795"/>
                    </a:ext>
                  </a:extLst>
                </a:gridCol>
              </a:tblGrid>
              <a:tr h="942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825747"/>
                  </a:ext>
                </a:extLst>
              </a:tr>
              <a:tr h="651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6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8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9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88501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B952320-CCB2-4749-8846-F0987143C2F5}"/>
                  </a:ext>
                </a:extLst>
              </p:cNvPr>
              <p:cNvSpPr txBox="1"/>
              <p:nvPr/>
            </p:nvSpPr>
            <p:spPr>
              <a:xfrm>
                <a:off x="7125282" y="4043364"/>
                <a:ext cx="445711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952320-CCB2-4749-8846-F0987143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82" y="4043364"/>
                <a:ext cx="4457118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1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压缩存储的</a:t>
            </a:r>
            <a:r>
              <a:rPr lang="zh-CN" altLang="en-US" dirty="0">
                <a:latin typeface="+mj-ea"/>
                <a:ea typeface="+mj-ea"/>
              </a:rPr>
              <a:t>对称矩阵的访问操作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Value(int A[],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EntryType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*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item,int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j)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if 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&lt;1||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&gt;MAX_ROW_INDEX|| j&lt;1||j&gt;MAX_COL_INDEX)  return FALSE;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else {  if 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&gt;=j) k=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*(i-1)/2+j-1;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else k=j*(j-1)/2+i-1;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*item=A[k];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return TRUE;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}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222396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三角矩阵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3"/>
            <a:ext cx="4525926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+mj-ea"/>
              </a:rPr>
              <a:t>Lower (upper) triangular matrix </a:t>
            </a:r>
          </a:p>
          <a:p>
            <a:pPr eaLnBrk="1" hangingPunct="1"/>
            <a:r>
              <a:rPr lang="zh-CN" altLang="en-US" dirty="0">
                <a:latin typeface="+mn-lt"/>
                <a:ea typeface="+mj-ea"/>
              </a:rPr>
              <a:t>与对称矩阵类似</a:t>
            </a:r>
            <a:endParaRPr lang="en-US" altLang="zh-CN" dirty="0">
              <a:latin typeface="+mn-lt"/>
              <a:ea typeface="+mj-ea"/>
            </a:endParaRPr>
          </a:p>
          <a:p>
            <a:pPr eaLnBrk="1" hangingPunct="1"/>
            <a:r>
              <a:rPr lang="zh-CN" altLang="en-US" dirty="0">
                <a:latin typeface="+mn-lt"/>
                <a:ea typeface="+mj-ea"/>
              </a:rPr>
              <a:t>上（下）三角部分的常量值存储在</a:t>
            </a:r>
            <a:r>
              <a:rPr lang="en-US" altLang="zh-CN" dirty="0">
                <a:latin typeface="+mn-lt"/>
                <a:ea typeface="+mj-ea"/>
              </a:rPr>
              <a:t>0</a:t>
            </a:r>
            <a:r>
              <a:rPr lang="zh-CN" altLang="en-US" dirty="0">
                <a:latin typeface="+mn-lt"/>
                <a:ea typeface="+mj-ea"/>
              </a:rPr>
              <a:t>单元，下（上）三角和主对角上的元素从</a:t>
            </a:r>
            <a:r>
              <a:rPr lang="en-US" altLang="zh-CN" dirty="0">
                <a:latin typeface="+mn-lt"/>
                <a:ea typeface="+mj-ea"/>
              </a:rPr>
              <a:t>1</a:t>
            </a:r>
            <a:r>
              <a:rPr lang="zh-CN" altLang="en-US" dirty="0">
                <a:latin typeface="+mn-lt"/>
                <a:ea typeface="+mj-ea"/>
              </a:rPr>
              <a:t>号单元开始存放</a:t>
            </a:r>
          </a:p>
          <a:p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B234B5BD-A878-4BE2-8D10-D77A478FEB9C}"/>
                  </a:ext>
                </a:extLst>
              </p:cNvPr>
              <p:cNvSpPr txBox="1"/>
              <p:nvPr/>
            </p:nvSpPr>
            <p:spPr>
              <a:xfrm>
                <a:off x="7980733" y="1153774"/>
                <a:ext cx="2928936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34B5BD-A878-4BE2-8D10-D77A478FE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33" y="1153774"/>
                <a:ext cx="2928936" cy="1594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xmlns="" id="{3BE318F8-C881-4FCB-AC1B-82BD88930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80647"/>
              </p:ext>
            </p:extLst>
          </p:nvPr>
        </p:nvGraphicFramePr>
        <p:xfrm>
          <a:off x="5234111" y="2972310"/>
          <a:ext cx="6817228" cy="159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48">
                  <a:extLst>
                    <a:ext uri="{9D8B030D-6E8A-4147-A177-3AD203B41FA5}">
                      <a16:colId xmlns:a16="http://schemas.microsoft.com/office/drawing/2014/main" xmlns="" val="3904154468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3142303023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3746234598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4091770022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3287522808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4125047984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2886937643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3825371411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3335479568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701819795"/>
                    </a:ext>
                  </a:extLst>
                </a:gridCol>
                <a:gridCol w="619748">
                  <a:extLst>
                    <a:ext uri="{9D8B030D-6E8A-4147-A177-3AD203B41FA5}">
                      <a16:colId xmlns:a16="http://schemas.microsoft.com/office/drawing/2014/main" xmlns="" val="1271000300"/>
                    </a:ext>
                  </a:extLst>
                </a:gridCol>
              </a:tblGrid>
              <a:tr h="942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825747"/>
                  </a:ext>
                </a:extLst>
              </a:tr>
              <a:tr h="651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6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8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9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88501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BE5995F4-E434-4177-ABC4-3918D9640CEC}"/>
                  </a:ext>
                </a:extLst>
              </p:cNvPr>
              <p:cNvSpPr txBox="1"/>
              <p:nvPr/>
            </p:nvSpPr>
            <p:spPr>
              <a:xfrm>
                <a:off x="6264045" y="4786957"/>
                <a:ext cx="379879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5995F4-E434-4177-ABC4-3918D9640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45" y="4786957"/>
                <a:ext cx="3798797" cy="13756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压缩存储的</a:t>
            </a:r>
            <a:r>
              <a:rPr lang="zh-CN" altLang="en-US" dirty="0">
                <a:latin typeface="+mj-ea"/>
                <a:ea typeface="+mj-ea"/>
              </a:rPr>
              <a:t>三角矩阵的访问操作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Value(int A[],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EntryType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*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item,int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j)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if 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&lt;1||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&gt;MAX_ROW_INDEX||j&lt;1||j&gt;MAX_COL_INDEX) return FALSE;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else {  if 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&gt;=j)  k=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*(i-1)/2+j;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 else k=0;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*item=A[k];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return TRUE;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}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420131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  <a:r>
              <a:rPr lang="en-US" altLang="zh-CN" dirty="0"/>
              <a:t>(diagonal matrix)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7858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j-ea"/>
              </a:rPr>
              <a:t>以三阶对角矩阵为例</a:t>
            </a:r>
          </a:p>
          <a:p>
            <a:pPr lvl="1"/>
            <a:r>
              <a:rPr lang="zh-CN" altLang="en-US" dirty="0">
                <a:latin typeface="+mn-lt"/>
                <a:ea typeface="+mj-ea"/>
              </a:rPr>
              <a:t>仅存储非</a:t>
            </a:r>
            <a:r>
              <a:rPr lang="en-US" altLang="zh-CN" dirty="0">
                <a:latin typeface="+mn-lt"/>
                <a:ea typeface="+mj-ea"/>
              </a:rPr>
              <a:t>0</a:t>
            </a:r>
            <a:r>
              <a:rPr lang="zh-CN" altLang="en-US" dirty="0">
                <a:latin typeface="+mn-lt"/>
                <a:ea typeface="+mj-ea"/>
              </a:rPr>
              <a:t>元素（行优先）</a:t>
            </a:r>
            <a:endParaRPr lang="en-US" altLang="zh-CN" dirty="0">
              <a:latin typeface="+mn-lt"/>
              <a:ea typeface="+mj-ea"/>
            </a:endParaRPr>
          </a:p>
          <a:p>
            <a:pPr lvl="1" eaLnBrk="1" hangingPunct="1"/>
            <a:r>
              <a:rPr lang="zh-CN" altLang="en-US" dirty="0">
                <a:latin typeface="+mn-lt"/>
                <a:ea typeface="+mj-ea"/>
              </a:rPr>
              <a:t>从下标为</a:t>
            </a:r>
            <a:r>
              <a:rPr lang="en-US" altLang="zh-CN" dirty="0">
                <a:latin typeface="+mn-lt"/>
                <a:ea typeface="+mj-ea"/>
              </a:rPr>
              <a:t>1 </a:t>
            </a:r>
            <a:r>
              <a:rPr lang="zh-CN" altLang="en-US" dirty="0">
                <a:latin typeface="+mn-lt"/>
                <a:ea typeface="+mj-ea"/>
              </a:rPr>
              <a:t>的位置开始</a:t>
            </a:r>
          </a:p>
          <a:p>
            <a:pPr lvl="1" eaLnBrk="1" hangingPunct="1"/>
            <a:r>
              <a:rPr lang="en-US" altLang="zh-CN" dirty="0">
                <a:latin typeface="+mn-lt"/>
                <a:ea typeface="+mj-ea"/>
              </a:rPr>
              <a:t>0</a:t>
            </a:r>
            <a:r>
              <a:rPr lang="zh-CN" altLang="en-US" dirty="0">
                <a:latin typeface="+mn-lt"/>
                <a:ea typeface="+mj-ea"/>
              </a:rPr>
              <a:t>位置存放数值</a:t>
            </a:r>
            <a:r>
              <a:rPr lang="en-US" altLang="zh-CN" dirty="0">
                <a:latin typeface="+mn-lt"/>
                <a:ea typeface="+mj-ea"/>
              </a:rPr>
              <a:t>0</a:t>
            </a:r>
          </a:p>
          <a:p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9DE1D2F3-A982-4C67-B5AA-E7EE997070EF}"/>
                  </a:ext>
                </a:extLst>
              </p:cNvPr>
              <p:cNvSpPr txBox="1"/>
              <p:nvPr/>
            </p:nvSpPr>
            <p:spPr>
              <a:xfrm>
                <a:off x="7132454" y="1514400"/>
                <a:ext cx="3543298" cy="2018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1D2F3-A982-4C67-B5AA-E7EE99707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54" y="1514400"/>
                <a:ext cx="3543298" cy="2018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xmlns="" id="{203F3DEC-F497-4D52-88B8-E2D0F59C4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00620"/>
              </p:ext>
            </p:extLst>
          </p:nvPr>
        </p:nvGraphicFramePr>
        <p:xfrm>
          <a:off x="609600" y="3863185"/>
          <a:ext cx="8445710" cy="106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65">
                  <a:extLst>
                    <a:ext uri="{9D8B030D-6E8A-4147-A177-3AD203B41FA5}">
                      <a16:colId xmlns:a16="http://schemas.microsoft.com/office/drawing/2014/main" xmlns="" val="3904154468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142303023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746234598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4091770022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287522808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4125047984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2886937643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825371411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335479568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701819795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1271000300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3466544586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94117928"/>
                    </a:ext>
                  </a:extLst>
                </a:gridCol>
                <a:gridCol w="603265">
                  <a:extLst>
                    <a:ext uri="{9D8B030D-6E8A-4147-A177-3AD203B41FA5}">
                      <a16:colId xmlns:a16="http://schemas.microsoft.com/office/drawing/2014/main" xmlns="" val="2666811120"/>
                    </a:ext>
                  </a:extLst>
                </a:gridCol>
              </a:tblGrid>
              <a:tr h="543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8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6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-6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9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825747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6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7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8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9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</a:rPr>
                        <a:t>13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88501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BD41091-B4CE-4439-82AC-090ECF255A9D}"/>
                  </a:ext>
                </a:extLst>
              </p:cNvPr>
              <p:cNvSpPr txBox="1"/>
              <p:nvPr/>
            </p:nvSpPr>
            <p:spPr>
              <a:xfrm>
                <a:off x="623476" y="5343600"/>
                <a:ext cx="10945048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+2=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D41091-B4CE-4439-82AC-090ECF25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76" y="5343600"/>
                <a:ext cx="10945048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压缩存储的</a:t>
            </a:r>
            <a:r>
              <a:rPr lang="zh-CN" altLang="en-US" dirty="0">
                <a:latin typeface="+mj-ea"/>
                <a:ea typeface="+mj-ea"/>
              </a:rPr>
              <a:t>三阶对角矩阵的访问操作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int Value(int A[ ],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EntryType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*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item,int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i,int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j)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{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if 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&lt;1||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&gt;MAX_ROW_INDEX||j&lt;1||j&gt;MAX_COL_INDEX) return FALSE;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else {  if (j&gt;=(i-1)&amp;&amp;j&lt;=(i+1))  k=3*(i-1)+j-i+1;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  else k=0;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*item=A[k]; 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  return TRUE;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        }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cs typeface="Times New Roman" panose="02020603050405020304" pitchFamily="18" charset="0"/>
              </a:rPr>
              <a:t>}</a:t>
            </a:r>
          </a:p>
          <a:p>
            <a:pPr marL="0" indent="0" defTabSz="91440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endParaRPr kumimoji="1" lang="zh-CN" altLang="en-US" sz="280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279010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  <a:r>
              <a:rPr lang="en-US" altLang="zh-CN" dirty="0"/>
              <a:t>(Sparse 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="" id="{E59DF2EE-1F33-483F-942A-8EE990739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4398335" cy="4525963"/>
              </a:xfrm>
            </p:spPr>
            <p:txBody>
              <a:bodyPr/>
              <a:lstStyle/>
              <a:p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设 </a:t>
                </a:r>
                <a:r>
                  <a:rPr kumimoji="1" lang="en-US" altLang="zh-CN" sz="3200" i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m</a:t>
                </a:r>
                <a:r>
                  <a:rPr kumimoji="1" lang="en-US" altLang="zh-CN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行 </a:t>
                </a:r>
                <a:r>
                  <a:rPr kumimoji="1" lang="en-US" altLang="zh-CN" sz="3200" i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列的矩阵含 </a:t>
                </a:r>
                <a:r>
                  <a:rPr kumimoji="1" lang="en-US" altLang="zh-CN" sz="3200" i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t</a:t>
                </a:r>
                <a:r>
                  <a:rPr kumimoji="1" lang="en-US" altLang="zh-CN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个非零元素，称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为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稀疏因子</a:t>
                </a:r>
              </a:p>
              <a:p>
                <a:pPr eaLnBrk="1" hangingPunct="1">
                  <a:lnSpc>
                    <a:spcPct val="135000"/>
                  </a:lnSpc>
                </a:pP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通常称 </a:t>
                </a:r>
                <a:r>
                  <a:rPr kumimoji="1" lang="zh-CN" altLang="en-US" sz="32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</a:t>
                </a:r>
                <a:r>
                  <a:rPr kumimoji="1" lang="zh-CN" altLang="en-US" sz="32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32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</a:t>
                </a:r>
                <a:r>
                  <a:rPr kumimoji="1" lang="zh-CN" altLang="en-US" sz="32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32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0.05 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的矩阵为稀疏矩阵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59DF2EE-1F33-483F-942A-8EE990739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4398335" cy="4525963"/>
              </a:xfrm>
              <a:blipFill>
                <a:blip r:embed="rId2"/>
                <a:stretch>
                  <a:fillRect l="-346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80BB4B1-4944-4586-AF38-8A476DFF9A8D}"/>
                  </a:ext>
                </a:extLst>
              </p:cNvPr>
              <p:cNvSpPr txBox="1"/>
              <p:nvPr/>
            </p:nvSpPr>
            <p:spPr>
              <a:xfrm>
                <a:off x="5007935" y="2312583"/>
                <a:ext cx="2441944" cy="2018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0BB4B1-4944-4586-AF38-8A476DFF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2312583"/>
                <a:ext cx="2441944" cy="201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A0C9A6F1-84F4-47F5-8FA1-82FC598B5155}"/>
                  </a:ext>
                </a:extLst>
              </p:cNvPr>
              <p:cNvSpPr txBox="1"/>
              <p:nvPr/>
            </p:nvSpPr>
            <p:spPr>
              <a:xfrm>
                <a:off x="5089451" y="4575564"/>
                <a:ext cx="2094614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15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15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C9A6F1-84F4-47F5-8FA1-82FC598B5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51" y="4575564"/>
                <a:ext cx="2094614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576380DE-4311-4674-9365-E0FF21C33E96}"/>
                  </a:ext>
                </a:extLst>
              </p:cNvPr>
              <p:cNvSpPr txBox="1"/>
              <p:nvPr/>
            </p:nvSpPr>
            <p:spPr>
              <a:xfrm>
                <a:off x="8304916" y="2136114"/>
                <a:ext cx="3543298" cy="2439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6380DE-4311-4674-9365-E0FF21C3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916" y="2136114"/>
                <a:ext cx="3543298" cy="2439450"/>
              </a:xfrm>
              <a:prstGeom prst="rect">
                <a:avLst/>
              </a:prstGeom>
              <a:blipFill>
                <a:blip r:embed="rId5"/>
                <a:stretch>
                  <a:fillRect r="-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6D4214F3-0823-4930-9E73-C627EC48BDB2}"/>
                  </a:ext>
                </a:extLst>
              </p:cNvPr>
              <p:cNvSpPr txBox="1"/>
              <p:nvPr/>
            </p:nvSpPr>
            <p:spPr>
              <a:xfrm>
                <a:off x="9029258" y="4717332"/>
                <a:ext cx="2094614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4214F3-0823-4930-9E73-C627EC48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58" y="4717332"/>
                <a:ext cx="2094614" cy="910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AE62D34-779B-4BA9-9F11-2B4BD6C93041}"/>
              </a:ext>
            </a:extLst>
          </p:cNvPr>
          <p:cNvSpPr txBox="1"/>
          <p:nvPr/>
        </p:nvSpPr>
        <p:spPr>
          <a:xfrm>
            <a:off x="9444815" y="5769670"/>
            <a:ext cx="1870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更稀疏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53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7" grpId="0"/>
      <p:bldP spid="9" grpId="0"/>
      <p:bldP spid="12" grpId="0"/>
      <p:bldP spid="13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xmlns="" id="{FD85B494-EF04-43E3-B48E-8CA3F371A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298836"/>
              </p:ext>
            </p:extLst>
          </p:nvPr>
        </p:nvGraphicFramePr>
        <p:xfrm>
          <a:off x="609600" y="1967023"/>
          <a:ext cx="10972800" cy="4019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467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B33FD3-DDA2-4267-81DA-3BB36DAFD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4B33FD3-DDA2-4267-81DA-3BB36DAFD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F052FD-D9B8-4AC5-807B-240E11CB9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AF052FD-D9B8-4AC5-807B-240E11CB9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34A2E8-FB8F-4798-A60A-204662133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4334A2E8-FB8F-4798-A60A-204662133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5A0019-6EE9-4668-8B60-61E47450A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9B5A0019-6EE9-4668-8B60-61E47450A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BAA2B8-D728-40A8-AFB3-2615302C0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43BAA2B8-D728-40A8-AFB3-2615302C0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3D8DCF-0D63-4E69-9DE5-215465BA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203D8DCF-0D63-4E69-9DE5-215465BA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稀疏矩阵的存储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045AAA3-3F6E-4FBC-87F2-BCCE797177E2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194421" y="3897405"/>
            <a:ext cx="1711238" cy="145559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40CCB156-A503-4EF6-BFCC-C4EC3E53B9CC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2194421" y="2873076"/>
            <a:ext cx="1843451" cy="102432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63FEB73E-858D-43F3-BD30-48B3E9CCAB64}"/>
              </a:ext>
            </a:extLst>
          </p:cNvPr>
          <p:cNvSpPr/>
          <p:nvPr/>
        </p:nvSpPr>
        <p:spPr>
          <a:xfrm>
            <a:off x="3905659" y="4901594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0940163C-C7FC-4BFA-A3D8-4C557E46BDB2}"/>
              </a:ext>
            </a:extLst>
          </p:cNvPr>
          <p:cNvSpPr/>
          <p:nvPr/>
        </p:nvSpPr>
        <p:spPr>
          <a:xfrm>
            <a:off x="3905659" y="2102479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xmlns="" id="{424FD787-0D2A-4A2D-A179-CAE242FB752D}"/>
              </a:ext>
            </a:extLst>
          </p:cNvPr>
          <p:cNvSpPr txBox="1"/>
          <p:nvPr/>
        </p:nvSpPr>
        <p:spPr>
          <a:xfrm>
            <a:off x="4947691" y="1920337"/>
            <a:ext cx="484197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以常规二维数组表示高阶稀疏矩阵会造成空间浪费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BF7713B-BF0A-402D-AF92-04BE41691CD3}"/>
              </a:ext>
            </a:extLst>
          </p:cNvPr>
          <p:cNvGrpSpPr/>
          <p:nvPr/>
        </p:nvGrpSpPr>
        <p:grpSpPr>
          <a:xfrm>
            <a:off x="1184362" y="3196224"/>
            <a:ext cx="1711238" cy="1711238"/>
            <a:chOff x="3851771" y="1163107"/>
            <a:chExt cx="1402358" cy="1402358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3D1B796E-A332-43CC-B676-C69D6E153B31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0">
                <a:extLst>
                  <a:ext uri="{FF2B5EF4-FFF2-40B4-BE49-F238E27FC236}">
                    <a16:creationId xmlns:a16="http://schemas.microsoft.com/office/drawing/2014/main" xmlns="" id="{BB4A6E27-8585-4FE0-BEB2-0D5D111CF67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xmlns="" id="{F358BC85-471D-4687-83CC-C16DC4BCA7E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xmlns="" id="{D6D3425A-0A01-48E8-9832-EEA00A0BC1A3}"/>
                </a:ext>
              </a:extLst>
            </p:cNvPr>
            <p:cNvSpPr txBox="1"/>
            <p:nvPr/>
          </p:nvSpPr>
          <p:spPr>
            <a:xfrm>
              <a:off x="4101544" y="1467235"/>
              <a:ext cx="902811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存在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</p:grpSp>
      <p:sp>
        <p:nvSpPr>
          <p:cNvPr id="38" name="TextBox 26">
            <a:extLst>
              <a:ext uri="{FF2B5EF4-FFF2-40B4-BE49-F238E27FC236}">
                <a16:creationId xmlns:a16="http://schemas.microsoft.com/office/drawing/2014/main" xmlns="" id="{48498FEA-FCCF-4898-A613-C162ABF35EFE}"/>
              </a:ext>
            </a:extLst>
          </p:cNvPr>
          <p:cNvSpPr txBox="1"/>
          <p:nvPr/>
        </p:nvSpPr>
        <p:spPr>
          <a:xfrm>
            <a:off x="4947691" y="4762298"/>
            <a:ext cx="484197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计算中进行了很多和零值的运算；遇到除法，还需判别除数是否为零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0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8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30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8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30" grpId="0"/>
          <p:bldP spid="3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77A980-98A3-481C-9FFA-4E29E18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41AA6B4A-B8A3-4DD9-A4C4-E63D82A94911}"/>
              </a:ext>
            </a:extLst>
          </p:cNvPr>
          <p:cNvGrpSpPr/>
          <p:nvPr/>
        </p:nvGrpSpPr>
        <p:grpSpPr>
          <a:xfrm>
            <a:off x="1567543" y="1694823"/>
            <a:ext cx="7249885" cy="919563"/>
            <a:chOff x="1567543" y="1694823"/>
            <a:chExt cx="7249885" cy="919563"/>
          </a:xfrm>
        </p:grpSpPr>
        <p:sp>
          <p:nvSpPr>
            <p:cNvPr id="19" name="01">
              <a:extLst>
                <a:ext uri="{FF2B5EF4-FFF2-40B4-BE49-F238E27FC236}">
                  <a16:creationId xmlns:a16="http://schemas.microsoft.com/office/drawing/2014/main" xmlns="" id="{B9113A9E-91D0-4AB1-AC4C-07F37DB1ADBB}"/>
                </a:ext>
              </a:extLst>
            </p:cNvPr>
            <p:cNvSpPr/>
            <p:nvPr/>
          </p:nvSpPr>
          <p:spPr>
            <a:xfrm>
              <a:off x="1567543" y="1694823"/>
              <a:ext cx="919563" cy="919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5. 1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8CDBDA7C-6E25-46F7-9F5C-D6D87D6E7E22}"/>
                </a:ext>
              </a:extLst>
            </p:cNvPr>
            <p:cNvSpPr txBox="1"/>
            <p:nvPr/>
          </p:nvSpPr>
          <p:spPr>
            <a:xfrm>
              <a:off x="2721428" y="1862217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数组的类型定义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0E3A074A-1B5E-480C-BCD6-8754C5719C3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027325" y="2614386"/>
              <a:ext cx="67030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61E438C0-B9D8-4977-8935-46324030EED1}"/>
              </a:ext>
            </a:extLst>
          </p:cNvPr>
          <p:cNvGrpSpPr/>
          <p:nvPr/>
        </p:nvGrpSpPr>
        <p:grpSpPr>
          <a:xfrm>
            <a:off x="1567543" y="3174376"/>
            <a:ext cx="7249885" cy="919563"/>
            <a:chOff x="1567543" y="3174376"/>
            <a:chExt cx="7249885" cy="919563"/>
          </a:xfrm>
        </p:grpSpPr>
        <p:sp>
          <p:nvSpPr>
            <p:cNvPr id="20" name="02">
              <a:extLst>
                <a:ext uri="{FF2B5EF4-FFF2-40B4-BE49-F238E27FC236}">
                  <a16:creationId xmlns:a16="http://schemas.microsoft.com/office/drawing/2014/main" xmlns="" id="{01425377-A8AB-4A99-97C4-458F1C334387}"/>
                </a:ext>
              </a:extLst>
            </p:cNvPr>
            <p:cNvSpPr/>
            <p:nvPr/>
          </p:nvSpPr>
          <p:spPr>
            <a:xfrm>
              <a:off x="1567543" y="3174376"/>
              <a:ext cx="919563" cy="919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2800" b="1" spc="-1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5. 2</a:t>
              </a:r>
              <a:endParaRPr lang="zh-CN" altLang="en-US" sz="2800" b="1" spc="-1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73C723DF-EC0C-47C7-9C0E-F4BAD29C88DD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2027325" y="4093939"/>
              <a:ext cx="679010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898FC6E3-DF09-466A-AA0B-1071554779CE}"/>
                </a:ext>
              </a:extLst>
            </p:cNvPr>
            <p:cNvSpPr txBox="1"/>
            <p:nvPr/>
          </p:nvSpPr>
          <p:spPr>
            <a:xfrm>
              <a:off x="2721428" y="3341770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/>
                <a:t>数组的顺序表示和实现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9E053973-C5D7-4724-8E94-5FBD906465F7}"/>
              </a:ext>
            </a:extLst>
          </p:cNvPr>
          <p:cNvGrpSpPr/>
          <p:nvPr/>
        </p:nvGrpSpPr>
        <p:grpSpPr>
          <a:xfrm>
            <a:off x="1567543" y="4851330"/>
            <a:ext cx="7249885" cy="919563"/>
            <a:chOff x="1567543" y="4851330"/>
            <a:chExt cx="7249885" cy="919563"/>
          </a:xfrm>
        </p:grpSpPr>
        <p:sp>
          <p:nvSpPr>
            <p:cNvPr id="21" name="03">
              <a:extLst>
                <a:ext uri="{FF2B5EF4-FFF2-40B4-BE49-F238E27FC236}">
                  <a16:creationId xmlns:a16="http://schemas.microsoft.com/office/drawing/2014/main" xmlns="" id="{D8A1CB41-FF96-471C-B3F6-85899628691C}"/>
                </a:ext>
              </a:extLst>
            </p:cNvPr>
            <p:cNvSpPr/>
            <p:nvPr/>
          </p:nvSpPr>
          <p:spPr>
            <a:xfrm>
              <a:off x="1567543" y="4851330"/>
              <a:ext cx="919563" cy="919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5.3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9F6D953-D718-48F6-87C4-C54DCCE2F8B2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2027325" y="5770893"/>
              <a:ext cx="679010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B5DB02BC-38F6-4F2A-B2C4-000BB94D94E1}"/>
                </a:ext>
              </a:extLst>
            </p:cNvPr>
            <p:cNvSpPr txBox="1"/>
            <p:nvPr/>
          </p:nvSpPr>
          <p:spPr>
            <a:xfrm>
              <a:off x="2721428" y="5018724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/>
                <a:t>矩阵的压缩存储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5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70069"/>
            <a:ext cx="10972800" cy="685805"/>
          </a:xfrm>
        </p:spPr>
        <p:txBody>
          <a:bodyPr/>
          <a:lstStyle/>
          <a:p>
            <a:r>
              <a:rPr lang="zh-CN" altLang="en-US" dirty="0"/>
              <a:t>随机稀疏矩阵的压缩存储方法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AB4FD927-0E1A-49B0-8D04-D4C19953D4B6}"/>
              </a:ext>
            </a:extLst>
          </p:cNvPr>
          <p:cNvSpPr/>
          <p:nvPr/>
        </p:nvSpPr>
        <p:spPr>
          <a:xfrm>
            <a:off x="3828340" y="3890169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467092" y="0"/>
                </a:lnTo>
                <a:lnTo>
                  <a:pt x="467092" y="1810586"/>
                </a:lnTo>
                <a:lnTo>
                  <a:pt x="934184" y="1810586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1527BB98-94D7-4433-9BD0-BAEC524DF35C}"/>
              </a:ext>
            </a:extLst>
          </p:cNvPr>
          <p:cNvSpPr/>
          <p:nvPr/>
        </p:nvSpPr>
        <p:spPr>
          <a:xfrm>
            <a:off x="3828340" y="3844449"/>
            <a:ext cx="934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934184" y="4572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E19D006E-FB53-4ACD-93A6-AF8F7CBFFC43}"/>
              </a:ext>
            </a:extLst>
          </p:cNvPr>
          <p:cNvSpPr/>
          <p:nvPr/>
        </p:nvSpPr>
        <p:spPr>
          <a:xfrm>
            <a:off x="3828340" y="2079582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810586"/>
                </a:moveTo>
                <a:lnTo>
                  <a:pt x="467092" y="1810586"/>
                </a:lnTo>
                <a:lnTo>
                  <a:pt x="467092" y="0"/>
                </a:lnTo>
                <a:lnTo>
                  <a:pt x="934184" y="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BE241365-C5B0-4822-BC67-5A43FA2D55E4}"/>
              </a:ext>
            </a:extLst>
          </p:cNvPr>
          <p:cNvSpPr/>
          <p:nvPr/>
        </p:nvSpPr>
        <p:spPr>
          <a:xfrm>
            <a:off x="799201" y="3177853"/>
            <a:ext cx="3029138" cy="1424630"/>
          </a:xfrm>
          <a:custGeom>
            <a:avLst/>
            <a:gdLst>
              <a:gd name="connsiteX0" fmla="*/ 237443 w 3029138"/>
              <a:gd name="connsiteY0" fmla="*/ 0 h 1424630"/>
              <a:gd name="connsiteX1" fmla="*/ 2791695 w 3029138"/>
              <a:gd name="connsiteY1" fmla="*/ 0 h 1424630"/>
              <a:gd name="connsiteX2" fmla="*/ 3029138 w 3029138"/>
              <a:gd name="connsiteY2" fmla="*/ 237443 h 1424630"/>
              <a:gd name="connsiteX3" fmla="*/ 3029138 w 3029138"/>
              <a:gd name="connsiteY3" fmla="*/ 1424630 h 1424630"/>
              <a:gd name="connsiteX4" fmla="*/ 3029138 w 3029138"/>
              <a:gd name="connsiteY4" fmla="*/ 1424630 h 1424630"/>
              <a:gd name="connsiteX5" fmla="*/ 0 w 3029138"/>
              <a:gd name="connsiteY5" fmla="*/ 1424630 h 1424630"/>
              <a:gd name="connsiteX6" fmla="*/ 0 w 3029138"/>
              <a:gd name="connsiteY6" fmla="*/ 1424630 h 1424630"/>
              <a:gd name="connsiteX7" fmla="*/ 0 w 3029138"/>
              <a:gd name="connsiteY7" fmla="*/ 237443 h 1424630"/>
              <a:gd name="connsiteX8" fmla="*/ 237443 w 3029138"/>
              <a:gd name="connsiteY8" fmla="*/ 0 h 142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138" h="1424630">
                <a:moveTo>
                  <a:pt x="237443" y="0"/>
                </a:moveTo>
                <a:lnTo>
                  <a:pt x="2791695" y="0"/>
                </a:lnTo>
                <a:cubicBezTo>
                  <a:pt x="2922831" y="0"/>
                  <a:pt x="3029138" y="106307"/>
                  <a:pt x="3029138" y="237443"/>
                </a:cubicBezTo>
                <a:lnTo>
                  <a:pt x="3029138" y="1424630"/>
                </a:lnTo>
                <a:lnTo>
                  <a:pt x="3029138" y="1424630"/>
                </a:lnTo>
                <a:lnTo>
                  <a:pt x="0" y="1424630"/>
                </a:lnTo>
                <a:lnTo>
                  <a:pt x="0" y="1424630"/>
                </a:lnTo>
                <a:lnTo>
                  <a:pt x="0" y="237443"/>
                </a:lnTo>
                <a:cubicBezTo>
                  <a:pt x="0" y="106307"/>
                  <a:pt x="106307" y="0"/>
                  <a:pt x="237443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325" tIns="87325" rIns="87325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矩阵的压缩存储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5CB33430-14E4-4DE7-9EA5-467628955705}"/>
              </a:ext>
            </a:extLst>
          </p:cNvPr>
          <p:cNvSpPr/>
          <p:nvPr/>
        </p:nvSpPr>
        <p:spPr>
          <a:xfrm>
            <a:off x="4762524" y="1466222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800" b="1" kern="1200" dirty="0">
                <a:latin typeface="+mj-ea"/>
                <a:ea typeface="+mj-ea"/>
              </a:rPr>
              <a:t>三元组顺序表</a:t>
            </a:r>
            <a:endParaRPr kumimoji="1"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kern="1200" dirty="0">
                <a:latin typeface="+mj-ea"/>
                <a:ea typeface="+mj-ea"/>
              </a:rPr>
              <a:t>(Triples)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74EB70AD-1C36-4FB3-8200-1C2543B44393}"/>
              </a:ext>
            </a:extLst>
          </p:cNvPr>
          <p:cNvSpPr/>
          <p:nvPr/>
        </p:nvSpPr>
        <p:spPr>
          <a:xfrm>
            <a:off x="4762524" y="3276808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行逻辑联接的顺序表</a:t>
            </a:r>
            <a:endParaRPr lang="en-US" altLang="zh-CN" sz="2800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(</a:t>
            </a:r>
            <a:r>
              <a:rPr lang="en-US" altLang="en-US" sz="2800" kern="1200" dirty="0">
                <a:latin typeface="+mj-ea"/>
                <a:ea typeface="+mj-ea"/>
              </a:rPr>
              <a:t>compressed sparse row</a:t>
            </a:r>
            <a:r>
              <a:rPr lang="en-US" altLang="zh-CN" sz="2800" kern="1200" dirty="0">
                <a:latin typeface="+mj-ea"/>
                <a:ea typeface="+mj-ea"/>
              </a:rPr>
              <a:t> format, CSR)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1F4A65F7-A4A7-4762-B333-602DC5E259BC}"/>
              </a:ext>
            </a:extLst>
          </p:cNvPr>
          <p:cNvSpPr/>
          <p:nvPr/>
        </p:nvSpPr>
        <p:spPr>
          <a:xfrm>
            <a:off x="4762524" y="5087394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十字链表</a:t>
            </a:r>
            <a:endParaRPr lang="en-US" altLang="zh-CN" sz="2800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(Orthogonal list)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244600"/>
            <a:r>
              <a:rPr kumimoji="1" lang="zh-CN" altLang="en-US" b="1" dirty="0">
                <a:latin typeface="+mj-ea"/>
              </a:rPr>
              <a:t>三元组顺序</a:t>
            </a:r>
            <a:r>
              <a:rPr kumimoji="1" lang="zh-CN" altLang="en-US" b="1" dirty="0" smtClean="0">
                <a:latin typeface="+mj-ea"/>
              </a:rPr>
              <a:t>表</a:t>
            </a:r>
            <a:r>
              <a:rPr kumimoji="1" lang="en-US" altLang="zh-CN" b="1" dirty="0" smtClean="0">
                <a:latin typeface="+mj-ea"/>
              </a:rPr>
              <a:t>(</a:t>
            </a:r>
            <a:r>
              <a:rPr kumimoji="1" lang="en-US" altLang="zh-CN" b="1" dirty="0">
                <a:latin typeface="+mj-ea"/>
              </a:rPr>
              <a:t>Triples</a:t>
            </a:r>
            <a:r>
              <a:rPr kumimoji="1" lang="en-US" altLang="zh-CN" b="1" dirty="0" smtClean="0">
                <a:latin typeface="+mj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870281"/>
          </a:xfrm>
        </p:spPr>
        <p:txBody>
          <a:bodyPr/>
          <a:lstStyle/>
          <a:p>
            <a:r>
              <a:rPr kumimoji="1" lang="zh-CN" altLang="en-US" dirty="0"/>
              <a:t>有序的双下标法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344178"/>
            <a:ext cx="5919537" cy="2559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 #define  MAXSIZE  12500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j;      //</a:t>
            </a:r>
            <a:r>
              <a:rPr lang="zh-CN" altLang="en-US" sz="2400" dirty="0">
                <a:solidFill>
                  <a:schemeClr val="tx1"/>
                </a:solidFill>
              </a:rPr>
              <a:t>该非零元的行下标和列下标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</a:rPr>
              <a:t>  e;    // </a:t>
            </a:r>
            <a:r>
              <a:rPr lang="zh-CN" altLang="en-US" sz="2400" dirty="0">
                <a:solidFill>
                  <a:schemeClr val="tx1"/>
                </a:solidFill>
              </a:rPr>
              <a:t>该非零元的值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} Triple;  // </a:t>
            </a:r>
            <a:r>
              <a:rPr lang="zh-CN" altLang="en-US" sz="2400" dirty="0">
                <a:solidFill>
                  <a:schemeClr val="tx1"/>
                </a:solidFill>
              </a:rPr>
              <a:t>三元组类型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30693" y="4504577"/>
            <a:ext cx="6500885" cy="2020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 err="1">
                <a:solidFill>
                  <a:schemeClr val="tx1"/>
                </a:solidFill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</a:rPr>
              <a:t> union 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Triple  data[MAXSIZE + 1];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   mu, nu, </a:t>
            </a:r>
            <a:r>
              <a:rPr lang="en-US" altLang="zh-CN" sz="2400" dirty="0" err="1">
                <a:solidFill>
                  <a:schemeClr val="tx1"/>
                </a:solidFill>
              </a:rPr>
              <a:t>tu</a:t>
            </a:r>
            <a:r>
              <a:rPr lang="en-US" altLang="zh-CN" sz="2400" dirty="0">
                <a:solidFill>
                  <a:schemeClr val="tx1"/>
                </a:solidFill>
              </a:rPr>
              <a:t>; //</a:t>
            </a:r>
            <a:r>
              <a:rPr lang="zh-CN" altLang="en-US" sz="2400" dirty="0">
                <a:solidFill>
                  <a:schemeClr val="tx1"/>
                </a:solidFill>
              </a:rPr>
              <a:t>行数，列数，非零元个数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 </a:t>
            </a:r>
            <a:r>
              <a:rPr lang="en-US" altLang="zh-CN" sz="2400" dirty="0" err="1">
                <a:solidFill>
                  <a:schemeClr val="tx1"/>
                </a:solidFill>
              </a:rPr>
              <a:t>TSMatrix</a:t>
            </a:r>
            <a:r>
              <a:rPr lang="en-US" altLang="zh-CN" sz="2400" dirty="0">
                <a:solidFill>
                  <a:schemeClr val="tx1"/>
                </a:solidFill>
              </a:rPr>
              <a:t>;  // </a:t>
            </a:r>
            <a:r>
              <a:rPr lang="zh-CN" altLang="en-US" sz="2400" dirty="0">
                <a:solidFill>
                  <a:schemeClr val="tx1"/>
                </a:solidFill>
              </a:rPr>
              <a:t>稀疏矩阵类型</a:t>
            </a:r>
          </a:p>
        </p:txBody>
      </p:sp>
    </p:spTree>
    <p:extLst>
      <p:ext uri="{BB962C8B-B14F-4D97-AF65-F5344CB8AC3E}">
        <p14:creationId xmlns:p14="http://schemas.microsoft.com/office/powerpoint/2010/main" val="4679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j-ea"/>
              </a:rPr>
              <a:t>三元组顺序</a:t>
            </a:r>
            <a:r>
              <a:rPr kumimoji="1" lang="zh-CN" altLang="en-US" b="1" dirty="0" smtClean="0">
                <a:latin typeface="+mj-ea"/>
              </a:rPr>
              <a:t>表</a:t>
            </a:r>
            <a:r>
              <a:rPr kumimoji="1" lang="en-US" altLang="zh-CN" b="1" dirty="0" smtClean="0">
                <a:latin typeface="+mj-ea"/>
              </a:rPr>
              <a:t>——</a:t>
            </a:r>
            <a:r>
              <a:rPr kumimoji="1" lang="zh-CN" altLang="en-US" b="1" dirty="0" smtClean="0">
                <a:latin typeface="+mj-ea"/>
              </a:rPr>
              <a:t>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8"/>
          </a:xfrm>
        </p:spPr>
        <p:txBody>
          <a:bodyPr/>
          <a:lstStyle/>
          <a:p>
            <a:r>
              <a:rPr kumimoji="1" lang="zh-CN" altLang="en-US" dirty="0"/>
              <a:t>非零元在表中按行序有序</a:t>
            </a:r>
            <a:r>
              <a:rPr kumimoji="1" lang="zh-CN" altLang="en-US" dirty="0" smtClean="0"/>
              <a:t>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便于</a:t>
            </a:r>
            <a:r>
              <a:rPr kumimoji="1" lang="zh-CN" altLang="en-US" dirty="0"/>
              <a:t>进行依行顺序处理的矩阵运算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83915"/>
              </p:ext>
            </p:extLst>
          </p:nvPr>
        </p:nvGraphicFramePr>
        <p:xfrm>
          <a:off x="609600" y="2874466"/>
          <a:ext cx="4010430" cy="325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1409400" imgH="1143000" progId="Equation.3">
                  <p:embed/>
                </p:oleObj>
              </mc:Choice>
              <mc:Fallback>
                <p:oleObj name="公式" r:id="rId3" imgW="1409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874466"/>
                        <a:ext cx="4010430" cy="325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79422"/>
              </p:ext>
            </p:extLst>
          </p:nvPr>
        </p:nvGraphicFramePr>
        <p:xfrm>
          <a:off x="6737685" y="2499046"/>
          <a:ext cx="4064000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i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j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value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2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从三元组顺序表打印二维数组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5ECBD5B-D457-4BE7-89AE-3FE37BC4689B}"/>
              </a:ext>
            </a:extLst>
          </p:cNvPr>
          <p:cNvSpPr txBox="1">
            <a:spLocks noChangeArrowheads="1"/>
          </p:cNvSpPr>
          <p:nvPr/>
        </p:nvSpPr>
        <p:spPr>
          <a:xfrm>
            <a:off x="787667" y="1530346"/>
            <a:ext cx="10616665" cy="510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Print(</a:t>
            </a:r>
            <a:r>
              <a:rPr lang="en-US" altLang="zh-CN" dirty="0" err="1">
                <a:solidFill>
                  <a:schemeClr val="tx1"/>
                </a:solidFill>
              </a:rPr>
              <a:t>TSMatrix</a:t>
            </a:r>
            <a:r>
              <a:rPr lang="en-US" altLang="zh-CN" dirty="0">
                <a:solidFill>
                  <a:schemeClr val="tx1"/>
                </a:solidFill>
              </a:rPr>
              <a:t> M)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for (p=0,i=1;i&lt;=</a:t>
            </a:r>
            <a:r>
              <a:rPr lang="en-US" altLang="zh-CN" dirty="0" err="1">
                <a:solidFill>
                  <a:schemeClr val="tx1"/>
                </a:solidFill>
              </a:rPr>
              <a:t>M.mu;i</a:t>
            </a:r>
            <a:r>
              <a:rPr lang="en-US" altLang="zh-CN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	for (j=1;j&lt;=</a:t>
            </a:r>
            <a:r>
              <a:rPr lang="en-US" altLang="zh-CN" dirty="0" err="1">
                <a:solidFill>
                  <a:schemeClr val="tx1"/>
                </a:solidFill>
              </a:rPr>
              <a:t>M.nu;j</a:t>
            </a:r>
            <a:r>
              <a:rPr lang="en-US" altLang="zh-CN" dirty="0">
                <a:solidFill>
                  <a:schemeClr val="tx1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		if (p&lt;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&amp;&amp;</a:t>
            </a:r>
            <a:r>
              <a:rPr lang="en-US" altLang="zh-CN" dirty="0" err="1">
                <a:solidFill>
                  <a:schemeClr val="tx1"/>
                </a:solidFill>
              </a:rPr>
              <a:t>M.Triple</a:t>
            </a:r>
            <a:r>
              <a:rPr lang="en-US" altLang="zh-CN" dirty="0">
                <a:solidFill>
                  <a:schemeClr val="tx1"/>
                </a:solidFill>
              </a:rPr>
              <a:t>[p].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&amp;&amp;</a:t>
            </a:r>
            <a:r>
              <a:rPr lang="en-US" altLang="zh-CN" dirty="0" err="1">
                <a:solidFill>
                  <a:schemeClr val="tx1"/>
                </a:solidFill>
              </a:rPr>
              <a:t>M.Triple</a:t>
            </a:r>
            <a:r>
              <a:rPr lang="en-US" altLang="zh-CN" dirty="0">
                <a:solidFill>
                  <a:schemeClr val="tx1"/>
                </a:solidFill>
              </a:rPr>
              <a:t>[p].j==j) 					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(“%4d”,M.Triple[p++].value;);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		else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(“%4d”,0);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		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}}</a:t>
            </a:r>
          </a:p>
        </p:txBody>
      </p:sp>
    </p:spTree>
    <p:extLst>
      <p:ext uri="{BB962C8B-B14F-4D97-AF65-F5344CB8AC3E}">
        <p14:creationId xmlns:p14="http://schemas.microsoft.com/office/powerpoint/2010/main" val="23173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矩阵的转置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xmlns="" id="{5BDD8C04-65F4-4EDC-A971-EF35E789072E}"/>
                  </a:ext>
                </a:extLst>
              </p:cNvPr>
              <p:cNvSpPr txBox="1"/>
              <p:nvPr/>
            </p:nvSpPr>
            <p:spPr bwMode="auto">
              <a:xfrm>
                <a:off x="1198512" y="1819151"/>
                <a:ext cx="3919538" cy="1393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5BDD8C04-65F4-4EDC-A971-EF35E7890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512" y="1819151"/>
                <a:ext cx="3919538" cy="1393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xmlns="" id="{1B4403B7-B27A-4A6F-A3C7-B5B2527E0DEF}"/>
                  </a:ext>
                </a:extLst>
              </p:cNvPr>
              <p:cNvSpPr txBox="1"/>
              <p:nvPr/>
            </p:nvSpPr>
            <p:spPr bwMode="auto">
              <a:xfrm>
                <a:off x="7045844" y="1417638"/>
                <a:ext cx="2238375" cy="20160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1B4403B7-B27A-4A6F-A3C7-B5B2527E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5844" y="1417638"/>
                <a:ext cx="2238375" cy="2016001"/>
              </a:xfrm>
              <a:prstGeom prst="rect">
                <a:avLst/>
              </a:prstGeom>
              <a:blipFill>
                <a:blip r:embed="rId3"/>
                <a:stretch>
                  <a:fillRect r="-51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xmlns="" id="{D037D78A-DB46-4BC5-AD60-D9415E8BA12F}"/>
              </a:ext>
            </a:extLst>
          </p:cNvPr>
          <p:cNvSpPr/>
          <p:nvPr/>
        </p:nvSpPr>
        <p:spPr>
          <a:xfrm>
            <a:off x="5750560" y="2103121"/>
            <a:ext cx="855964" cy="548640"/>
          </a:xfrm>
          <a:prstGeom prst="rightArrow">
            <a:avLst/>
          </a:prstGeom>
          <a:solidFill>
            <a:schemeClr val="accent5"/>
          </a:solidFill>
          <a:ln>
            <a:noFill/>
            <a:tailEnd type="non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DEA4EC84-C312-40A2-8A11-FA56F4D8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0" y="3614489"/>
            <a:ext cx="8216900" cy="26855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endParaRPr kumimoji="1" lang="en-US" altLang="zh-CN" sz="2800" dirty="0">
              <a:solidFill>
                <a:schemeClr val="tx1"/>
              </a:solidFill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for (col=1; col&lt;=cols; ++col)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for (row=1; row&lt;=rows; ++row)</a:t>
            </a:r>
          </a:p>
          <a:p>
            <a:pPr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T[col][row] = M[row][col];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21943BA-C763-4298-B32A-9EC3F0389A7D}"/>
              </a:ext>
            </a:extLst>
          </p:cNvPr>
          <p:cNvSpPr txBox="1"/>
          <p:nvPr/>
        </p:nvSpPr>
        <p:spPr>
          <a:xfrm>
            <a:off x="6492240" y="5776864"/>
            <a:ext cx="3025659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T(n)=O(</a:t>
            </a:r>
            <a:r>
              <a:rPr lang="en-US" altLang="zh-CN" sz="28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rows×cols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6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FADDE3-4B34-4CC5-AE8B-F7ACDC51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三元组顺序表的矩阵转置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xmlns="" id="{A0673D71-97D4-4FFD-945B-3E9C67DD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71686"/>
            <a:ext cx="10972800" cy="193840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方法一：先调换</a:t>
            </a:r>
            <a:r>
              <a:rPr lang="en-US" altLang="zh-CN" dirty="0" err="1"/>
              <a:t>i,j</a:t>
            </a:r>
            <a:r>
              <a:rPr lang="zh-CN" altLang="en-US" dirty="0"/>
              <a:t>，再排序</a:t>
            </a:r>
            <a:endParaRPr lang="en-US" altLang="zh-CN" dirty="0"/>
          </a:p>
          <a:p>
            <a:pPr lvl="1"/>
            <a:r>
              <a:rPr lang="zh-CN" altLang="en-US" dirty="0"/>
              <a:t>方法二：依次从小到大找最小的</a:t>
            </a:r>
            <a:r>
              <a:rPr lang="en-US" altLang="zh-CN" dirty="0"/>
              <a:t>j</a:t>
            </a:r>
            <a:r>
              <a:rPr lang="zh-CN" altLang="en-US" dirty="0"/>
              <a:t>，再转置</a:t>
            </a:r>
            <a:endParaRPr lang="en-US" altLang="zh-CN" dirty="0"/>
          </a:p>
          <a:p>
            <a:pPr lvl="1"/>
            <a:r>
              <a:rPr lang="zh-CN" altLang="en-US" dirty="0"/>
              <a:t>方法三：预先计算目标位置（快速转置）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1FE81B9-89D1-4853-8ABB-9834B0F6D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5779D4EF-B523-42E6-9A7A-24549FD3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43878"/>
              </p:ext>
            </p:extLst>
          </p:nvPr>
        </p:nvGraphicFramePr>
        <p:xfrm>
          <a:off x="711200" y="1743687"/>
          <a:ext cx="19710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4240179891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3725416733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117364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922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-5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632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-7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08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36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91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114791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0B44C803-6C3A-4453-8B41-EE2D19324E8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38119" y="2023087"/>
            <a:ext cx="1661160" cy="15155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8AF03903-C74D-4D1E-9087-EB9BF3A8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938"/>
              </p:ext>
            </p:extLst>
          </p:nvPr>
        </p:nvGraphicFramePr>
        <p:xfrm>
          <a:off x="4399279" y="1764007"/>
          <a:ext cx="19710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2656852713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1745248040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359271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36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6107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E8E1EC2-52A6-47A5-9338-416AF5CDC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9596"/>
              </p:ext>
            </p:extLst>
          </p:nvPr>
        </p:nvGraphicFramePr>
        <p:xfrm>
          <a:off x="4399279" y="2282167"/>
          <a:ext cx="19710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1331675305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2688006987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29881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0596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4626163F-753F-461B-926D-A563AED9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12795"/>
              </p:ext>
            </p:extLst>
          </p:nvPr>
        </p:nvGraphicFramePr>
        <p:xfrm>
          <a:off x="4399278" y="2800327"/>
          <a:ext cx="19710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1036422453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3860952154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43297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-7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91241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A010A589-6A13-4E4B-AFC6-4075C1D5F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75544"/>
              </p:ext>
            </p:extLst>
          </p:nvPr>
        </p:nvGraphicFramePr>
        <p:xfrm>
          <a:off x="4399278" y="3318487"/>
          <a:ext cx="19710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3992025023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4080534678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65337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61226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DF91B17A-A014-476B-8A7A-57FB12766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5499"/>
              </p:ext>
            </p:extLst>
          </p:nvPr>
        </p:nvGraphicFramePr>
        <p:xfrm>
          <a:off x="4399278" y="3836647"/>
          <a:ext cx="197103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>
                  <a:extLst>
                    <a:ext uri="{9D8B030D-6E8A-4147-A177-3AD203B41FA5}">
                      <a16:colId xmlns:a16="http://schemas.microsoft.com/office/drawing/2014/main" xmlns="" val="1571426289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1406884846"/>
                    </a:ext>
                  </a:extLst>
                </a:gridCol>
                <a:gridCol w="657013">
                  <a:extLst>
                    <a:ext uri="{9D8B030D-6E8A-4147-A177-3AD203B41FA5}">
                      <a16:colId xmlns:a16="http://schemas.microsoft.com/office/drawing/2014/main" xmlns="" val="423465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-5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3104355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9A0D4483-D029-4FF9-A973-656B11656ED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38118" y="2023087"/>
            <a:ext cx="1661161" cy="5181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084B68F-94C8-422B-832B-925D3DB8FE9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682239" y="3039087"/>
            <a:ext cx="1717039" cy="2032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F65975AE-F9FC-46DA-8EC0-EC248A4A566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10179" y="3577567"/>
            <a:ext cx="1689099" cy="46905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32D1822B-B45D-4715-B41D-980153B8D8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38117" y="2541247"/>
            <a:ext cx="1661161" cy="15544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查看源图像">
            <a:extLst>
              <a:ext uri="{FF2B5EF4-FFF2-40B4-BE49-F238E27FC236}">
                <a16:creationId xmlns:a16="http://schemas.microsoft.com/office/drawing/2014/main" xmlns="" id="{6A1F36E9-13D9-4615-834F-C1017A0BB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7146633" y="2608364"/>
            <a:ext cx="1453804" cy="19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思想气泡: 云 27">
            <a:extLst>
              <a:ext uri="{FF2B5EF4-FFF2-40B4-BE49-F238E27FC236}">
                <a16:creationId xmlns:a16="http://schemas.microsoft.com/office/drawing/2014/main" xmlns="" id="{72913E9D-3010-4C20-AB63-CE23A9AA4E12}"/>
              </a:ext>
            </a:extLst>
          </p:cNvPr>
          <p:cNvSpPr/>
          <p:nvPr/>
        </p:nvSpPr>
        <p:spPr>
          <a:xfrm>
            <a:off x="8600437" y="1190694"/>
            <a:ext cx="3328547" cy="1836578"/>
          </a:xfrm>
          <a:prstGeom prst="cloudCallout">
            <a:avLst>
              <a:gd name="adj1" fmla="val -57584"/>
              <a:gd name="adj2" fmla="val 7378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pPr algn="ctr"/>
            <a:r>
              <a:rPr lang="zh-CN" altLang="en-US" sz="2400" dirty="0">
                <a:ea typeface="+mj-ea"/>
              </a:rPr>
              <a:t>  </a:t>
            </a:r>
            <a:r>
              <a:rPr lang="en-US" altLang="zh-CN" sz="2400" dirty="0">
                <a:ea typeface="+mj-ea"/>
              </a:rPr>
              <a:t>&lt;</a:t>
            </a:r>
            <a:r>
              <a:rPr lang="en-US" altLang="zh-CN" sz="2400" dirty="0" err="1">
                <a:ea typeface="+mj-ea"/>
              </a:rPr>
              <a:t>j,i,value</a:t>
            </a:r>
            <a:r>
              <a:rPr lang="en-US" altLang="zh-CN" sz="2400" dirty="0">
                <a:ea typeface="+mj-ea"/>
              </a:rPr>
              <a:t>&gt;</a:t>
            </a:r>
            <a:r>
              <a:rPr lang="zh-CN" altLang="en-US" sz="2400" dirty="0">
                <a:ea typeface="+mj-ea"/>
              </a:rPr>
              <a:t>应该放哪？</a:t>
            </a:r>
          </a:p>
        </p:txBody>
      </p:sp>
    </p:spTree>
    <p:extLst>
      <p:ext uri="{BB962C8B-B14F-4D97-AF65-F5344CB8AC3E}">
        <p14:creationId xmlns:p14="http://schemas.microsoft.com/office/powerpoint/2010/main" val="1117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 bldLvl="5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5784"/>
            <a:ext cx="10972800" cy="685805"/>
          </a:xfrm>
        </p:spPr>
        <p:txBody>
          <a:bodyPr/>
          <a:lstStyle/>
          <a:p>
            <a:r>
              <a:rPr lang="zh-CN" altLang="en-US" dirty="0"/>
              <a:t>三元组顺序表的矩阵转置</a:t>
            </a:r>
            <a:r>
              <a:rPr lang="en-US" altLang="zh-CN" dirty="0"/>
              <a:t>——</a:t>
            </a:r>
            <a:r>
              <a:rPr lang="zh-CN" altLang="en-US" dirty="0"/>
              <a:t>方法二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01D63EF-3D35-4364-9815-F91EDFB27EE9}"/>
              </a:ext>
            </a:extLst>
          </p:cNvPr>
          <p:cNvGrpSpPr>
            <a:grpSpLocks/>
          </p:cNvGrpSpPr>
          <p:nvPr/>
        </p:nvGrpSpPr>
        <p:grpSpPr bwMode="auto">
          <a:xfrm>
            <a:off x="6243547" y="2442370"/>
            <a:ext cx="835025" cy="461963"/>
            <a:chOff x="3070" y="703"/>
            <a:chExt cx="526" cy="291"/>
          </a:xfrm>
        </p:grpSpPr>
        <p:sp>
          <p:nvSpPr>
            <p:cNvPr id="57" name="Line 56">
              <a:extLst>
                <a:ext uri="{FF2B5EF4-FFF2-40B4-BE49-F238E27FC236}">
                  <a16:creationId xmlns:a16="http://schemas.microsoft.com/office/drawing/2014/main" xmlns="" id="{491190B5-E3C3-4B39-855F-F8347816F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xmlns="" id="{B3A07E1E-A31B-4A91-B646-59210315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q</a:t>
              </a:r>
            </a:p>
          </p:txBody>
        </p:sp>
      </p:grpSp>
      <p:sp>
        <p:nvSpPr>
          <p:cNvPr id="119" name="Text Box 118">
            <a:extLst>
              <a:ext uri="{FF2B5EF4-FFF2-40B4-BE49-F238E27FC236}">
                <a16:creationId xmlns:a16="http://schemas.microsoft.com/office/drawing/2014/main" xmlns="" id="{962E6EB0-221A-4AE6-9C14-68A92DA1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475" y="1440138"/>
            <a:ext cx="967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20406"/>
                </a:solidFill>
                <a:latin typeface="+mn-lt"/>
              </a:rPr>
              <a:t>col=1</a:t>
            </a:r>
          </a:p>
        </p:txBody>
      </p:sp>
      <p:graphicFrame>
        <p:nvGraphicFramePr>
          <p:cNvPr id="121" name="表格 121">
            <a:extLst>
              <a:ext uri="{FF2B5EF4-FFF2-40B4-BE49-F238E27FC236}">
                <a16:creationId xmlns:a16="http://schemas.microsoft.com/office/drawing/2014/main" xmlns="" id="{80A5236F-602F-4844-BBA8-7D08C433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79962"/>
              </p:ext>
            </p:extLst>
          </p:nvPr>
        </p:nvGraphicFramePr>
        <p:xfrm>
          <a:off x="2025129" y="1513295"/>
          <a:ext cx="2281872" cy="4789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24738885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35660589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816229057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044162111"/>
                    </a:ext>
                  </a:extLst>
                </a:gridCol>
              </a:tblGrid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6416239"/>
                  </a:ext>
                </a:extLst>
              </a:tr>
              <a:tr h="434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27701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19944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416253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77753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62995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9621991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24550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7813008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8688033"/>
                  </a:ext>
                </a:extLst>
              </a:tr>
            </a:tbl>
          </a:graphicData>
        </a:graphic>
      </p:graphicFrame>
      <p:sp>
        <p:nvSpPr>
          <p:cNvPr id="122" name="Text Box 29">
            <a:extLst>
              <a:ext uri="{FF2B5EF4-FFF2-40B4-BE49-F238E27FC236}">
                <a16:creationId xmlns:a16="http://schemas.microsoft.com/office/drawing/2014/main" xmlns="" id="{3B9C452A-9A09-4A5B-AF40-3417B74D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328" y="6281886"/>
            <a:ext cx="1077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solidFill>
                  <a:srgbClr val="020406"/>
                </a:solidFill>
                <a:latin typeface="+mn-lt"/>
              </a:rPr>
              <a:t>M.data</a:t>
            </a:r>
            <a:endParaRPr kumimoji="1" lang="en-US" altLang="zh-CN" sz="2400" dirty="0">
              <a:solidFill>
                <a:srgbClr val="020406"/>
              </a:solidFill>
              <a:latin typeface="+mn-lt"/>
            </a:endParaRPr>
          </a:p>
        </p:txBody>
      </p:sp>
      <p:graphicFrame>
        <p:nvGraphicFramePr>
          <p:cNvPr id="123" name="表格 121">
            <a:extLst>
              <a:ext uri="{FF2B5EF4-FFF2-40B4-BE49-F238E27FC236}">
                <a16:creationId xmlns:a16="http://schemas.microsoft.com/office/drawing/2014/main" xmlns="" id="{E59FAB57-5648-45EB-9917-FFC378B5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05435"/>
              </p:ext>
            </p:extLst>
          </p:nvPr>
        </p:nvGraphicFramePr>
        <p:xfrm>
          <a:off x="6926897" y="1503353"/>
          <a:ext cx="2281872" cy="4789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24738885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35660589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816229057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044162111"/>
                    </a:ext>
                  </a:extLst>
                </a:gridCol>
              </a:tblGrid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6416239"/>
                  </a:ext>
                </a:extLst>
              </a:tr>
              <a:tr h="434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27701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19944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416253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77753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62995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9621991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324550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7813008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8688033"/>
                  </a:ext>
                </a:extLst>
              </a:tr>
            </a:tbl>
          </a:graphicData>
        </a:graphic>
      </p:graphicFrame>
      <p:sp>
        <p:nvSpPr>
          <p:cNvPr id="124" name="Text Box 29">
            <a:extLst>
              <a:ext uri="{FF2B5EF4-FFF2-40B4-BE49-F238E27FC236}">
                <a16:creationId xmlns:a16="http://schemas.microsoft.com/office/drawing/2014/main" xmlns="" id="{DA3D1B40-434D-4A2A-B621-04778CE33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000" y="6293234"/>
            <a:ext cx="934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solidFill>
                  <a:srgbClr val="020406"/>
                </a:solidFill>
                <a:latin typeface="+mn-lt"/>
              </a:rPr>
              <a:t>T.data</a:t>
            </a:r>
            <a:endParaRPr kumimoji="1" lang="en-US" altLang="zh-CN" sz="2400" dirty="0">
              <a:solidFill>
                <a:srgbClr val="020406"/>
              </a:solidFill>
              <a:latin typeface="+mn-lt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xmlns="" id="{A0D62DDF-2A58-4257-B2D8-B4C87F37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82022"/>
              </p:ext>
            </p:extLst>
          </p:nvPr>
        </p:nvGraphicFramePr>
        <p:xfrm>
          <a:off x="7497365" y="1971895"/>
          <a:ext cx="1711404" cy="494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94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xmlns="" id="{425482B3-74E2-482B-A39F-59DD6992F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11004"/>
              </p:ext>
            </p:extLst>
          </p:nvPr>
        </p:nvGraphicFramePr>
        <p:xfrm>
          <a:off x="7499927" y="2461506"/>
          <a:ext cx="171140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34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xmlns="" id="{7D872616-A2E4-46D1-9FC0-60EB3118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91515"/>
              </p:ext>
            </p:extLst>
          </p:nvPr>
        </p:nvGraphicFramePr>
        <p:xfrm>
          <a:off x="7497365" y="2919981"/>
          <a:ext cx="1711404" cy="494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94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xmlns="" id="{149A3DC7-77CD-45DB-882E-0667578A1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46123"/>
              </p:ext>
            </p:extLst>
          </p:nvPr>
        </p:nvGraphicFramePr>
        <p:xfrm>
          <a:off x="7500540" y="3406167"/>
          <a:ext cx="1711404" cy="494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94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xmlns="" id="{063726F5-522E-41E9-99E4-6327B983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1098"/>
              </p:ext>
            </p:extLst>
          </p:nvPr>
        </p:nvGraphicFramePr>
        <p:xfrm>
          <a:off x="7503715" y="3886151"/>
          <a:ext cx="1711404" cy="502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50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xmlns="" id="{E8F5B0EB-CA72-4898-85E4-9C62FAD36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01704"/>
              </p:ext>
            </p:extLst>
          </p:nvPr>
        </p:nvGraphicFramePr>
        <p:xfrm>
          <a:off x="7496573" y="4378633"/>
          <a:ext cx="1711404" cy="48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81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xmlns="" id="{4DCCB9C1-82B8-4247-BEA3-35BDEA45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84260"/>
              </p:ext>
            </p:extLst>
          </p:nvPr>
        </p:nvGraphicFramePr>
        <p:xfrm>
          <a:off x="7495781" y="4848396"/>
          <a:ext cx="1711404" cy="48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81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xmlns="" id="{24ED70AC-ADAA-4065-B354-17B509B8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47634"/>
              </p:ext>
            </p:extLst>
          </p:nvPr>
        </p:nvGraphicFramePr>
        <p:xfrm>
          <a:off x="7494090" y="5298522"/>
          <a:ext cx="1711404" cy="53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530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-7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xmlns="" id="{7C59B3E1-59FB-4626-8B39-2FD100476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28872"/>
              </p:ext>
            </p:extLst>
          </p:nvPr>
        </p:nvGraphicFramePr>
        <p:xfrm>
          <a:off x="7497365" y="5819713"/>
          <a:ext cx="1711404" cy="47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895920269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102480814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3507252931"/>
                    </a:ext>
                  </a:extLst>
                </a:gridCol>
              </a:tblGrid>
              <a:tr h="470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7355"/>
                  </a:ext>
                </a:extLst>
              </a:tr>
            </a:tbl>
          </a:graphicData>
        </a:graphic>
      </p:graphicFrame>
      <p:grpSp>
        <p:nvGrpSpPr>
          <p:cNvPr id="134" name="Group 55">
            <a:extLst>
              <a:ext uri="{FF2B5EF4-FFF2-40B4-BE49-F238E27FC236}">
                <a16:creationId xmlns:a16="http://schemas.microsoft.com/office/drawing/2014/main" xmlns="" id="{0F0E364F-B13F-41B8-8EAA-C95D0066B220}"/>
              </a:ext>
            </a:extLst>
          </p:cNvPr>
          <p:cNvGrpSpPr>
            <a:grpSpLocks/>
          </p:cNvGrpSpPr>
          <p:nvPr/>
        </p:nvGrpSpPr>
        <p:grpSpPr bwMode="auto">
          <a:xfrm>
            <a:off x="1334044" y="2442369"/>
            <a:ext cx="835025" cy="461963"/>
            <a:chOff x="3070" y="703"/>
            <a:chExt cx="526" cy="291"/>
          </a:xfrm>
        </p:grpSpPr>
        <p:sp>
          <p:nvSpPr>
            <p:cNvPr id="135" name="Line 56">
              <a:extLst>
                <a:ext uri="{FF2B5EF4-FFF2-40B4-BE49-F238E27FC236}">
                  <a16:creationId xmlns:a16="http://schemas.microsoft.com/office/drawing/2014/main" xmlns="" id="{1491742C-3154-4598-9C8A-F55EE3C5F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6" name="Text Box 57">
              <a:extLst>
                <a:ext uri="{FF2B5EF4-FFF2-40B4-BE49-F238E27FC236}">
                  <a16:creationId xmlns:a16="http://schemas.microsoft.com/office/drawing/2014/main" xmlns="" id="{97B3C978-B83C-4ACB-A224-B3108501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p</a:t>
              </a:r>
            </a:p>
          </p:txBody>
        </p:sp>
      </p:grpSp>
      <p:grpSp>
        <p:nvGrpSpPr>
          <p:cNvPr id="137" name="Group 55">
            <a:extLst>
              <a:ext uri="{FF2B5EF4-FFF2-40B4-BE49-F238E27FC236}">
                <a16:creationId xmlns:a16="http://schemas.microsoft.com/office/drawing/2014/main" xmlns="" id="{BF7253B9-F5F1-43B0-801A-DC136A6D881F}"/>
              </a:ext>
            </a:extLst>
          </p:cNvPr>
          <p:cNvGrpSpPr>
            <a:grpSpLocks/>
          </p:cNvGrpSpPr>
          <p:nvPr/>
        </p:nvGrpSpPr>
        <p:grpSpPr bwMode="auto">
          <a:xfrm>
            <a:off x="4420274" y="2449947"/>
            <a:ext cx="803276" cy="461963"/>
            <a:chOff x="2782" y="703"/>
            <a:chExt cx="506" cy="291"/>
          </a:xfrm>
        </p:grpSpPr>
        <p:sp>
          <p:nvSpPr>
            <p:cNvPr id="138" name="Line 56">
              <a:extLst>
                <a:ext uri="{FF2B5EF4-FFF2-40B4-BE49-F238E27FC236}">
                  <a16:creationId xmlns:a16="http://schemas.microsoft.com/office/drawing/2014/main" xmlns="" id="{B80303FF-A758-4385-91F8-C62E733D7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2" y="866"/>
              <a:ext cx="288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xmlns="" id="{FBA31919-09F5-42A6-99A4-172BA62A2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p</a:t>
              </a:r>
            </a:p>
          </p:txBody>
        </p:sp>
      </p:grpSp>
      <p:sp>
        <p:nvSpPr>
          <p:cNvPr id="140" name="Text Box 118">
            <a:extLst>
              <a:ext uri="{FF2B5EF4-FFF2-40B4-BE49-F238E27FC236}">
                <a16:creationId xmlns:a16="http://schemas.microsoft.com/office/drawing/2014/main" xmlns="" id="{6DC1EC51-9274-40A5-92E4-9A51069E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475" y="1448675"/>
            <a:ext cx="967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20406"/>
                </a:solidFill>
                <a:latin typeface="+mn-lt"/>
              </a:rPr>
              <a:t>col=2</a:t>
            </a:r>
          </a:p>
        </p:txBody>
      </p:sp>
    </p:spTree>
    <p:extLst>
      <p:ext uri="{BB962C8B-B14F-4D97-AF65-F5344CB8AC3E}">
        <p14:creationId xmlns:p14="http://schemas.microsoft.com/office/powerpoint/2010/main" val="11532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673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6737 L 2.08333E-7 0.1324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0673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13241 L 2.08333E-7 0.202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0278 L 2.08333E-7 0.408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737 L -4.16667E-6 0.1324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4088 L 2.08333E-7 0.4842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3241 L -4.16667E-6 0.20278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2.70833E-6 0.0673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6736 L -0.00208 0.3412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34121 L -0.00143 0.4863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utoUpdateAnimBg="0"/>
      <p:bldP spid="119" grpId="1" build="allAtOnce"/>
      <p:bldP spid="122" grpId="0"/>
      <p:bldP spid="124" grpId="0"/>
      <p:bldP spid="14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9125"/>
            <a:ext cx="10972800" cy="685805"/>
          </a:xfrm>
        </p:spPr>
        <p:txBody>
          <a:bodyPr/>
          <a:lstStyle/>
          <a:p>
            <a:r>
              <a:rPr lang="zh-CN" altLang="en-US" dirty="0"/>
              <a:t>三元组顺序表的矩阵转置</a:t>
            </a:r>
            <a:r>
              <a:rPr lang="en-US" altLang="zh-CN" dirty="0"/>
              <a:t>——</a:t>
            </a:r>
            <a:r>
              <a:rPr lang="zh-CN" altLang="en-US" dirty="0"/>
              <a:t>方法二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A940995-7B7A-4034-873B-29F72F86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50968"/>
            <a:ext cx="11069699" cy="531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Status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TransposeSMatrix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TSMatrix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M,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TSMatrix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&amp;T) 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{    T.mu = M.nu; T.nu = M.mu;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T.tu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M.tu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if(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T.tu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) {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q = 1;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for (col = 1; col&lt;=M.nu ; ++col )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for(p=1; p&lt;=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M.tu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 ++p)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 if(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[p].j == col) {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[q].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[p].j ; 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[q].j =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[p].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[q].e = </a:t>
            </a:r>
            <a:r>
              <a:rPr kumimoji="1" lang="en-US" altLang="zh-CN" sz="2800" dirty="0" err="1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M.data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[p].e ; ++q</a:t>
            </a:r>
            <a:r>
              <a:rPr kumimoji="1" lang="zh-CN" altLang="en-US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return OK;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16F0887-F652-4C2F-8320-72D0C02ADDEB}"/>
              </a:ext>
            </a:extLst>
          </p:cNvPr>
          <p:cNvSpPr txBox="1"/>
          <p:nvPr/>
        </p:nvSpPr>
        <p:spPr>
          <a:xfrm>
            <a:off x="9123680" y="6139522"/>
            <a:ext cx="245872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T(n)=O(</a:t>
            </a:r>
            <a:r>
              <a:rPr lang="en-US" altLang="zh-CN" sz="28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tu×nu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5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三元组顺序表的矩阵转置</a:t>
            </a:r>
            <a:r>
              <a:rPr lang="en-US" altLang="zh-CN" dirty="0"/>
              <a:t>——</a:t>
            </a:r>
            <a:r>
              <a:rPr lang="zh-CN" altLang="en-US" dirty="0"/>
              <a:t>方法三（快速转置）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9134"/>
            <a:ext cx="4228600" cy="485390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j-ea"/>
                <a:sym typeface="Wingdings" pitchFamily="2" charset="2"/>
              </a:rPr>
              <a:t>直接转置到位</a:t>
            </a:r>
            <a:endParaRPr lang="en-US" altLang="zh-CN" dirty="0">
              <a:latin typeface="+mn-lt"/>
              <a:ea typeface="+mj-ea"/>
              <a:sym typeface="Wingdings" pitchFamily="2" charset="2"/>
            </a:endParaRPr>
          </a:p>
          <a:p>
            <a:r>
              <a:rPr lang="zh-CN" altLang="en-US" dirty="0">
                <a:latin typeface="+mn-lt"/>
                <a:ea typeface="+mj-ea"/>
              </a:rPr>
              <a:t>需</a:t>
            </a:r>
            <a:r>
              <a:rPr lang="zh-CN" altLang="zh-CN" dirty="0">
                <a:latin typeface="+mn-lt"/>
                <a:ea typeface="+mj-ea"/>
              </a:rPr>
              <a:t>预先确定</a:t>
            </a:r>
            <a:r>
              <a:rPr lang="zh-CN" altLang="en-US" dirty="0">
                <a:latin typeface="+mn-lt"/>
                <a:ea typeface="+mj-ea"/>
              </a:rPr>
              <a:t>目标位置</a:t>
            </a:r>
            <a:endParaRPr lang="en-US" altLang="zh-CN" dirty="0">
              <a:latin typeface="+mn-lt"/>
              <a:ea typeface="+mj-ea"/>
            </a:endParaRP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zh-CN" dirty="0"/>
              <a:t>中每一列非零元在</a:t>
            </a:r>
            <a:r>
              <a:rPr lang="en-US" altLang="zh-CN" dirty="0"/>
              <a:t>T</a:t>
            </a:r>
            <a:r>
              <a:rPr lang="zh-CN" altLang="zh-CN" dirty="0"/>
              <a:t>中位置</a:t>
            </a:r>
            <a:endParaRPr lang="en-US" altLang="zh-CN" dirty="0"/>
          </a:p>
          <a:p>
            <a:pPr lvl="2"/>
            <a:r>
              <a:rPr lang="zh-CN" altLang="en-US" dirty="0"/>
              <a:t>记录每列第一个非零元的位置，以及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zh-CN" altLang="zh-CN" dirty="0"/>
              <a:t>每列中非零元个数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0FD35032-365C-4B06-A208-AF6E2C6D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8083"/>
              </p:ext>
            </p:extLst>
          </p:nvPr>
        </p:nvGraphicFramePr>
        <p:xfrm>
          <a:off x="6014720" y="1557490"/>
          <a:ext cx="1711404" cy="240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1756713031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538492407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4001419622"/>
                    </a:ext>
                  </a:extLst>
                </a:gridCol>
              </a:tblGrid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469569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-5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91321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684729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549759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718792"/>
                  </a:ext>
                </a:extLst>
              </a:tr>
            </a:tbl>
          </a:graphicData>
        </a:graphic>
      </p:graphicFrame>
      <p:sp>
        <p:nvSpPr>
          <p:cNvPr id="6" name="Text Box 29">
            <a:extLst>
              <a:ext uri="{FF2B5EF4-FFF2-40B4-BE49-F238E27FC236}">
                <a16:creationId xmlns:a16="http://schemas.microsoft.com/office/drawing/2014/main" xmlns="" id="{412CF796-8282-40D2-BB76-7544E887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42" y="1458303"/>
            <a:ext cx="1077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solidFill>
                  <a:srgbClr val="020406"/>
                </a:solidFill>
                <a:latin typeface="+mn-lt"/>
              </a:rPr>
              <a:t>M.data</a:t>
            </a:r>
            <a:endParaRPr kumimoji="1" lang="en-US" altLang="zh-CN" sz="2400" dirty="0">
              <a:solidFill>
                <a:srgbClr val="020406"/>
              </a:solidFill>
              <a:latin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4BD7200E-A5E1-4EFB-9843-367D9808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3172"/>
              </p:ext>
            </p:extLst>
          </p:nvPr>
        </p:nvGraphicFramePr>
        <p:xfrm>
          <a:off x="9132137" y="1557490"/>
          <a:ext cx="1711404" cy="240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347732071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796652861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24977593"/>
                    </a:ext>
                  </a:extLst>
                </a:gridCol>
              </a:tblGrid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01596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732251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3375642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512894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3319951"/>
                  </a:ext>
                </a:extLst>
              </a:tr>
            </a:tbl>
          </a:graphicData>
        </a:graphic>
      </p:graphicFrame>
      <p:sp>
        <p:nvSpPr>
          <p:cNvPr id="9" name="Text Box 29">
            <a:extLst>
              <a:ext uri="{FF2B5EF4-FFF2-40B4-BE49-F238E27FC236}">
                <a16:creationId xmlns:a16="http://schemas.microsoft.com/office/drawing/2014/main" xmlns="" id="{C74AD427-AA04-4C2F-AEAA-7891A8B0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577" y="1295447"/>
            <a:ext cx="934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solidFill>
                  <a:srgbClr val="020406"/>
                </a:solidFill>
                <a:latin typeface="+mn-lt"/>
              </a:rPr>
              <a:t>T.data</a:t>
            </a:r>
            <a:endParaRPr kumimoji="1" lang="en-US" altLang="zh-CN" sz="2400" dirty="0">
              <a:solidFill>
                <a:srgbClr val="020406"/>
              </a:solidFill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6014720" y="1557490"/>
            <a:ext cx="1711404" cy="456764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25A426E-2675-4B61-9BCC-9D83E8EE2296}"/>
              </a:ext>
            </a:extLst>
          </p:cNvPr>
          <p:cNvGrpSpPr/>
          <p:nvPr/>
        </p:nvGrpSpPr>
        <p:grpSpPr>
          <a:xfrm>
            <a:off x="11001577" y="1689134"/>
            <a:ext cx="820142" cy="2072640"/>
            <a:chOff x="11013440" y="2357120"/>
            <a:chExt cx="820142" cy="2072640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xmlns="" id="{6C6E99F4-F42D-4337-82A6-6FECA917611E}"/>
                </a:ext>
              </a:extLst>
            </p:cNvPr>
            <p:cNvSpPr/>
            <p:nvPr/>
          </p:nvSpPr>
          <p:spPr>
            <a:xfrm>
              <a:off x="11013440" y="2357120"/>
              <a:ext cx="335280" cy="207264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16810FA0-72BC-449A-9CAF-FE1142F88768}"/>
                </a:ext>
              </a:extLst>
            </p:cNvPr>
            <p:cNvSpPr txBox="1"/>
            <p:nvPr/>
          </p:nvSpPr>
          <p:spPr>
            <a:xfrm>
              <a:off x="11331218" y="3042925"/>
              <a:ext cx="502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</a:rPr>
                <a:t>?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xmlns="" id="{A92C314D-FAC6-4AEE-8DF7-82DE262AC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8915"/>
              </p:ext>
            </p:extLst>
          </p:nvPr>
        </p:nvGraphicFramePr>
        <p:xfrm>
          <a:off x="5170293" y="4104387"/>
          <a:ext cx="640024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564">
                  <a:extLst>
                    <a:ext uri="{9D8B030D-6E8A-4147-A177-3AD203B41FA5}">
                      <a16:colId xmlns:a16="http://schemas.microsoft.com/office/drawing/2014/main" xmlns="" val="2974689390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823170257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4289478355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1244148746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3512718085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1287398476"/>
                    </a:ext>
                  </a:extLst>
                </a:gridCol>
              </a:tblGrid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col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940101"/>
                  </a:ext>
                </a:extLst>
              </a:tr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Num[col]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963429"/>
                  </a:ext>
                </a:extLst>
              </a:tr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Cpot</a:t>
                      </a:r>
                      <a:r>
                        <a:rPr lang="en-US" altLang="zh-CN" sz="2800" dirty="0"/>
                        <a:t>[col]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6426120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ED48B2A-7821-482B-86F4-93C30D90DC01}"/>
              </a:ext>
            </a:extLst>
          </p:cNvPr>
          <p:cNvSpPr txBox="1"/>
          <p:nvPr/>
        </p:nvSpPr>
        <p:spPr>
          <a:xfrm>
            <a:off x="4998720" y="5786933"/>
            <a:ext cx="6927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Num[col]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r>
              <a:rPr lang="en-US" altLang="zh-CN" sz="2400" dirty="0">
                <a:latin typeface="+mj-ea"/>
                <a:ea typeface="+mj-ea"/>
              </a:rPr>
              <a:t>M</a:t>
            </a:r>
            <a:r>
              <a:rPr lang="zh-CN" altLang="en-US" sz="2400" dirty="0">
                <a:latin typeface="+mj-ea"/>
                <a:ea typeface="+mj-ea"/>
              </a:rPr>
              <a:t>中第</a:t>
            </a:r>
            <a:r>
              <a:rPr lang="en-US" altLang="zh-CN" sz="2400" dirty="0">
                <a:latin typeface="+mj-ea"/>
                <a:ea typeface="+mj-ea"/>
              </a:rPr>
              <a:t>col</a:t>
            </a:r>
            <a:r>
              <a:rPr lang="zh-CN" altLang="en-US" sz="2400" dirty="0">
                <a:latin typeface="+mj-ea"/>
                <a:ea typeface="+mj-ea"/>
              </a:rPr>
              <a:t>列中非零元个数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err="1">
                <a:latin typeface="+mj-ea"/>
                <a:ea typeface="+mj-ea"/>
              </a:rPr>
              <a:t>Cpot</a:t>
            </a:r>
            <a:r>
              <a:rPr lang="en-US" altLang="zh-CN" sz="2400" dirty="0">
                <a:latin typeface="+mj-ea"/>
                <a:ea typeface="+mj-ea"/>
              </a:rPr>
              <a:t>[col]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r>
              <a:rPr kumimoji="1" lang="en-US" altLang="zh-CN" sz="2400" dirty="0">
                <a:solidFill>
                  <a:srgbClr val="020406"/>
                </a:solidFill>
                <a:latin typeface="+mj-ea"/>
                <a:ea typeface="+mj-ea"/>
              </a:rPr>
              <a:t>M</a:t>
            </a:r>
            <a:r>
              <a:rPr kumimoji="1" lang="zh-CN" altLang="zh-CN" sz="2400" dirty="0">
                <a:solidFill>
                  <a:srgbClr val="020406"/>
                </a:solidFill>
                <a:latin typeface="+mj-ea"/>
                <a:ea typeface="+mj-ea"/>
              </a:rPr>
              <a:t>中第</a:t>
            </a:r>
            <a:r>
              <a:rPr kumimoji="1" lang="en-US" altLang="zh-CN" sz="2400" dirty="0">
                <a:solidFill>
                  <a:srgbClr val="020406"/>
                </a:solidFill>
                <a:latin typeface="+mj-ea"/>
                <a:ea typeface="+mj-ea"/>
              </a:rPr>
              <a:t>col</a:t>
            </a:r>
            <a:r>
              <a:rPr kumimoji="1" lang="zh-CN" altLang="zh-CN" sz="2400" dirty="0">
                <a:solidFill>
                  <a:srgbClr val="020406"/>
                </a:solidFill>
                <a:latin typeface="+mj-ea"/>
                <a:ea typeface="+mj-ea"/>
              </a:rPr>
              <a:t>列第一个非零元在</a:t>
            </a:r>
            <a:r>
              <a:rPr kumimoji="1" lang="en-US" altLang="zh-CN" sz="2400" dirty="0">
                <a:solidFill>
                  <a:srgbClr val="020406"/>
                </a:solidFill>
                <a:latin typeface="+mj-ea"/>
                <a:ea typeface="+mj-ea"/>
              </a:rPr>
              <a:t>T</a:t>
            </a:r>
            <a:r>
              <a:rPr kumimoji="1" lang="zh-CN" altLang="zh-CN" sz="2400" dirty="0">
                <a:solidFill>
                  <a:srgbClr val="020406"/>
                </a:solidFill>
                <a:latin typeface="+mj-ea"/>
                <a:ea typeface="+mj-ea"/>
              </a:rPr>
              <a:t>中位置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78CDE6D0-34FF-4059-B65A-4007929DA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08512"/>
              </p:ext>
            </p:extLst>
          </p:nvPr>
        </p:nvGraphicFramePr>
        <p:xfrm>
          <a:off x="9132137" y="2014254"/>
          <a:ext cx="1711404" cy="5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66104132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98624543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863126510"/>
                    </a:ext>
                  </a:extLst>
                </a:gridCol>
              </a:tblGrid>
              <a:tr h="50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578294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7471FB6D-2F04-4CB6-9254-0D48483A7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09234"/>
              </p:ext>
            </p:extLst>
          </p:nvPr>
        </p:nvGraphicFramePr>
        <p:xfrm>
          <a:off x="9132137" y="3447204"/>
          <a:ext cx="1711404" cy="5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66104132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98624543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863126510"/>
                    </a:ext>
                  </a:extLst>
                </a:gridCol>
              </a:tblGrid>
              <a:tr h="50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-5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578294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5B0D87B-554D-4DD8-ACF1-7130990E21E4}"/>
              </a:ext>
            </a:extLst>
          </p:cNvPr>
          <p:cNvSpPr txBox="1"/>
          <p:nvPr/>
        </p:nvSpPr>
        <p:spPr>
          <a:xfrm>
            <a:off x="7721769" y="5135647"/>
            <a:ext cx="9550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7E11654-883C-4820-9B45-36EAFEBB04DC}"/>
              </a:ext>
            </a:extLst>
          </p:cNvPr>
          <p:cNvSpPr txBox="1"/>
          <p:nvPr/>
        </p:nvSpPr>
        <p:spPr>
          <a:xfrm>
            <a:off x="10605338" y="5127557"/>
            <a:ext cx="9550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6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ADB93E2E-2653-43F6-AD2E-B7D124CE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77040"/>
              </p:ext>
            </p:extLst>
          </p:nvPr>
        </p:nvGraphicFramePr>
        <p:xfrm>
          <a:off x="9132137" y="2522167"/>
          <a:ext cx="1711404" cy="5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66104132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98624543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863126510"/>
                    </a:ext>
                  </a:extLst>
                </a:gridCol>
              </a:tblGrid>
              <a:tr h="50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-7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5782945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F21BA7FA-F787-45C2-860C-1B5463A16E33}"/>
              </a:ext>
            </a:extLst>
          </p:cNvPr>
          <p:cNvSpPr txBox="1"/>
          <p:nvPr/>
        </p:nvSpPr>
        <p:spPr>
          <a:xfrm>
            <a:off x="7721769" y="5134707"/>
            <a:ext cx="9550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xmlns="" id="{A522C6B2-FA5E-4FA4-B4E3-842BC9974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20020"/>
              </p:ext>
            </p:extLst>
          </p:nvPr>
        </p:nvGraphicFramePr>
        <p:xfrm>
          <a:off x="9132137" y="1557490"/>
          <a:ext cx="1711404" cy="5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66104132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98624543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863126510"/>
                    </a:ext>
                  </a:extLst>
                </a:gridCol>
              </a:tblGrid>
              <a:tr h="50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36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578294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41EB490B-0130-40C8-97AA-8C2666CF5805}"/>
              </a:ext>
            </a:extLst>
          </p:cNvPr>
          <p:cNvSpPr txBox="1"/>
          <p:nvPr/>
        </p:nvSpPr>
        <p:spPr>
          <a:xfrm>
            <a:off x="6766729" y="5137717"/>
            <a:ext cx="9550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xmlns="" id="{66AB82AD-8EC9-46DE-BEA7-C9FF14449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70454"/>
              </p:ext>
            </p:extLst>
          </p:nvPr>
        </p:nvGraphicFramePr>
        <p:xfrm>
          <a:off x="9132137" y="3005409"/>
          <a:ext cx="1711404" cy="5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366104132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98624543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1863126510"/>
                    </a:ext>
                  </a:extLst>
                </a:gridCol>
              </a:tblGrid>
              <a:tr h="50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28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5782945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93B4794F-1D3F-481A-8D63-C2216FF71757}"/>
              </a:ext>
            </a:extLst>
          </p:cNvPr>
          <p:cNvSpPr txBox="1"/>
          <p:nvPr/>
        </p:nvSpPr>
        <p:spPr>
          <a:xfrm>
            <a:off x="9640139" y="5136777"/>
            <a:ext cx="9550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8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0182 0.066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.06666 L -0.00104 0.1409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4098 L 0.00235 0.2150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21504 L -0.00104 0.2863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/>
      <p:bldP spid="9" grpId="0"/>
      <p:bldP spid="10" grpId="0" animBg="1"/>
      <p:bldP spid="10" grpId="1" animBg="1"/>
      <p:bldP spid="10" grpId="2" animBg="1"/>
      <p:bldP spid="10" grpId="3" animBg="1"/>
      <p:bldP spid="10" grpId="4" animBg="1"/>
      <p:bldP spid="22" grpId="0"/>
      <p:bldP spid="26" grpId="0" animBg="1"/>
      <p:bldP spid="27" grpId="0" animBg="1"/>
      <p:bldP spid="29" grpId="0" animBg="1"/>
      <p:bldP spid="32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三元组顺序表的矩阵转置</a:t>
            </a:r>
            <a:r>
              <a:rPr lang="en-US" altLang="zh-CN" dirty="0"/>
              <a:t>——</a:t>
            </a:r>
            <a:r>
              <a:rPr lang="zh-CN" altLang="en-US" dirty="0"/>
              <a:t>快速转置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899157"/>
          </a:xfrm>
        </p:spPr>
        <p:txBody>
          <a:bodyPr/>
          <a:lstStyle/>
          <a:p>
            <a:r>
              <a:rPr lang="zh-CN" altLang="en-US" dirty="0"/>
              <a:t>如何获得</a:t>
            </a:r>
            <a:r>
              <a:rPr lang="en-US" altLang="zh-CN" dirty="0" err="1"/>
              <a:t>Cpot</a:t>
            </a:r>
            <a:r>
              <a:rPr lang="zh-CN" altLang="en-US" dirty="0"/>
              <a:t>数组？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EA9D71D7-154C-4C02-969B-3ED227AD6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76011"/>
              </p:ext>
            </p:extLst>
          </p:nvPr>
        </p:nvGraphicFramePr>
        <p:xfrm>
          <a:off x="895783" y="2499360"/>
          <a:ext cx="1711404" cy="240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468">
                  <a:extLst>
                    <a:ext uri="{9D8B030D-6E8A-4147-A177-3AD203B41FA5}">
                      <a16:colId xmlns:a16="http://schemas.microsoft.com/office/drawing/2014/main" xmlns="" val="1756713031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538492407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4001419622"/>
                    </a:ext>
                  </a:extLst>
                </a:gridCol>
              </a:tblGrid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469569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-5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913213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6847297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549759"/>
                  </a:ext>
                </a:extLst>
              </a:tr>
              <a:tr h="481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718792"/>
                  </a:ext>
                </a:extLst>
              </a:tr>
            </a:tbl>
          </a:graphicData>
        </a:graphic>
      </p:graphicFrame>
      <p:graphicFrame>
        <p:nvGraphicFramePr>
          <p:cNvPr id="6" name="表格 18">
            <a:extLst>
              <a:ext uri="{FF2B5EF4-FFF2-40B4-BE49-F238E27FC236}">
                <a16:creationId xmlns:a16="http://schemas.microsoft.com/office/drawing/2014/main" xmlns="" id="{FD76E820-45A7-42AB-B522-7EFCF519A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48089"/>
              </p:ext>
            </p:extLst>
          </p:nvPr>
        </p:nvGraphicFramePr>
        <p:xfrm>
          <a:off x="4111718" y="2573490"/>
          <a:ext cx="640024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564">
                  <a:extLst>
                    <a:ext uri="{9D8B030D-6E8A-4147-A177-3AD203B41FA5}">
                      <a16:colId xmlns:a16="http://schemas.microsoft.com/office/drawing/2014/main" xmlns="" val="2974689390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823170257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4289478355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1244148746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3512718085"/>
                    </a:ext>
                  </a:extLst>
                </a:gridCol>
                <a:gridCol w="961136">
                  <a:extLst>
                    <a:ext uri="{9D8B030D-6E8A-4147-A177-3AD203B41FA5}">
                      <a16:colId xmlns:a16="http://schemas.microsoft.com/office/drawing/2014/main" xmlns="" val="1287398476"/>
                    </a:ext>
                  </a:extLst>
                </a:gridCol>
              </a:tblGrid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col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940101"/>
                  </a:ext>
                </a:extLst>
              </a:tr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Num[col]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963429"/>
                  </a:ext>
                </a:extLst>
              </a:tr>
              <a:tr h="48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Cpot</a:t>
                      </a:r>
                      <a:r>
                        <a:rPr lang="en-US" altLang="zh-CN" sz="2800" dirty="0"/>
                        <a:t>[col]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642612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9EE8576-DD41-4B1C-AC17-DDE83AED5C48}"/>
              </a:ext>
            </a:extLst>
          </p:cNvPr>
          <p:cNvSpPr txBox="1"/>
          <p:nvPr/>
        </p:nvSpPr>
        <p:spPr>
          <a:xfrm>
            <a:off x="4111718" y="4600566"/>
            <a:ext cx="7252537" cy="1314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800" dirty="0" err="1">
                <a:solidFill>
                  <a:srgbClr val="020406"/>
                </a:solidFill>
              </a:rPr>
              <a:t>cpot</a:t>
            </a:r>
            <a:r>
              <a:rPr kumimoji="1" lang="en-US" altLang="zh-CN" sz="2800" dirty="0">
                <a:solidFill>
                  <a:srgbClr val="020406"/>
                </a:solidFill>
              </a:rPr>
              <a:t>[1]=1;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dirty="0" err="1">
                <a:solidFill>
                  <a:srgbClr val="020406"/>
                </a:solidFill>
              </a:rPr>
              <a:t>cpot</a:t>
            </a:r>
            <a:r>
              <a:rPr kumimoji="1" lang="en-US" altLang="zh-CN" sz="2800" dirty="0">
                <a:solidFill>
                  <a:srgbClr val="020406"/>
                </a:solidFill>
              </a:rPr>
              <a:t>[col]=</a:t>
            </a:r>
            <a:r>
              <a:rPr kumimoji="1" lang="en-US" altLang="zh-CN" sz="2800" dirty="0" err="1">
                <a:solidFill>
                  <a:srgbClr val="020406"/>
                </a:solidFill>
              </a:rPr>
              <a:t>cpot</a:t>
            </a:r>
            <a:r>
              <a:rPr kumimoji="1" lang="en-US" altLang="zh-CN" sz="2800" dirty="0">
                <a:solidFill>
                  <a:srgbClr val="020406"/>
                </a:solidFill>
              </a:rPr>
              <a:t>[col-1]+num[col-1]; (2</a:t>
            </a:r>
            <a:r>
              <a:rPr kumimoji="1" lang="en-US" altLang="zh-CN" sz="2800" dirty="0">
                <a:solidFill>
                  <a:srgbClr val="020406"/>
                </a:solidFill>
                <a:sym typeface="Symbol" pitchFamily="18" charset="2"/>
              </a:rPr>
              <a:t>col M.nu)</a:t>
            </a:r>
          </a:p>
        </p:txBody>
      </p:sp>
    </p:spTree>
    <p:extLst>
      <p:ext uri="{BB962C8B-B14F-4D97-AF65-F5344CB8AC3E}">
        <p14:creationId xmlns:p14="http://schemas.microsoft.com/office/powerpoint/2010/main" val="96097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数组的类型定义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(ADT Array)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5.1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三元组顺序表的矩阵转置</a:t>
            </a:r>
            <a:r>
              <a:rPr lang="en-US" altLang="zh-CN" dirty="0"/>
              <a:t>——</a:t>
            </a:r>
            <a:r>
              <a:rPr lang="zh-CN" altLang="en-US" dirty="0"/>
              <a:t>快速转置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6D6D448-1CA0-4859-8F22-52F17146F7E0}"/>
              </a:ext>
            </a:extLst>
          </p:cNvPr>
          <p:cNvSpPr txBox="1"/>
          <p:nvPr/>
        </p:nvSpPr>
        <p:spPr>
          <a:xfrm>
            <a:off x="640080" y="1530346"/>
            <a:ext cx="11074400" cy="4940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buFont typeface="Times New Roman" panose="02020603050405020304" pitchFamily="18" charset="0"/>
              <a:buNone/>
              <a:defRPr kumimoji="1" sz="2800"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Status </a:t>
            </a:r>
            <a:r>
              <a:rPr lang="en-US" altLang="zh-CN" sz="2400" dirty="0" err="1">
                <a:solidFill>
                  <a:schemeClr val="tx1"/>
                </a:solidFill>
              </a:rPr>
              <a:t>FastTransposeSMatrix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TSMatrix</a:t>
            </a:r>
            <a:r>
              <a:rPr lang="en-US" altLang="zh-CN" sz="2400" dirty="0">
                <a:solidFill>
                  <a:schemeClr val="tx1"/>
                </a:solidFill>
              </a:rPr>
              <a:t>  M, </a:t>
            </a:r>
            <a:r>
              <a:rPr lang="en-US" altLang="zh-CN" sz="2400" dirty="0" err="1">
                <a:solidFill>
                  <a:schemeClr val="tx1"/>
                </a:solidFill>
              </a:rPr>
              <a:t>TSMatrix</a:t>
            </a:r>
            <a:r>
              <a:rPr lang="en-US" altLang="zh-CN" sz="2400" dirty="0">
                <a:solidFill>
                  <a:schemeClr val="tx1"/>
                </a:solidFill>
              </a:rPr>
              <a:t> &amp;T)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{      T.mu = M.nu; T.nu = M.mu; </a:t>
            </a:r>
            <a:r>
              <a:rPr lang="en-US" altLang="zh-CN" sz="2400" dirty="0" err="1">
                <a:solidFill>
                  <a:schemeClr val="tx1"/>
                </a:solidFill>
              </a:rPr>
              <a:t>T.tu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 err="1">
                <a:solidFill>
                  <a:schemeClr val="tx1"/>
                </a:solidFill>
              </a:rPr>
              <a:t>M.tu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if(</a:t>
            </a:r>
            <a:r>
              <a:rPr lang="en-US" altLang="zh-CN" sz="2400" dirty="0" err="1">
                <a:solidFill>
                  <a:schemeClr val="tx1"/>
                </a:solidFill>
              </a:rPr>
              <a:t>T.tu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zh-CN" sz="2400" dirty="0">
                <a:solidFill>
                  <a:srgbClr val="CC00CC"/>
                </a:solidFill>
              </a:rPr>
              <a:t>        for (col = 1; col&lt;=M.nu ; ++col ) </a:t>
            </a:r>
            <a:r>
              <a:rPr lang="en-US" altLang="zh-CN" sz="2400" dirty="0">
                <a:solidFill>
                  <a:schemeClr val="tx1"/>
                </a:solidFill>
              </a:rPr>
              <a:t>num[col] = 0;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for ( t = 1; t&lt;=</a:t>
            </a:r>
            <a:r>
              <a:rPr lang="en-US" altLang="zh-CN" sz="2400" dirty="0" err="1">
                <a:solidFill>
                  <a:srgbClr val="CC00CC"/>
                </a:solidFill>
              </a:rPr>
              <a:t>M.tu</a:t>
            </a:r>
            <a:r>
              <a:rPr lang="en-US" altLang="zh-CN" sz="2400" dirty="0">
                <a:solidFill>
                  <a:srgbClr val="CC00CC"/>
                </a:solidFill>
              </a:rPr>
              <a:t>; ++t) </a:t>
            </a:r>
            <a:r>
              <a:rPr lang="en-US" altLang="zh-CN" sz="2400" dirty="0">
                <a:solidFill>
                  <a:schemeClr val="tx1"/>
                </a:solidFill>
              </a:rPr>
              <a:t>++num[</a:t>
            </a:r>
            <a:r>
              <a:rPr lang="en-US" altLang="zh-CN" sz="2400" dirty="0" err="1">
                <a:solidFill>
                  <a:schemeClr val="tx1"/>
                </a:solidFill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</a:rPr>
              <a:t>[t].j];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</a:rPr>
              <a:t>cpot</a:t>
            </a:r>
            <a:r>
              <a:rPr lang="en-US" altLang="zh-CN" sz="2400" dirty="0">
                <a:solidFill>
                  <a:schemeClr val="tx1"/>
                </a:solidFill>
              </a:rPr>
              <a:t>[1] = 1;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for(col=2;col&lt;=M.nu;++col)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cpot</a:t>
            </a:r>
            <a:r>
              <a:rPr lang="en-US" altLang="zh-CN" sz="2400" dirty="0">
                <a:solidFill>
                  <a:schemeClr val="tx1"/>
                </a:solidFill>
              </a:rPr>
              <a:t>[col]=</a:t>
            </a:r>
            <a:r>
              <a:rPr lang="en-US" altLang="zh-CN" sz="2400" dirty="0" err="1">
                <a:solidFill>
                  <a:schemeClr val="tx1"/>
                </a:solidFill>
              </a:rPr>
              <a:t>cpot</a:t>
            </a:r>
            <a:r>
              <a:rPr lang="en-US" altLang="zh-CN" sz="2400" dirty="0">
                <a:solidFill>
                  <a:schemeClr val="tx1"/>
                </a:solidFill>
              </a:rPr>
              <a:t>[col-1]+num[col-1];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for(p=1; p&lt;=</a:t>
            </a:r>
            <a:r>
              <a:rPr lang="en-US" altLang="zh-CN" sz="2400" dirty="0" err="1">
                <a:solidFill>
                  <a:srgbClr val="CC00CC"/>
                </a:solidFill>
              </a:rPr>
              <a:t>M.tu</a:t>
            </a:r>
            <a:r>
              <a:rPr lang="en-US" altLang="zh-CN" sz="2400" dirty="0">
                <a:solidFill>
                  <a:srgbClr val="CC00CC"/>
                </a:solidFill>
              </a:rPr>
              <a:t>; ++p) 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col = </a:t>
            </a:r>
            <a:r>
              <a:rPr lang="en-US" altLang="zh-CN" sz="2400" dirty="0" err="1">
                <a:solidFill>
                  <a:schemeClr val="tx1"/>
                </a:solidFill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</a:rPr>
              <a:t>[p].j; q = </a:t>
            </a:r>
            <a:r>
              <a:rPr lang="en-US" altLang="zh-CN" sz="2400" dirty="0" err="1">
                <a:solidFill>
                  <a:schemeClr val="tx1"/>
                </a:solidFill>
              </a:rPr>
              <a:t>cpot</a:t>
            </a:r>
            <a:r>
              <a:rPr lang="en-US" altLang="zh-CN" sz="2400" dirty="0">
                <a:solidFill>
                  <a:schemeClr val="tx1"/>
                </a:solidFill>
              </a:rPr>
              <a:t>[col];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T.data</a:t>
            </a:r>
            <a:r>
              <a:rPr lang="en-US" altLang="zh-CN" sz="2400" dirty="0">
                <a:solidFill>
                  <a:schemeClr val="tx1"/>
                </a:solidFill>
              </a:rPr>
              <a:t>[q].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 err="1">
                <a:solidFill>
                  <a:schemeClr val="tx1"/>
                </a:solidFill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</a:rPr>
              <a:t>[p].j ; </a:t>
            </a:r>
            <a:r>
              <a:rPr lang="en-US" altLang="zh-CN" sz="2400" dirty="0" err="1">
                <a:solidFill>
                  <a:schemeClr val="tx1"/>
                </a:solidFill>
              </a:rPr>
              <a:t>T.data</a:t>
            </a:r>
            <a:r>
              <a:rPr lang="en-US" altLang="zh-CN" sz="2400" dirty="0">
                <a:solidFill>
                  <a:schemeClr val="tx1"/>
                </a:solidFill>
              </a:rPr>
              <a:t>[q].j = </a:t>
            </a:r>
            <a:r>
              <a:rPr lang="en-US" altLang="zh-CN" sz="2400" dirty="0" err="1">
                <a:solidFill>
                  <a:schemeClr val="tx1"/>
                </a:solidFill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</a:rPr>
              <a:t>[p].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T.data</a:t>
            </a:r>
            <a:r>
              <a:rPr lang="en-US" altLang="zh-CN" sz="2400" dirty="0">
                <a:solidFill>
                  <a:schemeClr val="tx1"/>
                </a:solidFill>
              </a:rPr>
              <a:t>[q].e = </a:t>
            </a:r>
            <a:r>
              <a:rPr lang="en-US" altLang="zh-CN" sz="2400" dirty="0" err="1">
                <a:solidFill>
                  <a:schemeClr val="tx1"/>
                </a:solidFill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</a:rPr>
              <a:t>[p].e ; ++</a:t>
            </a:r>
            <a:r>
              <a:rPr lang="en-US" altLang="zh-CN" sz="2400" dirty="0" err="1">
                <a:solidFill>
                  <a:schemeClr val="tx1"/>
                </a:solidFill>
              </a:rPr>
              <a:t>cpot</a:t>
            </a:r>
            <a:r>
              <a:rPr lang="en-US" altLang="zh-CN" sz="2400" dirty="0">
                <a:solidFill>
                  <a:schemeClr val="tx1"/>
                </a:solidFill>
              </a:rPr>
              <a:t>[col];  }       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return OK;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A0CA983-3073-4AA8-9BAC-6DDF3B84C3A2}"/>
              </a:ext>
            </a:extLst>
          </p:cNvPr>
          <p:cNvSpPr txBox="1"/>
          <p:nvPr/>
        </p:nvSpPr>
        <p:spPr>
          <a:xfrm>
            <a:off x="9296400" y="5864557"/>
            <a:ext cx="225552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T(n)=O(</a:t>
            </a:r>
            <a:r>
              <a:rPr lang="en-US" altLang="zh-CN" sz="28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tu+nu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70069"/>
            <a:ext cx="10972800" cy="685805"/>
          </a:xfrm>
        </p:spPr>
        <p:txBody>
          <a:bodyPr/>
          <a:lstStyle/>
          <a:p>
            <a:r>
              <a:rPr lang="zh-CN" altLang="en-US" dirty="0"/>
              <a:t>随机稀疏矩阵的压缩存储方法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AB4FD927-0E1A-49B0-8D04-D4C19953D4B6}"/>
              </a:ext>
            </a:extLst>
          </p:cNvPr>
          <p:cNvSpPr/>
          <p:nvPr/>
        </p:nvSpPr>
        <p:spPr>
          <a:xfrm>
            <a:off x="3828340" y="3890169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467092" y="0"/>
                </a:lnTo>
                <a:lnTo>
                  <a:pt x="467092" y="1810586"/>
                </a:lnTo>
                <a:lnTo>
                  <a:pt x="934184" y="1810586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1527BB98-94D7-4433-9BD0-BAEC524DF35C}"/>
              </a:ext>
            </a:extLst>
          </p:cNvPr>
          <p:cNvSpPr/>
          <p:nvPr/>
        </p:nvSpPr>
        <p:spPr>
          <a:xfrm>
            <a:off x="3828340" y="3844449"/>
            <a:ext cx="934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934184" y="4572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E19D006E-FB53-4ACD-93A6-AF8F7CBFFC43}"/>
              </a:ext>
            </a:extLst>
          </p:cNvPr>
          <p:cNvSpPr/>
          <p:nvPr/>
        </p:nvSpPr>
        <p:spPr>
          <a:xfrm>
            <a:off x="3828340" y="2079582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810586"/>
                </a:moveTo>
                <a:lnTo>
                  <a:pt x="467092" y="1810586"/>
                </a:lnTo>
                <a:lnTo>
                  <a:pt x="467092" y="0"/>
                </a:lnTo>
                <a:lnTo>
                  <a:pt x="934184" y="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BE241365-C5B0-4822-BC67-5A43FA2D55E4}"/>
              </a:ext>
            </a:extLst>
          </p:cNvPr>
          <p:cNvSpPr/>
          <p:nvPr/>
        </p:nvSpPr>
        <p:spPr>
          <a:xfrm>
            <a:off x="799201" y="3177853"/>
            <a:ext cx="3029138" cy="1424630"/>
          </a:xfrm>
          <a:custGeom>
            <a:avLst/>
            <a:gdLst>
              <a:gd name="connsiteX0" fmla="*/ 237443 w 3029138"/>
              <a:gd name="connsiteY0" fmla="*/ 0 h 1424630"/>
              <a:gd name="connsiteX1" fmla="*/ 2791695 w 3029138"/>
              <a:gd name="connsiteY1" fmla="*/ 0 h 1424630"/>
              <a:gd name="connsiteX2" fmla="*/ 3029138 w 3029138"/>
              <a:gd name="connsiteY2" fmla="*/ 237443 h 1424630"/>
              <a:gd name="connsiteX3" fmla="*/ 3029138 w 3029138"/>
              <a:gd name="connsiteY3" fmla="*/ 1424630 h 1424630"/>
              <a:gd name="connsiteX4" fmla="*/ 3029138 w 3029138"/>
              <a:gd name="connsiteY4" fmla="*/ 1424630 h 1424630"/>
              <a:gd name="connsiteX5" fmla="*/ 0 w 3029138"/>
              <a:gd name="connsiteY5" fmla="*/ 1424630 h 1424630"/>
              <a:gd name="connsiteX6" fmla="*/ 0 w 3029138"/>
              <a:gd name="connsiteY6" fmla="*/ 1424630 h 1424630"/>
              <a:gd name="connsiteX7" fmla="*/ 0 w 3029138"/>
              <a:gd name="connsiteY7" fmla="*/ 237443 h 1424630"/>
              <a:gd name="connsiteX8" fmla="*/ 237443 w 3029138"/>
              <a:gd name="connsiteY8" fmla="*/ 0 h 142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138" h="1424630">
                <a:moveTo>
                  <a:pt x="237443" y="0"/>
                </a:moveTo>
                <a:lnTo>
                  <a:pt x="2791695" y="0"/>
                </a:lnTo>
                <a:cubicBezTo>
                  <a:pt x="2922831" y="0"/>
                  <a:pt x="3029138" y="106307"/>
                  <a:pt x="3029138" y="237443"/>
                </a:cubicBezTo>
                <a:lnTo>
                  <a:pt x="3029138" y="1424630"/>
                </a:lnTo>
                <a:lnTo>
                  <a:pt x="3029138" y="1424630"/>
                </a:lnTo>
                <a:lnTo>
                  <a:pt x="0" y="1424630"/>
                </a:lnTo>
                <a:lnTo>
                  <a:pt x="0" y="1424630"/>
                </a:lnTo>
                <a:lnTo>
                  <a:pt x="0" y="237443"/>
                </a:lnTo>
                <a:cubicBezTo>
                  <a:pt x="0" y="106307"/>
                  <a:pt x="106307" y="0"/>
                  <a:pt x="237443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325" tIns="87325" rIns="87325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矩阵的压缩存储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5CB33430-14E4-4DE7-9EA5-467628955705}"/>
              </a:ext>
            </a:extLst>
          </p:cNvPr>
          <p:cNvSpPr/>
          <p:nvPr/>
        </p:nvSpPr>
        <p:spPr>
          <a:xfrm>
            <a:off x="4762524" y="1466222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800" b="1" kern="1200" dirty="0">
                <a:latin typeface="+mj-ea"/>
                <a:ea typeface="+mj-ea"/>
              </a:rPr>
              <a:t>三元组顺序表</a:t>
            </a:r>
            <a:endParaRPr kumimoji="1"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kern="1200" dirty="0">
                <a:latin typeface="+mj-ea"/>
                <a:ea typeface="+mj-ea"/>
              </a:rPr>
              <a:t>(Triples)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74EB70AD-1C36-4FB3-8200-1C2543B44393}"/>
              </a:ext>
            </a:extLst>
          </p:cNvPr>
          <p:cNvSpPr/>
          <p:nvPr/>
        </p:nvSpPr>
        <p:spPr>
          <a:xfrm>
            <a:off x="4762524" y="3276808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行逻辑联接的顺序表</a:t>
            </a:r>
            <a:endParaRPr lang="en-US" altLang="zh-CN" sz="2800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(</a:t>
            </a:r>
            <a:r>
              <a:rPr lang="en-US" altLang="en-US" sz="2800" kern="1200" dirty="0">
                <a:latin typeface="+mj-ea"/>
                <a:ea typeface="+mj-ea"/>
              </a:rPr>
              <a:t>compressed sparse row</a:t>
            </a:r>
            <a:r>
              <a:rPr lang="en-US" altLang="zh-CN" sz="2800" kern="1200" dirty="0">
                <a:latin typeface="+mj-ea"/>
                <a:ea typeface="+mj-ea"/>
              </a:rPr>
              <a:t> format, CSR)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1F4A65F7-A4A7-4762-B333-602DC5E259BC}"/>
              </a:ext>
            </a:extLst>
          </p:cNvPr>
          <p:cNvSpPr/>
          <p:nvPr/>
        </p:nvSpPr>
        <p:spPr>
          <a:xfrm>
            <a:off x="4762524" y="5087394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十字链表</a:t>
            </a:r>
            <a:endParaRPr lang="en-US" altLang="zh-CN" sz="2800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(Orthogonal list)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244600"/>
            <a:r>
              <a:rPr lang="zh-CN" altLang="en-US" dirty="0">
                <a:latin typeface="+mj-ea"/>
              </a:rPr>
              <a:t>行逻辑联接的顺序</a:t>
            </a:r>
            <a:r>
              <a:rPr lang="zh-CN" altLang="en-US" dirty="0" smtClean="0">
                <a:latin typeface="+mj-ea"/>
              </a:rPr>
              <a:t>表</a:t>
            </a:r>
            <a:r>
              <a:rPr lang="en-US" altLang="zh-CN" dirty="0" smtClean="0">
                <a:latin typeface="+mj-ea"/>
              </a:rPr>
              <a:t>(CSR)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362197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j-ea"/>
              </a:rPr>
              <a:t>三元组顺序</a:t>
            </a:r>
            <a:r>
              <a:rPr kumimoji="1" lang="zh-CN" altLang="en-US" dirty="0" smtClean="0">
                <a:latin typeface="+mn-lt"/>
                <a:ea typeface="+mj-ea"/>
              </a:rPr>
              <a:t>表的缺点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zh-CN" dirty="0" smtClean="0">
                <a:latin typeface="+mn-lt"/>
                <a:ea typeface="+mj-ea"/>
              </a:rPr>
              <a:t>随机</a:t>
            </a:r>
            <a:r>
              <a:rPr kumimoji="1" lang="zh-CN" altLang="en-US" dirty="0" smtClean="0">
                <a:latin typeface="+mn-lt"/>
                <a:ea typeface="+mj-ea"/>
              </a:rPr>
              <a:t>存取</a:t>
            </a:r>
            <a:r>
              <a:rPr kumimoji="1" lang="zh-CN" altLang="en-US" dirty="0">
                <a:latin typeface="+mn-lt"/>
                <a:ea typeface="+mj-ea"/>
              </a:rPr>
              <a:t>某</a:t>
            </a:r>
            <a:r>
              <a:rPr kumimoji="1" lang="zh-CN" altLang="en-US" dirty="0" smtClean="0">
                <a:latin typeface="+mn-lt"/>
                <a:ea typeface="+mj-ea"/>
              </a:rPr>
              <a:t>一行的</a:t>
            </a:r>
            <a:r>
              <a:rPr kumimoji="1" lang="zh-CN" altLang="en-US" dirty="0">
                <a:latin typeface="+mn-lt"/>
                <a:ea typeface="+mj-ea"/>
              </a:rPr>
              <a:t>非零元</a:t>
            </a:r>
            <a:r>
              <a:rPr kumimoji="1" lang="zh-CN" altLang="en-US" dirty="0" smtClean="0">
                <a:latin typeface="+mn-lt"/>
                <a:ea typeface="+mj-ea"/>
              </a:rPr>
              <a:t>，需</a:t>
            </a:r>
            <a:r>
              <a:rPr kumimoji="1" lang="zh-CN" altLang="en-US" dirty="0">
                <a:latin typeface="+mn-lt"/>
                <a:ea typeface="+mj-ea"/>
              </a:rPr>
              <a:t>从头开始进行查找</a:t>
            </a:r>
          </a:p>
          <a:p>
            <a:r>
              <a:rPr kumimoji="1" lang="zh-CN" altLang="en-US" dirty="0" smtClean="0">
                <a:latin typeface="+mn-lt"/>
                <a:ea typeface="+mj-ea"/>
              </a:rPr>
              <a:t>修改结构</a:t>
            </a:r>
            <a:r>
              <a:rPr kumimoji="1" lang="zh-CN" altLang="en-US" dirty="0">
                <a:latin typeface="+mn-lt"/>
                <a:ea typeface="+mj-ea"/>
              </a:rPr>
              <a:t>定义，增加一个数据成员</a:t>
            </a:r>
            <a:r>
              <a:rPr kumimoji="1" lang="en-US" altLang="zh-CN" dirty="0" err="1" smtClean="0">
                <a:latin typeface="+mn-lt"/>
                <a:ea typeface="+mj-ea"/>
              </a:rPr>
              <a:t>rpos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en-US" altLang="zh-CN" dirty="0" err="1" smtClean="0">
                <a:latin typeface="+mn-lt"/>
                <a:ea typeface="+mj-ea"/>
              </a:rPr>
              <a:t>rpos</a:t>
            </a:r>
            <a:r>
              <a:rPr kumimoji="1" lang="en-US" altLang="zh-CN" dirty="0" smtClean="0">
                <a:latin typeface="+mn-lt"/>
                <a:ea typeface="+mj-ea"/>
              </a:rPr>
              <a:t>——</a:t>
            </a:r>
            <a:r>
              <a:rPr kumimoji="1" lang="zh-CN" altLang="en-US" dirty="0" smtClean="0">
                <a:latin typeface="+mn-lt"/>
                <a:ea typeface="+mj-ea"/>
              </a:rPr>
              <a:t>各</a:t>
            </a:r>
            <a:r>
              <a:rPr kumimoji="1" lang="zh-CN" altLang="en-US" dirty="0">
                <a:latin typeface="+mn-lt"/>
                <a:ea typeface="+mj-ea"/>
              </a:rPr>
              <a:t>行第一个非</a:t>
            </a:r>
            <a:r>
              <a:rPr kumimoji="1" lang="zh-CN" altLang="en-US" dirty="0" smtClean="0">
                <a:latin typeface="+mn-lt"/>
                <a:ea typeface="+mj-ea"/>
              </a:rPr>
              <a:t>零元的</a:t>
            </a:r>
            <a:r>
              <a:rPr kumimoji="1" lang="zh-CN" altLang="en-US" dirty="0">
                <a:latin typeface="+mn-lt"/>
                <a:ea typeface="+mj-ea"/>
              </a:rPr>
              <a:t>位置表</a:t>
            </a:r>
          </a:p>
          <a:p>
            <a:pPr lvl="1"/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872" y="3962400"/>
            <a:ext cx="8871285" cy="2518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/>
          <a:p>
            <a:pPr lvl="1"/>
            <a:r>
              <a:rPr lang="en-US" altLang="zh-CN" sz="2400" dirty="0">
                <a:solidFill>
                  <a:schemeClr val="tx1"/>
                </a:solidFill>
                <a:ea typeface="+mj-ea"/>
              </a:rPr>
              <a:t>#define  MAXMN  500  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{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 Triple  data[MAXSIZE + 1]; 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rpos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[MAXMN + 1]; //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各行第一个非零元素的位置表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mu, nu,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tu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              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}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RLSMatrix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行逻辑链接顺序表类型</a:t>
            </a:r>
          </a:p>
        </p:txBody>
      </p:sp>
    </p:spTree>
    <p:extLst>
      <p:ext uri="{BB962C8B-B14F-4D97-AF65-F5344CB8AC3E}">
        <p14:creationId xmlns:p14="http://schemas.microsoft.com/office/powerpoint/2010/main" val="29334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CSR——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77317334"/>
              </p:ext>
            </p:extLst>
          </p:nvPr>
        </p:nvGraphicFramePr>
        <p:xfrm>
          <a:off x="4694153" y="1733550"/>
          <a:ext cx="2209800" cy="25908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465553" y="1123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+mn-lt"/>
              </a:rPr>
              <a:t>Triples:</a:t>
            </a:r>
          </a:p>
        </p:txBody>
      </p:sp>
      <p:graphicFrame>
        <p:nvGraphicFramePr>
          <p:cNvPr id="7" name="Object 2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42441768"/>
              </p:ext>
            </p:extLst>
          </p:nvPr>
        </p:nvGraphicFramePr>
        <p:xfrm>
          <a:off x="2173538" y="1849855"/>
          <a:ext cx="139858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3" imgW="583920" imgH="914400" progId="Equation.3">
                  <p:embed/>
                </p:oleObj>
              </mc:Choice>
              <mc:Fallback>
                <p:oleObj name="公式" r:id="rId3" imgW="583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538" y="1849855"/>
                        <a:ext cx="1398588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20900"/>
              </p:ext>
            </p:extLst>
          </p:nvPr>
        </p:nvGraphicFramePr>
        <p:xfrm>
          <a:off x="2616200" y="4997200"/>
          <a:ext cx="4679950" cy="1117600"/>
        </p:xfrm>
        <a:graphic>
          <a:graphicData uri="http://schemas.openxmlformats.org/drawingml/2006/table">
            <a:tbl>
              <a:tblPr/>
              <a:tblGrid>
                <a:gridCol w="2041525"/>
                <a:gridCol w="647700"/>
                <a:gridCol w="696913"/>
                <a:gridCol w="696912"/>
                <a:gridCol w="5969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rpos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[row]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CSR</a:t>
            </a:r>
            <a:r>
              <a:rPr lang="zh-CN" altLang="en-US" dirty="0" smtClean="0">
                <a:latin typeface="+mj-ea"/>
              </a:rPr>
              <a:t>的访问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654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给定二维数组的下标，在</a:t>
            </a:r>
            <a:r>
              <a:rPr lang="en-US" altLang="zh-CN" dirty="0" smtClean="0"/>
              <a:t>CSR</a:t>
            </a:r>
            <a:r>
              <a:rPr lang="zh-CN" altLang="en-US" dirty="0" smtClean="0"/>
              <a:t>中找到对应的元</a:t>
            </a:r>
            <a:r>
              <a:rPr lang="zh-CN" altLang="en-US" dirty="0"/>
              <a:t>素</a:t>
            </a:r>
            <a:r>
              <a:rPr lang="zh-CN" altLang="en-US" dirty="0" smtClean="0"/>
              <a:t>值输出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1159041" y="2348249"/>
            <a:ext cx="9332495" cy="41122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400"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 err="1">
                <a:solidFill>
                  <a:schemeClr val="tx1"/>
                </a:solidFill>
              </a:rPr>
              <a:t>ElemType</a:t>
            </a:r>
            <a:r>
              <a:rPr lang="en-US" altLang="zh-CN" sz="2800" dirty="0">
                <a:solidFill>
                  <a:schemeClr val="tx1"/>
                </a:solidFill>
              </a:rPr>
              <a:t> value(</a:t>
            </a:r>
            <a:r>
              <a:rPr lang="en-US" altLang="zh-CN" sz="2800" dirty="0" err="1">
                <a:solidFill>
                  <a:schemeClr val="tx1"/>
                </a:solidFill>
              </a:rPr>
              <a:t>RLSMatrix</a:t>
            </a:r>
            <a:r>
              <a:rPr lang="en-US" altLang="zh-CN" sz="2800" dirty="0">
                <a:solidFill>
                  <a:schemeClr val="tx1"/>
                </a:solidFill>
              </a:rPr>
              <a:t> M,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r,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c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p = </a:t>
            </a:r>
            <a:r>
              <a:rPr lang="en-US" altLang="zh-CN" sz="2800" dirty="0" err="1">
                <a:solidFill>
                  <a:schemeClr val="tx1"/>
                </a:solidFill>
              </a:rPr>
              <a:t>M.rpos</a:t>
            </a:r>
            <a:r>
              <a:rPr lang="en-US" altLang="zh-CN" sz="2800" dirty="0">
                <a:solidFill>
                  <a:schemeClr val="tx1"/>
                </a:solidFill>
              </a:rPr>
              <a:t>[r];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while (</a:t>
            </a:r>
            <a:r>
              <a:rPr lang="en-US" altLang="zh-CN" sz="2800" dirty="0" err="1">
                <a:solidFill>
                  <a:schemeClr val="tx1"/>
                </a:solidFill>
              </a:rPr>
              <a:t>M.data</a:t>
            </a:r>
            <a:r>
              <a:rPr lang="en-US" altLang="zh-CN" sz="2800" dirty="0">
                <a:solidFill>
                  <a:schemeClr val="tx1"/>
                </a:solidFill>
              </a:rPr>
              <a:t>[p].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==r &amp;&amp;</a:t>
            </a:r>
            <a:r>
              <a:rPr lang="en-US" altLang="zh-CN" sz="2800" dirty="0" err="1">
                <a:solidFill>
                  <a:schemeClr val="tx1"/>
                </a:solidFill>
              </a:rPr>
              <a:t>M.data</a:t>
            </a:r>
            <a:r>
              <a:rPr lang="en-US" altLang="zh-CN" sz="2800" dirty="0">
                <a:solidFill>
                  <a:schemeClr val="tx1"/>
                </a:solidFill>
              </a:rPr>
              <a:t>[p].j &lt; c) 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p++;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if (</a:t>
            </a:r>
            <a:r>
              <a:rPr lang="en-US" altLang="zh-CN" sz="2800" dirty="0" err="1">
                <a:solidFill>
                  <a:schemeClr val="tx1"/>
                </a:solidFill>
              </a:rPr>
              <a:t>M.data</a:t>
            </a:r>
            <a:r>
              <a:rPr lang="en-US" altLang="zh-CN" sz="2800" dirty="0">
                <a:solidFill>
                  <a:schemeClr val="tx1"/>
                </a:solidFill>
              </a:rPr>
              <a:t>[p].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==r &amp;&amp; </a:t>
            </a:r>
            <a:r>
              <a:rPr lang="en-US" altLang="zh-CN" sz="2800" dirty="0" err="1">
                <a:solidFill>
                  <a:schemeClr val="tx1"/>
                </a:solidFill>
              </a:rPr>
              <a:t>M.data</a:t>
            </a:r>
            <a:r>
              <a:rPr lang="en-US" altLang="zh-CN" sz="2800" dirty="0">
                <a:solidFill>
                  <a:schemeClr val="tx1"/>
                </a:solidFill>
              </a:rPr>
              <a:t>[p].j==c)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return </a:t>
            </a:r>
            <a:r>
              <a:rPr lang="en-US" altLang="zh-CN" sz="2800" dirty="0" err="1">
                <a:solidFill>
                  <a:schemeClr val="tx1"/>
                </a:solidFill>
              </a:rPr>
              <a:t>M.data</a:t>
            </a:r>
            <a:r>
              <a:rPr lang="en-US" altLang="zh-CN" sz="2800" dirty="0">
                <a:solidFill>
                  <a:schemeClr val="tx1"/>
                </a:solidFill>
              </a:rPr>
              <a:t>[p].e;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else return 0;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} // value</a:t>
            </a:r>
          </a:p>
        </p:txBody>
      </p:sp>
    </p:spTree>
    <p:extLst>
      <p:ext uri="{BB962C8B-B14F-4D97-AF65-F5344CB8AC3E}">
        <p14:creationId xmlns:p14="http://schemas.microsoft.com/office/powerpoint/2010/main" val="7651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矩阵相乘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TW" dirty="0">
                <a:ea typeface="PMingLiU" pitchFamily="18" charset="-120"/>
              </a:rPr>
              <a:t>Matrix Multiplication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817895" cy="239428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lt"/>
              </a:rPr>
              <a:t>矩阵相乘的定义</a:t>
            </a: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r>
              <a:rPr kumimoji="1" lang="en-US" altLang="zh-TW" dirty="0" smtClean="0">
                <a:latin typeface="+mn-lt"/>
                <a:ea typeface="PMingLiU" pitchFamily="18" charset="-120"/>
              </a:rPr>
              <a:t>		</a:t>
            </a:r>
            <a:r>
              <a:rPr kumimoji="1" lang="en-US" altLang="zh-TW" sz="2800" dirty="0" smtClean="0">
                <a:latin typeface="+mn-lt"/>
                <a:ea typeface="PMingLiU" pitchFamily="18" charset="-120"/>
              </a:rPr>
              <a:t>[</a:t>
            </a:r>
            <a:r>
              <a:rPr kumimoji="1" lang="en-US" altLang="zh-TW" sz="2800" dirty="0">
                <a:latin typeface="+mn-lt"/>
                <a:ea typeface="PMingLiU" pitchFamily="18" charset="-120"/>
              </a:rPr>
              <a:t>D]</a:t>
            </a:r>
            <a:r>
              <a:rPr kumimoji="1" lang="en-US" altLang="zh-TW" sz="2800" baseline="-25000" dirty="0">
                <a:latin typeface="+mn-lt"/>
                <a:ea typeface="PMingLiU" pitchFamily="18" charset="-120"/>
              </a:rPr>
              <a:t>m*p</a:t>
            </a:r>
            <a:r>
              <a:rPr kumimoji="1" lang="en-US" altLang="zh-TW" sz="2800" dirty="0">
                <a:latin typeface="+mn-lt"/>
                <a:ea typeface="PMingLiU" pitchFamily="18" charset="-120"/>
              </a:rPr>
              <a:t>=[A]</a:t>
            </a:r>
            <a:r>
              <a:rPr kumimoji="1" lang="en-US" altLang="zh-TW" sz="2800" baseline="-25000" dirty="0">
                <a:latin typeface="+mn-lt"/>
                <a:ea typeface="PMingLiU" pitchFamily="18" charset="-120"/>
              </a:rPr>
              <a:t>m*n</a:t>
            </a:r>
            <a:r>
              <a:rPr kumimoji="1" lang="en-US" altLang="zh-TW" sz="2800" dirty="0">
                <a:latin typeface="+mn-lt"/>
                <a:ea typeface="PMingLiU" pitchFamily="18" charset="-120"/>
              </a:rPr>
              <a:t>* [B]</a:t>
            </a:r>
            <a:r>
              <a:rPr kumimoji="1" lang="en-US" altLang="zh-TW" sz="2800" baseline="-25000" dirty="0">
                <a:latin typeface="+mn-lt"/>
                <a:ea typeface="PMingLiU" pitchFamily="18" charset="-120"/>
              </a:rPr>
              <a:t>n*p</a:t>
            </a:r>
            <a:endParaRPr kumimoji="1" lang="en-US" altLang="zh-CN" sz="2800" baseline="-25000" dirty="0">
              <a:latin typeface="+mn-lt"/>
              <a:ea typeface="PMingLiU" pitchFamily="18" charset="-120"/>
            </a:endParaRPr>
          </a:p>
          <a:p>
            <a:pPr>
              <a:buNone/>
            </a:pPr>
            <a:r>
              <a:rPr kumimoji="1" lang="en-US" altLang="zh-CN" sz="2800" baseline="-25000" dirty="0">
                <a:latin typeface="+mn-lt"/>
                <a:ea typeface="PMingLiU" pitchFamily="18" charset="-120"/>
              </a:rPr>
              <a:t>		 </a:t>
            </a:r>
            <a:r>
              <a:rPr kumimoji="1" lang="en-US" altLang="zh-CN" sz="2800" baseline="-25000" dirty="0" smtClean="0">
                <a:latin typeface="+mn-lt"/>
                <a:ea typeface="PMingLiU" pitchFamily="18" charset="-120"/>
              </a:rPr>
              <a:t>	</a:t>
            </a:r>
            <a:r>
              <a:rPr kumimoji="1" lang="en-US" altLang="zh-TW" sz="2800" dirty="0" smtClean="0">
                <a:latin typeface="+mn-lt"/>
                <a:ea typeface="PMingLiU" pitchFamily="18" charset="-120"/>
              </a:rPr>
              <a:t>D</a:t>
            </a:r>
            <a:r>
              <a:rPr kumimoji="1" lang="en-US" altLang="zh-TW" sz="2800" dirty="0">
                <a:latin typeface="+mn-lt"/>
                <a:ea typeface="PMingLiU" pitchFamily="18" charset="-120"/>
              </a:rPr>
              <a:t>[</a:t>
            </a:r>
            <a:r>
              <a:rPr kumimoji="1" lang="en-US" altLang="zh-CN" sz="2800" dirty="0" err="1" smtClean="0">
                <a:latin typeface="+mn-lt"/>
                <a:ea typeface="PMingLiU" pitchFamily="18" charset="-120"/>
              </a:rPr>
              <a:t>i</a:t>
            </a:r>
            <a:r>
              <a:rPr kumimoji="1" lang="en-US" altLang="zh-CN" sz="2800" dirty="0">
                <a:latin typeface="+mn-lt"/>
                <a:ea typeface="PMingLiU" pitchFamily="18" charset="-120"/>
              </a:rPr>
              <a:t>, </a:t>
            </a:r>
            <a:r>
              <a:rPr kumimoji="1" lang="en-US" altLang="zh-CN" sz="2800" dirty="0" smtClean="0">
                <a:latin typeface="+mn-lt"/>
                <a:ea typeface="PMingLiU" pitchFamily="18" charset="-120"/>
              </a:rPr>
              <a:t>j]</a:t>
            </a:r>
            <a:r>
              <a:rPr kumimoji="1" lang="en-US" altLang="zh-TW" sz="2800" dirty="0" smtClean="0">
                <a:latin typeface="+mn-lt"/>
                <a:ea typeface="PMingLiU" pitchFamily="18" charset="-120"/>
              </a:rPr>
              <a:t>=</a:t>
            </a:r>
            <a:r>
              <a:rPr kumimoji="1" lang="en-US" altLang="zh-TW" sz="2800" dirty="0">
                <a:latin typeface="+mn-lt"/>
                <a:ea typeface="PMingLiU" pitchFamily="18" charset="-120"/>
                <a:cs typeface="Times New Roman" pitchFamily="18" charset="0"/>
              </a:rPr>
              <a:t>∑</a:t>
            </a:r>
            <a:r>
              <a:rPr kumimoji="1" lang="en-US" altLang="zh-CN" sz="2800" dirty="0">
                <a:latin typeface="+mn-lt"/>
                <a:ea typeface="PMingLiU" pitchFamily="18" charset="-120"/>
              </a:rPr>
              <a:t>A </a:t>
            </a:r>
            <a:r>
              <a:rPr kumimoji="1" lang="en-US" altLang="zh-CN" sz="2800" dirty="0" smtClean="0">
                <a:latin typeface="+mn-lt"/>
                <a:ea typeface="PMingLiU" pitchFamily="18" charset="-120"/>
              </a:rPr>
              <a:t>[</a:t>
            </a:r>
            <a:r>
              <a:rPr kumimoji="1" lang="en-US" altLang="zh-CN" sz="2800" dirty="0" err="1" smtClean="0">
                <a:latin typeface="+mn-lt"/>
                <a:ea typeface="PMingLiU" pitchFamily="18" charset="-120"/>
              </a:rPr>
              <a:t>i</a:t>
            </a:r>
            <a:r>
              <a:rPr kumimoji="1" lang="en-US" altLang="zh-CN" sz="2800" dirty="0">
                <a:latin typeface="+mn-lt"/>
                <a:ea typeface="PMingLiU" pitchFamily="18" charset="-120"/>
              </a:rPr>
              <a:t>, </a:t>
            </a:r>
            <a:r>
              <a:rPr kumimoji="1" lang="en-US" altLang="zh-CN" sz="2800" dirty="0" smtClean="0">
                <a:latin typeface="+mn-lt"/>
                <a:ea typeface="PMingLiU" pitchFamily="18" charset="-120"/>
              </a:rPr>
              <a:t>k]* B[k</a:t>
            </a:r>
            <a:r>
              <a:rPr kumimoji="1" lang="en-US" altLang="zh-CN" sz="2800" dirty="0">
                <a:latin typeface="+mn-lt"/>
                <a:ea typeface="PMingLiU" pitchFamily="18" charset="-120"/>
              </a:rPr>
              <a:t>, </a:t>
            </a:r>
            <a:r>
              <a:rPr kumimoji="1" lang="en-US" altLang="zh-CN" sz="2800" dirty="0" smtClean="0">
                <a:latin typeface="+mn-lt"/>
                <a:ea typeface="PMingLiU" pitchFamily="18" charset="-120"/>
              </a:rPr>
              <a:t>j]</a:t>
            </a:r>
          </a:p>
          <a:p>
            <a:r>
              <a:rPr lang="zh-CN" altLang="en-US" dirty="0">
                <a:latin typeface="+mn-lt"/>
              </a:rPr>
              <a:t>精典算法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7667" y="3902855"/>
            <a:ext cx="6612194" cy="29230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=0;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 </a:t>
            </a:r>
            <a:r>
              <a:rPr lang="en-US" altLang="zh-CN" sz="2400" dirty="0" err="1">
                <a:solidFill>
                  <a:schemeClr val="tx1"/>
                </a:solidFill>
              </a:rPr>
              <a:t>rows_a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for (j=0; j &lt; </a:t>
            </a:r>
            <a:r>
              <a:rPr lang="en-US" altLang="zh-CN" sz="2400" dirty="0" err="1">
                <a:solidFill>
                  <a:schemeClr val="tx1"/>
                </a:solidFill>
              </a:rPr>
              <a:t>cols_b</a:t>
            </a:r>
            <a:r>
              <a:rPr lang="en-US" altLang="zh-CN" sz="2400" dirty="0">
                <a:solidFill>
                  <a:schemeClr val="tx1"/>
                </a:solidFill>
              </a:rPr>
              <a:t>; j++) {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sum =0;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for (k=0; k &lt; </a:t>
            </a:r>
            <a:r>
              <a:rPr lang="en-US" altLang="zh-CN" sz="2400" dirty="0" err="1">
                <a:solidFill>
                  <a:schemeClr val="tx1"/>
                </a:solidFill>
              </a:rPr>
              <a:t>cols_a</a:t>
            </a:r>
            <a:r>
              <a:rPr lang="en-US" altLang="zh-CN" sz="2400" dirty="0">
                <a:solidFill>
                  <a:schemeClr val="tx1"/>
                </a:solidFill>
              </a:rPr>
              <a:t>; k++)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     sum += (a[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][k] *b[k][j]);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d[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][j] =sum; 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A0CA983-3073-4AA8-9BAC-6DDF3B84C3A2}"/>
              </a:ext>
            </a:extLst>
          </p:cNvPr>
          <p:cNvSpPr txBox="1"/>
          <p:nvPr/>
        </p:nvSpPr>
        <p:spPr>
          <a:xfrm>
            <a:off x="3116256" y="6340797"/>
            <a:ext cx="454152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TW" sz="24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rows_a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× </a:t>
            </a:r>
            <a:r>
              <a:rPr lang="en-US" altLang="zh-TW" sz="24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cols_b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× </a:t>
            </a:r>
            <a:r>
              <a:rPr lang="en-US" altLang="zh-TW" sz="24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cols_a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14384"/>
              </p:ext>
            </p:extLst>
          </p:nvPr>
        </p:nvGraphicFramePr>
        <p:xfrm>
          <a:off x="8050639" y="1417638"/>
          <a:ext cx="1609554" cy="160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  <a:gridCol w="536518"/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32944"/>
              </p:ext>
            </p:extLst>
          </p:nvPr>
        </p:nvGraphicFramePr>
        <p:xfrm>
          <a:off x="10144133" y="1417638"/>
          <a:ext cx="1609554" cy="160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  <a:gridCol w="536518"/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1532"/>
              </p:ext>
            </p:extLst>
          </p:nvPr>
        </p:nvGraphicFramePr>
        <p:xfrm>
          <a:off x="8021053" y="1417638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99453"/>
              </p:ext>
            </p:extLst>
          </p:nvPr>
        </p:nvGraphicFramePr>
        <p:xfrm>
          <a:off x="8227102" y="4167353"/>
          <a:ext cx="1609554" cy="160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  <a:gridCol w="536518"/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6400"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65835"/>
              </p:ext>
            </p:extLst>
          </p:nvPr>
        </p:nvGraphicFramePr>
        <p:xfrm>
          <a:off x="10144490" y="1417638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61064"/>
              </p:ext>
            </p:extLst>
          </p:nvPr>
        </p:nvGraphicFramePr>
        <p:xfrm>
          <a:off x="8205537" y="4164794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08949"/>
              </p:ext>
            </p:extLst>
          </p:nvPr>
        </p:nvGraphicFramePr>
        <p:xfrm>
          <a:off x="8574506" y="1417638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3571"/>
              </p:ext>
            </p:extLst>
          </p:nvPr>
        </p:nvGraphicFramePr>
        <p:xfrm>
          <a:off x="10144490" y="1980628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96434"/>
              </p:ext>
            </p:extLst>
          </p:nvPr>
        </p:nvGraphicFramePr>
        <p:xfrm>
          <a:off x="9123675" y="1417638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18567"/>
              </p:ext>
            </p:extLst>
          </p:nvPr>
        </p:nvGraphicFramePr>
        <p:xfrm>
          <a:off x="10144490" y="2529143"/>
          <a:ext cx="536518" cy="53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18"/>
              </a:tblGrid>
              <a:tr h="536400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乘号 31"/>
          <p:cNvSpPr/>
          <p:nvPr/>
        </p:nvSpPr>
        <p:spPr>
          <a:xfrm>
            <a:off x="9657348" y="1973179"/>
            <a:ext cx="513348" cy="497305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于号 32"/>
          <p:cNvSpPr/>
          <p:nvPr/>
        </p:nvSpPr>
        <p:spPr>
          <a:xfrm>
            <a:off x="7737987" y="4828674"/>
            <a:ext cx="459529" cy="352925"/>
          </a:xfrm>
          <a:prstGeom prst="mathEqual">
            <a:avLst>
              <a:gd name="adj1" fmla="val 23520"/>
              <a:gd name="adj2" fmla="val 23188"/>
            </a:avLst>
          </a:prstGeom>
          <a:solidFill>
            <a:srgbClr val="FFC000"/>
          </a:solidFill>
          <a:ln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</a:t>
            </a:r>
            <a:r>
              <a:rPr lang="zh-CN" altLang="en-US" dirty="0" smtClean="0"/>
              <a:t>相乘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68811" y="1773726"/>
                <a:ext cx="2804294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11" y="1773726"/>
                <a:ext cx="2804294" cy="16982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68811" y="4725130"/>
                <a:ext cx="168289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11" y="4725130"/>
                <a:ext cx="1682897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90171" y="2017982"/>
            <a:ext cx="67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599" y="4995621"/>
            <a:ext cx="65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94366699"/>
              </p:ext>
            </p:extLst>
          </p:nvPr>
        </p:nvGraphicFramePr>
        <p:xfrm>
          <a:off x="4984793" y="986722"/>
          <a:ext cx="2209800" cy="31089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20939627"/>
              </p:ext>
            </p:extLst>
          </p:nvPr>
        </p:nvGraphicFramePr>
        <p:xfrm>
          <a:off x="4984793" y="4482521"/>
          <a:ext cx="2209800" cy="207264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55">
            <a:extLst>
              <a:ext uri="{FF2B5EF4-FFF2-40B4-BE49-F238E27FC236}">
                <a16:creationId xmlns:a16="http://schemas.microsoft.com/office/drawing/2014/main" xmlns="" id="{0F0E364F-B13F-41B8-8EAA-C95D0066B220}"/>
              </a:ext>
            </a:extLst>
          </p:cNvPr>
          <p:cNvGrpSpPr>
            <a:grpSpLocks/>
          </p:cNvGrpSpPr>
          <p:nvPr/>
        </p:nvGrpSpPr>
        <p:grpSpPr bwMode="auto">
          <a:xfrm>
            <a:off x="4095324" y="1542744"/>
            <a:ext cx="835025" cy="461963"/>
            <a:chOff x="3070" y="703"/>
            <a:chExt cx="526" cy="291"/>
          </a:xfrm>
        </p:grpSpPr>
        <p:sp>
          <p:nvSpPr>
            <p:cNvPr id="14" name="Line 56">
              <a:extLst>
                <a:ext uri="{FF2B5EF4-FFF2-40B4-BE49-F238E27FC236}">
                  <a16:creationId xmlns:a16="http://schemas.microsoft.com/office/drawing/2014/main" xmlns="" id="{1491742C-3154-4598-9C8A-F55EE3C5F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" name="Text Box 57">
              <a:extLst>
                <a:ext uri="{FF2B5EF4-FFF2-40B4-BE49-F238E27FC236}">
                  <a16:creationId xmlns:a16="http://schemas.microsoft.com/office/drawing/2014/main" xmlns="" id="{97B3C978-B83C-4ACB-A224-B3108501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p</a:t>
              </a:r>
            </a:p>
          </p:txBody>
        </p:sp>
      </p:grpSp>
      <p:grpSp>
        <p:nvGrpSpPr>
          <p:cNvPr id="16" name="Group 55">
            <a:extLst>
              <a:ext uri="{FF2B5EF4-FFF2-40B4-BE49-F238E27FC236}">
                <a16:creationId xmlns:a16="http://schemas.microsoft.com/office/drawing/2014/main" xmlns="" id="{501D63EF-3D35-4364-9815-F91EDFB27EE9}"/>
              </a:ext>
            </a:extLst>
          </p:cNvPr>
          <p:cNvGrpSpPr>
            <a:grpSpLocks/>
          </p:cNvGrpSpPr>
          <p:nvPr/>
        </p:nvGrpSpPr>
        <p:grpSpPr bwMode="auto">
          <a:xfrm>
            <a:off x="4095324" y="4991607"/>
            <a:ext cx="835025" cy="461963"/>
            <a:chOff x="3070" y="703"/>
            <a:chExt cx="526" cy="291"/>
          </a:xfrm>
        </p:grpSpPr>
        <p:sp>
          <p:nvSpPr>
            <p:cNvPr id="17" name="Line 56">
              <a:extLst>
                <a:ext uri="{FF2B5EF4-FFF2-40B4-BE49-F238E27FC236}">
                  <a16:creationId xmlns:a16="http://schemas.microsoft.com/office/drawing/2014/main" xmlns="" id="{491190B5-E3C3-4B39-855F-F8347816F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" name="Text Box 57">
              <a:extLst>
                <a:ext uri="{FF2B5EF4-FFF2-40B4-BE49-F238E27FC236}">
                  <a16:creationId xmlns:a16="http://schemas.microsoft.com/office/drawing/2014/main" xmlns="" id="{B3A07E1E-A31B-4A91-B646-59210315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q</a:t>
              </a:r>
            </a:p>
          </p:txBody>
        </p:sp>
      </p:grpSp>
      <p:graphicFrame>
        <p:nvGraphicFramePr>
          <p:cNvPr id="2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42161"/>
              </p:ext>
            </p:extLst>
          </p:nvPr>
        </p:nvGraphicFramePr>
        <p:xfrm>
          <a:off x="7367671" y="983944"/>
          <a:ext cx="4679949" cy="1117600"/>
        </p:xfrm>
        <a:graphic>
          <a:graphicData uri="http://schemas.openxmlformats.org/drawingml/2006/table">
            <a:tbl>
              <a:tblPr/>
              <a:tblGrid>
                <a:gridCol w="1504259"/>
                <a:gridCol w="635138"/>
                <a:gridCol w="635138"/>
                <a:gridCol w="635138"/>
                <a:gridCol w="635138"/>
                <a:gridCol w="6351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rpos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[row]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17496"/>
              </p:ext>
            </p:extLst>
          </p:nvPr>
        </p:nvGraphicFramePr>
        <p:xfrm>
          <a:off x="7311524" y="5390146"/>
          <a:ext cx="4679950" cy="1132898"/>
        </p:xfrm>
        <a:graphic>
          <a:graphicData uri="http://schemas.openxmlformats.org/drawingml/2006/table">
            <a:tbl>
              <a:tblPr/>
              <a:tblGrid>
                <a:gridCol w="2041525"/>
                <a:gridCol w="647700"/>
                <a:gridCol w="696913"/>
                <a:gridCol w="696912"/>
                <a:gridCol w="596900"/>
              </a:tblGrid>
              <a:tr h="566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66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rpos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[row]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8884701" y="1585326"/>
            <a:ext cx="612225" cy="51619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9512968" y="1585326"/>
            <a:ext cx="612225" cy="51619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10157277" y="1585326"/>
            <a:ext cx="612225" cy="51619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9354080" y="5986184"/>
            <a:ext cx="612225" cy="516190"/>
          </a:xfrm>
          <a:prstGeom prst="rect">
            <a:avLst/>
          </a:prstGeom>
          <a:solidFill>
            <a:srgbClr val="3366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11383406" y="5974042"/>
            <a:ext cx="612225" cy="516190"/>
          </a:xfrm>
          <a:prstGeom prst="rect">
            <a:avLst/>
          </a:prstGeom>
          <a:solidFill>
            <a:srgbClr val="3366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55">
            <a:extLst>
              <a:ext uri="{FF2B5EF4-FFF2-40B4-BE49-F238E27FC236}">
                <a16:creationId xmlns:a16="http://schemas.microsoft.com/office/drawing/2014/main" xmlns="" id="{501D63EF-3D35-4364-9815-F91EDFB27EE9}"/>
              </a:ext>
            </a:extLst>
          </p:cNvPr>
          <p:cNvGrpSpPr>
            <a:grpSpLocks/>
          </p:cNvGrpSpPr>
          <p:nvPr/>
        </p:nvGrpSpPr>
        <p:grpSpPr bwMode="auto">
          <a:xfrm>
            <a:off x="4095324" y="5974042"/>
            <a:ext cx="835025" cy="461963"/>
            <a:chOff x="3070" y="703"/>
            <a:chExt cx="526" cy="291"/>
          </a:xfrm>
        </p:grpSpPr>
        <p:sp>
          <p:nvSpPr>
            <p:cNvPr id="29" name="Line 56">
              <a:extLst>
                <a:ext uri="{FF2B5EF4-FFF2-40B4-BE49-F238E27FC236}">
                  <a16:creationId xmlns:a16="http://schemas.microsoft.com/office/drawing/2014/main" xmlns="" id="{491190B5-E3C3-4B39-855F-F8347816F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0" name="Text Box 57">
              <a:extLst>
                <a:ext uri="{FF2B5EF4-FFF2-40B4-BE49-F238E27FC236}">
                  <a16:creationId xmlns:a16="http://schemas.microsoft.com/office/drawing/2014/main" xmlns="" id="{B3A07E1E-A31B-4A91-B646-59210315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q</a:t>
              </a:r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7154779" y="2279592"/>
            <a:ext cx="962732" cy="153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154779" y="4074695"/>
            <a:ext cx="962732" cy="216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17511" y="3684748"/>
            <a:ext cx="12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C00CC"/>
                </a:solidFill>
              </a:rPr>
              <a:t>3</a:t>
            </a:r>
            <a:r>
              <a:rPr lang="zh-CN" altLang="en-US" sz="2800" b="1" dirty="0" smtClean="0">
                <a:solidFill>
                  <a:srgbClr val="CC00CC"/>
                </a:solidFill>
              </a:rPr>
              <a:t>*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5=&gt;</a:t>
            </a:r>
            <a:endParaRPr lang="zh-CN" altLang="en-US" sz="2800" b="1" dirty="0">
              <a:solidFill>
                <a:srgbClr val="CC00CC"/>
              </a:solidFill>
            </a:endParaRPr>
          </a:p>
        </p:txBody>
      </p:sp>
      <p:graphicFrame>
        <p:nvGraphicFramePr>
          <p:cNvPr id="43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61267186"/>
              </p:ext>
            </p:extLst>
          </p:nvPr>
        </p:nvGraphicFramePr>
        <p:xfrm>
          <a:off x="9200244" y="3661524"/>
          <a:ext cx="2149398" cy="518160"/>
        </p:xfrm>
        <a:graphic>
          <a:graphicData uri="http://schemas.openxmlformats.org/drawingml/2006/table">
            <a:tbl>
              <a:tblPr/>
              <a:tblGrid>
                <a:gridCol w="716466"/>
                <a:gridCol w="716466"/>
                <a:gridCol w="716466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9244409" y="365240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C00CC"/>
                </a:solidFill>
              </a:rPr>
              <a:t>15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438447" y="3048806"/>
            <a:ext cx="1824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/>
              <a:t>ctemp</a:t>
            </a:r>
            <a:r>
              <a:rPr lang="en-US" altLang="zh-CN" sz="2800" b="1" dirty="0" smtClean="0"/>
              <a:t>[col]</a:t>
            </a:r>
            <a:endParaRPr lang="zh-CN" altLang="en-US" dirty="0"/>
          </a:p>
        </p:txBody>
      </p:sp>
      <p:grpSp>
        <p:nvGrpSpPr>
          <p:cNvPr id="47" name="Group 55">
            <a:extLst>
              <a:ext uri="{FF2B5EF4-FFF2-40B4-BE49-F238E27FC236}">
                <a16:creationId xmlns:a16="http://schemas.microsoft.com/office/drawing/2014/main" xmlns="" id="{0F0E364F-B13F-41B8-8EAA-C95D0066B220}"/>
              </a:ext>
            </a:extLst>
          </p:cNvPr>
          <p:cNvGrpSpPr>
            <a:grpSpLocks/>
          </p:cNvGrpSpPr>
          <p:nvPr/>
        </p:nvGrpSpPr>
        <p:grpSpPr bwMode="auto">
          <a:xfrm>
            <a:off x="4093060" y="2508836"/>
            <a:ext cx="835025" cy="461963"/>
            <a:chOff x="3070" y="703"/>
            <a:chExt cx="526" cy="291"/>
          </a:xfrm>
        </p:grpSpPr>
        <p:sp>
          <p:nvSpPr>
            <p:cNvPr id="48" name="Line 56">
              <a:extLst>
                <a:ext uri="{FF2B5EF4-FFF2-40B4-BE49-F238E27FC236}">
                  <a16:creationId xmlns:a16="http://schemas.microsoft.com/office/drawing/2014/main" xmlns="" id="{1491742C-3154-4598-9C8A-F55EE3C5F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9" name="Text Box 57">
              <a:extLst>
                <a:ext uri="{FF2B5EF4-FFF2-40B4-BE49-F238E27FC236}">
                  <a16:creationId xmlns:a16="http://schemas.microsoft.com/office/drawing/2014/main" xmlns="" id="{97B3C978-B83C-4ACB-A224-B3108501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p</a:t>
              </a: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10035828" y="5974042"/>
            <a:ext cx="612225" cy="516190"/>
          </a:xfrm>
          <a:prstGeom prst="rect">
            <a:avLst/>
          </a:prstGeom>
          <a:solidFill>
            <a:srgbClr val="3366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769502" y="367928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C00CC"/>
                </a:solidFill>
              </a:rPr>
              <a:t>20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769502" y="365100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C00CC"/>
                </a:solidFill>
              </a:rPr>
              <a:t>11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53F9CFB-E80D-4538-B80F-38498E986691}"/>
              </a:ext>
            </a:extLst>
          </p:cNvPr>
          <p:cNvSpPr/>
          <p:nvPr/>
        </p:nvSpPr>
        <p:spPr>
          <a:xfrm>
            <a:off x="10737418" y="5986184"/>
            <a:ext cx="612225" cy="516190"/>
          </a:xfrm>
          <a:prstGeom prst="rect">
            <a:avLst/>
          </a:prstGeom>
          <a:solidFill>
            <a:srgbClr val="336600">
              <a:alpha val="30196"/>
            </a:srgbClr>
          </a:solidFill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55">
            <a:extLst>
              <a:ext uri="{FF2B5EF4-FFF2-40B4-BE49-F238E27FC236}">
                <a16:creationId xmlns:a16="http://schemas.microsoft.com/office/drawing/2014/main" xmlns="" id="{501D63EF-3D35-4364-9815-F91EDFB27EE9}"/>
              </a:ext>
            </a:extLst>
          </p:cNvPr>
          <p:cNvGrpSpPr>
            <a:grpSpLocks/>
          </p:cNvGrpSpPr>
          <p:nvPr/>
        </p:nvGrpSpPr>
        <p:grpSpPr bwMode="auto">
          <a:xfrm>
            <a:off x="4089147" y="5531721"/>
            <a:ext cx="835025" cy="461963"/>
            <a:chOff x="3070" y="703"/>
            <a:chExt cx="526" cy="291"/>
          </a:xfrm>
        </p:grpSpPr>
        <p:sp>
          <p:nvSpPr>
            <p:cNvPr id="63" name="Line 56">
              <a:extLst>
                <a:ext uri="{FF2B5EF4-FFF2-40B4-BE49-F238E27FC236}">
                  <a16:creationId xmlns:a16="http://schemas.microsoft.com/office/drawing/2014/main" xmlns="" id="{491190B5-E3C3-4B39-855F-F8347816F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864"/>
              <a:ext cx="332" cy="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" name="Text Box 57">
              <a:extLst>
                <a:ext uri="{FF2B5EF4-FFF2-40B4-BE49-F238E27FC236}">
                  <a16:creationId xmlns:a16="http://schemas.microsoft.com/office/drawing/2014/main" xmlns="" id="{B3A07E1E-A31B-4A91-B646-59210315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703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rgbClr val="020406"/>
                  </a:solidFill>
                  <a:latin typeface="+mn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4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0.0673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0.06736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2" animBg="1"/>
      <p:bldP spid="41" grpId="0"/>
      <p:bldP spid="41" grpId="1"/>
      <p:bldP spid="45" grpId="0"/>
      <p:bldP spid="45" grpId="1"/>
      <p:bldP spid="46" grpId="0"/>
      <p:bldP spid="50" grpId="0" animBg="1"/>
      <p:bldP spid="50" grpId="1" animBg="1"/>
      <p:bldP spid="59" grpId="0"/>
      <p:bldP spid="59" grpId="1"/>
      <p:bldP spid="60" grpId="0"/>
      <p:bldP spid="61" grpId="1" animBg="1"/>
      <p:bldP spid="61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81523"/>
          </a:xfrm>
        </p:spPr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arow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5100" y="2335578"/>
            <a:ext cx="5797684" cy="4417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1" spcCol="180000" rtlCol="0" anchor="t" anchorCtr="0">
            <a:noAutofit/>
          </a:bodyPr>
          <a:lstStyle>
            <a:defPPr>
              <a:defRPr lang="zh-CN"/>
            </a:defPPr>
            <a:lvl1pPr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ctemp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[] = 0; </a:t>
            </a:r>
            <a:r>
              <a:rPr lang="en-US" altLang="zh-CN" dirty="0" smtClean="0">
                <a:solidFill>
                  <a:schemeClr val="tx1"/>
                </a:solidFill>
                <a:ea typeface="+mj-ea"/>
              </a:rPr>
              <a:t>// </a:t>
            </a:r>
            <a:r>
              <a:rPr lang="zh-CN" altLang="en-US" dirty="0">
                <a:solidFill>
                  <a:schemeClr val="tx1"/>
                </a:solidFill>
                <a:ea typeface="+mj-ea"/>
              </a:rPr>
              <a:t>当前行各元素累加器清零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Q.rpos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arow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] = Q.tu+1;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if(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arow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&lt;M.mu</a:t>
            </a:r>
            <a:r>
              <a:rPr lang="en-US" altLang="zh-CN" dirty="0" smtClean="0">
                <a:solidFill>
                  <a:schemeClr val="tx1"/>
                </a:solidFill>
                <a:ea typeface="+mj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tp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M.rpos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[arow+1]; else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tp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= M.tu+1;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 for (p=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M.rpos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arow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]; p&lt;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tp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;++p)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  //</a:t>
            </a:r>
            <a:r>
              <a:rPr lang="zh-CN" altLang="en-US" dirty="0">
                <a:solidFill>
                  <a:schemeClr val="tx1"/>
                </a:solidFill>
                <a:ea typeface="+mj-ea"/>
              </a:rPr>
              <a:t>对当前行中每一个非零元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ea typeface="+mj-ea"/>
              </a:rPr>
              <a:t>    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brow=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M.data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[p].j;        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   if (brow &lt; N.mu )  t =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N.rpos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[brow+1];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       else  { t = N.tu+1; }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157" y="2335577"/>
            <a:ext cx="5931257" cy="4417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1" spcCol="18000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for (q=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N.rpos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[brow];  q&lt; t;  ++q) {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</a:t>
            </a:r>
            <a:r>
              <a:rPr lang="en-US" altLang="zh-CN" sz="2400" dirty="0" err="1" smtClean="0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N.data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[q].j;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+mj-ea"/>
              </a:rPr>
              <a:t>       </a:t>
            </a:r>
            <a:r>
              <a:rPr lang="en-US" altLang="zh-CN" sz="2400" dirty="0" err="1" smtClean="0">
                <a:solidFill>
                  <a:schemeClr val="tx1"/>
                </a:solidFill>
                <a:ea typeface="+mj-ea"/>
              </a:rPr>
              <a:t>ctemp</a:t>
            </a:r>
            <a:r>
              <a:rPr lang="en-US" altLang="zh-CN" sz="2400" dirty="0" smtClean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sz="2400" dirty="0" err="1" smtClean="0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] +=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M.data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[p]. e *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N.data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[q]. e;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 } // for q  } // for p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压缩存储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中该行的非零元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=1;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&lt;=Q.nu; ++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 smtClean="0">
                <a:solidFill>
                  <a:schemeClr val="tx1"/>
                </a:solidFill>
                <a:ea typeface="+mj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+mj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if (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ctemp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]) {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 if (++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Q.tu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&gt; MAXSIZE) return ERROR;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Q.data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Q.tu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] = {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arow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ctemp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ccol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]};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} // for</a:t>
            </a:r>
          </a:p>
        </p:txBody>
      </p:sp>
    </p:spTree>
    <p:extLst>
      <p:ext uri="{BB962C8B-B14F-4D97-AF65-F5344CB8AC3E}">
        <p14:creationId xmlns:p14="http://schemas.microsoft.com/office/powerpoint/2010/main" val="33417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稀疏矩阵相乘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599" y="1530345"/>
            <a:ext cx="11219235" cy="49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1" spcCol="180000" rtlCol="0" anchor="t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en-US" altLang="zh-CN" dirty="0" err="1">
                <a:solidFill>
                  <a:schemeClr val="tx1"/>
                </a:solidFill>
              </a:rPr>
              <a:t>MultSMatrix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RLSMatrix</a:t>
            </a:r>
            <a:r>
              <a:rPr lang="en-US" altLang="zh-CN" dirty="0">
                <a:solidFill>
                  <a:schemeClr val="tx1"/>
                </a:solidFill>
              </a:rPr>
              <a:t> M, </a:t>
            </a:r>
            <a:r>
              <a:rPr lang="en-US" altLang="zh-CN" dirty="0" err="1">
                <a:solidFill>
                  <a:schemeClr val="tx1"/>
                </a:solidFill>
              </a:rPr>
              <a:t>RLSMatrix</a:t>
            </a:r>
            <a:r>
              <a:rPr lang="en-US" altLang="zh-CN" dirty="0">
                <a:solidFill>
                  <a:schemeClr val="tx1"/>
                </a:solidFill>
              </a:rPr>
              <a:t> N, </a:t>
            </a:r>
            <a:r>
              <a:rPr lang="en-US" altLang="zh-CN" dirty="0" err="1">
                <a:solidFill>
                  <a:schemeClr val="tx1"/>
                </a:solidFill>
              </a:rPr>
              <a:t>RLSMatrix</a:t>
            </a:r>
            <a:r>
              <a:rPr lang="en-US" altLang="zh-CN" dirty="0">
                <a:solidFill>
                  <a:schemeClr val="tx1"/>
                </a:solidFill>
              </a:rPr>
              <a:t> &amp;Q)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{   if (M.nu != N.mu) return ERROR;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Q.mu = M.mu; Q.nu = N.nu; </a:t>
            </a:r>
            <a:r>
              <a:rPr lang="en-US" altLang="zh-CN" dirty="0" err="1">
                <a:solidFill>
                  <a:schemeClr val="tx1"/>
                </a:solidFill>
              </a:rPr>
              <a:t>Q.tu</a:t>
            </a:r>
            <a:r>
              <a:rPr lang="en-US" altLang="zh-CN" dirty="0">
                <a:solidFill>
                  <a:schemeClr val="tx1"/>
                </a:solidFill>
              </a:rPr>
              <a:t> = 0;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if (</a:t>
            </a:r>
            <a:r>
              <a:rPr lang="en-US" altLang="zh-CN" dirty="0" err="1">
                <a:solidFill>
                  <a:schemeClr val="tx1"/>
                </a:solidFill>
              </a:rPr>
              <a:t>M.tu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en-US" altLang="zh-CN" dirty="0" err="1">
                <a:solidFill>
                  <a:schemeClr val="tx1"/>
                </a:solidFill>
              </a:rPr>
              <a:t>N.tu</a:t>
            </a:r>
            <a:r>
              <a:rPr lang="en-US" altLang="zh-CN" dirty="0">
                <a:solidFill>
                  <a:schemeClr val="tx1"/>
                </a:solidFill>
              </a:rPr>
              <a:t> != 0) {   // Q</a:t>
            </a:r>
            <a:r>
              <a:rPr lang="zh-CN" altLang="en-US" dirty="0">
                <a:solidFill>
                  <a:schemeClr val="tx1"/>
                </a:solidFill>
              </a:rPr>
              <a:t>是非零矩阵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for (</a:t>
            </a:r>
            <a:r>
              <a:rPr lang="en-US" altLang="zh-CN" dirty="0" err="1">
                <a:solidFill>
                  <a:schemeClr val="tx1"/>
                </a:solidFill>
              </a:rPr>
              <a:t>arow</a:t>
            </a:r>
            <a:r>
              <a:rPr lang="en-US" altLang="zh-CN" dirty="0">
                <a:solidFill>
                  <a:schemeClr val="tx1"/>
                </a:solidFill>
              </a:rPr>
              <a:t>=1; </a:t>
            </a:r>
            <a:r>
              <a:rPr lang="en-US" altLang="zh-CN" dirty="0" err="1">
                <a:solidFill>
                  <a:schemeClr val="tx1"/>
                </a:solidFill>
              </a:rPr>
              <a:t>arow</a:t>
            </a:r>
            <a:r>
              <a:rPr lang="en-US" altLang="zh-CN" dirty="0">
                <a:solidFill>
                  <a:schemeClr val="tx1"/>
                </a:solidFill>
              </a:rPr>
              <a:t>&lt;=M.mu; ++</a:t>
            </a:r>
            <a:r>
              <a:rPr lang="en-US" altLang="zh-CN" dirty="0" err="1">
                <a:solidFill>
                  <a:schemeClr val="tx1"/>
                </a:solidFill>
              </a:rPr>
              <a:t>arow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… // </a:t>
            </a:r>
            <a:r>
              <a:rPr lang="zh-CN" altLang="en-US" dirty="0">
                <a:solidFill>
                  <a:schemeClr val="tx1"/>
                </a:solidFill>
              </a:rPr>
              <a:t>处理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arow</a:t>
            </a:r>
            <a:r>
              <a:rPr lang="zh-CN" altLang="en-US" dirty="0" smtClean="0">
                <a:solidFill>
                  <a:schemeClr val="tx1"/>
                </a:solidFill>
              </a:rPr>
              <a:t>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 // for </a:t>
            </a:r>
            <a:r>
              <a:rPr lang="en-US" altLang="zh-CN" dirty="0" err="1">
                <a:solidFill>
                  <a:schemeClr val="tx1"/>
                </a:solidFill>
              </a:rPr>
              <a:t>arow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} // if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return OK;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} // </a:t>
            </a:r>
            <a:r>
              <a:rPr lang="en-US" altLang="zh-CN" dirty="0" err="1">
                <a:solidFill>
                  <a:schemeClr val="tx1"/>
                </a:solidFill>
              </a:rPr>
              <a:t>MultSMatrix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82" y="1605068"/>
            <a:ext cx="6005209" cy="452596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n-lt"/>
                <a:ea typeface="+mj-ea"/>
              </a:rPr>
              <a:t>累加器</a:t>
            </a:r>
            <a:r>
              <a:rPr kumimoji="1" lang="en-US" altLang="zh-CN" dirty="0" err="1">
                <a:latin typeface="+mn-lt"/>
                <a:ea typeface="+mj-ea"/>
              </a:rPr>
              <a:t>ctemp</a:t>
            </a:r>
            <a:r>
              <a:rPr kumimoji="1" lang="zh-CN" altLang="en-US" dirty="0" smtClean="0">
                <a:latin typeface="+mn-lt"/>
                <a:ea typeface="+mj-ea"/>
              </a:rPr>
              <a:t>初始化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en-US" dirty="0" smtClean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(M.mu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>
                <a:latin typeface="+mn-lt"/>
                <a:ea typeface="+mj-ea"/>
              </a:rPr>
              <a:t>N.nu</a:t>
            </a:r>
            <a:r>
              <a:rPr kumimoji="1" lang="en-US" altLang="zh-CN" dirty="0" smtClean="0">
                <a:latin typeface="+mn-lt"/>
                <a:ea typeface="+mj-ea"/>
              </a:rPr>
              <a:t>)</a:t>
            </a:r>
            <a:endParaRPr kumimoji="1" lang="zh-CN" altLang="en-US" dirty="0">
              <a:latin typeface="+mn-lt"/>
              <a:ea typeface="+mj-ea"/>
            </a:endParaRPr>
          </a:p>
          <a:p>
            <a:r>
              <a:rPr kumimoji="1" lang="zh-CN" altLang="en-US" dirty="0">
                <a:latin typeface="+mn-lt"/>
                <a:ea typeface="+mj-ea"/>
              </a:rPr>
              <a:t>求</a:t>
            </a:r>
            <a:r>
              <a:rPr kumimoji="1" lang="en-US" altLang="zh-CN" dirty="0">
                <a:latin typeface="+mn-lt"/>
                <a:ea typeface="+mj-ea"/>
              </a:rPr>
              <a:t>Q</a:t>
            </a:r>
            <a:r>
              <a:rPr kumimoji="1" lang="zh-CN" altLang="en-US" dirty="0">
                <a:latin typeface="+mn-lt"/>
                <a:ea typeface="+mj-ea"/>
              </a:rPr>
              <a:t>的所有非</a:t>
            </a:r>
            <a:r>
              <a:rPr kumimoji="1" lang="zh-CN" altLang="en-US" dirty="0" smtClean="0">
                <a:latin typeface="+mn-lt"/>
                <a:ea typeface="+mj-ea"/>
              </a:rPr>
              <a:t>零元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en-US" dirty="0" smtClean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</a:t>
            </a:r>
            <a:r>
              <a:rPr kumimoji="1" lang="en-US" altLang="zh-CN" dirty="0" err="1">
                <a:latin typeface="+mn-lt"/>
                <a:ea typeface="+mj-ea"/>
              </a:rPr>
              <a:t>M.tu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N.tu</a:t>
            </a:r>
            <a:r>
              <a:rPr kumimoji="1" lang="en-US" altLang="zh-CN" dirty="0">
                <a:latin typeface="+mn-lt"/>
                <a:ea typeface="+mj-ea"/>
              </a:rPr>
              <a:t>/N.mu</a:t>
            </a:r>
            <a:r>
              <a:rPr kumimoji="1" lang="en-US" altLang="zh-CN" dirty="0" smtClean="0">
                <a:latin typeface="+mn-lt"/>
                <a:ea typeface="+mj-ea"/>
              </a:rPr>
              <a:t>)</a:t>
            </a:r>
          </a:p>
          <a:p>
            <a:r>
              <a:rPr kumimoji="1" lang="zh-CN" altLang="en-US" dirty="0" smtClean="0">
                <a:latin typeface="+mn-lt"/>
                <a:ea typeface="+mj-ea"/>
              </a:rPr>
              <a:t> 压缩存储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en-US" dirty="0" smtClean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(M.mu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>
                <a:latin typeface="+mn-lt"/>
                <a:ea typeface="+mj-ea"/>
              </a:rPr>
              <a:t>N.nu</a:t>
            </a:r>
            <a:r>
              <a:rPr kumimoji="1" lang="en-US" altLang="zh-CN" dirty="0" smtClean="0">
                <a:latin typeface="+mn-lt"/>
                <a:ea typeface="+mj-ea"/>
              </a:rPr>
              <a:t>)</a:t>
            </a:r>
            <a:endParaRPr kumimoji="1" lang="zh-CN" altLang="en-US" dirty="0">
              <a:latin typeface="+mn-lt"/>
              <a:ea typeface="+mj-ea"/>
            </a:endParaRPr>
          </a:p>
          <a:p>
            <a:r>
              <a:rPr kumimoji="1" lang="zh-CN" altLang="en-US" dirty="0" smtClean="0">
                <a:latin typeface="+mn-lt"/>
                <a:ea typeface="+mj-ea"/>
              </a:rPr>
              <a:t>总时间</a:t>
            </a:r>
            <a:r>
              <a:rPr kumimoji="1" lang="zh-CN" altLang="en-US" dirty="0">
                <a:latin typeface="+mn-lt"/>
                <a:ea typeface="+mj-ea"/>
              </a:rPr>
              <a:t>复杂</a:t>
            </a:r>
            <a:r>
              <a:rPr kumimoji="1" lang="zh-CN" altLang="en-US" dirty="0" smtClean="0">
                <a:latin typeface="+mn-lt"/>
                <a:ea typeface="+mj-ea"/>
              </a:rPr>
              <a:t>度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en-US" dirty="0" smtClean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</a:t>
            </a:r>
            <a:r>
              <a:rPr kumimoji="1" lang="en-US" altLang="zh-CN" dirty="0" err="1">
                <a:latin typeface="+mn-lt"/>
                <a:ea typeface="+mj-ea"/>
              </a:rPr>
              <a:t>M.mu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N.nu+M.tu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 smtClean="0">
                <a:latin typeface="+mn-lt"/>
                <a:ea typeface="+mj-ea"/>
              </a:rPr>
              <a:t>N.tu</a:t>
            </a:r>
            <a:r>
              <a:rPr kumimoji="1" lang="en-US" altLang="zh-CN" dirty="0" smtClean="0">
                <a:latin typeface="+mn-lt"/>
                <a:ea typeface="+mj-ea"/>
              </a:rPr>
              <a:t>/N.mu)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 txBox="1">
            <a:spLocks/>
          </p:cNvSpPr>
          <p:nvPr/>
        </p:nvSpPr>
        <p:spPr>
          <a:xfrm>
            <a:off x="6096000" y="1605068"/>
            <a:ext cx="60052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+mn-lt"/>
                <a:ea typeface="+mj-ea"/>
              </a:rPr>
              <a:t>设</a:t>
            </a:r>
            <a:r>
              <a:rPr kumimoji="1" lang="en-US" altLang="zh-CN" dirty="0" smtClean="0">
                <a:latin typeface="+mn-lt"/>
                <a:ea typeface="+mj-ea"/>
              </a:rPr>
              <a:t>M</a:t>
            </a:r>
            <a:r>
              <a:rPr kumimoji="1" lang="zh-CN" altLang="en-US" dirty="0" smtClean="0">
                <a:latin typeface="+mn-lt"/>
                <a:ea typeface="+mj-ea"/>
              </a:rPr>
              <a:t>为</a:t>
            </a:r>
            <a:r>
              <a:rPr kumimoji="1" lang="en-US" altLang="zh-CN" dirty="0" err="1" smtClean="0">
                <a:latin typeface="+mn-lt"/>
                <a:ea typeface="+mj-ea"/>
              </a:rPr>
              <a:t>m×n</a:t>
            </a:r>
            <a:r>
              <a:rPr kumimoji="1" lang="zh-CN" altLang="en-US" dirty="0" smtClean="0">
                <a:latin typeface="+mn-lt"/>
                <a:ea typeface="+mj-ea"/>
              </a:rPr>
              <a:t>的</a:t>
            </a:r>
            <a:r>
              <a:rPr kumimoji="1" lang="zh-CN" altLang="en-US" dirty="0">
                <a:latin typeface="+mn-lt"/>
                <a:ea typeface="+mj-ea"/>
              </a:rPr>
              <a:t>稀疏矩阵，</a:t>
            </a:r>
            <a:r>
              <a:rPr kumimoji="1" lang="en-US" altLang="zh-CN" dirty="0" smtClean="0">
                <a:latin typeface="+mn-lt"/>
                <a:ea typeface="+mj-ea"/>
              </a:rPr>
              <a:t>N</a:t>
            </a:r>
            <a:r>
              <a:rPr kumimoji="1" lang="zh-CN" altLang="en-US" dirty="0" smtClean="0">
                <a:latin typeface="+mn-lt"/>
                <a:ea typeface="+mj-ea"/>
              </a:rPr>
              <a:t>为</a:t>
            </a:r>
            <a:r>
              <a:rPr kumimoji="1" lang="en-US" altLang="zh-CN" dirty="0" err="1" smtClean="0">
                <a:latin typeface="+mn-lt"/>
                <a:ea typeface="+mj-ea"/>
              </a:rPr>
              <a:t>n</a:t>
            </a:r>
            <a:r>
              <a:rPr kumimoji="1" lang="en-US" altLang="zh-CN" dirty="0" err="1"/>
              <a:t>×</a:t>
            </a:r>
            <a:r>
              <a:rPr kumimoji="1" lang="en-US" altLang="zh-CN" dirty="0" err="1" smtClean="0">
                <a:latin typeface="+mn-lt"/>
                <a:ea typeface="+mj-ea"/>
              </a:rPr>
              <a:t>p</a:t>
            </a:r>
            <a:r>
              <a:rPr kumimoji="1" lang="zh-CN" altLang="en-US" dirty="0">
                <a:latin typeface="+mn-lt"/>
                <a:ea typeface="+mj-ea"/>
              </a:rPr>
              <a:t>列的</a:t>
            </a:r>
            <a:r>
              <a:rPr kumimoji="1" lang="zh-CN" altLang="en-US" dirty="0" smtClean="0">
                <a:latin typeface="+mn-lt"/>
                <a:ea typeface="+mj-ea"/>
              </a:rPr>
              <a:t>稀疏矩阵</a:t>
            </a:r>
          </a:p>
          <a:p>
            <a:pPr lvl="1"/>
            <a:r>
              <a:rPr kumimoji="1" lang="en-US" altLang="zh-CN" dirty="0">
                <a:latin typeface="+mn-lt"/>
                <a:ea typeface="+mj-ea"/>
              </a:rPr>
              <a:t>M</a:t>
            </a:r>
            <a:r>
              <a:rPr kumimoji="1" lang="zh-CN" altLang="en-US" dirty="0">
                <a:latin typeface="+mn-lt"/>
                <a:ea typeface="+mj-ea"/>
              </a:rPr>
              <a:t>中非零元的个数 </a:t>
            </a:r>
            <a:r>
              <a:rPr kumimoji="1" lang="en-US" altLang="zh-CN" dirty="0" err="1">
                <a:latin typeface="+mn-lt"/>
                <a:ea typeface="+mj-ea"/>
              </a:rPr>
              <a:t>M.tu</a:t>
            </a:r>
            <a:r>
              <a:rPr kumimoji="1" lang="en-US" altLang="zh-CN" dirty="0">
                <a:latin typeface="+mn-lt"/>
                <a:ea typeface="+mj-ea"/>
              </a:rPr>
              <a:t> = 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 err="1">
                <a:latin typeface="+mn-lt"/>
                <a:ea typeface="+mj-ea"/>
              </a:rPr>
              <a:t>M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m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 smtClean="0">
                <a:latin typeface="+mn-lt"/>
                <a:ea typeface="+mj-ea"/>
              </a:rPr>
              <a:t>n</a:t>
            </a:r>
            <a:endParaRPr kumimoji="1" lang="zh-CN" altLang="en-US" dirty="0">
              <a:latin typeface="+mn-lt"/>
              <a:ea typeface="+mj-ea"/>
            </a:endParaRPr>
          </a:p>
          <a:p>
            <a:pPr lvl="1"/>
            <a:r>
              <a:rPr kumimoji="1" lang="en-US" altLang="zh-CN" dirty="0" smtClean="0">
                <a:latin typeface="+mn-lt"/>
                <a:ea typeface="+mj-ea"/>
              </a:rPr>
              <a:t>N</a:t>
            </a:r>
            <a:r>
              <a:rPr kumimoji="1" lang="zh-CN" altLang="en-US" dirty="0">
                <a:latin typeface="+mn-lt"/>
                <a:ea typeface="+mj-ea"/>
              </a:rPr>
              <a:t>中非零元的个数 </a:t>
            </a:r>
            <a:r>
              <a:rPr kumimoji="1" lang="en-US" altLang="zh-CN" dirty="0" err="1">
                <a:latin typeface="+mn-lt"/>
                <a:ea typeface="+mj-ea"/>
              </a:rPr>
              <a:t>N.tu</a:t>
            </a:r>
            <a:r>
              <a:rPr kumimoji="1" lang="en-US" altLang="zh-CN" dirty="0">
                <a:latin typeface="+mn-lt"/>
                <a:ea typeface="+mj-ea"/>
              </a:rPr>
              <a:t> = 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 err="1">
                <a:latin typeface="+mn-lt"/>
                <a:ea typeface="+mj-ea"/>
              </a:rPr>
              <a:t>N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n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 smtClean="0">
                <a:latin typeface="+mn-lt"/>
                <a:ea typeface="+mj-ea"/>
              </a:rPr>
              <a:t>p</a:t>
            </a:r>
            <a:endParaRPr kumimoji="1" lang="zh-CN" altLang="en-US" dirty="0">
              <a:latin typeface="+mn-lt"/>
              <a:ea typeface="+mj-ea"/>
            </a:endParaRPr>
          </a:p>
          <a:p>
            <a:r>
              <a:rPr kumimoji="1" lang="zh-CN" altLang="en-US" dirty="0" smtClean="0">
                <a:latin typeface="+mn-lt"/>
                <a:ea typeface="+mj-ea"/>
              </a:rPr>
              <a:t>时间</a:t>
            </a:r>
            <a:r>
              <a:rPr kumimoji="1" lang="zh-CN" altLang="en-US" dirty="0">
                <a:latin typeface="+mn-lt"/>
                <a:ea typeface="+mj-ea"/>
              </a:rPr>
              <a:t>复杂</a:t>
            </a:r>
            <a:r>
              <a:rPr kumimoji="1" lang="zh-CN" altLang="en-US" dirty="0" smtClean="0">
                <a:latin typeface="+mn-lt"/>
                <a:ea typeface="+mj-ea"/>
              </a:rPr>
              <a:t>度</a:t>
            </a:r>
            <a:endParaRPr kumimoji="1" lang="en-US" altLang="zh-CN" dirty="0" smtClean="0">
              <a:latin typeface="+mn-lt"/>
              <a:ea typeface="+mj-ea"/>
            </a:endParaRPr>
          </a:p>
          <a:p>
            <a:pPr lvl="1"/>
            <a:r>
              <a:rPr kumimoji="1" lang="zh-CN" altLang="en-US" dirty="0" smtClean="0">
                <a:latin typeface="+mn-lt"/>
                <a:ea typeface="+mj-ea"/>
              </a:rPr>
              <a:t> </a:t>
            </a:r>
            <a:r>
              <a:rPr kumimoji="1" lang="zh-CN" altLang="en-US" dirty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</a:t>
            </a:r>
            <a:r>
              <a:rPr kumimoji="1" lang="en-US" altLang="zh-CN" dirty="0" err="1">
                <a:latin typeface="+mn-lt"/>
                <a:ea typeface="+mj-ea"/>
              </a:rPr>
              <a:t>m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p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>
                <a:latin typeface="+mn-lt"/>
                <a:ea typeface="+mj-ea"/>
              </a:rPr>
              <a:t>(</a:t>
            </a:r>
            <a:r>
              <a:rPr kumimoji="1" lang="en-US" altLang="zh-CN" dirty="0" smtClean="0">
                <a:latin typeface="+mn-lt"/>
                <a:ea typeface="+mj-ea"/>
              </a:rPr>
              <a:t>1+n</a:t>
            </a:r>
            <a:r>
              <a:rPr kumimoji="1" lang="en-US" altLang="zh-CN" dirty="0" smtClean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>
                <a:latin typeface="+mn-lt"/>
                <a:ea typeface="+mj-ea"/>
              </a:rPr>
              <a:t>M</a:t>
            </a:r>
            <a:r>
              <a:rPr kumimoji="1" lang="en-US" altLang="zh-CN" dirty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>
                <a:latin typeface="+mn-lt"/>
                <a:ea typeface="+mj-ea"/>
              </a:rPr>
              <a:t>N</a:t>
            </a:r>
            <a:r>
              <a:rPr kumimoji="1" lang="en-US" altLang="zh-CN" dirty="0">
                <a:latin typeface="+mn-lt"/>
                <a:ea typeface="+mj-ea"/>
              </a:rPr>
              <a:t>)) </a:t>
            </a:r>
            <a:endParaRPr kumimoji="1" lang="zh-CN" altLang="en-US" dirty="0" smtClean="0">
              <a:latin typeface="+mn-lt"/>
              <a:ea typeface="+mj-ea"/>
            </a:endParaRPr>
          </a:p>
          <a:p>
            <a:r>
              <a:rPr kumimoji="1" lang="zh-CN" altLang="en-US" dirty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>
                <a:latin typeface="+mn-lt"/>
                <a:ea typeface="+mj-ea"/>
              </a:rPr>
              <a:t>M</a:t>
            </a:r>
            <a:r>
              <a:rPr kumimoji="1" lang="en-US" altLang="zh-CN" dirty="0">
                <a:latin typeface="+mn-lt"/>
                <a:ea typeface="+mj-ea"/>
              </a:rPr>
              <a:t>&lt;0.05 </a:t>
            </a:r>
            <a:r>
              <a:rPr kumimoji="1" lang="zh-CN" altLang="en-US" dirty="0">
                <a:latin typeface="+mn-lt"/>
                <a:ea typeface="+mj-ea"/>
              </a:rPr>
              <a:t>和</a:t>
            </a:r>
            <a:r>
              <a:rPr kumimoji="1" lang="zh-CN" altLang="en-US" dirty="0">
                <a:latin typeface="+mn-lt"/>
                <a:ea typeface="+mj-ea"/>
                <a:sym typeface="Symbol" pitchFamily="18" charset="2"/>
              </a:rPr>
              <a:t></a:t>
            </a:r>
            <a:r>
              <a:rPr kumimoji="1" lang="en-US" altLang="zh-CN" baseline="-25000" dirty="0">
                <a:latin typeface="+mn-lt"/>
                <a:ea typeface="+mj-ea"/>
              </a:rPr>
              <a:t>N</a:t>
            </a:r>
            <a:r>
              <a:rPr kumimoji="1" lang="en-US" altLang="zh-CN" dirty="0">
                <a:latin typeface="+mn-lt"/>
                <a:ea typeface="+mj-ea"/>
              </a:rPr>
              <a:t>&lt;0.05</a:t>
            </a:r>
            <a:r>
              <a:rPr kumimoji="1" lang="zh-CN" altLang="en-US" dirty="0">
                <a:latin typeface="+mn-lt"/>
                <a:ea typeface="+mj-ea"/>
              </a:rPr>
              <a:t>及 </a:t>
            </a:r>
            <a:r>
              <a:rPr kumimoji="1" lang="en-US" altLang="zh-CN" dirty="0">
                <a:latin typeface="+mn-lt"/>
                <a:ea typeface="+mj-ea"/>
              </a:rPr>
              <a:t>n &lt;1000</a:t>
            </a:r>
            <a:r>
              <a:rPr kumimoji="1" lang="zh-CN" altLang="en-US" dirty="0">
                <a:latin typeface="+mn-lt"/>
                <a:ea typeface="+mj-ea"/>
              </a:rPr>
              <a:t>时，</a:t>
            </a:r>
          </a:p>
          <a:p>
            <a:pPr lvl="1"/>
            <a:r>
              <a:rPr kumimoji="1" lang="zh-CN" altLang="en-US" dirty="0" smtClean="0">
                <a:latin typeface="+mn-lt"/>
                <a:ea typeface="+mj-ea"/>
              </a:rPr>
              <a:t>复杂度</a:t>
            </a:r>
            <a:r>
              <a:rPr kumimoji="1" lang="zh-CN" altLang="en-US" dirty="0" smtClean="0">
                <a:latin typeface="+mn-lt"/>
                <a:ea typeface="+mj-ea"/>
                <a:sym typeface="Symbol" pitchFamily="18" charset="2"/>
              </a:rPr>
              <a:t></a:t>
            </a:r>
            <a:r>
              <a:rPr kumimoji="1" lang="en-US" altLang="zh-CN" dirty="0">
                <a:latin typeface="+mn-lt"/>
                <a:ea typeface="+mj-ea"/>
              </a:rPr>
              <a:t>(</a:t>
            </a:r>
            <a:r>
              <a:rPr kumimoji="1" lang="en-US" altLang="zh-CN" dirty="0" err="1">
                <a:latin typeface="+mn-lt"/>
                <a:ea typeface="+mj-ea"/>
              </a:rPr>
              <a:t>m</a:t>
            </a:r>
            <a:r>
              <a:rPr kumimoji="1" lang="en-US" altLang="zh-CN" dirty="0" err="1">
                <a:latin typeface="+mn-lt"/>
                <a:ea typeface="+mj-ea"/>
                <a:sym typeface="Symbol" pitchFamily="18" charset="2"/>
              </a:rPr>
              <a:t></a:t>
            </a:r>
            <a:r>
              <a:rPr kumimoji="1" lang="en-US" altLang="zh-CN" dirty="0" err="1">
                <a:latin typeface="+mn-lt"/>
                <a:ea typeface="+mj-ea"/>
              </a:rPr>
              <a:t>p</a:t>
            </a:r>
            <a:r>
              <a:rPr kumimoji="1" lang="en-US" altLang="zh-CN" dirty="0">
                <a:latin typeface="+mn-lt"/>
                <a:ea typeface="+mj-ea"/>
              </a:rPr>
              <a:t>)</a:t>
            </a:r>
            <a:endParaRPr lang="zh-CN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5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F706662-D960-4257-BF25-D35F5A00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ADT——</a:t>
            </a:r>
            <a:r>
              <a:rPr lang="zh-CN" altLang="en-US" dirty="0"/>
              <a:t>数组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6A5AD997-D927-4D45-A958-FDC3E1265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数组的类型定义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558DB7B0-3A98-4EBA-82BF-7657865F3D06}"/>
              </a:ext>
            </a:extLst>
          </p:cNvPr>
          <p:cNvSpPr/>
          <p:nvPr/>
        </p:nvSpPr>
        <p:spPr>
          <a:xfrm>
            <a:off x="235974" y="1417637"/>
            <a:ext cx="11887200" cy="53117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B87FC720-86BC-40A8-A155-E7AAB741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32314"/>
              </p:ext>
            </p:extLst>
          </p:nvPr>
        </p:nvGraphicFramePr>
        <p:xfrm>
          <a:off x="412197" y="1648505"/>
          <a:ext cx="11534754" cy="472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2635">
                  <a:extLst>
                    <a:ext uri="{9D8B030D-6E8A-4147-A177-3AD203B41FA5}">
                      <a16:colId xmlns:a16="http://schemas.microsoft.com/office/drawing/2014/main" xmlns="" val="31432139"/>
                    </a:ext>
                  </a:extLst>
                </a:gridCol>
                <a:gridCol w="5049407">
                  <a:extLst>
                    <a:ext uri="{9D8B030D-6E8A-4147-A177-3AD203B41FA5}">
                      <a16:colId xmlns:a16="http://schemas.microsoft.com/office/drawing/2014/main" xmlns="" val="871050032"/>
                    </a:ext>
                  </a:extLst>
                </a:gridCol>
                <a:gridCol w="5032712">
                  <a:extLst>
                    <a:ext uri="{9D8B030D-6E8A-4147-A177-3AD203B41FA5}">
                      <a16:colId xmlns:a16="http://schemas.microsoft.com/office/drawing/2014/main" xmlns="" val="2739191148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24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数据对象</a:t>
                      </a:r>
                      <a:endParaRPr lang="zh-CN" altLang="en-US" sz="24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</a:t>
                      </a:r>
                      <a:r>
                        <a:rPr kumimoji="1" lang="en-US" altLang="zh-CN" sz="2800" dirty="0">
                          <a:latin typeface="+mn-lt"/>
                          <a:ea typeface="+mj-ea"/>
                        </a:rPr>
                        <a:t>a</a:t>
                      </a:r>
                      <a:r>
                        <a:rPr kumimoji="1" lang="en-US" altLang="zh-CN" sz="2800" baseline="-25000" dirty="0"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400" baseline="-25000" dirty="0">
                          <a:latin typeface="+mn-lt"/>
                          <a:ea typeface="+mj-ea"/>
                        </a:rPr>
                        <a:t>1</a:t>
                      </a:r>
                      <a:r>
                        <a:rPr kumimoji="1" lang="en-US" altLang="zh-CN" sz="1800" baseline="-25000" dirty="0">
                          <a:latin typeface="+mn-lt"/>
                          <a:ea typeface="+mj-ea"/>
                        </a:rPr>
                        <a:t>,</a:t>
                      </a:r>
                      <a:r>
                        <a:rPr kumimoji="1" lang="en-US" altLang="zh-CN" sz="2800" baseline="-25000" dirty="0"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400" baseline="-25000" dirty="0">
                          <a:latin typeface="+mn-lt"/>
                          <a:ea typeface="+mj-ea"/>
                        </a:rPr>
                        <a:t>2</a:t>
                      </a:r>
                      <a:r>
                        <a:rPr kumimoji="1" lang="en-US" altLang="zh-CN" sz="1800" baseline="-25000" dirty="0">
                          <a:latin typeface="+mn-lt"/>
                          <a:ea typeface="+mj-ea"/>
                        </a:rPr>
                        <a:t>, ...,</a:t>
                      </a:r>
                      <a:r>
                        <a:rPr kumimoji="1" lang="en-US" altLang="zh-CN" sz="2800" baseline="-25000" dirty="0">
                          <a:latin typeface="+mn-lt"/>
                          <a:ea typeface="+mj-ea"/>
                        </a:rPr>
                        <a:t>,</a:t>
                      </a:r>
                      <a:r>
                        <a:rPr kumimoji="1" lang="en-US" altLang="zh-CN" sz="2800" baseline="-25000" dirty="0" err="1"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400" baseline="-25000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1800" baseline="-25000" dirty="0" err="1">
                          <a:latin typeface="+mn-lt"/>
                          <a:ea typeface="+mj-ea"/>
                        </a:rPr>
                        <a:t>,</a:t>
                      </a:r>
                      <a:r>
                        <a:rPr kumimoji="1" lang="en-US" altLang="zh-CN" sz="2800" baseline="-25000" dirty="0" err="1"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400" baseline="-25000" dirty="0" err="1">
                          <a:latin typeface="+mn-lt"/>
                          <a:ea typeface="+mj-ea"/>
                        </a:rPr>
                        <a:t>n</a:t>
                      </a:r>
                      <a:r>
                        <a:rPr kumimoji="1" lang="en-US" altLang="zh-CN" sz="2800" dirty="0">
                          <a:latin typeface="+mn-lt"/>
                          <a:ea typeface="+mj-ea"/>
                        </a:rPr>
                        <a:t>| j</a:t>
                      </a:r>
                      <a:r>
                        <a:rPr kumimoji="1" lang="en-US" altLang="zh-CN" sz="2800" baseline="-25000" dirty="0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800" dirty="0">
                          <a:latin typeface="+mn-lt"/>
                          <a:ea typeface="+mj-ea"/>
                        </a:rPr>
                        <a:t> =0,...,b</a:t>
                      </a:r>
                      <a:r>
                        <a:rPr kumimoji="1" lang="en-US" altLang="zh-CN" sz="2800" baseline="-25000" dirty="0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800" dirty="0">
                          <a:latin typeface="+mn-lt"/>
                          <a:ea typeface="+mj-ea"/>
                        </a:rPr>
                        <a:t> -1,  </a:t>
                      </a:r>
                      <a:r>
                        <a:rPr kumimoji="1" lang="en-US" altLang="zh-CN" sz="2800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800" dirty="0">
                          <a:latin typeface="+mn-lt"/>
                          <a:ea typeface="+mj-ea"/>
                        </a:rPr>
                        <a:t>=1,2,..,n </a:t>
                      </a:r>
                      <a:r>
                        <a:rPr lang="it-IT" altLang="zh-CN" sz="2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}</a:t>
                      </a:r>
                      <a:endParaRPr lang="it-IT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xmlns="" val="1984721625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24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数据关系</a:t>
                      </a:r>
                      <a:endParaRPr lang="zh-CN" altLang="en-US" sz="24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＝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{R1, R2, ..., Rn}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Ri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＝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{&lt;a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2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</a:t>
                      </a:r>
                      <a:r>
                        <a:rPr kumimoji="1" lang="en-US" altLang="zh-CN" sz="16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...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j</a:t>
                      </a:r>
                      <a:r>
                        <a:rPr kumimoji="1" lang="en-US" altLang="zh-CN" sz="12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</a:t>
                      </a:r>
                      <a:r>
                        <a:rPr kumimoji="1" lang="en-US" altLang="zh-CN" sz="16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...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baseline="-250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200" baseline="-250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n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 a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2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 </a:t>
                      </a:r>
                      <a:r>
                        <a:rPr kumimoji="1" lang="en-US" altLang="zh-CN" sz="16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...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2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+1, </a:t>
                      </a:r>
                      <a:r>
                        <a:rPr kumimoji="1" lang="en-US" altLang="zh-CN" sz="16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...</a:t>
                      </a:r>
                      <a:r>
                        <a:rPr kumimoji="1" lang="en-US" altLang="zh-CN" sz="2400" baseline="-250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1200" baseline="-250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n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&gt; |  0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j</a:t>
                      </a:r>
                      <a:r>
                        <a:rPr kumimoji="1" lang="en-US" altLang="zh-CN" sz="2400" baseline="-250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k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b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k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-1, 1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k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n  </a:t>
                      </a: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且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k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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,  0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j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b</a:t>
                      </a:r>
                      <a:r>
                        <a:rPr kumimoji="1"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-2, </a:t>
                      </a:r>
                      <a:r>
                        <a:rPr kumimoji="1"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=2,...,n 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xmlns="" val="3216698780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4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InitArray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&amp;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A, n, bound1, ..., </a:t>
                      </a:r>
                      <a:r>
                        <a:rPr kumimoji="1" lang="en-US" altLang="zh-CN" sz="2000" dirty="0" err="1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boundn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Value(A, </a:t>
                      </a: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&amp;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e, index1, ..., </a:t>
                      </a:r>
                      <a:r>
                        <a:rPr kumimoji="1" lang="en-US" altLang="zh-CN" sz="2000" dirty="0" err="1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indexn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12127222"/>
                  </a:ext>
                </a:extLst>
              </a:tr>
              <a:tr h="40147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zh-CN" altLang="en-US" sz="2000" b="1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若维数 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n 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和各维长度合法，则构造相应的数组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A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，并返回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OK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zh-CN" altLang="en-US" sz="2000" b="1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初始条件：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A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是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n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维数组，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e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为元素变量，</a:t>
                      </a:r>
                      <a:r>
                        <a:rPr kumimoji="1" lang="en-US" altLang="zh-CN" sz="2000" dirty="0" err="1">
                          <a:latin typeface="+mn-lt"/>
                          <a:ea typeface="+mj-ea"/>
                        </a:rPr>
                        <a:t>index</a:t>
                      </a:r>
                      <a:r>
                        <a:rPr kumimoji="1" lang="en-US" altLang="zh-CN" sz="2000" i="1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为下标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zh-CN" altLang="en-US" sz="2000" b="1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若各下标不超界，则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e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赋值为所指定的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A 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的元素值，并返 回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OK</a:t>
                      </a:r>
                      <a:endParaRPr kumimoji="1" lang="en-US" altLang="zh-CN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32724197"/>
                  </a:ext>
                </a:extLst>
              </a:tr>
              <a:tr h="46743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基本操作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zh-CN" sz="2000" dirty="0" err="1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DestroyArray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(&amp;A)</a:t>
                      </a:r>
                      <a:b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</a:br>
                      <a:r>
                        <a:rPr lang="zh-CN" altLang="en-US" sz="2000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lang="zh-CN" altLang="en-US" sz="2000" b="0" dirty="0">
                          <a:latin typeface="+mn-lt"/>
                          <a:ea typeface="+mj-ea"/>
                        </a:rPr>
                        <a:t>销毁数组</a:t>
                      </a:r>
                      <a:r>
                        <a:rPr kumimoji="1" lang="en-US" altLang="zh-CN" sz="2400" b="0" dirty="0">
                          <a:latin typeface="+mn-lt"/>
                          <a:ea typeface="+mj-ea"/>
                        </a:rPr>
                        <a:t>A</a:t>
                      </a:r>
                      <a:endParaRPr kumimoji="1" lang="en-US" altLang="zh-CN" sz="2000" b="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Assign(</a:t>
                      </a: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&amp;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A, e, index1, ..., </a:t>
                      </a:r>
                      <a:r>
                        <a:rPr kumimoji="1" lang="en-US" altLang="zh-CN" sz="2000" dirty="0" err="1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indexn</a:t>
                      </a:r>
                      <a:r>
                        <a:rPr kumimoji="1" lang="en-US" altLang="zh-CN" sz="2000" dirty="0">
                          <a:solidFill>
                            <a:srgbClr val="0000FF"/>
                          </a:solidFill>
                          <a:latin typeface="+mn-lt"/>
                          <a:ea typeface="+mj-ea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zh-CN" altLang="en-US" sz="2000" b="1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初始条件：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A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是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n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维数组，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e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为元素变量</a:t>
                      </a:r>
                      <a:r>
                        <a:rPr kumimoji="1" lang="en-US" altLang="zh-CN" sz="2000" dirty="0" err="1">
                          <a:latin typeface="+mn-lt"/>
                          <a:ea typeface="+mj-ea"/>
                        </a:rPr>
                        <a:t>index</a:t>
                      </a:r>
                      <a:r>
                        <a:rPr kumimoji="1" lang="en-US" altLang="zh-CN" sz="2000" i="1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为下标</a:t>
                      </a:r>
                      <a:endParaRPr kumimoji="1" lang="en-US" altLang="zh-CN" sz="2000" dirty="0">
                        <a:latin typeface="+mn-lt"/>
                        <a:ea typeface="+mj-ea"/>
                      </a:endParaRPr>
                    </a:p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kumimoji="1" lang="zh-CN" altLang="en-US" sz="2000" b="1" dirty="0">
                          <a:solidFill>
                            <a:srgbClr val="990033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若下标不超界，则将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e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的值赋 给所指定的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A</a:t>
                      </a:r>
                      <a:r>
                        <a:rPr kumimoji="1" lang="zh-CN" altLang="en-US" sz="2000" dirty="0">
                          <a:latin typeface="+mn-lt"/>
                          <a:ea typeface="+mj-ea"/>
                        </a:rPr>
                        <a:t>的元素，并返回</a:t>
                      </a:r>
                      <a:r>
                        <a:rPr kumimoji="1" lang="en-US" altLang="zh-CN" sz="2000" dirty="0">
                          <a:latin typeface="+mn-lt"/>
                          <a:ea typeface="+mj-ea"/>
                        </a:rPr>
                        <a:t>OK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6354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70069"/>
            <a:ext cx="10972800" cy="685805"/>
          </a:xfrm>
        </p:spPr>
        <p:txBody>
          <a:bodyPr/>
          <a:lstStyle/>
          <a:p>
            <a:r>
              <a:rPr lang="zh-CN" altLang="en-US" dirty="0"/>
              <a:t>随机稀疏矩阵的压缩存储方法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AB4FD927-0E1A-49B0-8D04-D4C19953D4B6}"/>
              </a:ext>
            </a:extLst>
          </p:cNvPr>
          <p:cNvSpPr/>
          <p:nvPr/>
        </p:nvSpPr>
        <p:spPr>
          <a:xfrm>
            <a:off x="3828340" y="3890169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467092" y="0"/>
                </a:lnTo>
                <a:lnTo>
                  <a:pt x="467092" y="1810586"/>
                </a:lnTo>
                <a:lnTo>
                  <a:pt x="934184" y="1810586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1527BB98-94D7-4433-9BD0-BAEC524DF35C}"/>
              </a:ext>
            </a:extLst>
          </p:cNvPr>
          <p:cNvSpPr/>
          <p:nvPr/>
        </p:nvSpPr>
        <p:spPr>
          <a:xfrm>
            <a:off x="3828340" y="3844449"/>
            <a:ext cx="934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934184" y="4572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E19D006E-FB53-4ACD-93A6-AF8F7CBFFC43}"/>
              </a:ext>
            </a:extLst>
          </p:cNvPr>
          <p:cNvSpPr/>
          <p:nvPr/>
        </p:nvSpPr>
        <p:spPr>
          <a:xfrm>
            <a:off x="3828340" y="2079582"/>
            <a:ext cx="934184" cy="18105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810586"/>
                </a:moveTo>
                <a:lnTo>
                  <a:pt x="467092" y="1810586"/>
                </a:lnTo>
                <a:lnTo>
                  <a:pt x="467092" y="0"/>
                </a:lnTo>
                <a:lnTo>
                  <a:pt x="934184" y="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BE241365-C5B0-4822-BC67-5A43FA2D55E4}"/>
              </a:ext>
            </a:extLst>
          </p:cNvPr>
          <p:cNvSpPr/>
          <p:nvPr/>
        </p:nvSpPr>
        <p:spPr>
          <a:xfrm>
            <a:off x="799201" y="3177853"/>
            <a:ext cx="3029138" cy="1424630"/>
          </a:xfrm>
          <a:custGeom>
            <a:avLst/>
            <a:gdLst>
              <a:gd name="connsiteX0" fmla="*/ 237443 w 3029138"/>
              <a:gd name="connsiteY0" fmla="*/ 0 h 1424630"/>
              <a:gd name="connsiteX1" fmla="*/ 2791695 w 3029138"/>
              <a:gd name="connsiteY1" fmla="*/ 0 h 1424630"/>
              <a:gd name="connsiteX2" fmla="*/ 3029138 w 3029138"/>
              <a:gd name="connsiteY2" fmla="*/ 237443 h 1424630"/>
              <a:gd name="connsiteX3" fmla="*/ 3029138 w 3029138"/>
              <a:gd name="connsiteY3" fmla="*/ 1424630 h 1424630"/>
              <a:gd name="connsiteX4" fmla="*/ 3029138 w 3029138"/>
              <a:gd name="connsiteY4" fmla="*/ 1424630 h 1424630"/>
              <a:gd name="connsiteX5" fmla="*/ 0 w 3029138"/>
              <a:gd name="connsiteY5" fmla="*/ 1424630 h 1424630"/>
              <a:gd name="connsiteX6" fmla="*/ 0 w 3029138"/>
              <a:gd name="connsiteY6" fmla="*/ 1424630 h 1424630"/>
              <a:gd name="connsiteX7" fmla="*/ 0 w 3029138"/>
              <a:gd name="connsiteY7" fmla="*/ 237443 h 1424630"/>
              <a:gd name="connsiteX8" fmla="*/ 237443 w 3029138"/>
              <a:gd name="connsiteY8" fmla="*/ 0 h 142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138" h="1424630">
                <a:moveTo>
                  <a:pt x="237443" y="0"/>
                </a:moveTo>
                <a:lnTo>
                  <a:pt x="2791695" y="0"/>
                </a:lnTo>
                <a:cubicBezTo>
                  <a:pt x="2922831" y="0"/>
                  <a:pt x="3029138" y="106307"/>
                  <a:pt x="3029138" y="237443"/>
                </a:cubicBezTo>
                <a:lnTo>
                  <a:pt x="3029138" y="1424630"/>
                </a:lnTo>
                <a:lnTo>
                  <a:pt x="3029138" y="1424630"/>
                </a:lnTo>
                <a:lnTo>
                  <a:pt x="0" y="1424630"/>
                </a:lnTo>
                <a:lnTo>
                  <a:pt x="0" y="1424630"/>
                </a:lnTo>
                <a:lnTo>
                  <a:pt x="0" y="237443"/>
                </a:lnTo>
                <a:cubicBezTo>
                  <a:pt x="0" y="106307"/>
                  <a:pt x="106307" y="0"/>
                  <a:pt x="237443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325" tIns="87325" rIns="87325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矩阵的压缩存储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5CB33430-14E4-4DE7-9EA5-467628955705}"/>
              </a:ext>
            </a:extLst>
          </p:cNvPr>
          <p:cNvSpPr/>
          <p:nvPr/>
        </p:nvSpPr>
        <p:spPr>
          <a:xfrm>
            <a:off x="4762524" y="1466222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800" b="1" kern="1200" dirty="0">
                <a:latin typeface="+mj-ea"/>
                <a:ea typeface="+mj-ea"/>
              </a:rPr>
              <a:t>三元组顺序表</a:t>
            </a:r>
            <a:endParaRPr kumimoji="1"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2446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kern="1200" dirty="0">
                <a:latin typeface="+mj-ea"/>
                <a:ea typeface="+mj-ea"/>
              </a:rPr>
              <a:t>(Triples)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74EB70AD-1C36-4FB3-8200-1C2543B44393}"/>
              </a:ext>
            </a:extLst>
          </p:cNvPr>
          <p:cNvSpPr/>
          <p:nvPr/>
        </p:nvSpPr>
        <p:spPr>
          <a:xfrm>
            <a:off x="4762524" y="3276808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algn="ctr" defTabSz="1244600">
              <a:spcBef>
                <a:spcPct val="0"/>
              </a:spcBef>
            </a:pPr>
            <a:r>
              <a:rPr kumimoji="1" lang="zh-CN" altLang="en-US" sz="2800" b="1" dirty="0">
                <a:latin typeface="+mj-ea"/>
                <a:ea typeface="+mj-ea"/>
              </a:rPr>
              <a:t>行逻辑联接的顺序表</a:t>
            </a:r>
            <a:endParaRPr kumimoji="1" lang="en-US" altLang="zh-CN" sz="2800" b="1" dirty="0">
              <a:latin typeface="+mj-ea"/>
              <a:ea typeface="+mj-ea"/>
            </a:endParaRPr>
          </a:p>
          <a:p>
            <a:pPr algn="ctr" defTabSz="1244600">
              <a:spcBef>
                <a:spcPct val="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(</a:t>
            </a:r>
            <a:r>
              <a:rPr kumimoji="1" lang="en-US" altLang="en-US" sz="2800" b="1" dirty="0">
                <a:latin typeface="+mj-ea"/>
                <a:ea typeface="+mj-ea"/>
              </a:rPr>
              <a:t>compressed sparse row</a:t>
            </a:r>
            <a:r>
              <a:rPr kumimoji="1" lang="en-US" altLang="zh-CN" sz="2800" b="1" dirty="0">
                <a:latin typeface="+mj-ea"/>
                <a:ea typeface="+mj-ea"/>
              </a:rPr>
              <a:t> format, CSR)</a:t>
            </a:r>
            <a:endParaRPr kumimoji="1" lang="zh-CN" altLang="en-US" sz="2800" b="1" dirty="0">
              <a:latin typeface="+mj-ea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1F4A65F7-A4A7-4762-B333-602DC5E259BC}"/>
              </a:ext>
            </a:extLst>
          </p:cNvPr>
          <p:cNvSpPr/>
          <p:nvPr/>
        </p:nvSpPr>
        <p:spPr>
          <a:xfrm>
            <a:off x="4762524" y="5087394"/>
            <a:ext cx="6711552" cy="1226721"/>
          </a:xfrm>
          <a:custGeom>
            <a:avLst/>
            <a:gdLst>
              <a:gd name="connsiteX0" fmla="*/ 204458 w 6711552"/>
              <a:gd name="connsiteY0" fmla="*/ 0 h 1226721"/>
              <a:gd name="connsiteX1" fmla="*/ 6507094 w 6711552"/>
              <a:gd name="connsiteY1" fmla="*/ 0 h 1226721"/>
              <a:gd name="connsiteX2" fmla="*/ 6711552 w 6711552"/>
              <a:gd name="connsiteY2" fmla="*/ 204458 h 1226721"/>
              <a:gd name="connsiteX3" fmla="*/ 6711552 w 6711552"/>
              <a:gd name="connsiteY3" fmla="*/ 1226721 h 1226721"/>
              <a:gd name="connsiteX4" fmla="*/ 6711552 w 6711552"/>
              <a:gd name="connsiteY4" fmla="*/ 1226721 h 1226721"/>
              <a:gd name="connsiteX5" fmla="*/ 0 w 6711552"/>
              <a:gd name="connsiteY5" fmla="*/ 1226721 h 1226721"/>
              <a:gd name="connsiteX6" fmla="*/ 0 w 6711552"/>
              <a:gd name="connsiteY6" fmla="*/ 1226721 h 1226721"/>
              <a:gd name="connsiteX7" fmla="*/ 0 w 6711552"/>
              <a:gd name="connsiteY7" fmla="*/ 204458 h 1226721"/>
              <a:gd name="connsiteX8" fmla="*/ 204458 w 6711552"/>
              <a:gd name="connsiteY8" fmla="*/ 0 h 12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1552" h="1226721">
                <a:moveTo>
                  <a:pt x="204458" y="0"/>
                </a:moveTo>
                <a:lnTo>
                  <a:pt x="6507094" y="0"/>
                </a:lnTo>
                <a:cubicBezTo>
                  <a:pt x="6620013" y="0"/>
                  <a:pt x="6711552" y="91539"/>
                  <a:pt x="6711552" y="204458"/>
                </a:cubicBezTo>
                <a:lnTo>
                  <a:pt x="6711552" y="1226721"/>
                </a:lnTo>
                <a:lnTo>
                  <a:pt x="6711552" y="1226721"/>
                </a:lnTo>
                <a:lnTo>
                  <a:pt x="0" y="1226721"/>
                </a:lnTo>
                <a:lnTo>
                  <a:pt x="0" y="1226721"/>
                </a:lnTo>
                <a:lnTo>
                  <a:pt x="0" y="204458"/>
                </a:lnTo>
                <a:cubicBezTo>
                  <a:pt x="0" y="91539"/>
                  <a:pt x="91539" y="0"/>
                  <a:pt x="204458" y="0"/>
                </a:cubicBez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7664" tIns="77664" rIns="77664" bIns="17780" numCol="1" spcCol="1270" anchor="ctr" anchorCtr="0">
            <a:noAutofit/>
          </a:bodyPr>
          <a:lstStyle/>
          <a:p>
            <a:pPr algn="ctr" defTabSz="1244600">
              <a:spcBef>
                <a:spcPct val="0"/>
              </a:spcBef>
            </a:pPr>
            <a:r>
              <a:rPr lang="zh-CN" altLang="en-US" sz="2800" dirty="0">
                <a:latin typeface="+mj-ea"/>
                <a:ea typeface="+mj-ea"/>
              </a:rPr>
              <a:t>十字链表</a:t>
            </a:r>
            <a:endParaRPr lang="en-US" altLang="zh-CN" sz="2800" dirty="0">
              <a:latin typeface="+mj-ea"/>
              <a:ea typeface="+mj-ea"/>
            </a:endParaRPr>
          </a:p>
          <a:p>
            <a:pPr algn="ctr" defTabSz="1244600">
              <a:spcBef>
                <a:spcPct val="0"/>
              </a:spcBef>
            </a:pPr>
            <a:r>
              <a:rPr lang="en-US" altLang="zh-CN" sz="2800" dirty="0">
                <a:latin typeface="+mj-ea"/>
                <a:ea typeface="+mj-ea"/>
              </a:rPr>
              <a:t>(Orthogonal list)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93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十字链表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EA66CB-9D72-4B15-95CD-46FCCC08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46"/>
            <a:ext cx="10972800" cy="298783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顺序存储的数组不适合做插入、删除操作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不适用矩阵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运算的结果将增加或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减少矩阵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中的非零元的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个数的情况</a:t>
            </a:r>
            <a:endParaRPr kumimoji="1" lang="en-US" altLang="zh-CN" dirty="0" smtClean="0">
              <a:solidFill>
                <a:srgbClr val="000000"/>
              </a:solidFill>
              <a:latin typeface="Verdana" pitchFamily="34" charset="0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三元组线性表的链式映象</a:t>
            </a:r>
            <a:endParaRPr kumimoji="1" lang="en-US" altLang="zh-CN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十字链表</a:t>
            </a:r>
            <a:endParaRPr kumimoji="1" lang="en-US" altLang="zh-CN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2"/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行指针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数组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</a:rPr>
              <a:t>——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指向每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行第一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个非零元节点</a:t>
            </a:r>
            <a:endParaRPr kumimoji="1" lang="en-US" altLang="zh-CN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2"/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列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指针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数组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</a:rPr>
              <a:t>——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指向每列</a:t>
            </a:r>
            <a:r>
              <a:rPr kumimoji="1" lang="zh-CN" altLang="en-US" dirty="0">
                <a:solidFill>
                  <a:srgbClr val="000000"/>
                </a:solidFill>
                <a:latin typeface="Verdana" pitchFamily="34" charset="0"/>
              </a:rPr>
              <a:t>第一个非零元</a:t>
            </a:r>
            <a:r>
              <a:rPr kumimoji="1" lang="zh-CN" altLang="en-US" dirty="0" smtClean="0">
                <a:solidFill>
                  <a:srgbClr val="000000"/>
                </a:solidFill>
                <a:latin typeface="Verdana" pitchFamily="34" charset="0"/>
              </a:rPr>
              <a:t>节点</a:t>
            </a:r>
            <a:endParaRPr kumimoji="1" lang="zh-CN" alt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p:sp>
        <p:nvSpPr>
          <p:cNvPr id="5" name="Text Box 1059"/>
          <p:cNvSpPr txBox="1">
            <a:spLocks noChangeArrowheads="1"/>
          </p:cNvSpPr>
          <p:nvPr/>
        </p:nvSpPr>
        <p:spPr bwMode="auto">
          <a:xfrm>
            <a:off x="2025191" y="4630893"/>
            <a:ext cx="4676523" cy="1865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1" spcCol="180000" rtlCol="0" anchor="t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typedef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node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row,col,val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 node  *down, *right;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}JD;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9481"/>
              </p:ext>
            </p:extLst>
          </p:nvPr>
        </p:nvGraphicFramePr>
        <p:xfrm>
          <a:off x="7550485" y="4518185"/>
          <a:ext cx="326474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48"/>
                <a:gridCol w="544124"/>
                <a:gridCol w="544124"/>
                <a:gridCol w="1088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row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col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val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down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right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523747" y="5632639"/>
            <a:ext cx="1668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7030A0"/>
                </a:solidFill>
                <a:latin typeface="Verdana" pitchFamily="34" charset="0"/>
                <a:ea typeface="黑体" panose="02010609060101010101" pitchFamily="49" charset="-122"/>
              </a:rPr>
              <a:t>指向同列下一个</a:t>
            </a:r>
            <a:r>
              <a:rPr kumimoji="1" lang="zh-CN" altLang="en-US" sz="2000" dirty="0">
                <a:solidFill>
                  <a:srgbClr val="7030A0"/>
                </a:solidFill>
                <a:latin typeface="Verdana" pitchFamily="34" charset="0"/>
                <a:ea typeface="黑体" panose="02010609060101010101" pitchFamily="49" charset="-122"/>
              </a:rPr>
              <a:t>节点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2126" y="5632639"/>
            <a:ext cx="1588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2000" dirty="0">
                <a:solidFill>
                  <a:srgbClr val="7030A0"/>
                </a:solidFill>
                <a:latin typeface="Verdana" pitchFamily="34" charset="0"/>
                <a:ea typeface="黑体" panose="02010609060101010101" pitchFamily="49" charset="-122"/>
              </a:rPr>
              <a:t>指向</a:t>
            </a:r>
            <a:r>
              <a:rPr kumimoji="1" lang="zh-CN" altLang="en-US" sz="2000" dirty="0" smtClean="0">
                <a:solidFill>
                  <a:srgbClr val="7030A0"/>
                </a:solidFill>
                <a:latin typeface="Verdana" pitchFamily="34" charset="0"/>
                <a:ea typeface="黑体" panose="02010609060101010101" pitchFamily="49" charset="-122"/>
              </a:rPr>
              <a:t>同行下</a:t>
            </a:r>
            <a:r>
              <a:rPr kumimoji="1" lang="zh-CN" altLang="en-US" sz="2000" dirty="0">
                <a:solidFill>
                  <a:srgbClr val="7030A0"/>
                </a:solidFill>
                <a:latin typeface="Verdana" pitchFamily="34" charset="0"/>
                <a:ea typeface="黑体" panose="02010609060101010101" pitchFamily="49" charset="-122"/>
              </a:rPr>
              <a:t>一个节点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250" y="510179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kumimoji="1" lang="zh-CN" altLang="en-US" sz="2400" dirty="0">
                <a:solidFill>
                  <a:srgbClr val="000000"/>
                </a:solidFill>
                <a:latin typeface="Verdana" pitchFamily="34" charset="0"/>
                <a:ea typeface="黑体" panose="02010609060101010101" pitchFamily="49" charset="-122"/>
              </a:rPr>
              <a:t>非零元节点</a:t>
            </a:r>
            <a:endParaRPr kumimoji="1" lang="en-US" altLang="zh-CN" sz="2400" dirty="0">
              <a:solidFill>
                <a:srgbClr val="000000"/>
              </a:solidFill>
              <a:latin typeface="Verdana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/>
      <p:bldP spid="10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94AF5-CE90-46A0-9383-7CEBC4FE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72F8F2-AA70-4133-A9DD-C27E58103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稀疏矩阵的压缩存储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58252" y="1965158"/>
                <a:ext cx="2005036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2" y="1965158"/>
                <a:ext cx="2005036" cy="1587422"/>
              </a:xfrm>
              <a:prstGeom prst="rect">
                <a:avLst/>
              </a:prstGeom>
              <a:blipFill rotWithShape="0">
                <a:blip r:embed="rId2"/>
                <a:stretch>
                  <a:fillRect l="-10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967968" y="13617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00"/>
                </a:solidFill>
                <a:latin typeface="Verdana" pitchFamily="34" charset="0"/>
                <a:ea typeface="黑体" panose="02010609060101010101" pitchFamily="49" charset="-122"/>
              </a:rPr>
              <a:t>列指针</a:t>
            </a:r>
            <a:r>
              <a:rPr kumimoji="1" lang="zh-CN" altLang="en-US" sz="2800" dirty="0">
                <a:solidFill>
                  <a:srgbClr val="000000"/>
                </a:solidFill>
                <a:latin typeface="Verdana" pitchFamily="34" charset="0"/>
                <a:ea typeface="黑体" panose="02010609060101010101" pitchFamily="49" charset="-122"/>
              </a:rPr>
              <a:t>数组</a:t>
            </a:r>
            <a:endParaRPr lang="zh-CN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02699"/>
              </p:ext>
            </p:extLst>
          </p:nvPr>
        </p:nvGraphicFramePr>
        <p:xfrm>
          <a:off x="5678907" y="1909248"/>
          <a:ext cx="555056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90"/>
                <a:gridCol w="925093"/>
                <a:gridCol w="925093"/>
                <a:gridCol w="185019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397598" y="32107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00"/>
                </a:solidFill>
                <a:latin typeface="Verdana" pitchFamily="34" charset="0"/>
                <a:ea typeface="黑体" panose="02010609060101010101" pitchFamily="49" charset="-122"/>
              </a:rPr>
              <a:t>行指针</a:t>
            </a:r>
            <a:r>
              <a:rPr kumimoji="1" lang="zh-CN" altLang="en-US" sz="2800" dirty="0">
                <a:solidFill>
                  <a:srgbClr val="000000"/>
                </a:solidFill>
                <a:latin typeface="Verdana" pitchFamily="34" charset="0"/>
                <a:ea typeface="黑体" panose="02010609060101010101" pitchFamily="49" charset="-122"/>
              </a:rPr>
              <a:t>数组</a:t>
            </a:r>
            <a:endParaRPr lang="zh-CN" altLang="en-US" sz="1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20197"/>
              </p:ext>
            </p:extLst>
          </p:nvPr>
        </p:nvGraphicFramePr>
        <p:xfrm>
          <a:off x="3850107" y="3851210"/>
          <a:ext cx="737936" cy="275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36"/>
              </a:tblGrid>
              <a:tr h="68953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8953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8953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8953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4572001" y="4251158"/>
            <a:ext cx="107482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42074"/>
              </p:ext>
            </p:extLst>
          </p:nvPr>
        </p:nvGraphicFramePr>
        <p:xfrm>
          <a:off x="5646822" y="3851212"/>
          <a:ext cx="1882618" cy="80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39"/>
                <a:gridCol w="313770"/>
                <a:gridCol w="313770"/>
                <a:gridCol w="627539"/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</a:tr>
              <a:tr h="360014"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07366"/>
              </p:ext>
            </p:extLst>
          </p:nvPr>
        </p:nvGraphicFramePr>
        <p:xfrm>
          <a:off x="7529441" y="4741549"/>
          <a:ext cx="1882618" cy="80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39"/>
                <a:gridCol w="313770"/>
                <a:gridCol w="313770"/>
                <a:gridCol w="627539"/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</a:tr>
              <a:tr h="360014"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01852"/>
              </p:ext>
            </p:extLst>
          </p:nvPr>
        </p:nvGraphicFramePr>
        <p:xfrm>
          <a:off x="10100836" y="4717485"/>
          <a:ext cx="1882618" cy="80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39"/>
                <a:gridCol w="313770"/>
                <a:gridCol w="313770"/>
                <a:gridCol w="627539"/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</a:tr>
              <a:tr h="360014"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17334"/>
              </p:ext>
            </p:extLst>
          </p:nvPr>
        </p:nvGraphicFramePr>
        <p:xfrm>
          <a:off x="5646822" y="5928664"/>
          <a:ext cx="1882618" cy="80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39"/>
                <a:gridCol w="313770"/>
                <a:gridCol w="313770"/>
                <a:gridCol w="627539"/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</a:tr>
              <a:tr h="360014"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71276" marR="71276" marT="35638" marB="356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572000" y="4884821"/>
            <a:ext cx="295174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23410" y="53779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^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491789" y="6208295"/>
            <a:ext cx="120315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0"/>
          </p:cNvCxnSpPr>
          <p:nvPr/>
        </p:nvCxnSpPr>
        <p:spPr>
          <a:xfrm flipH="1">
            <a:off x="6588131" y="2425611"/>
            <a:ext cx="5174" cy="1425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2"/>
            <a:endCxn id="15" idx="0"/>
          </p:cNvCxnSpPr>
          <p:nvPr/>
        </p:nvCxnSpPr>
        <p:spPr>
          <a:xfrm>
            <a:off x="8454190" y="2427408"/>
            <a:ext cx="16560" cy="23141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6" idx="0"/>
          </p:cNvCxnSpPr>
          <p:nvPr/>
        </p:nvCxnSpPr>
        <p:spPr>
          <a:xfrm>
            <a:off x="11020926" y="2425611"/>
            <a:ext cx="21219" cy="22918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87228" y="4501796"/>
            <a:ext cx="5174" cy="1425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997001" y="42511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51" name="矩形 50"/>
          <p:cNvSpPr/>
          <p:nvPr/>
        </p:nvSpPr>
        <p:spPr>
          <a:xfrm>
            <a:off x="7824007" y="51163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52" name="矩形 51"/>
          <p:cNvSpPr/>
          <p:nvPr/>
        </p:nvSpPr>
        <p:spPr>
          <a:xfrm>
            <a:off x="5805127" y="6293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53" name="矩形 52"/>
          <p:cNvSpPr/>
          <p:nvPr/>
        </p:nvSpPr>
        <p:spPr>
          <a:xfrm>
            <a:off x="10373864" y="51163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9416716" y="5342021"/>
            <a:ext cx="73793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400299" y="51163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58" name="矩形 57"/>
          <p:cNvSpPr/>
          <p:nvPr/>
        </p:nvSpPr>
        <p:spPr>
          <a:xfrm>
            <a:off x="6997001" y="6293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2001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E67A8-A63C-4AA3-9EB7-3964538F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知识点汇总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19D36DF-D11C-4190-803E-2D2F89867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DD6332F6-AF33-448F-8CEC-16F2B3586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649126"/>
              </p:ext>
            </p:extLst>
          </p:nvPr>
        </p:nvGraphicFramePr>
        <p:xfrm>
          <a:off x="609600" y="1417638"/>
          <a:ext cx="10061196" cy="531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5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</a:rPr>
              <a:t>要求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编程语言不限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要求使用</a:t>
            </a:r>
            <a:r>
              <a:rPr lang="en-US" altLang="zh-CN" dirty="0" err="1">
                <a:latin typeface="+mn-lt"/>
              </a:rPr>
              <a:t>leetcode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>
                <a:latin typeface="+mn-lt"/>
                <a:hlinkClick r:id="rId2"/>
              </a:rPr>
              <a:t>https://leetcode-cn.com/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平台完成练习，并在线上系统中提交运行结果截图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从以下题目中选择</a:t>
            </a:r>
            <a:r>
              <a:rPr lang="en-US" altLang="zh-CN" dirty="0">
                <a:latin typeface="+mn-lt"/>
              </a:rPr>
              <a:t>2-3</a:t>
            </a:r>
            <a:r>
              <a:rPr lang="zh-CN" altLang="en-US" dirty="0">
                <a:latin typeface="+mn-lt"/>
              </a:rPr>
              <a:t>个编程实现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两</a:t>
            </a:r>
            <a:r>
              <a:rPr lang="zh-CN" altLang="en-US" dirty="0">
                <a:latin typeface="+mn-lt"/>
              </a:rPr>
              <a:t>数之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(1)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搜索</a:t>
            </a:r>
            <a:r>
              <a:rPr lang="zh-CN" altLang="en-US" dirty="0">
                <a:latin typeface="+mn-lt"/>
              </a:rPr>
              <a:t>二维</a:t>
            </a:r>
            <a:r>
              <a:rPr lang="zh-CN" altLang="en-US" dirty="0" smtClean="0">
                <a:latin typeface="+mn-lt"/>
              </a:rPr>
              <a:t>矩阵</a:t>
            </a:r>
            <a:r>
              <a:rPr lang="zh-CN" altLang="en-US" b="0" i="0" u="none" strike="noStrike" dirty="0" smtClean="0">
                <a:solidFill>
                  <a:srgbClr val="262626"/>
                </a:solidFill>
                <a:effectLst/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74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矩阵</a:t>
            </a:r>
            <a:r>
              <a:rPr lang="zh-CN" altLang="en-US" dirty="0">
                <a:latin typeface="+mn-lt"/>
              </a:rPr>
              <a:t>置</a:t>
            </a:r>
            <a:r>
              <a:rPr lang="zh-CN" altLang="en-US" dirty="0" smtClean="0">
                <a:latin typeface="+mn-lt"/>
              </a:rPr>
              <a:t>零</a:t>
            </a:r>
            <a:r>
              <a:rPr lang="en-US" altLang="zh-CN" dirty="0" smtClean="0">
                <a:latin typeface="+mn-lt"/>
              </a:rPr>
              <a:t>(73)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螺旋</a:t>
            </a:r>
            <a:r>
              <a:rPr lang="zh-CN" altLang="en-US" dirty="0">
                <a:latin typeface="+mn-lt"/>
              </a:rPr>
              <a:t>矩阵 </a:t>
            </a:r>
            <a:r>
              <a:rPr lang="en-US" altLang="zh-CN" dirty="0" smtClean="0">
                <a:latin typeface="+mn-lt"/>
              </a:rPr>
              <a:t>III(885)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 smtClean="0"/>
              <a:t>除</a:t>
            </a:r>
            <a:r>
              <a:rPr lang="zh-CN" altLang="en-US" dirty="0"/>
              <a:t>自身以外数组的</a:t>
            </a:r>
            <a:r>
              <a:rPr lang="zh-CN" altLang="en-US" dirty="0" smtClean="0"/>
              <a:t>乘积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dirty="0" smtClean="0"/>
              <a:t>238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数组的顺序表示和实现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(Implementation of arrays)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5.2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6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数组的顺序表示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46060413-321F-44B6-8DD5-9F6496C85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216738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数组的顺序表示和实现</a:t>
            </a:r>
          </a:p>
        </p:txBody>
      </p:sp>
    </p:spTree>
    <p:extLst>
      <p:ext uri="{BB962C8B-B14F-4D97-AF65-F5344CB8AC3E}">
        <p14:creationId xmlns:p14="http://schemas.microsoft.com/office/powerpoint/2010/main" val="818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4DB3BF-83B9-4EC0-A7B2-B4031BB21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14DB3BF-83B9-4EC0-A7B2-B4031BB21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A43DB5-40DB-434E-8228-70C90ADA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8A43DB5-40DB-434E-8228-70C90ADAC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A07161-9C87-4B32-B4E3-EA759E1D4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8A07161-9C87-4B32-B4E3-EA759E1D4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538E41-8BB0-4C5D-A1C8-CE1A2B0A9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2D538E41-8BB0-4C5D-A1C8-CE1A2B0A9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5AF1D0-0631-4D5A-90A1-CABA9482D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885AF1D0-0631-4D5A-90A1-CABA9482D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B316DC-1A39-4FB4-9D7B-FFC492D8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58B316DC-1A39-4FB4-9D7B-FFC492D8A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6FA9C8-F725-46F2-82E9-FEC0D9965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AB6FA9C8-F725-46F2-82E9-FEC0D9965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36AB4F-8D5C-4442-99CD-716D2AD96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FD36AB4F-8D5C-4442-99CD-716D2AD96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F2C2EF-9B98-4623-AD71-4AD51C935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5F2C2EF-9B98-4623-AD71-4AD51C935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24D85B-8957-44E9-8A1F-8E0AB3ABB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BE24D85B-8957-44E9-8A1F-8E0AB3ABB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数组的顺序映象例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971" y="1600204"/>
            <a:ext cx="8338458" cy="68580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</a:rPr>
              <a:t>2-D array </a:t>
            </a:r>
            <a:r>
              <a:rPr lang="en-US" altLang="zh-CN" sz="32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kumimoji="1" lang="en-US" altLang="zh-CN" sz="3200" baseline="-25000" dirty="0" err="1">
                <a:solidFill>
                  <a:srgbClr val="000000"/>
                </a:solidFill>
                <a:latin typeface="+mn-lt"/>
              </a:rPr>
              <a:t>ij</a:t>
            </a:r>
            <a:r>
              <a:rPr lang="en-US" altLang="zh-CN" sz="32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0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≤i≤b</a:t>
            </a:r>
            <a:r>
              <a:rPr kumimoji="1" lang="en-US" altLang="zh-CN" sz="32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-1, 0 ≤j≤b</a:t>
            </a:r>
            <a:r>
              <a:rPr kumimoji="1" lang="en-US" altLang="zh-CN" sz="32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kumimoji="1" lang="en-US" altLang="zh-CN" sz="3200" dirty="0">
                <a:solidFill>
                  <a:srgbClr val="000000"/>
                </a:solidFill>
                <a:latin typeface="+mn-lt"/>
              </a:rPr>
              <a:t>-1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数组的顺序表示和实现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9398350A-F9B2-4777-984D-E5516126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2935"/>
              </p:ext>
            </p:extLst>
          </p:nvPr>
        </p:nvGraphicFramePr>
        <p:xfrm>
          <a:off x="192315" y="2468576"/>
          <a:ext cx="2605314" cy="201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438">
                  <a:extLst>
                    <a:ext uri="{9D8B030D-6E8A-4147-A177-3AD203B41FA5}">
                      <a16:colId xmlns:a16="http://schemas.microsoft.com/office/drawing/2014/main" xmlns="" val="3765716035"/>
                    </a:ext>
                  </a:extLst>
                </a:gridCol>
                <a:gridCol w="868438">
                  <a:extLst>
                    <a:ext uri="{9D8B030D-6E8A-4147-A177-3AD203B41FA5}">
                      <a16:colId xmlns:a16="http://schemas.microsoft.com/office/drawing/2014/main" xmlns="" val="3289561448"/>
                    </a:ext>
                  </a:extLst>
                </a:gridCol>
                <a:gridCol w="868438">
                  <a:extLst>
                    <a:ext uri="{9D8B030D-6E8A-4147-A177-3AD203B41FA5}">
                      <a16:colId xmlns:a16="http://schemas.microsoft.com/office/drawing/2014/main" xmlns="" val="517031549"/>
                    </a:ext>
                  </a:extLst>
                </a:gridCol>
              </a:tblGrid>
              <a:tr h="1008169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5016800"/>
                  </a:ext>
                </a:extLst>
              </a:tr>
              <a:tr h="1008169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731265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E65B2A3-4F9D-4A12-85A5-374E75196817}"/>
              </a:ext>
            </a:extLst>
          </p:cNvPr>
          <p:cNvSpPr txBox="1"/>
          <p:nvPr/>
        </p:nvSpPr>
        <p:spPr>
          <a:xfrm>
            <a:off x="2993570" y="2468576"/>
            <a:ext cx="3102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行序为主序的存储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xmlns="" id="{89440EC2-33CD-4B41-B2B6-C7ECCAB2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42508"/>
              </p:ext>
            </p:extLst>
          </p:nvPr>
        </p:nvGraphicFramePr>
        <p:xfrm>
          <a:off x="6447970" y="2594639"/>
          <a:ext cx="5025576" cy="834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96">
                  <a:extLst>
                    <a:ext uri="{9D8B030D-6E8A-4147-A177-3AD203B41FA5}">
                      <a16:colId xmlns:a16="http://schemas.microsoft.com/office/drawing/2014/main" xmlns="" val="171639780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1516597588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382563676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295608333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3935550923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1805034183"/>
                    </a:ext>
                  </a:extLst>
                </a:gridCol>
              </a:tblGrid>
              <a:tr h="83436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97453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48A4EDE-84B0-4716-8E5D-A5FB3058B543}"/>
              </a:ext>
            </a:extLst>
          </p:cNvPr>
          <p:cNvSpPr txBox="1"/>
          <p:nvPr/>
        </p:nvSpPr>
        <p:spPr>
          <a:xfrm>
            <a:off x="3048000" y="3681539"/>
            <a:ext cx="260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 err="1">
                <a:ea typeface="+mj-ea"/>
              </a:rPr>
              <a:t>a</a:t>
            </a:r>
            <a:r>
              <a:rPr kumimoji="1" lang="en-US" altLang="zh-CN" sz="2800" baseline="-25000" dirty="0" err="1">
                <a:ea typeface="+mj-ea"/>
              </a:rPr>
              <a:t>i,j</a:t>
            </a:r>
            <a:r>
              <a:rPr kumimoji="1" lang="en-US" altLang="zh-CN" sz="2800" dirty="0">
                <a:ea typeface="+mj-ea"/>
              </a:rPr>
              <a:t> </a:t>
            </a:r>
            <a:r>
              <a:rPr kumimoji="1" lang="zh-CN" altLang="en-US" sz="2800" dirty="0">
                <a:ea typeface="+mj-ea"/>
              </a:rPr>
              <a:t>的存储位置</a:t>
            </a:r>
            <a:endParaRPr lang="zh-CN" altLang="en-US" sz="2800" dirty="0"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FEEE63B-E2A7-48E8-A5C4-89C975BAB439}"/>
              </a:ext>
            </a:extLst>
          </p:cNvPr>
          <p:cNvSpPr txBox="1"/>
          <p:nvPr/>
        </p:nvSpPr>
        <p:spPr>
          <a:xfrm>
            <a:off x="6125031" y="3656022"/>
            <a:ext cx="54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ea typeface="楷体_GB2312" pitchFamily="49" charset="-122"/>
              </a:rPr>
              <a:t>LOC(</a:t>
            </a:r>
            <a:r>
              <a:rPr kumimoji="1" lang="en-US" altLang="zh-CN" sz="2800" dirty="0" err="1">
                <a:ea typeface="楷体_GB2312" pitchFamily="49" charset="-122"/>
              </a:rPr>
              <a:t>i,j</a:t>
            </a:r>
            <a:r>
              <a:rPr kumimoji="1" lang="en-US" altLang="zh-CN" sz="2800" dirty="0">
                <a:ea typeface="楷体_GB2312" pitchFamily="49" charset="-122"/>
              </a:rPr>
              <a:t>) = LOC(0,0) + (b</a:t>
            </a:r>
            <a:r>
              <a:rPr kumimoji="1" lang="en-US" altLang="zh-CN" sz="2800" baseline="-25000" dirty="0">
                <a:ea typeface="楷体_GB2312" pitchFamily="49" charset="-122"/>
              </a:rPr>
              <a:t>2</a:t>
            </a:r>
            <a:r>
              <a:rPr kumimoji="1" lang="en-US" altLang="zh-CN" sz="2800" dirty="0">
                <a:ea typeface="楷体_GB2312" pitchFamily="49" charset="-122"/>
              </a:rPr>
              <a:t>×i</a:t>
            </a:r>
            <a:r>
              <a:rPr kumimoji="1" lang="zh-CN" altLang="en-US" sz="2800" dirty="0">
                <a:ea typeface="楷体_GB2312" pitchFamily="49" charset="-122"/>
              </a:rPr>
              <a:t>＋</a:t>
            </a:r>
            <a:r>
              <a:rPr kumimoji="1" lang="en-US" altLang="zh-CN" sz="2800" dirty="0">
                <a:ea typeface="楷体_GB2312" pitchFamily="49" charset="-122"/>
              </a:rPr>
              <a:t>j)×L</a:t>
            </a:r>
            <a:endParaRPr lang="zh-CN" altLang="en-US" sz="2800" dirty="0"/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xmlns="" id="{F6BB79F6-3C9E-44B0-8C76-4185F31CF546}"/>
              </a:ext>
            </a:extLst>
          </p:cNvPr>
          <p:cNvSpPr>
            <a:spLocks/>
          </p:cNvSpPr>
          <p:nvPr/>
        </p:nvSpPr>
        <p:spPr bwMode="auto">
          <a:xfrm rot="5270468" flipV="1">
            <a:off x="10876818" y="2019981"/>
            <a:ext cx="329250" cy="852410"/>
          </a:xfrm>
          <a:prstGeom prst="leftBrace">
            <a:avLst>
              <a:gd name="adj1" fmla="val 19480"/>
              <a:gd name="adj2" fmla="val 50954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xmlns="" id="{11ED3BD9-D04B-4CD9-847B-1EB1AB2CF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103" y="1726267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990033"/>
                </a:solidFill>
                <a:latin typeface="+mn-lt"/>
              </a:rPr>
              <a:t>L</a:t>
            </a:r>
            <a:endParaRPr kumimoji="1" lang="en-US" altLang="zh-CN" sz="4400" dirty="0">
              <a:latin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6CCAF14-7361-4BED-AD94-6EA2F6B83062}"/>
              </a:ext>
            </a:extLst>
          </p:cNvPr>
          <p:cNvCxnSpPr>
            <a:endCxn id="14" idx="2"/>
          </p:cNvCxnSpPr>
          <p:nvPr/>
        </p:nvCxnSpPr>
        <p:spPr>
          <a:xfrm>
            <a:off x="7598229" y="4179242"/>
            <a:ext cx="1255487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CECCA33-56CB-4100-A5C8-E45BF12AB571}"/>
              </a:ext>
            </a:extLst>
          </p:cNvPr>
          <p:cNvSpPr txBox="1"/>
          <p:nvPr/>
        </p:nvSpPr>
        <p:spPr>
          <a:xfrm>
            <a:off x="7141029" y="4280279"/>
            <a:ext cx="2069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基地址或基址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8C3843C-2458-4304-AD03-532D4B65403A}"/>
              </a:ext>
            </a:extLst>
          </p:cNvPr>
          <p:cNvSpPr txBox="1"/>
          <p:nvPr/>
        </p:nvSpPr>
        <p:spPr>
          <a:xfrm>
            <a:off x="3033711" y="4894502"/>
            <a:ext cx="3102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列序为主序的存储</a:t>
            </a:r>
          </a:p>
        </p:txBody>
      </p:sp>
      <p:graphicFrame>
        <p:nvGraphicFramePr>
          <p:cNvPr id="22" name="表格 10">
            <a:extLst>
              <a:ext uri="{FF2B5EF4-FFF2-40B4-BE49-F238E27FC236}">
                <a16:creationId xmlns:a16="http://schemas.microsoft.com/office/drawing/2014/main" xmlns="" id="{8706509A-736C-4383-B138-B7128E7DD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47663"/>
              </p:ext>
            </p:extLst>
          </p:nvPr>
        </p:nvGraphicFramePr>
        <p:xfrm>
          <a:off x="6488111" y="5020565"/>
          <a:ext cx="5025576" cy="834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96">
                  <a:extLst>
                    <a:ext uri="{9D8B030D-6E8A-4147-A177-3AD203B41FA5}">
                      <a16:colId xmlns:a16="http://schemas.microsoft.com/office/drawing/2014/main" xmlns="" val="171639780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1516597588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382563676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2956083336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3935550923"/>
                    </a:ext>
                  </a:extLst>
                </a:gridCol>
                <a:gridCol w="837596">
                  <a:extLst>
                    <a:ext uri="{9D8B030D-6E8A-4147-A177-3AD203B41FA5}">
                      <a16:colId xmlns:a16="http://schemas.microsoft.com/office/drawing/2014/main" xmlns="" val="1805034183"/>
                    </a:ext>
                  </a:extLst>
                </a:gridCol>
              </a:tblGrid>
              <a:tr h="83436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0,2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kumimoji="1" lang="en-US" altLang="zh-CN" sz="3200" b="0" baseline="-25000" dirty="0">
                          <a:solidFill>
                            <a:schemeClr val="bg1"/>
                          </a:solidFill>
                          <a:latin typeface="+mn-lt"/>
                        </a:rPr>
                        <a:t>1,2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974539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26C29BF-58C3-4466-A286-6CF825168A75}"/>
              </a:ext>
            </a:extLst>
          </p:cNvPr>
          <p:cNvSpPr txBox="1"/>
          <p:nvPr/>
        </p:nvSpPr>
        <p:spPr>
          <a:xfrm>
            <a:off x="3088141" y="6107465"/>
            <a:ext cx="260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 err="1">
                <a:ea typeface="+mj-ea"/>
              </a:rPr>
              <a:t>a</a:t>
            </a:r>
            <a:r>
              <a:rPr kumimoji="1" lang="en-US" altLang="zh-CN" sz="2800" baseline="-25000" dirty="0" err="1">
                <a:ea typeface="+mj-ea"/>
              </a:rPr>
              <a:t>i,j</a:t>
            </a:r>
            <a:r>
              <a:rPr kumimoji="1" lang="en-US" altLang="zh-CN" sz="2800" dirty="0">
                <a:ea typeface="+mj-ea"/>
              </a:rPr>
              <a:t> </a:t>
            </a:r>
            <a:r>
              <a:rPr kumimoji="1" lang="zh-CN" altLang="en-US" sz="2800" dirty="0">
                <a:ea typeface="+mj-ea"/>
              </a:rPr>
              <a:t>的存储位置</a:t>
            </a:r>
            <a:endParaRPr lang="zh-CN" altLang="en-US" sz="2800" dirty="0"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F73BCDF-D7B9-48FF-B328-3456B6782F4D}"/>
              </a:ext>
            </a:extLst>
          </p:cNvPr>
          <p:cNvSpPr txBox="1"/>
          <p:nvPr/>
        </p:nvSpPr>
        <p:spPr>
          <a:xfrm>
            <a:off x="6165172" y="6081948"/>
            <a:ext cx="54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ea typeface="楷体_GB2312" pitchFamily="49" charset="-122"/>
              </a:rPr>
              <a:t>LOC(</a:t>
            </a:r>
            <a:r>
              <a:rPr kumimoji="1" lang="en-US" altLang="zh-CN" sz="2800" dirty="0" err="1">
                <a:ea typeface="楷体_GB2312" pitchFamily="49" charset="-122"/>
              </a:rPr>
              <a:t>i,j</a:t>
            </a:r>
            <a:r>
              <a:rPr kumimoji="1" lang="en-US" altLang="zh-CN" sz="2800" dirty="0">
                <a:ea typeface="楷体_GB2312" pitchFamily="49" charset="-122"/>
              </a:rPr>
              <a:t>) = LOC(0,0) + (b</a:t>
            </a:r>
            <a:r>
              <a:rPr kumimoji="1" lang="en-US" altLang="zh-CN" sz="2800" baseline="-25000" dirty="0">
                <a:ea typeface="楷体_GB2312" pitchFamily="49" charset="-122"/>
              </a:rPr>
              <a:t>1</a:t>
            </a:r>
            <a:r>
              <a:rPr kumimoji="1" lang="en-US" altLang="zh-CN" sz="2800" dirty="0">
                <a:ea typeface="楷体_GB2312" pitchFamily="49" charset="-122"/>
              </a:rPr>
              <a:t>×j</a:t>
            </a:r>
            <a:r>
              <a:rPr kumimoji="1" lang="zh-CN" altLang="en-US" sz="2800" dirty="0">
                <a:ea typeface="楷体_GB2312" pitchFamily="49" charset="-122"/>
              </a:rPr>
              <a:t>＋</a:t>
            </a:r>
            <a:r>
              <a:rPr kumimoji="1" lang="en-US" altLang="zh-CN" sz="2800" dirty="0" err="1">
                <a:ea typeface="楷体_GB2312" pitchFamily="49" charset="-122"/>
              </a:rPr>
              <a:t>i</a:t>
            </a:r>
            <a:r>
              <a:rPr kumimoji="1" lang="en-US" altLang="zh-CN" sz="2800" dirty="0">
                <a:ea typeface="楷体_GB2312" pitchFamily="49" charset="-122"/>
              </a:rPr>
              <a:t>)×L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 animBg="1"/>
      <p:bldP spid="16" grpId="0"/>
      <p:bldP spid="20" grpId="0"/>
      <p:bldP spid="21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2D60A7F-1CF4-4395-983E-8C5F6A3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维数组的顺序映象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59DF2EE-1F33-483F-942A-8EE99073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j-ea"/>
              </a:rPr>
              <a:t>行优先顺序下，</a:t>
            </a:r>
            <a:r>
              <a:rPr kumimoji="1" lang="en-US" altLang="zh-CN" sz="3200" dirty="0">
                <a:solidFill>
                  <a:srgbClr val="990033"/>
                </a:solidFill>
                <a:latin typeface="+mn-lt"/>
                <a:ea typeface="+mj-ea"/>
              </a:rPr>
              <a:t> </a:t>
            </a:r>
            <a:r>
              <a:rPr kumimoji="1" lang="en-US" altLang="zh-CN" sz="3200" dirty="0">
                <a:latin typeface="+mn-lt"/>
                <a:ea typeface="+mj-ea"/>
              </a:rPr>
              <a:t>n </a:t>
            </a:r>
            <a:r>
              <a:rPr kumimoji="1" lang="zh-CN" altLang="en-US" sz="3200" dirty="0">
                <a:latin typeface="+mn-lt"/>
                <a:ea typeface="+mj-ea"/>
              </a:rPr>
              <a:t>维数组的映象函数</a:t>
            </a:r>
            <a:endParaRPr lang="en-US" altLang="zh-CN" dirty="0">
              <a:latin typeface="+mn-lt"/>
              <a:ea typeface="+mj-ea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LOC(j</a:t>
            </a:r>
            <a:r>
              <a:rPr kumimoji="1" lang="en-US" altLang="zh-CN" sz="3200" baseline="-25000" dirty="0">
                <a:solidFill>
                  <a:srgbClr val="020406"/>
                </a:solidFill>
                <a:latin typeface="+mn-lt"/>
                <a:ea typeface="+mj-ea"/>
              </a:rPr>
              <a:t>1</a:t>
            </a: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, j</a:t>
            </a:r>
            <a:r>
              <a:rPr kumimoji="1" lang="en-US" altLang="zh-CN" sz="3200" baseline="-25000" dirty="0">
                <a:solidFill>
                  <a:srgbClr val="020406"/>
                </a:solidFill>
                <a:latin typeface="+mn-lt"/>
                <a:ea typeface="+mj-ea"/>
              </a:rPr>
              <a:t>2</a:t>
            </a: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, ..., </a:t>
            </a:r>
            <a:r>
              <a:rPr kumimoji="1" lang="en-US" altLang="zh-CN" sz="3200" dirty="0" err="1">
                <a:solidFill>
                  <a:srgbClr val="020406"/>
                </a:solidFill>
                <a:latin typeface="+mn-lt"/>
                <a:ea typeface="+mj-ea"/>
              </a:rPr>
              <a:t>j</a:t>
            </a:r>
            <a:r>
              <a:rPr kumimoji="1" lang="en-US" altLang="zh-CN" sz="3200" baseline="-25000" dirty="0" err="1">
                <a:solidFill>
                  <a:srgbClr val="020406"/>
                </a:solidFill>
                <a:latin typeface="+mn-lt"/>
                <a:ea typeface="+mj-ea"/>
              </a:rPr>
              <a:t>n</a:t>
            </a: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 ) = LOC(0,0,...,0) + ∑ c</a:t>
            </a:r>
            <a:r>
              <a:rPr kumimoji="1" lang="en-US" altLang="zh-CN" sz="3200" baseline="-25000" dirty="0">
                <a:solidFill>
                  <a:srgbClr val="020406"/>
                </a:solidFill>
                <a:latin typeface="+mn-lt"/>
                <a:ea typeface="+mj-ea"/>
              </a:rPr>
              <a:t>i </a:t>
            </a: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j</a:t>
            </a:r>
            <a:r>
              <a:rPr kumimoji="1" lang="en-US" altLang="zh-CN" sz="3200" baseline="-25000" dirty="0">
                <a:solidFill>
                  <a:srgbClr val="020406"/>
                </a:solidFill>
                <a:latin typeface="+mn-lt"/>
                <a:ea typeface="+mj-ea"/>
              </a:rPr>
              <a:t>i</a:t>
            </a:r>
            <a:r>
              <a:rPr kumimoji="1" lang="en-US" altLang="zh-CN" sz="3200" dirty="0">
                <a:solidFill>
                  <a:srgbClr val="020406"/>
                </a:solidFill>
                <a:latin typeface="+mn-lt"/>
                <a:ea typeface="+mj-ea"/>
              </a:rPr>
              <a:t> </a:t>
            </a:r>
          </a:p>
          <a:p>
            <a:pPr marL="342891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dirty="0">
                <a:solidFill>
                  <a:srgbClr val="020406"/>
                </a:solidFill>
                <a:latin typeface="+mn-lt"/>
                <a:ea typeface="+mj-ea"/>
              </a:rPr>
              <a:t>其中 </a:t>
            </a:r>
            <a:r>
              <a:rPr kumimoji="1" lang="en-US" altLang="zh-CN" dirty="0" err="1">
                <a:solidFill>
                  <a:srgbClr val="020406"/>
                </a:solidFill>
                <a:latin typeface="+mn-lt"/>
                <a:ea typeface="+mj-ea"/>
              </a:rPr>
              <a:t>c</a:t>
            </a:r>
            <a:r>
              <a:rPr kumimoji="1" lang="en-US" altLang="zh-CN" baseline="-25000" dirty="0" err="1">
                <a:solidFill>
                  <a:srgbClr val="020406"/>
                </a:solidFill>
                <a:latin typeface="+mn-lt"/>
                <a:ea typeface="+mj-ea"/>
              </a:rPr>
              <a:t>n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 = L</a:t>
            </a:r>
            <a:r>
              <a:rPr kumimoji="1" lang="zh-CN" altLang="en-US" dirty="0">
                <a:solidFill>
                  <a:srgbClr val="020406"/>
                </a:solidFill>
                <a:latin typeface="+mn-lt"/>
                <a:ea typeface="+mj-ea"/>
              </a:rPr>
              <a:t>，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c</a:t>
            </a:r>
            <a:r>
              <a:rPr kumimoji="1" lang="en-US" altLang="zh-CN" baseline="-25000" dirty="0">
                <a:solidFill>
                  <a:srgbClr val="020406"/>
                </a:solidFill>
                <a:latin typeface="+mn-lt"/>
                <a:ea typeface="+mj-ea"/>
              </a:rPr>
              <a:t>i-1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 = b</a:t>
            </a:r>
            <a:r>
              <a:rPr kumimoji="1" lang="en-US" altLang="zh-CN" baseline="-25000" dirty="0">
                <a:solidFill>
                  <a:srgbClr val="020406"/>
                </a:solidFill>
                <a:latin typeface="+mn-lt"/>
                <a:ea typeface="+mj-ea"/>
              </a:rPr>
              <a:t>i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 ×c</a:t>
            </a:r>
            <a:r>
              <a:rPr kumimoji="1" lang="en-US" altLang="zh-CN" baseline="-25000" dirty="0">
                <a:solidFill>
                  <a:srgbClr val="020406"/>
                </a:solidFill>
                <a:latin typeface="+mn-lt"/>
                <a:ea typeface="+mj-ea"/>
              </a:rPr>
              <a:t>i 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,  1 &lt; </a:t>
            </a:r>
            <a:r>
              <a:rPr kumimoji="1" lang="en-US" altLang="zh-CN" dirty="0" err="1">
                <a:solidFill>
                  <a:srgbClr val="020406"/>
                </a:solidFill>
                <a:latin typeface="+mn-lt"/>
                <a:ea typeface="+mj-ea"/>
              </a:rPr>
              <a:t>i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 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  <a:sym typeface="Symbol" pitchFamily="18" charset="2"/>
              </a:rPr>
              <a:t></a:t>
            </a:r>
            <a:r>
              <a:rPr kumimoji="1" lang="en-US" altLang="zh-CN" dirty="0">
                <a:solidFill>
                  <a:srgbClr val="020406"/>
                </a:solidFill>
                <a:latin typeface="+mn-lt"/>
                <a:ea typeface="+mj-ea"/>
              </a:rPr>
              <a:t> 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200" dirty="0">
                <a:latin typeface="+mn-lt"/>
                <a:ea typeface="+mj-ea"/>
              </a:rPr>
              <a:t>数组元素的存储位置是其下标的线性函数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156C43A-0835-4581-BA78-AF9913634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数组的顺序表示和实现</a:t>
            </a:r>
          </a:p>
        </p:txBody>
      </p:sp>
    </p:spTree>
    <p:extLst>
      <p:ext uri="{BB962C8B-B14F-4D97-AF65-F5344CB8AC3E}">
        <p14:creationId xmlns:p14="http://schemas.microsoft.com/office/powerpoint/2010/main" val="19649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矩阵的压缩存储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628900" y="4132765"/>
            <a:ext cx="72009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(Compressed storage of matrices)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5.3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机器学习应用介绍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C7016"/>
      </a:hlink>
      <a:folHlink>
        <a:srgbClr val="C0B27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5_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8.xml><?xml version="1.0" encoding="utf-8"?>
<a:theme xmlns:a="http://schemas.openxmlformats.org/drawingml/2006/main" name="1_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机器学习应用介绍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数据结构-绪论</Template>
  <TotalTime>9102</TotalTime>
  <Words>3160</Words>
  <Application>Microsoft Office PowerPoint</Application>
  <PresentationFormat>宽屏</PresentationFormat>
  <Paragraphs>851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74" baseType="lpstr">
      <vt:lpstr>PMingLiU</vt:lpstr>
      <vt:lpstr>等线</vt:lpstr>
      <vt:lpstr>黑体</vt:lpstr>
      <vt:lpstr>楷体_GB2312</vt:lpstr>
      <vt:lpstr>宋体</vt:lpstr>
      <vt:lpstr>微软雅黑</vt:lpstr>
      <vt:lpstr>Agency FB</vt:lpstr>
      <vt:lpstr>Arial</vt:lpstr>
      <vt:lpstr>Arial Black</vt:lpstr>
      <vt:lpstr>Calibri</vt:lpstr>
      <vt:lpstr>Calibri Light</vt:lpstr>
      <vt:lpstr>Cambria</vt:lpstr>
      <vt:lpstr>Cambria Math</vt:lpstr>
      <vt:lpstr>Courier New</vt:lpstr>
      <vt:lpstr>Impact</vt:lpstr>
      <vt:lpstr>Symbol</vt:lpstr>
      <vt:lpstr>Times New Roman</vt:lpstr>
      <vt:lpstr>Verdana</vt:lpstr>
      <vt:lpstr>Wingdings</vt:lpstr>
      <vt:lpstr>机器学习应用介绍</vt:lpstr>
      <vt:lpstr>2_Office Theme</vt:lpstr>
      <vt:lpstr>Office 主题​​</vt:lpstr>
      <vt:lpstr>3_Office Theme</vt:lpstr>
      <vt:lpstr>1_Office 主题​​</vt:lpstr>
      <vt:lpstr>4_Office Theme</vt:lpstr>
      <vt:lpstr>5_Office Theme</vt:lpstr>
      <vt:lpstr>1_Office Theme</vt:lpstr>
      <vt:lpstr>1_机器学习应用介绍</vt:lpstr>
      <vt:lpstr>主题5</vt:lpstr>
      <vt:lpstr>公式</vt:lpstr>
      <vt:lpstr>PowerPoint 演示文稿</vt:lpstr>
      <vt:lpstr>主要内容</vt:lpstr>
      <vt:lpstr>数组的类型定义</vt:lpstr>
      <vt:lpstr>ADT——数组</vt:lpstr>
      <vt:lpstr>数组的顺序表示和实现</vt:lpstr>
      <vt:lpstr>数组的顺序表示</vt:lpstr>
      <vt:lpstr>数组的顺序映象例</vt:lpstr>
      <vt:lpstr>n维数组的顺序映象</vt:lpstr>
      <vt:lpstr>矩阵的压缩存储</vt:lpstr>
      <vt:lpstr>特殊矩阵</vt:lpstr>
      <vt:lpstr>特殊矩阵的压缩存储 </vt:lpstr>
      <vt:lpstr>压缩存储的对称矩阵的访问操作</vt:lpstr>
      <vt:lpstr>三角矩阵</vt:lpstr>
      <vt:lpstr>压缩存储的三角矩阵的访问操作</vt:lpstr>
      <vt:lpstr>对角矩阵(diagonal matrix)</vt:lpstr>
      <vt:lpstr>压缩存储的三阶对角矩阵的访问操作</vt:lpstr>
      <vt:lpstr>稀疏矩阵(Sparse Matrix)</vt:lpstr>
      <vt:lpstr>稀疏矩阵</vt:lpstr>
      <vt:lpstr>稀疏矩阵的存储</vt:lpstr>
      <vt:lpstr>随机稀疏矩阵的压缩存储方法</vt:lpstr>
      <vt:lpstr>三元组顺序表(Triples)</vt:lpstr>
      <vt:lpstr>三元组顺序表——例</vt:lpstr>
      <vt:lpstr>从三元组顺序表打印二维数组</vt:lpstr>
      <vt:lpstr>矩阵的转置</vt:lpstr>
      <vt:lpstr>三元组顺序表的矩阵转置</vt:lpstr>
      <vt:lpstr>三元组顺序表的矩阵转置——方法二</vt:lpstr>
      <vt:lpstr>三元组顺序表的矩阵转置——方法二</vt:lpstr>
      <vt:lpstr>三元组顺序表的矩阵转置——方法三（快速转置）</vt:lpstr>
      <vt:lpstr>三元组顺序表的矩阵转置——快速转置</vt:lpstr>
      <vt:lpstr>三元组顺序表的矩阵转置——快速转置</vt:lpstr>
      <vt:lpstr>随机稀疏矩阵的压缩存储方法</vt:lpstr>
      <vt:lpstr>行逻辑联接的顺序表(CSR)</vt:lpstr>
      <vt:lpstr>CSR——例</vt:lpstr>
      <vt:lpstr>CSR的访问</vt:lpstr>
      <vt:lpstr>矩阵相乘(Matrix Multiplication)</vt:lpstr>
      <vt:lpstr>稀疏矩阵相乘</vt:lpstr>
      <vt:lpstr>稀疏矩阵相乘</vt:lpstr>
      <vt:lpstr>稀疏矩阵相乘</vt:lpstr>
      <vt:lpstr>稀疏矩阵相乘——时间复杂度分析</vt:lpstr>
      <vt:lpstr>随机稀疏矩阵的压缩存储方法</vt:lpstr>
      <vt:lpstr>十字链表</vt:lpstr>
      <vt:lpstr>十字链表——例</vt:lpstr>
      <vt:lpstr>知识点汇总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——线性表</dc:title>
  <dc:creator>女士</dc:creator>
  <cp:lastModifiedBy>刘丽珏</cp:lastModifiedBy>
  <cp:revision>266</cp:revision>
  <dcterms:created xsi:type="dcterms:W3CDTF">2021-08-15T08:49:38Z</dcterms:created>
  <dcterms:modified xsi:type="dcterms:W3CDTF">2021-10-12T01:26:12Z</dcterms:modified>
</cp:coreProperties>
</file>