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theme/themeOverride3.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4.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4" r:id="rId3"/>
    <p:sldMasterId id="2147483695" r:id="rId4"/>
    <p:sldMasterId id="2147483704" r:id="rId5"/>
    <p:sldMasterId id="2147483715" r:id="rId6"/>
    <p:sldMasterId id="2147483727" r:id="rId7"/>
    <p:sldMasterId id="2147483740" r:id="rId8"/>
    <p:sldMasterId id="2147483748" r:id="rId9"/>
    <p:sldMasterId id="2147483763" r:id="rId10"/>
  </p:sldMasterIdLst>
  <p:notesMasterIdLst>
    <p:notesMasterId r:id="rId124"/>
  </p:notesMasterIdLst>
  <p:sldIdLst>
    <p:sldId id="256" r:id="rId11"/>
    <p:sldId id="257" r:id="rId12"/>
    <p:sldId id="487" r:id="rId13"/>
    <p:sldId id="600" r:id="rId14"/>
    <p:sldId id="601" r:id="rId15"/>
    <p:sldId id="602" r:id="rId16"/>
    <p:sldId id="603" r:id="rId17"/>
    <p:sldId id="604" r:id="rId18"/>
    <p:sldId id="605" r:id="rId19"/>
    <p:sldId id="558" r:id="rId20"/>
    <p:sldId id="608" r:id="rId21"/>
    <p:sldId id="559" r:id="rId22"/>
    <p:sldId id="560" r:id="rId23"/>
    <p:sldId id="609" r:id="rId24"/>
    <p:sldId id="610" r:id="rId25"/>
    <p:sldId id="611" r:id="rId26"/>
    <p:sldId id="612" r:id="rId27"/>
    <p:sldId id="613" r:id="rId28"/>
    <p:sldId id="614" r:id="rId29"/>
    <p:sldId id="615" r:id="rId30"/>
    <p:sldId id="616" r:id="rId31"/>
    <p:sldId id="617" r:id="rId32"/>
    <p:sldId id="618" r:id="rId33"/>
    <p:sldId id="619" r:id="rId34"/>
    <p:sldId id="566" r:id="rId35"/>
    <p:sldId id="620" r:id="rId36"/>
    <p:sldId id="621" r:id="rId37"/>
    <p:sldId id="622" r:id="rId38"/>
    <p:sldId id="628" r:id="rId39"/>
    <p:sldId id="623" r:id="rId40"/>
    <p:sldId id="624" r:id="rId41"/>
    <p:sldId id="625" r:id="rId42"/>
    <p:sldId id="629" r:id="rId43"/>
    <p:sldId id="630" r:id="rId44"/>
    <p:sldId id="631" r:id="rId45"/>
    <p:sldId id="632" r:id="rId46"/>
    <p:sldId id="633" r:id="rId47"/>
    <p:sldId id="634" r:id="rId48"/>
    <p:sldId id="640" r:id="rId49"/>
    <p:sldId id="641" r:id="rId50"/>
    <p:sldId id="636" r:id="rId51"/>
    <p:sldId id="637" r:id="rId52"/>
    <p:sldId id="638" r:id="rId53"/>
    <p:sldId id="639" r:id="rId54"/>
    <p:sldId id="643" r:id="rId55"/>
    <p:sldId id="644" r:id="rId56"/>
    <p:sldId id="645" r:id="rId57"/>
    <p:sldId id="646" r:id="rId58"/>
    <p:sldId id="647" r:id="rId59"/>
    <p:sldId id="648" r:id="rId60"/>
    <p:sldId id="649" r:id="rId61"/>
    <p:sldId id="650" r:id="rId62"/>
    <p:sldId id="651" r:id="rId63"/>
    <p:sldId id="652" r:id="rId64"/>
    <p:sldId id="654" r:id="rId65"/>
    <p:sldId id="655" r:id="rId66"/>
    <p:sldId id="656" r:id="rId67"/>
    <p:sldId id="657" r:id="rId68"/>
    <p:sldId id="658" r:id="rId69"/>
    <p:sldId id="642" r:id="rId70"/>
    <p:sldId id="659" r:id="rId71"/>
    <p:sldId id="653" r:id="rId72"/>
    <p:sldId id="661" r:id="rId73"/>
    <p:sldId id="662" r:id="rId74"/>
    <p:sldId id="663" r:id="rId75"/>
    <p:sldId id="664" r:id="rId76"/>
    <p:sldId id="665" r:id="rId77"/>
    <p:sldId id="666" r:id="rId78"/>
    <p:sldId id="667" r:id="rId79"/>
    <p:sldId id="668" r:id="rId80"/>
    <p:sldId id="669" r:id="rId81"/>
    <p:sldId id="670" r:id="rId82"/>
    <p:sldId id="671" r:id="rId83"/>
    <p:sldId id="672" r:id="rId84"/>
    <p:sldId id="673" r:id="rId85"/>
    <p:sldId id="674" r:id="rId86"/>
    <p:sldId id="676" r:id="rId87"/>
    <p:sldId id="675" r:id="rId88"/>
    <p:sldId id="678" r:id="rId89"/>
    <p:sldId id="575" r:id="rId90"/>
    <p:sldId id="677" r:id="rId91"/>
    <p:sldId id="679" r:id="rId92"/>
    <p:sldId id="680" r:id="rId93"/>
    <p:sldId id="681" r:id="rId94"/>
    <p:sldId id="682" r:id="rId95"/>
    <p:sldId id="684" r:id="rId96"/>
    <p:sldId id="683" r:id="rId97"/>
    <p:sldId id="685" r:id="rId98"/>
    <p:sldId id="686" r:id="rId99"/>
    <p:sldId id="687" r:id="rId100"/>
    <p:sldId id="688" r:id="rId101"/>
    <p:sldId id="689" r:id="rId102"/>
    <p:sldId id="690" r:id="rId103"/>
    <p:sldId id="691" r:id="rId104"/>
    <p:sldId id="692" r:id="rId105"/>
    <p:sldId id="693" r:id="rId106"/>
    <p:sldId id="694" r:id="rId107"/>
    <p:sldId id="695" r:id="rId108"/>
    <p:sldId id="696" r:id="rId109"/>
    <p:sldId id="697" r:id="rId110"/>
    <p:sldId id="698" r:id="rId111"/>
    <p:sldId id="699" r:id="rId112"/>
    <p:sldId id="700" r:id="rId113"/>
    <p:sldId id="701" r:id="rId114"/>
    <p:sldId id="702" r:id="rId115"/>
    <p:sldId id="703" r:id="rId116"/>
    <p:sldId id="704" r:id="rId117"/>
    <p:sldId id="707" r:id="rId118"/>
    <p:sldId id="705" r:id="rId119"/>
    <p:sldId id="708" r:id="rId120"/>
    <p:sldId id="706" r:id="rId121"/>
    <p:sldId id="557" r:id="rId122"/>
    <p:sldId id="497"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5AA2AE"/>
    <a:srgbClr val="629DD1"/>
    <a:srgbClr val="0000FF"/>
    <a:srgbClr val="DD6851"/>
    <a:srgbClr val="381850"/>
    <a:srgbClr val="8E008E"/>
    <a:srgbClr val="FF93FF"/>
    <a:srgbClr val="FFA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84393" autoAdjust="0"/>
  </p:normalViewPr>
  <p:slideViewPr>
    <p:cSldViewPr snapToGrid="0">
      <p:cViewPr varScale="1">
        <p:scale>
          <a:sx n="71" d="100"/>
          <a:sy n="71" d="100"/>
        </p:scale>
        <p:origin x="39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openxmlformats.org/officeDocument/2006/relationships/slide" Target="slides/slide103.xml"/><Relationship Id="rId118" Type="http://schemas.openxmlformats.org/officeDocument/2006/relationships/slide" Target="slides/slide108.xml"/><Relationship Id="rId12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61" Type="http://schemas.openxmlformats.org/officeDocument/2006/relationships/slide" Target="slides/slide51.xml"/><Relationship Id="rId82" Type="http://schemas.openxmlformats.org/officeDocument/2006/relationships/slide" Target="slides/slide72.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baseline="0">
                <a:solidFill>
                  <a:schemeClr val="tx2"/>
                </a:solidFill>
                <a:latin typeface="+mj-ea"/>
                <a:ea typeface="+mj-ea"/>
                <a:cs typeface="+mn-cs"/>
              </a:defRPr>
            </a:pPr>
            <a:r>
              <a:rPr lang="zh-CN" sz="2400" b="0">
                <a:latin typeface="+mj-ea"/>
                <a:ea typeface="+mj-ea"/>
              </a:rPr>
              <a:t>成绩分布情况</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mj-ea"/>
              <a:ea typeface="+mj-ea"/>
              <a:cs typeface="+mn-cs"/>
            </a:defRPr>
          </a:pPr>
          <a:endParaRPr lang="zh-CN"/>
        </a:p>
      </c:txPr>
    </c:title>
    <c:autoTitleDeleted val="0"/>
    <c:plotArea>
      <c:layout/>
      <c:barChart>
        <c:barDir val="col"/>
        <c:grouping val="clustered"/>
        <c:varyColors val="0"/>
        <c:ser>
          <c:idx val="0"/>
          <c:order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[工作簿1]Sheet1!$A$1:$A$5</c:f>
              <c:strCache>
                <c:ptCount val="5"/>
                <c:pt idx="0">
                  <c:v>0-59</c:v>
                </c:pt>
                <c:pt idx="1">
                  <c:v>60-69</c:v>
                </c:pt>
                <c:pt idx="2">
                  <c:v>70-79</c:v>
                </c:pt>
                <c:pt idx="3">
                  <c:v>80-89</c:v>
                </c:pt>
                <c:pt idx="4">
                  <c:v>90-100</c:v>
                </c:pt>
              </c:strCache>
            </c:strRef>
          </c:cat>
          <c:val>
            <c:numRef>
              <c:f>[工作簿1]Sheet1!$B$1:$B$5</c:f>
              <c:numCache>
                <c:formatCode>0%</c:formatCode>
                <c:ptCount val="5"/>
                <c:pt idx="0">
                  <c:v>0.05</c:v>
                </c:pt>
                <c:pt idx="1">
                  <c:v>0.15</c:v>
                </c:pt>
                <c:pt idx="2">
                  <c:v>0.4</c:v>
                </c:pt>
                <c:pt idx="3">
                  <c:v>0.3</c:v>
                </c:pt>
                <c:pt idx="4">
                  <c:v>0.1</c:v>
                </c:pt>
              </c:numCache>
            </c:numRef>
          </c:val>
          <c:extLst xmlns:c16r2="http://schemas.microsoft.com/office/drawing/2015/06/chart">
            <c:ext xmlns:c16="http://schemas.microsoft.com/office/drawing/2014/chart" uri="{C3380CC4-5D6E-409C-BE32-E72D297353CC}">
              <c16:uniqueId val="{00000000-26CE-4A76-BCA3-ABF57F34882D}"/>
            </c:ext>
          </c:extLst>
        </c:ser>
        <c:dLbls>
          <c:showLegendKey val="0"/>
          <c:showVal val="0"/>
          <c:showCatName val="0"/>
          <c:showSerName val="0"/>
          <c:showPercent val="0"/>
          <c:showBubbleSize val="0"/>
        </c:dLbls>
        <c:gapWidth val="100"/>
        <c:overlap val="-24"/>
        <c:axId val="714753160"/>
        <c:axId val="714755120"/>
      </c:barChart>
      <c:catAx>
        <c:axId val="71475316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zh-CN"/>
          </a:p>
        </c:txPr>
        <c:crossAx val="714755120"/>
        <c:crosses val="autoZero"/>
        <c:auto val="1"/>
        <c:lblAlgn val="ctr"/>
        <c:lblOffset val="100"/>
        <c:noMultiLvlLbl val="0"/>
      </c:catAx>
      <c:valAx>
        <c:axId val="714755120"/>
        <c:scaling>
          <c:orientation val="minMax"/>
        </c:scaling>
        <c:delete val="1"/>
        <c:axPos val="l"/>
        <c:numFmt formatCode="0%" sourceLinked="1"/>
        <c:majorTickMark val="none"/>
        <c:minorTickMark val="none"/>
        <c:tickLblPos val="nextTo"/>
        <c:crossAx val="71475316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88205-BB3D-405C-ABD0-C38A2E94E67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611690C6-7FDF-461B-A802-CD86F1E1DCCA}">
      <dgm:prSet custT="1"/>
      <dgm:spPr/>
      <dgm:t>
        <a:bodyPr/>
        <a:lstStyle/>
        <a:p>
          <a:pPr rtl="0"/>
          <a:r>
            <a:rPr lang="zh-CN" sz="2400" dirty="0">
              <a:latin typeface="+mn-lt"/>
              <a:ea typeface="+mj-ea"/>
            </a:rPr>
            <a:t>结点</a:t>
          </a:r>
          <a:r>
            <a:rPr lang="en-US" sz="2400" dirty="0">
              <a:latin typeface="+mn-lt"/>
              <a:ea typeface="+mj-ea"/>
            </a:rPr>
            <a:t>(node)</a:t>
          </a:r>
          <a:endParaRPr lang="zh-CN" sz="2400" dirty="0">
            <a:latin typeface="+mn-lt"/>
            <a:ea typeface="+mj-ea"/>
          </a:endParaRPr>
        </a:p>
      </dgm:t>
    </dgm:pt>
    <dgm:pt modelId="{E1E4B4B9-774A-4912-B9ED-D33FE71DD5BC}" type="parTrans" cxnId="{E4692F11-D884-41C0-8B37-F95C4120C7E3}">
      <dgm:prSet/>
      <dgm:spPr/>
      <dgm:t>
        <a:bodyPr/>
        <a:lstStyle/>
        <a:p>
          <a:endParaRPr lang="zh-CN" altLang="en-US" sz="2400">
            <a:latin typeface="+mn-lt"/>
            <a:ea typeface="+mj-ea"/>
          </a:endParaRPr>
        </a:p>
      </dgm:t>
    </dgm:pt>
    <dgm:pt modelId="{E33FFA61-F556-4BDB-B6E8-F731D11CF116}" type="sibTrans" cxnId="{E4692F11-D884-41C0-8B37-F95C4120C7E3}">
      <dgm:prSet/>
      <dgm:spPr/>
      <dgm:t>
        <a:bodyPr/>
        <a:lstStyle/>
        <a:p>
          <a:endParaRPr lang="zh-CN" altLang="en-US" sz="2400">
            <a:latin typeface="+mn-lt"/>
            <a:ea typeface="+mj-ea"/>
          </a:endParaRPr>
        </a:p>
      </dgm:t>
    </dgm:pt>
    <dgm:pt modelId="{ECF98C51-C082-4029-B589-7A68609EDF5D}">
      <dgm:prSet custT="1"/>
      <dgm:spPr/>
      <dgm:t>
        <a:bodyPr/>
        <a:lstStyle/>
        <a:p>
          <a:pPr rtl="0"/>
          <a:r>
            <a:rPr lang="zh-CN" altLang="en-US" sz="2400" dirty="0">
              <a:latin typeface="+mn-lt"/>
              <a:ea typeface="+mj-ea"/>
            </a:rPr>
            <a:t>树中的元素</a:t>
          </a:r>
        </a:p>
      </dgm:t>
    </dgm:pt>
    <dgm:pt modelId="{4283370A-1152-4D78-9F62-4AEB4C1D2A9D}" type="parTrans" cxnId="{37B812AC-F51E-4CB3-868A-744E09C8B221}">
      <dgm:prSet/>
      <dgm:spPr/>
      <dgm:t>
        <a:bodyPr/>
        <a:lstStyle/>
        <a:p>
          <a:endParaRPr lang="zh-CN" altLang="en-US" sz="2400">
            <a:latin typeface="+mn-lt"/>
            <a:ea typeface="+mj-ea"/>
          </a:endParaRPr>
        </a:p>
      </dgm:t>
    </dgm:pt>
    <dgm:pt modelId="{36B671A3-7E54-41C3-BEFB-10F437D71332}" type="sibTrans" cxnId="{37B812AC-F51E-4CB3-868A-744E09C8B221}">
      <dgm:prSet/>
      <dgm:spPr/>
      <dgm:t>
        <a:bodyPr/>
        <a:lstStyle/>
        <a:p>
          <a:endParaRPr lang="zh-CN" altLang="en-US" sz="2400">
            <a:latin typeface="+mn-lt"/>
            <a:ea typeface="+mj-ea"/>
          </a:endParaRPr>
        </a:p>
      </dgm:t>
    </dgm:pt>
    <dgm:pt modelId="{D53E37A5-51E7-4996-A5AF-F26F3E58275E}">
      <dgm:prSet custT="1"/>
      <dgm:spPr/>
      <dgm:t>
        <a:bodyPr/>
        <a:lstStyle/>
        <a:p>
          <a:pPr rtl="0"/>
          <a:r>
            <a:rPr lang="zh-CN" sz="2400">
              <a:latin typeface="+mn-lt"/>
              <a:ea typeface="+mj-ea"/>
            </a:rPr>
            <a:t>结点的度</a:t>
          </a:r>
          <a:r>
            <a:rPr lang="en-US" sz="2400">
              <a:latin typeface="+mn-lt"/>
              <a:ea typeface="+mj-ea"/>
            </a:rPr>
            <a:t>(degree of a node)</a:t>
          </a:r>
          <a:endParaRPr lang="zh-CN" sz="2400">
            <a:latin typeface="+mn-lt"/>
            <a:ea typeface="+mj-ea"/>
          </a:endParaRPr>
        </a:p>
      </dgm:t>
    </dgm:pt>
    <dgm:pt modelId="{7C1BF4D8-5AFB-410C-B62B-F17FFA50D226}" type="parTrans" cxnId="{A30C0AE9-7F62-4B6F-8939-7E067E513CF0}">
      <dgm:prSet/>
      <dgm:spPr/>
      <dgm:t>
        <a:bodyPr/>
        <a:lstStyle/>
        <a:p>
          <a:endParaRPr lang="zh-CN" altLang="en-US" sz="2400">
            <a:latin typeface="+mn-lt"/>
            <a:ea typeface="+mj-ea"/>
          </a:endParaRPr>
        </a:p>
      </dgm:t>
    </dgm:pt>
    <dgm:pt modelId="{D2C5591E-E0F4-4EA2-8354-0442A7C6FA71}" type="sibTrans" cxnId="{A30C0AE9-7F62-4B6F-8939-7E067E513CF0}">
      <dgm:prSet/>
      <dgm:spPr/>
      <dgm:t>
        <a:bodyPr/>
        <a:lstStyle/>
        <a:p>
          <a:endParaRPr lang="zh-CN" altLang="en-US" sz="2400">
            <a:latin typeface="+mn-lt"/>
            <a:ea typeface="+mj-ea"/>
          </a:endParaRPr>
        </a:p>
      </dgm:t>
    </dgm:pt>
    <dgm:pt modelId="{54A834F1-2CC7-48D2-88D8-9DB9FEEDE319}">
      <dgm:prSet custT="1"/>
      <dgm:spPr/>
      <dgm:t>
        <a:bodyPr/>
        <a:lstStyle/>
        <a:p>
          <a:pPr rtl="0"/>
          <a:r>
            <a:rPr lang="zh-CN" altLang="en-US" sz="2400" dirty="0">
              <a:latin typeface="+mn-lt"/>
              <a:ea typeface="+mj-ea"/>
            </a:rPr>
            <a:t>结点拥有的子树个数（出度）</a:t>
          </a:r>
        </a:p>
      </dgm:t>
    </dgm:pt>
    <dgm:pt modelId="{544D2B34-62C3-4CFB-A246-B665AA6C4738}" type="parTrans" cxnId="{98612FEB-A669-4A48-8C20-BF01DD28E6AF}">
      <dgm:prSet/>
      <dgm:spPr/>
      <dgm:t>
        <a:bodyPr/>
        <a:lstStyle/>
        <a:p>
          <a:endParaRPr lang="zh-CN" altLang="en-US" sz="2400">
            <a:latin typeface="+mn-lt"/>
            <a:ea typeface="+mj-ea"/>
          </a:endParaRPr>
        </a:p>
      </dgm:t>
    </dgm:pt>
    <dgm:pt modelId="{9B442DAA-2947-42F7-9299-02CE71E4B6A2}" type="sibTrans" cxnId="{98612FEB-A669-4A48-8C20-BF01DD28E6AF}">
      <dgm:prSet/>
      <dgm:spPr/>
      <dgm:t>
        <a:bodyPr/>
        <a:lstStyle/>
        <a:p>
          <a:endParaRPr lang="zh-CN" altLang="en-US" sz="2400">
            <a:latin typeface="+mn-lt"/>
            <a:ea typeface="+mj-ea"/>
          </a:endParaRPr>
        </a:p>
      </dgm:t>
    </dgm:pt>
    <dgm:pt modelId="{3FA725CE-1A61-4206-AB53-B827506060CD}">
      <dgm:prSet custT="1"/>
      <dgm:spPr/>
      <dgm:t>
        <a:bodyPr/>
        <a:lstStyle/>
        <a:p>
          <a:pPr rtl="0"/>
          <a:r>
            <a:rPr lang="zh-CN" sz="2400">
              <a:latin typeface="+mn-lt"/>
              <a:ea typeface="+mj-ea"/>
            </a:rPr>
            <a:t>叶子</a:t>
          </a:r>
          <a:r>
            <a:rPr lang="en-US" sz="2400">
              <a:latin typeface="+mn-lt"/>
              <a:ea typeface="+mj-ea"/>
            </a:rPr>
            <a:t>(leaf)</a:t>
          </a:r>
          <a:endParaRPr lang="zh-CN" sz="2400">
            <a:latin typeface="+mn-lt"/>
            <a:ea typeface="+mj-ea"/>
          </a:endParaRPr>
        </a:p>
      </dgm:t>
    </dgm:pt>
    <dgm:pt modelId="{A8D6D209-6F6D-4B47-B4F6-D3DECD165DF5}" type="parTrans" cxnId="{DC9D9734-72F9-4829-86C7-97894CF129D8}">
      <dgm:prSet/>
      <dgm:spPr/>
      <dgm:t>
        <a:bodyPr/>
        <a:lstStyle/>
        <a:p>
          <a:endParaRPr lang="zh-CN" altLang="en-US" sz="2400">
            <a:latin typeface="+mn-lt"/>
            <a:ea typeface="+mj-ea"/>
          </a:endParaRPr>
        </a:p>
      </dgm:t>
    </dgm:pt>
    <dgm:pt modelId="{740B8D16-D7F9-46EC-A563-80EEC656494E}" type="sibTrans" cxnId="{DC9D9734-72F9-4829-86C7-97894CF129D8}">
      <dgm:prSet/>
      <dgm:spPr/>
      <dgm:t>
        <a:bodyPr/>
        <a:lstStyle/>
        <a:p>
          <a:endParaRPr lang="zh-CN" altLang="en-US" sz="2400">
            <a:latin typeface="+mn-lt"/>
            <a:ea typeface="+mj-ea"/>
          </a:endParaRPr>
        </a:p>
      </dgm:t>
    </dgm:pt>
    <dgm:pt modelId="{288FFAA3-BC11-4027-879F-C76C7232ACFE}">
      <dgm:prSet custT="1"/>
      <dgm:spPr/>
      <dgm:t>
        <a:bodyPr/>
        <a:lstStyle/>
        <a:p>
          <a:pPr rtl="0"/>
          <a:r>
            <a:rPr lang="zh-CN" sz="2400">
              <a:latin typeface="+mn-lt"/>
              <a:ea typeface="+mj-ea"/>
            </a:rPr>
            <a:t>度为</a:t>
          </a:r>
          <a:r>
            <a:rPr lang="en-US" sz="2400">
              <a:latin typeface="+mn-lt"/>
              <a:ea typeface="+mj-ea"/>
            </a:rPr>
            <a:t>0</a:t>
          </a:r>
          <a:r>
            <a:rPr lang="zh-CN" sz="2400">
              <a:latin typeface="+mn-lt"/>
              <a:ea typeface="+mj-ea"/>
            </a:rPr>
            <a:t>的结点</a:t>
          </a:r>
        </a:p>
      </dgm:t>
    </dgm:pt>
    <dgm:pt modelId="{4236E275-B73E-4926-801E-76F3DC5E5EEA}" type="parTrans" cxnId="{A1270B05-D553-45DF-BDE6-2C41844923F5}">
      <dgm:prSet/>
      <dgm:spPr/>
      <dgm:t>
        <a:bodyPr/>
        <a:lstStyle/>
        <a:p>
          <a:endParaRPr lang="zh-CN" altLang="en-US" sz="2400">
            <a:latin typeface="+mn-lt"/>
            <a:ea typeface="+mj-ea"/>
          </a:endParaRPr>
        </a:p>
      </dgm:t>
    </dgm:pt>
    <dgm:pt modelId="{48C743DD-0365-4DFC-ACF4-E2C2A4714956}" type="sibTrans" cxnId="{A1270B05-D553-45DF-BDE6-2C41844923F5}">
      <dgm:prSet/>
      <dgm:spPr/>
      <dgm:t>
        <a:bodyPr/>
        <a:lstStyle/>
        <a:p>
          <a:endParaRPr lang="zh-CN" altLang="en-US" sz="2400">
            <a:latin typeface="+mn-lt"/>
            <a:ea typeface="+mj-ea"/>
          </a:endParaRPr>
        </a:p>
      </dgm:t>
    </dgm:pt>
    <dgm:pt modelId="{47132F91-40E1-405D-A5E8-091E15F1C49E}">
      <dgm:prSet custT="1"/>
      <dgm:spPr/>
      <dgm:t>
        <a:bodyPr/>
        <a:lstStyle/>
        <a:p>
          <a:pPr rtl="0"/>
          <a:r>
            <a:rPr lang="zh-CN" sz="2400">
              <a:latin typeface="+mn-lt"/>
              <a:ea typeface="+mj-ea"/>
            </a:rPr>
            <a:t>树的度</a:t>
          </a:r>
          <a:r>
            <a:rPr lang="en-US" sz="2400">
              <a:latin typeface="+mn-lt"/>
              <a:ea typeface="+mj-ea"/>
            </a:rPr>
            <a:t>(degree of a tree)</a:t>
          </a:r>
          <a:endParaRPr lang="zh-CN" sz="2400">
            <a:latin typeface="+mn-lt"/>
            <a:ea typeface="+mj-ea"/>
          </a:endParaRPr>
        </a:p>
      </dgm:t>
    </dgm:pt>
    <dgm:pt modelId="{EB6F4B0D-1336-4ED5-82D3-43765C37D164}" type="parTrans" cxnId="{DA8A70BB-FAA7-4300-9CA6-93BA331123CD}">
      <dgm:prSet/>
      <dgm:spPr/>
      <dgm:t>
        <a:bodyPr/>
        <a:lstStyle/>
        <a:p>
          <a:endParaRPr lang="zh-CN" altLang="en-US" sz="2400">
            <a:latin typeface="+mn-lt"/>
            <a:ea typeface="+mj-ea"/>
          </a:endParaRPr>
        </a:p>
      </dgm:t>
    </dgm:pt>
    <dgm:pt modelId="{C3003F0A-5E3F-47BF-AD81-E4377D8FA03A}" type="sibTrans" cxnId="{DA8A70BB-FAA7-4300-9CA6-93BA331123CD}">
      <dgm:prSet/>
      <dgm:spPr/>
      <dgm:t>
        <a:bodyPr/>
        <a:lstStyle/>
        <a:p>
          <a:endParaRPr lang="zh-CN" altLang="en-US" sz="2400">
            <a:latin typeface="+mn-lt"/>
            <a:ea typeface="+mj-ea"/>
          </a:endParaRPr>
        </a:p>
      </dgm:t>
    </dgm:pt>
    <dgm:pt modelId="{6C412DC3-5564-4746-8A0D-BAEABDFFDC86}">
      <dgm:prSet custT="1"/>
      <dgm:spPr/>
      <dgm:t>
        <a:bodyPr/>
        <a:lstStyle/>
        <a:p>
          <a:pPr rtl="0"/>
          <a:r>
            <a:rPr lang="zh-CN" sz="2400">
              <a:latin typeface="+mn-lt"/>
              <a:ea typeface="+mj-ea"/>
            </a:rPr>
            <a:t>一棵树中最大的结点度数</a:t>
          </a:r>
          <a:r>
            <a:rPr lang="en-US" sz="2400">
              <a:latin typeface="+mn-lt"/>
              <a:ea typeface="+mj-ea"/>
            </a:rPr>
            <a:t>(</a:t>
          </a:r>
          <a:r>
            <a:rPr lang="zh-CN" sz="2400">
              <a:latin typeface="+mn-lt"/>
              <a:ea typeface="+mj-ea"/>
            </a:rPr>
            <a:t>子树数）</a:t>
          </a:r>
        </a:p>
      </dgm:t>
    </dgm:pt>
    <dgm:pt modelId="{39F1C78F-6740-4E9A-BB3A-7FFB28B9752C}" type="parTrans" cxnId="{4882855F-0AB7-45C0-8392-DB2C420570D9}">
      <dgm:prSet/>
      <dgm:spPr/>
      <dgm:t>
        <a:bodyPr/>
        <a:lstStyle/>
        <a:p>
          <a:endParaRPr lang="zh-CN" altLang="en-US" sz="2400">
            <a:latin typeface="+mn-lt"/>
            <a:ea typeface="+mj-ea"/>
          </a:endParaRPr>
        </a:p>
      </dgm:t>
    </dgm:pt>
    <dgm:pt modelId="{3822AF44-8AC5-4833-A2E2-E9B6A0F6BC87}" type="sibTrans" cxnId="{4882855F-0AB7-45C0-8392-DB2C420570D9}">
      <dgm:prSet/>
      <dgm:spPr/>
      <dgm:t>
        <a:bodyPr/>
        <a:lstStyle/>
        <a:p>
          <a:endParaRPr lang="zh-CN" altLang="en-US" sz="2400">
            <a:latin typeface="+mn-lt"/>
            <a:ea typeface="+mj-ea"/>
          </a:endParaRPr>
        </a:p>
      </dgm:t>
    </dgm:pt>
    <dgm:pt modelId="{E803A82C-A842-43C6-9F66-9BF87EFF1CD5}">
      <dgm:prSet custT="1"/>
      <dgm:spPr/>
      <dgm:t>
        <a:bodyPr/>
        <a:lstStyle/>
        <a:p>
          <a:pPr rtl="0"/>
          <a:r>
            <a:rPr lang="zh-CN" sz="2400">
              <a:latin typeface="+mn-lt"/>
              <a:ea typeface="+mj-ea"/>
            </a:rPr>
            <a:t>孩子</a:t>
          </a:r>
          <a:r>
            <a:rPr lang="en-US" sz="2400">
              <a:latin typeface="+mn-lt"/>
              <a:ea typeface="+mj-ea"/>
            </a:rPr>
            <a:t>(Children)</a:t>
          </a:r>
          <a:endParaRPr lang="zh-CN" sz="2400">
            <a:latin typeface="+mn-lt"/>
            <a:ea typeface="+mj-ea"/>
          </a:endParaRPr>
        </a:p>
      </dgm:t>
    </dgm:pt>
    <dgm:pt modelId="{3B78F216-B51C-479E-AA7F-467F774CFFC2}" type="parTrans" cxnId="{84E5F7F4-E1AB-4F6B-A662-C1A2142B1F3F}">
      <dgm:prSet/>
      <dgm:spPr/>
      <dgm:t>
        <a:bodyPr/>
        <a:lstStyle/>
        <a:p>
          <a:endParaRPr lang="zh-CN" altLang="en-US" sz="2400">
            <a:latin typeface="+mn-lt"/>
            <a:ea typeface="+mj-ea"/>
          </a:endParaRPr>
        </a:p>
      </dgm:t>
    </dgm:pt>
    <dgm:pt modelId="{4BC41C51-71EC-4F6A-BC87-0925D5940B4A}" type="sibTrans" cxnId="{84E5F7F4-E1AB-4F6B-A662-C1A2142B1F3F}">
      <dgm:prSet/>
      <dgm:spPr/>
      <dgm:t>
        <a:bodyPr/>
        <a:lstStyle/>
        <a:p>
          <a:endParaRPr lang="zh-CN" altLang="en-US" sz="2400">
            <a:latin typeface="+mn-lt"/>
            <a:ea typeface="+mj-ea"/>
          </a:endParaRPr>
        </a:p>
      </dgm:t>
    </dgm:pt>
    <dgm:pt modelId="{A2E647A1-550E-402D-9E05-B3B457FDF347}">
      <dgm:prSet custT="1"/>
      <dgm:spPr/>
      <dgm:t>
        <a:bodyPr/>
        <a:lstStyle/>
        <a:p>
          <a:pPr rtl="0"/>
          <a:r>
            <a:rPr lang="zh-CN" altLang="en-US" sz="2400" dirty="0">
              <a:latin typeface="+mn-lt"/>
              <a:ea typeface="+mj-ea"/>
            </a:rPr>
            <a:t>结点的子树的根称为该结点的孩子（结点）</a:t>
          </a:r>
        </a:p>
      </dgm:t>
    </dgm:pt>
    <dgm:pt modelId="{8909999F-BBF4-4002-A650-D280E42AA50D}" type="parTrans" cxnId="{0139F846-0A52-4DF8-ACA9-183FE0B1F644}">
      <dgm:prSet/>
      <dgm:spPr/>
      <dgm:t>
        <a:bodyPr/>
        <a:lstStyle/>
        <a:p>
          <a:endParaRPr lang="zh-CN" altLang="en-US" sz="2400">
            <a:latin typeface="+mn-lt"/>
            <a:ea typeface="+mj-ea"/>
          </a:endParaRPr>
        </a:p>
      </dgm:t>
    </dgm:pt>
    <dgm:pt modelId="{68DED393-11A3-4729-8F94-21AFC07A996F}" type="sibTrans" cxnId="{0139F846-0A52-4DF8-ACA9-183FE0B1F644}">
      <dgm:prSet/>
      <dgm:spPr/>
      <dgm:t>
        <a:bodyPr/>
        <a:lstStyle/>
        <a:p>
          <a:endParaRPr lang="zh-CN" altLang="en-US" sz="2400">
            <a:latin typeface="+mn-lt"/>
            <a:ea typeface="+mj-ea"/>
          </a:endParaRPr>
        </a:p>
      </dgm:t>
    </dgm:pt>
    <dgm:pt modelId="{7D1DC0DE-9793-47C5-A0AC-339EC85F94BA}">
      <dgm:prSet custT="1"/>
      <dgm:spPr/>
      <dgm:t>
        <a:bodyPr/>
        <a:lstStyle/>
        <a:p>
          <a:pPr rtl="0"/>
          <a:r>
            <a:rPr lang="zh-CN" sz="2400">
              <a:latin typeface="+mn-lt"/>
              <a:ea typeface="+mj-ea"/>
            </a:rPr>
            <a:t>双亲</a:t>
          </a:r>
          <a:r>
            <a:rPr lang="en-US" sz="2400">
              <a:latin typeface="+mn-lt"/>
              <a:ea typeface="+mj-ea"/>
            </a:rPr>
            <a:t>(parent)</a:t>
          </a:r>
          <a:endParaRPr lang="zh-CN" sz="2400">
            <a:latin typeface="+mn-lt"/>
            <a:ea typeface="+mj-ea"/>
          </a:endParaRPr>
        </a:p>
      </dgm:t>
    </dgm:pt>
    <dgm:pt modelId="{E27C6C67-B2A5-43C6-9904-39D4392ED5D0}" type="parTrans" cxnId="{21DC43E6-167A-46DF-823C-71220DD320BD}">
      <dgm:prSet/>
      <dgm:spPr/>
      <dgm:t>
        <a:bodyPr/>
        <a:lstStyle/>
        <a:p>
          <a:endParaRPr lang="zh-CN" altLang="en-US" sz="2400">
            <a:latin typeface="+mn-lt"/>
            <a:ea typeface="+mj-ea"/>
          </a:endParaRPr>
        </a:p>
      </dgm:t>
    </dgm:pt>
    <dgm:pt modelId="{30FF8C54-7790-49D6-915D-468B3E0C4620}" type="sibTrans" cxnId="{21DC43E6-167A-46DF-823C-71220DD320BD}">
      <dgm:prSet/>
      <dgm:spPr/>
      <dgm:t>
        <a:bodyPr/>
        <a:lstStyle/>
        <a:p>
          <a:endParaRPr lang="zh-CN" altLang="en-US" sz="2400">
            <a:latin typeface="+mn-lt"/>
            <a:ea typeface="+mj-ea"/>
          </a:endParaRPr>
        </a:p>
      </dgm:t>
    </dgm:pt>
    <dgm:pt modelId="{B8220D14-4678-4F42-8A01-C896F22256B8}">
      <dgm:prSet custT="1"/>
      <dgm:spPr/>
      <dgm:t>
        <a:bodyPr/>
        <a:lstStyle/>
        <a:p>
          <a:pPr rtl="0"/>
          <a:r>
            <a:rPr lang="zh-CN" sz="2400" dirty="0">
              <a:latin typeface="+mn-lt"/>
              <a:ea typeface="+mj-ea"/>
            </a:rPr>
            <a:t>孩子结点的上一层结点叫该结点的父结点</a:t>
          </a:r>
        </a:p>
      </dgm:t>
    </dgm:pt>
    <dgm:pt modelId="{1F9C3295-2EFA-4416-A96E-3C6CB0A72B80}" type="parTrans" cxnId="{19485C26-8FD7-455D-873D-ADA09237F652}">
      <dgm:prSet/>
      <dgm:spPr/>
      <dgm:t>
        <a:bodyPr/>
        <a:lstStyle/>
        <a:p>
          <a:endParaRPr lang="zh-CN" altLang="en-US" sz="2400">
            <a:latin typeface="+mn-lt"/>
            <a:ea typeface="+mj-ea"/>
          </a:endParaRPr>
        </a:p>
      </dgm:t>
    </dgm:pt>
    <dgm:pt modelId="{9B2A7063-0F6E-4BAB-9A7C-64213D718F02}" type="sibTrans" cxnId="{19485C26-8FD7-455D-873D-ADA09237F652}">
      <dgm:prSet/>
      <dgm:spPr/>
      <dgm:t>
        <a:bodyPr/>
        <a:lstStyle/>
        <a:p>
          <a:endParaRPr lang="zh-CN" altLang="en-US" sz="2400">
            <a:latin typeface="+mn-lt"/>
            <a:ea typeface="+mj-ea"/>
          </a:endParaRPr>
        </a:p>
      </dgm:t>
    </dgm:pt>
    <dgm:pt modelId="{EE49DBAC-0A9C-4E77-BD34-EDA5FD0DFA46}">
      <dgm:prSet custT="1"/>
      <dgm:spPr/>
      <dgm:t>
        <a:bodyPr/>
        <a:lstStyle/>
        <a:p>
          <a:pPr rtl="0"/>
          <a:r>
            <a:rPr lang="zh-CN" sz="2400">
              <a:latin typeface="+mn-lt"/>
              <a:ea typeface="+mj-ea"/>
            </a:rPr>
            <a:t>兄弟</a:t>
          </a:r>
          <a:r>
            <a:rPr lang="en-US" sz="2400">
              <a:latin typeface="+mn-lt"/>
              <a:ea typeface="+mj-ea"/>
            </a:rPr>
            <a:t>(siblings)</a:t>
          </a:r>
          <a:endParaRPr lang="zh-CN" sz="2400">
            <a:latin typeface="+mn-lt"/>
            <a:ea typeface="+mj-ea"/>
          </a:endParaRPr>
        </a:p>
      </dgm:t>
    </dgm:pt>
    <dgm:pt modelId="{A70912E6-B8FB-4EFD-BD4D-8AA929FD48BE}" type="parTrans" cxnId="{CC1E2A6D-FB1D-4B59-A193-08C90CEBAB39}">
      <dgm:prSet/>
      <dgm:spPr/>
      <dgm:t>
        <a:bodyPr/>
        <a:lstStyle/>
        <a:p>
          <a:endParaRPr lang="zh-CN" altLang="en-US" sz="2400">
            <a:latin typeface="+mn-lt"/>
            <a:ea typeface="+mj-ea"/>
          </a:endParaRPr>
        </a:p>
      </dgm:t>
    </dgm:pt>
    <dgm:pt modelId="{56044BD9-ADF3-4A29-B3D7-2D016018AA65}" type="sibTrans" cxnId="{CC1E2A6D-FB1D-4B59-A193-08C90CEBAB39}">
      <dgm:prSet/>
      <dgm:spPr/>
      <dgm:t>
        <a:bodyPr/>
        <a:lstStyle/>
        <a:p>
          <a:endParaRPr lang="zh-CN" altLang="en-US" sz="2400">
            <a:latin typeface="+mn-lt"/>
            <a:ea typeface="+mj-ea"/>
          </a:endParaRPr>
        </a:p>
      </dgm:t>
    </dgm:pt>
    <dgm:pt modelId="{F2CEFB90-0C9D-439A-A052-9B05DFED2A9B}">
      <dgm:prSet custT="1"/>
      <dgm:spPr/>
      <dgm:t>
        <a:bodyPr/>
        <a:lstStyle/>
        <a:p>
          <a:pPr rtl="0"/>
          <a:r>
            <a:rPr lang="zh-CN" altLang="en-US" sz="2400">
              <a:latin typeface="+mn-lt"/>
              <a:ea typeface="+mj-ea"/>
            </a:rPr>
            <a:t>同一双亲的孩子互称兄弟（结点）</a:t>
          </a:r>
        </a:p>
      </dgm:t>
    </dgm:pt>
    <dgm:pt modelId="{2DF6BDE5-9761-479F-AB30-E43C105E7A9B}" type="parTrans" cxnId="{FFA33D61-CDD2-4FAF-8DA1-C1A18CC4AF56}">
      <dgm:prSet/>
      <dgm:spPr/>
      <dgm:t>
        <a:bodyPr/>
        <a:lstStyle/>
        <a:p>
          <a:endParaRPr lang="zh-CN" altLang="en-US" sz="2400">
            <a:latin typeface="+mn-lt"/>
            <a:ea typeface="+mj-ea"/>
          </a:endParaRPr>
        </a:p>
      </dgm:t>
    </dgm:pt>
    <dgm:pt modelId="{1239AB9B-B270-48C4-8780-04A1A6293158}" type="sibTrans" cxnId="{FFA33D61-CDD2-4FAF-8DA1-C1A18CC4AF56}">
      <dgm:prSet/>
      <dgm:spPr/>
      <dgm:t>
        <a:bodyPr/>
        <a:lstStyle/>
        <a:p>
          <a:endParaRPr lang="zh-CN" altLang="en-US" sz="2400">
            <a:latin typeface="+mn-lt"/>
            <a:ea typeface="+mj-ea"/>
          </a:endParaRPr>
        </a:p>
      </dgm:t>
    </dgm:pt>
    <dgm:pt modelId="{47E6DCE8-499D-448A-8501-F0D5086A1BBD}">
      <dgm:prSet custT="1"/>
      <dgm:spPr/>
      <dgm:t>
        <a:bodyPr/>
        <a:lstStyle/>
        <a:p>
          <a:pPr rtl="0"/>
          <a:r>
            <a:rPr lang="zh-CN" sz="2400">
              <a:latin typeface="+mn-lt"/>
              <a:ea typeface="+mj-ea"/>
            </a:rPr>
            <a:t>结点的层次</a:t>
          </a:r>
          <a:r>
            <a:rPr lang="en-US" sz="2400">
              <a:latin typeface="+mn-lt"/>
              <a:ea typeface="+mj-ea"/>
            </a:rPr>
            <a:t>(level of a node)</a:t>
          </a:r>
          <a:endParaRPr lang="zh-CN" sz="2400">
            <a:latin typeface="+mn-lt"/>
            <a:ea typeface="+mj-ea"/>
          </a:endParaRPr>
        </a:p>
      </dgm:t>
    </dgm:pt>
    <dgm:pt modelId="{B035F001-0795-4370-8046-9AAB04382633}" type="parTrans" cxnId="{83B14D9A-E7D7-42AB-890E-F1C603597A66}">
      <dgm:prSet/>
      <dgm:spPr/>
      <dgm:t>
        <a:bodyPr/>
        <a:lstStyle/>
        <a:p>
          <a:endParaRPr lang="zh-CN" altLang="en-US" sz="2400">
            <a:latin typeface="+mn-lt"/>
            <a:ea typeface="+mj-ea"/>
          </a:endParaRPr>
        </a:p>
      </dgm:t>
    </dgm:pt>
    <dgm:pt modelId="{8C2E67B0-75EE-45BF-8581-8CE3F2466D55}" type="sibTrans" cxnId="{83B14D9A-E7D7-42AB-890E-F1C603597A66}">
      <dgm:prSet/>
      <dgm:spPr/>
      <dgm:t>
        <a:bodyPr/>
        <a:lstStyle/>
        <a:p>
          <a:endParaRPr lang="zh-CN" altLang="en-US" sz="2400">
            <a:latin typeface="+mn-lt"/>
            <a:ea typeface="+mj-ea"/>
          </a:endParaRPr>
        </a:p>
      </dgm:t>
    </dgm:pt>
    <dgm:pt modelId="{F7F34925-D0AF-46FA-8137-EFBCB910C738}">
      <dgm:prSet custT="1"/>
      <dgm:spPr/>
      <dgm:t>
        <a:bodyPr/>
        <a:lstStyle/>
        <a:p>
          <a:pPr rtl="0"/>
          <a:r>
            <a:rPr lang="zh-CN" sz="2400" dirty="0">
              <a:latin typeface="+mn-lt"/>
              <a:ea typeface="+mj-ea"/>
            </a:rPr>
            <a:t>根为第一层，</a:t>
          </a:r>
          <a:r>
            <a:rPr lang="zh-CN" altLang="en-US" sz="2400" dirty="0">
              <a:latin typeface="+mn-lt"/>
              <a:ea typeface="+mj-ea"/>
            </a:rPr>
            <a:t>其</a:t>
          </a:r>
          <a:r>
            <a:rPr lang="zh-CN" sz="2400" dirty="0">
              <a:latin typeface="+mn-lt"/>
              <a:ea typeface="+mj-ea"/>
            </a:rPr>
            <a:t>孩子为第二层</a:t>
          </a:r>
          <a:r>
            <a:rPr lang="en-US" sz="2400" dirty="0">
              <a:latin typeface="+mn-lt"/>
              <a:ea typeface="+mj-ea"/>
            </a:rPr>
            <a:t>……</a:t>
          </a:r>
          <a:endParaRPr lang="zh-CN" sz="2400" dirty="0">
            <a:latin typeface="+mn-lt"/>
            <a:ea typeface="+mj-ea"/>
          </a:endParaRPr>
        </a:p>
      </dgm:t>
    </dgm:pt>
    <dgm:pt modelId="{4D9C5346-4FFC-4399-87B8-D7832F44B5D6}" type="parTrans" cxnId="{FA010132-A90A-4C95-A0C6-71B8601D586E}">
      <dgm:prSet/>
      <dgm:spPr/>
      <dgm:t>
        <a:bodyPr/>
        <a:lstStyle/>
        <a:p>
          <a:endParaRPr lang="zh-CN" altLang="en-US" sz="2400">
            <a:latin typeface="+mn-lt"/>
            <a:ea typeface="+mj-ea"/>
          </a:endParaRPr>
        </a:p>
      </dgm:t>
    </dgm:pt>
    <dgm:pt modelId="{3AED12B4-4229-4028-8D18-CBFD0A835D93}" type="sibTrans" cxnId="{FA010132-A90A-4C95-A0C6-71B8601D586E}">
      <dgm:prSet/>
      <dgm:spPr/>
      <dgm:t>
        <a:bodyPr/>
        <a:lstStyle/>
        <a:p>
          <a:endParaRPr lang="zh-CN" altLang="en-US" sz="2400">
            <a:latin typeface="+mn-lt"/>
            <a:ea typeface="+mj-ea"/>
          </a:endParaRPr>
        </a:p>
      </dgm:t>
    </dgm:pt>
    <dgm:pt modelId="{C11F9A0B-F85B-4F6C-B72E-0F78265997F5}" type="pres">
      <dgm:prSet presAssocID="{77088205-BB3D-405C-ABD0-C38A2E94E676}" presName="Name0" presStyleCnt="0">
        <dgm:presLayoutVars>
          <dgm:dir/>
          <dgm:animLvl val="lvl"/>
          <dgm:resizeHandles val="exact"/>
        </dgm:presLayoutVars>
      </dgm:prSet>
      <dgm:spPr/>
      <dgm:t>
        <a:bodyPr/>
        <a:lstStyle/>
        <a:p>
          <a:endParaRPr lang="zh-CN" altLang="en-US"/>
        </a:p>
      </dgm:t>
    </dgm:pt>
    <dgm:pt modelId="{01A0B5A1-9F7D-4E3D-BC55-1F038B56C7F0}" type="pres">
      <dgm:prSet presAssocID="{611690C6-7FDF-461B-A802-CD86F1E1DCCA}" presName="linNode" presStyleCnt="0"/>
      <dgm:spPr/>
    </dgm:pt>
    <dgm:pt modelId="{B365F199-A7B0-4FCC-BD2F-7345410755CD}" type="pres">
      <dgm:prSet presAssocID="{611690C6-7FDF-461B-A802-CD86F1E1DCCA}" presName="parentText" presStyleLbl="node1" presStyleIdx="0" presStyleCnt="8">
        <dgm:presLayoutVars>
          <dgm:chMax val="1"/>
          <dgm:bulletEnabled val="1"/>
        </dgm:presLayoutVars>
      </dgm:prSet>
      <dgm:spPr/>
      <dgm:t>
        <a:bodyPr/>
        <a:lstStyle/>
        <a:p>
          <a:endParaRPr lang="zh-CN" altLang="en-US"/>
        </a:p>
      </dgm:t>
    </dgm:pt>
    <dgm:pt modelId="{8EC0E079-E043-4F5B-AA53-F543C8CB780A}" type="pres">
      <dgm:prSet presAssocID="{611690C6-7FDF-461B-A802-CD86F1E1DCCA}" presName="descendantText" presStyleLbl="alignAccFollowNode1" presStyleIdx="0" presStyleCnt="8">
        <dgm:presLayoutVars>
          <dgm:bulletEnabled val="1"/>
        </dgm:presLayoutVars>
      </dgm:prSet>
      <dgm:spPr/>
      <dgm:t>
        <a:bodyPr/>
        <a:lstStyle/>
        <a:p>
          <a:endParaRPr lang="zh-CN" altLang="en-US"/>
        </a:p>
      </dgm:t>
    </dgm:pt>
    <dgm:pt modelId="{0917A0F5-4F30-4FC4-97C5-4CB778FCB001}" type="pres">
      <dgm:prSet presAssocID="{E33FFA61-F556-4BDB-B6E8-F731D11CF116}" presName="sp" presStyleCnt="0"/>
      <dgm:spPr/>
    </dgm:pt>
    <dgm:pt modelId="{FC82B3EB-3E3A-4341-9352-723214E055C1}" type="pres">
      <dgm:prSet presAssocID="{D53E37A5-51E7-4996-A5AF-F26F3E58275E}" presName="linNode" presStyleCnt="0"/>
      <dgm:spPr/>
    </dgm:pt>
    <dgm:pt modelId="{1F96D894-A0B0-45E1-B89A-ABFC6DE84560}" type="pres">
      <dgm:prSet presAssocID="{D53E37A5-51E7-4996-A5AF-F26F3E58275E}" presName="parentText" presStyleLbl="node1" presStyleIdx="1" presStyleCnt="8">
        <dgm:presLayoutVars>
          <dgm:chMax val="1"/>
          <dgm:bulletEnabled val="1"/>
        </dgm:presLayoutVars>
      </dgm:prSet>
      <dgm:spPr/>
      <dgm:t>
        <a:bodyPr/>
        <a:lstStyle/>
        <a:p>
          <a:endParaRPr lang="zh-CN" altLang="en-US"/>
        </a:p>
      </dgm:t>
    </dgm:pt>
    <dgm:pt modelId="{9FD5C9AC-A720-4700-9E5C-4CB3F5A0526C}" type="pres">
      <dgm:prSet presAssocID="{D53E37A5-51E7-4996-A5AF-F26F3E58275E}" presName="descendantText" presStyleLbl="alignAccFollowNode1" presStyleIdx="1" presStyleCnt="8">
        <dgm:presLayoutVars>
          <dgm:bulletEnabled val="1"/>
        </dgm:presLayoutVars>
      </dgm:prSet>
      <dgm:spPr/>
      <dgm:t>
        <a:bodyPr/>
        <a:lstStyle/>
        <a:p>
          <a:endParaRPr lang="zh-CN" altLang="en-US"/>
        </a:p>
      </dgm:t>
    </dgm:pt>
    <dgm:pt modelId="{3F0D2895-E171-46CC-9D2B-0EB7213C6C36}" type="pres">
      <dgm:prSet presAssocID="{D2C5591E-E0F4-4EA2-8354-0442A7C6FA71}" presName="sp" presStyleCnt="0"/>
      <dgm:spPr/>
    </dgm:pt>
    <dgm:pt modelId="{AF8B3E8F-B20C-43A6-A47A-2912A1E306A7}" type="pres">
      <dgm:prSet presAssocID="{3FA725CE-1A61-4206-AB53-B827506060CD}" presName="linNode" presStyleCnt="0"/>
      <dgm:spPr/>
    </dgm:pt>
    <dgm:pt modelId="{FB56F0DE-4644-4B29-BDC9-125D48818B2D}" type="pres">
      <dgm:prSet presAssocID="{3FA725CE-1A61-4206-AB53-B827506060CD}" presName="parentText" presStyleLbl="node1" presStyleIdx="2" presStyleCnt="8">
        <dgm:presLayoutVars>
          <dgm:chMax val="1"/>
          <dgm:bulletEnabled val="1"/>
        </dgm:presLayoutVars>
      </dgm:prSet>
      <dgm:spPr/>
      <dgm:t>
        <a:bodyPr/>
        <a:lstStyle/>
        <a:p>
          <a:endParaRPr lang="zh-CN" altLang="en-US"/>
        </a:p>
      </dgm:t>
    </dgm:pt>
    <dgm:pt modelId="{71BF4F78-87AD-4685-B902-C3C78A4EA1B7}" type="pres">
      <dgm:prSet presAssocID="{3FA725CE-1A61-4206-AB53-B827506060CD}" presName="descendantText" presStyleLbl="alignAccFollowNode1" presStyleIdx="2" presStyleCnt="8">
        <dgm:presLayoutVars>
          <dgm:bulletEnabled val="1"/>
        </dgm:presLayoutVars>
      </dgm:prSet>
      <dgm:spPr/>
      <dgm:t>
        <a:bodyPr/>
        <a:lstStyle/>
        <a:p>
          <a:endParaRPr lang="zh-CN" altLang="en-US"/>
        </a:p>
      </dgm:t>
    </dgm:pt>
    <dgm:pt modelId="{9A67202F-2AA6-4CE5-AE7E-4529EB4B7ED6}" type="pres">
      <dgm:prSet presAssocID="{740B8D16-D7F9-46EC-A563-80EEC656494E}" presName="sp" presStyleCnt="0"/>
      <dgm:spPr/>
    </dgm:pt>
    <dgm:pt modelId="{EC373EAD-4E2A-4766-8F5E-69598F64E968}" type="pres">
      <dgm:prSet presAssocID="{47132F91-40E1-405D-A5E8-091E15F1C49E}" presName="linNode" presStyleCnt="0"/>
      <dgm:spPr/>
    </dgm:pt>
    <dgm:pt modelId="{FD7E4B8E-037F-45D9-BC52-D7940C7E814D}" type="pres">
      <dgm:prSet presAssocID="{47132F91-40E1-405D-A5E8-091E15F1C49E}" presName="parentText" presStyleLbl="node1" presStyleIdx="3" presStyleCnt="8">
        <dgm:presLayoutVars>
          <dgm:chMax val="1"/>
          <dgm:bulletEnabled val="1"/>
        </dgm:presLayoutVars>
      </dgm:prSet>
      <dgm:spPr/>
      <dgm:t>
        <a:bodyPr/>
        <a:lstStyle/>
        <a:p>
          <a:endParaRPr lang="zh-CN" altLang="en-US"/>
        </a:p>
      </dgm:t>
    </dgm:pt>
    <dgm:pt modelId="{F5780394-8EF3-466B-B978-A0DD2EAF6130}" type="pres">
      <dgm:prSet presAssocID="{47132F91-40E1-405D-A5E8-091E15F1C49E}" presName="descendantText" presStyleLbl="alignAccFollowNode1" presStyleIdx="3" presStyleCnt="8">
        <dgm:presLayoutVars>
          <dgm:bulletEnabled val="1"/>
        </dgm:presLayoutVars>
      </dgm:prSet>
      <dgm:spPr/>
      <dgm:t>
        <a:bodyPr/>
        <a:lstStyle/>
        <a:p>
          <a:endParaRPr lang="zh-CN" altLang="en-US"/>
        </a:p>
      </dgm:t>
    </dgm:pt>
    <dgm:pt modelId="{6CA6D7C3-0F03-48A0-8015-5AA53D0F7331}" type="pres">
      <dgm:prSet presAssocID="{C3003F0A-5E3F-47BF-AD81-E4377D8FA03A}" presName="sp" presStyleCnt="0"/>
      <dgm:spPr/>
    </dgm:pt>
    <dgm:pt modelId="{49D25A46-12E9-410F-A1C1-6597476A166C}" type="pres">
      <dgm:prSet presAssocID="{E803A82C-A842-43C6-9F66-9BF87EFF1CD5}" presName="linNode" presStyleCnt="0"/>
      <dgm:spPr/>
    </dgm:pt>
    <dgm:pt modelId="{68AD4F72-E6D8-4A9F-8C2B-304F92CF3073}" type="pres">
      <dgm:prSet presAssocID="{E803A82C-A842-43C6-9F66-9BF87EFF1CD5}" presName="parentText" presStyleLbl="node1" presStyleIdx="4" presStyleCnt="8">
        <dgm:presLayoutVars>
          <dgm:chMax val="1"/>
          <dgm:bulletEnabled val="1"/>
        </dgm:presLayoutVars>
      </dgm:prSet>
      <dgm:spPr/>
      <dgm:t>
        <a:bodyPr/>
        <a:lstStyle/>
        <a:p>
          <a:endParaRPr lang="zh-CN" altLang="en-US"/>
        </a:p>
      </dgm:t>
    </dgm:pt>
    <dgm:pt modelId="{3962CE1D-A7D2-4BF3-8451-DE643B607460}" type="pres">
      <dgm:prSet presAssocID="{E803A82C-A842-43C6-9F66-9BF87EFF1CD5}" presName="descendantText" presStyleLbl="alignAccFollowNode1" presStyleIdx="4" presStyleCnt="8">
        <dgm:presLayoutVars>
          <dgm:bulletEnabled val="1"/>
        </dgm:presLayoutVars>
      </dgm:prSet>
      <dgm:spPr/>
      <dgm:t>
        <a:bodyPr/>
        <a:lstStyle/>
        <a:p>
          <a:endParaRPr lang="zh-CN" altLang="en-US"/>
        </a:p>
      </dgm:t>
    </dgm:pt>
    <dgm:pt modelId="{7416F935-40D5-4AA9-AE73-02138541AE64}" type="pres">
      <dgm:prSet presAssocID="{4BC41C51-71EC-4F6A-BC87-0925D5940B4A}" presName="sp" presStyleCnt="0"/>
      <dgm:spPr/>
    </dgm:pt>
    <dgm:pt modelId="{04928F53-8411-4C96-8F9C-F2168B28B004}" type="pres">
      <dgm:prSet presAssocID="{7D1DC0DE-9793-47C5-A0AC-339EC85F94BA}" presName="linNode" presStyleCnt="0"/>
      <dgm:spPr/>
    </dgm:pt>
    <dgm:pt modelId="{60D3EC0A-073F-48B9-BC5D-4E87DFB5432D}" type="pres">
      <dgm:prSet presAssocID="{7D1DC0DE-9793-47C5-A0AC-339EC85F94BA}" presName="parentText" presStyleLbl="node1" presStyleIdx="5" presStyleCnt="8">
        <dgm:presLayoutVars>
          <dgm:chMax val="1"/>
          <dgm:bulletEnabled val="1"/>
        </dgm:presLayoutVars>
      </dgm:prSet>
      <dgm:spPr/>
      <dgm:t>
        <a:bodyPr/>
        <a:lstStyle/>
        <a:p>
          <a:endParaRPr lang="zh-CN" altLang="en-US"/>
        </a:p>
      </dgm:t>
    </dgm:pt>
    <dgm:pt modelId="{0060490A-EA20-4C8B-987A-D2E9D0191BD7}" type="pres">
      <dgm:prSet presAssocID="{7D1DC0DE-9793-47C5-A0AC-339EC85F94BA}" presName="descendantText" presStyleLbl="alignAccFollowNode1" presStyleIdx="5" presStyleCnt="8">
        <dgm:presLayoutVars>
          <dgm:bulletEnabled val="1"/>
        </dgm:presLayoutVars>
      </dgm:prSet>
      <dgm:spPr/>
      <dgm:t>
        <a:bodyPr/>
        <a:lstStyle/>
        <a:p>
          <a:endParaRPr lang="zh-CN" altLang="en-US"/>
        </a:p>
      </dgm:t>
    </dgm:pt>
    <dgm:pt modelId="{FAB70C12-141C-477D-9DA0-8DCC718F6007}" type="pres">
      <dgm:prSet presAssocID="{30FF8C54-7790-49D6-915D-468B3E0C4620}" presName="sp" presStyleCnt="0"/>
      <dgm:spPr/>
    </dgm:pt>
    <dgm:pt modelId="{CC7E0230-F6C6-44BF-A37A-7E324C2D8577}" type="pres">
      <dgm:prSet presAssocID="{EE49DBAC-0A9C-4E77-BD34-EDA5FD0DFA46}" presName="linNode" presStyleCnt="0"/>
      <dgm:spPr/>
    </dgm:pt>
    <dgm:pt modelId="{699C2526-6F95-4276-87AE-1E9549D1DFA9}" type="pres">
      <dgm:prSet presAssocID="{EE49DBAC-0A9C-4E77-BD34-EDA5FD0DFA46}" presName="parentText" presStyleLbl="node1" presStyleIdx="6" presStyleCnt="8">
        <dgm:presLayoutVars>
          <dgm:chMax val="1"/>
          <dgm:bulletEnabled val="1"/>
        </dgm:presLayoutVars>
      </dgm:prSet>
      <dgm:spPr/>
      <dgm:t>
        <a:bodyPr/>
        <a:lstStyle/>
        <a:p>
          <a:endParaRPr lang="zh-CN" altLang="en-US"/>
        </a:p>
      </dgm:t>
    </dgm:pt>
    <dgm:pt modelId="{0F69C602-9BE3-44BD-8AF5-6D415D3F1190}" type="pres">
      <dgm:prSet presAssocID="{EE49DBAC-0A9C-4E77-BD34-EDA5FD0DFA46}" presName="descendantText" presStyleLbl="alignAccFollowNode1" presStyleIdx="6" presStyleCnt="8">
        <dgm:presLayoutVars>
          <dgm:bulletEnabled val="1"/>
        </dgm:presLayoutVars>
      </dgm:prSet>
      <dgm:spPr/>
      <dgm:t>
        <a:bodyPr/>
        <a:lstStyle/>
        <a:p>
          <a:endParaRPr lang="zh-CN" altLang="en-US"/>
        </a:p>
      </dgm:t>
    </dgm:pt>
    <dgm:pt modelId="{7175DF92-C409-4A82-AC0E-167E86B1A949}" type="pres">
      <dgm:prSet presAssocID="{56044BD9-ADF3-4A29-B3D7-2D016018AA65}" presName="sp" presStyleCnt="0"/>
      <dgm:spPr/>
    </dgm:pt>
    <dgm:pt modelId="{CB5CF287-A464-403A-A6C5-A79233CF698F}" type="pres">
      <dgm:prSet presAssocID="{47E6DCE8-499D-448A-8501-F0D5086A1BBD}" presName="linNode" presStyleCnt="0"/>
      <dgm:spPr/>
    </dgm:pt>
    <dgm:pt modelId="{A4FF3792-40C2-4CE5-B136-529D5D0C5A88}" type="pres">
      <dgm:prSet presAssocID="{47E6DCE8-499D-448A-8501-F0D5086A1BBD}" presName="parentText" presStyleLbl="node1" presStyleIdx="7" presStyleCnt="8">
        <dgm:presLayoutVars>
          <dgm:chMax val="1"/>
          <dgm:bulletEnabled val="1"/>
        </dgm:presLayoutVars>
      </dgm:prSet>
      <dgm:spPr/>
      <dgm:t>
        <a:bodyPr/>
        <a:lstStyle/>
        <a:p>
          <a:endParaRPr lang="zh-CN" altLang="en-US"/>
        </a:p>
      </dgm:t>
    </dgm:pt>
    <dgm:pt modelId="{90312429-0F37-4079-9ACC-06D2B40E42E9}" type="pres">
      <dgm:prSet presAssocID="{47E6DCE8-499D-448A-8501-F0D5086A1BBD}" presName="descendantText" presStyleLbl="alignAccFollowNode1" presStyleIdx="7" presStyleCnt="8">
        <dgm:presLayoutVars>
          <dgm:bulletEnabled val="1"/>
        </dgm:presLayoutVars>
      </dgm:prSet>
      <dgm:spPr/>
      <dgm:t>
        <a:bodyPr/>
        <a:lstStyle/>
        <a:p>
          <a:endParaRPr lang="zh-CN" altLang="en-US"/>
        </a:p>
      </dgm:t>
    </dgm:pt>
  </dgm:ptLst>
  <dgm:cxnLst>
    <dgm:cxn modelId="{4A576254-BF50-4354-BE69-7C7B86CE48E9}" type="presOf" srcId="{F2CEFB90-0C9D-439A-A052-9B05DFED2A9B}" destId="{0F69C602-9BE3-44BD-8AF5-6D415D3F1190}" srcOrd="0" destOrd="0" presId="urn:microsoft.com/office/officeart/2005/8/layout/vList5"/>
    <dgm:cxn modelId="{83B14D9A-E7D7-42AB-890E-F1C603597A66}" srcId="{77088205-BB3D-405C-ABD0-C38A2E94E676}" destId="{47E6DCE8-499D-448A-8501-F0D5086A1BBD}" srcOrd="7" destOrd="0" parTransId="{B035F001-0795-4370-8046-9AAB04382633}" sibTransId="{8C2E67B0-75EE-45BF-8581-8CE3F2466D55}"/>
    <dgm:cxn modelId="{AE280724-9904-42E7-A84B-D4C87C991C49}" type="presOf" srcId="{A2E647A1-550E-402D-9E05-B3B457FDF347}" destId="{3962CE1D-A7D2-4BF3-8451-DE643B607460}" srcOrd="0" destOrd="0" presId="urn:microsoft.com/office/officeart/2005/8/layout/vList5"/>
    <dgm:cxn modelId="{5796AD25-8C6D-4CBA-999E-7E044A6D165B}" type="presOf" srcId="{611690C6-7FDF-461B-A802-CD86F1E1DCCA}" destId="{B365F199-A7B0-4FCC-BD2F-7345410755CD}" srcOrd="0" destOrd="0" presId="urn:microsoft.com/office/officeart/2005/8/layout/vList5"/>
    <dgm:cxn modelId="{4117056A-B7DD-4D9A-BC83-4406D9A56DE7}" type="presOf" srcId="{7D1DC0DE-9793-47C5-A0AC-339EC85F94BA}" destId="{60D3EC0A-073F-48B9-BC5D-4E87DFB5432D}" srcOrd="0" destOrd="0" presId="urn:microsoft.com/office/officeart/2005/8/layout/vList5"/>
    <dgm:cxn modelId="{FA010132-A90A-4C95-A0C6-71B8601D586E}" srcId="{47E6DCE8-499D-448A-8501-F0D5086A1BBD}" destId="{F7F34925-D0AF-46FA-8137-EFBCB910C738}" srcOrd="0" destOrd="0" parTransId="{4D9C5346-4FFC-4399-87B8-D7832F44B5D6}" sibTransId="{3AED12B4-4229-4028-8D18-CBFD0A835D93}"/>
    <dgm:cxn modelId="{D8356CB4-FDB1-4656-A471-347BF963D483}" type="presOf" srcId="{47E6DCE8-499D-448A-8501-F0D5086A1BBD}" destId="{A4FF3792-40C2-4CE5-B136-529D5D0C5A88}" srcOrd="0" destOrd="0" presId="urn:microsoft.com/office/officeart/2005/8/layout/vList5"/>
    <dgm:cxn modelId="{19485C26-8FD7-455D-873D-ADA09237F652}" srcId="{7D1DC0DE-9793-47C5-A0AC-339EC85F94BA}" destId="{B8220D14-4678-4F42-8A01-C896F22256B8}" srcOrd="0" destOrd="0" parTransId="{1F9C3295-2EFA-4416-A96E-3C6CB0A72B80}" sibTransId="{9B2A7063-0F6E-4BAB-9A7C-64213D718F02}"/>
    <dgm:cxn modelId="{2DF1E540-EE02-4685-A1E4-069A2ED7E662}" type="presOf" srcId="{E803A82C-A842-43C6-9F66-9BF87EFF1CD5}" destId="{68AD4F72-E6D8-4A9F-8C2B-304F92CF3073}" srcOrd="0" destOrd="0" presId="urn:microsoft.com/office/officeart/2005/8/layout/vList5"/>
    <dgm:cxn modelId="{EB8469C1-6E1F-42E9-92D0-B921080BEFF1}" type="presOf" srcId="{47132F91-40E1-405D-A5E8-091E15F1C49E}" destId="{FD7E4B8E-037F-45D9-BC52-D7940C7E814D}" srcOrd="0" destOrd="0" presId="urn:microsoft.com/office/officeart/2005/8/layout/vList5"/>
    <dgm:cxn modelId="{DA8A70BB-FAA7-4300-9CA6-93BA331123CD}" srcId="{77088205-BB3D-405C-ABD0-C38A2E94E676}" destId="{47132F91-40E1-405D-A5E8-091E15F1C49E}" srcOrd="3" destOrd="0" parTransId="{EB6F4B0D-1336-4ED5-82D3-43765C37D164}" sibTransId="{C3003F0A-5E3F-47BF-AD81-E4377D8FA03A}"/>
    <dgm:cxn modelId="{A30C0AE9-7F62-4B6F-8939-7E067E513CF0}" srcId="{77088205-BB3D-405C-ABD0-C38A2E94E676}" destId="{D53E37A5-51E7-4996-A5AF-F26F3E58275E}" srcOrd="1" destOrd="0" parTransId="{7C1BF4D8-5AFB-410C-B62B-F17FFA50D226}" sibTransId="{D2C5591E-E0F4-4EA2-8354-0442A7C6FA71}"/>
    <dgm:cxn modelId="{1A128538-9CF8-4512-A30F-13EAFF67D70B}" type="presOf" srcId="{F7F34925-D0AF-46FA-8137-EFBCB910C738}" destId="{90312429-0F37-4079-9ACC-06D2B40E42E9}" srcOrd="0" destOrd="0" presId="urn:microsoft.com/office/officeart/2005/8/layout/vList5"/>
    <dgm:cxn modelId="{A1270B05-D553-45DF-BDE6-2C41844923F5}" srcId="{3FA725CE-1A61-4206-AB53-B827506060CD}" destId="{288FFAA3-BC11-4027-879F-C76C7232ACFE}" srcOrd="0" destOrd="0" parTransId="{4236E275-B73E-4926-801E-76F3DC5E5EEA}" sibTransId="{48C743DD-0365-4DFC-ACF4-E2C2A4714956}"/>
    <dgm:cxn modelId="{55918546-17F8-4E97-90D2-E3FE76323B5F}" type="presOf" srcId="{77088205-BB3D-405C-ABD0-C38A2E94E676}" destId="{C11F9A0B-F85B-4F6C-B72E-0F78265997F5}" srcOrd="0" destOrd="0" presId="urn:microsoft.com/office/officeart/2005/8/layout/vList5"/>
    <dgm:cxn modelId="{DC9D9734-72F9-4829-86C7-97894CF129D8}" srcId="{77088205-BB3D-405C-ABD0-C38A2E94E676}" destId="{3FA725CE-1A61-4206-AB53-B827506060CD}" srcOrd="2" destOrd="0" parTransId="{A8D6D209-6F6D-4B47-B4F6-D3DECD165DF5}" sibTransId="{740B8D16-D7F9-46EC-A563-80EEC656494E}"/>
    <dgm:cxn modelId="{CC1E2A6D-FB1D-4B59-A193-08C90CEBAB39}" srcId="{77088205-BB3D-405C-ABD0-C38A2E94E676}" destId="{EE49DBAC-0A9C-4E77-BD34-EDA5FD0DFA46}" srcOrd="6" destOrd="0" parTransId="{A70912E6-B8FB-4EFD-BD4D-8AA929FD48BE}" sibTransId="{56044BD9-ADF3-4A29-B3D7-2D016018AA65}"/>
    <dgm:cxn modelId="{4882855F-0AB7-45C0-8392-DB2C420570D9}" srcId="{47132F91-40E1-405D-A5E8-091E15F1C49E}" destId="{6C412DC3-5564-4746-8A0D-BAEABDFFDC86}" srcOrd="0" destOrd="0" parTransId="{39F1C78F-6740-4E9A-BB3A-7FFB28B9752C}" sibTransId="{3822AF44-8AC5-4833-A2E2-E9B6A0F6BC87}"/>
    <dgm:cxn modelId="{21DC43E6-167A-46DF-823C-71220DD320BD}" srcId="{77088205-BB3D-405C-ABD0-C38A2E94E676}" destId="{7D1DC0DE-9793-47C5-A0AC-339EC85F94BA}" srcOrd="5" destOrd="0" parTransId="{E27C6C67-B2A5-43C6-9904-39D4392ED5D0}" sibTransId="{30FF8C54-7790-49D6-915D-468B3E0C4620}"/>
    <dgm:cxn modelId="{B82E583B-26DD-435A-8646-D822DA804176}" type="presOf" srcId="{B8220D14-4678-4F42-8A01-C896F22256B8}" destId="{0060490A-EA20-4C8B-987A-D2E9D0191BD7}" srcOrd="0" destOrd="0" presId="urn:microsoft.com/office/officeart/2005/8/layout/vList5"/>
    <dgm:cxn modelId="{E057FA2A-FCE0-4065-B40F-0918549955DF}" type="presOf" srcId="{54A834F1-2CC7-48D2-88D8-9DB9FEEDE319}" destId="{9FD5C9AC-A720-4700-9E5C-4CB3F5A0526C}" srcOrd="0" destOrd="0" presId="urn:microsoft.com/office/officeart/2005/8/layout/vList5"/>
    <dgm:cxn modelId="{3FEA23EB-8D16-4234-9751-23DAEEBD70EB}" type="presOf" srcId="{6C412DC3-5564-4746-8A0D-BAEABDFFDC86}" destId="{F5780394-8EF3-466B-B978-A0DD2EAF6130}" srcOrd="0" destOrd="0" presId="urn:microsoft.com/office/officeart/2005/8/layout/vList5"/>
    <dgm:cxn modelId="{84E5F7F4-E1AB-4F6B-A662-C1A2142B1F3F}" srcId="{77088205-BB3D-405C-ABD0-C38A2E94E676}" destId="{E803A82C-A842-43C6-9F66-9BF87EFF1CD5}" srcOrd="4" destOrd="0" parTransId="{3B78F216-B51C-479E-AA7F-467F774CFFC2}" sibTransId="{4BC41C51-71EC-4F6A-BC87-0925D5940B4A}"/>
    <dgm:cxn modelId="{FFA33D61-CDD2-4FAF-8DA1-C1A18CC4AF56}" srcId="{EE49DBAC-0A9C-4E77-BD34-EDA5FD0DFA46}" destId="{F2CEFB90-0C9D-439A-A052-9B05DFED2A9B}" srcOrd="0" destOrd="0" parTransId="{2DF6BDE5-9761-479F-AB30-E43C105E7A9B}" sibTransId="{1239AB9B-B270-48C4-8780-04A1A6293158}"/>
    <dgm:cxn modelId="{37B812AC-F51E-4CB3-868A-744E09C8B221}" srcId="{611690C6-7FDF-461B-A802-CD86F1E1DCCA}" destId="{ECF98C51-C082-4029-B589-7A68609EDF5D}" srcOrd="0" destOrd="0" parTransId="{4283370A-1152-4D78-9F62-4AEB4C1D2A9D}" sibTransId="{36B671A3-7E54-41C3-BEFB-10F437D71332}"/>
    <dgm:cxn modelId="{98612FEB-A669-4A48-8C20-BF01DD28E6AF}" srcId="{D53E37A5-51E7-4996-A5AF-F26F3E58275E}" destId="{54A834F1-2CC7-48D2-88D8-9DB9FEEDE319}" srcOrd="0" destOrd="0" parTransId="{544D2B34-62C3-4CFB-A246-B665AA6C4738}" sibTransId="{9B442DAA-2947-42F7-9299-02CE71E4B6A2}"/>
    <dgm:cxn modelId="{BFD63AD1-9DD8-4346-A747-5A4BC46B8012}" type="presOf" srcId="{288FFAA3-BC11-4027-879F-C76C7232ACFE}" destId="{71BF4F78-87AD-4685-B902-C3C78A4EA1B7}" srcOrd="0" destOrd="0" presId="urn:microsoft.com/office/officeart/2005/8/layout/vList5"/>
    <dgm:cxn modelId="{1CE4688D-091C-413B-A640-F3590BE1453C}" type="presOf" srcId="{3FA725CE-1A61-4206-AB53-B827506060CD}" destId="{FB56F0DE-4644-4B29-BDC9-125D48818B2D}" srcOrd="0" destOrd="0" presId="urn:microsoft.com/office/officeart/2005/8/layout/vList5"/>
    <dgm:cxn modelId="{0139F846-0A52-4DF8-ACA9-183FE0B1F644}" srcId="{E803A82C-A842-43C6-9F66-9BF87EFF1CD5}" destId="{A2E647A1-550E-402D-9E05-B3B457FDF347}" srcOrd="0" destOrd="0" parTransId="{8909999F-BBF4-4002-A650-D280E42AA50D}" sibTransId="{68DED393-11A3-4729-8F94-21AFC07A996F}"/>
    <dgm:cxn modelId="{EBABE239-F096-4215-9A39-5A4C7CC51067}" type="presOf" srcId="{EE49DBAC-0A9C-4E77-BD34-EDA5FD0DFA46}" destId="{699C2526-6F95-4276-87AE-1E9549D1DFA9}" srcOrd="0" destOrd="0" presId="urn:microsoft.com/office/officeart/2005/8/layout/vList5"/>
    <dgm:cxn modelId="{AF754308-8FBA-48CD-94C1-61367D9F3925}" type="presOf" srcId="{ECF98C51-C082-4029-B589-7A68609EDF5D}" destId="{8EC0E079-E043-4F5B-AA53-F543C8CB780A}" srcOrd="0" destOrd="0" presId="urn:microsoft.com/office/officeart/2005/8/layout/vList5"/>
    <dgm:cxn modelId="{E4692F11-D884-41C0-8B37-F95C4120C7E3}" srcId="{77088205-BB3D-405C-ABD0-C38A2E94E676}" destId="{611690C6-7FDF-461B-A802-CD86F1E1DCCA}" srcOrd="0" destOrd="0" parTransId="{E1E4B4B9-774A-4912-B9ED-D33FE71DD5BC}" sibTransId="{E33FFA61-F556-4BDB-B6E8-F731D11CF116}"/>
    <dgm:cxn modelId="{3C5FCE99-A669-42E0-A337-E5B6161A83F6}" type="presOf" srcId="{D53E37A5-51E7-4996-A5AF-F26F3E58275E}" destId="{1F96D894-A0B0-45E1-B89A-ABFC6DE84560}" srcOrd="0" destOrd="0" presId="urn:microsoft.com/office/officeart/2005/8/layout/vList5"/>
    <dgm:cxn modelId="{3D82B10C-177D-45F5-AC2D-FACE18426B84}" type="presParOf" srcId="{C11F9A0B-F85B-4F6C-B72E-0F78265997F5}" destId="{01A0B5A1-9F7D-4E3D-BC55-1F038B56C7F0}" srcOrd="0" destOrd="0" presId="urn:microsoft.com/office/officeart/2005/8/layout/vList5"/>
    <dgm:cxn modelId="{361899B9-A630-4682-9836-5B7DE53E91CB}" type="presParOf" srcId="{01A0B5A1-9F7D-4E3D-BC55-1F038B56C7F0}" destId="{B365F199-A7B0-4FCC-BD2F-7345410755CD}" srcOrd="0" destOrd="0" presId="urn:microsoft.com/office/officeart/2005/8/layout/vList5"/>
    <dgm:cxn modelId="{57524182-2820-41B4-BF45-45E24C3C1760}" type="presParOf" srcId="{01A0B5A1-9F7D-4E3D-BC55-1F038B56C7F0}" destId="{8EC0E079-E043-4F5B-AA53-F543C8CB780A}" srcOrd="1" destOrd="0" presId="urn:microsoft.com/office/officeart/2005/8/layout/vList5"/>
    <dgm:cxn modelId="{5A33DABD-1189-4205-A272-162132DBFC7F}" type="presParOf" srcId="{C11F9A0B-F85B-4F6C-B72E-0F78265997F5}" destId="{0917A0F5-4F30-4FC4-97C5-4CB778FCB001}" srcOrd="1" destOrd="0" presId="urn:microsoft.com/office/officeart/2005/8/layout/vList5"/>
    <dgm:cxn modelId="{DED8A0F3-534C-4610-94F5-39F755E19DA8}" type="presParOf" srcId="{C11F9A0B-F85B-4F6C-B72E-0F78265997F5}" destId="{FC82B3EB-3E3A-4341-9352-723214E055C1}" srcOrd="2" destOrd="0" presId="urn:microsoft.com/office/officeart/2005/8/layout/vList5"/>
    <dgm:cxn modelId="{3DF2C107-264B-4D8A-AC83-8D8B8E777F2E}" type="presParOf" srcId="{FC82B3EB-3E3A-4341-9352-723214E055C1}" destId="{1F96D894-A0B0-45E1-B89A-ABFC6DE84560}" srcOrd="0" destOrd="0" presId="urn:microsoft.com/office/officeart/2005/8/layout/vList5"/>
    <dgm:cxn modelId="{8EB2D0F0-D1D0-4002-821A-B34B43675B3D}" type="presParOf" srcId="{FC82B3EB-3E3A-4341-9352-723214E055C1}" destId="{9FD5C9AC-A720-4700-9E5C-4CB3F5A0526C}" srcOrd="1" destOrd="0" presId="urn:microsoft.com/office/officeart/2005/8/layout/vList5"/>
    <dgm:cxn modelId="{80E33070-6249-4052-96AB-0C0C85DF308D}" type="presParOf" srcId="{C11F9A0B-F85B-4F6C-B72E-0F78265997F5}" destId="{3F0D2895-E171-46CC-9D2B-0EB7213C6C36}" srcOrd="3" destOrd="0" presId="urn:microsoft.com/office/officeart/2005/8/layout/vList5"/>
    <dgm:cxn modelId="{F1A667E0-3065-47BC-94A8-053B2BAE1F44}" type="presParOf" srcId="{C11F9A0B-F85B-4F6C-B72E-0F78265997F5}" destId="{AF8B3E8F-B20C-43A6-A47A-2912A1E306A7}" srcOrd="4" destOrd="0" presId="urn:microsoft.com/office/officeart/2005/8/layout/vList5"/>
    <dgm:cxn modelId="{6645DD0E-FEA8-405D-9E6F-B04A2307C7FE}" type="presParOf" srcId="{AF8B3E8F-B20C-43A6-A47A-2912A1E306A7}" destId="{FB56F0DE-4644-4B29-BDC9-125D48818B2D}" srcOrd="0" destOrd="0" presId="urn:microsoft.com/office/officeart/2005/8/layout/vList5"/>
    <dgm:cxn modelId="{D29EF0BA-2DD8-47B2-A467-F8B49CF6269B}" type="presParOf" srcId="{AF8B3E8F-B20C-43A6-A47A-2912A1E306A7}" destId="{71BF4F78-87AD-4685-B902-C3C78A4EA1B7}" srcOrd="1" destOrd="0" presId="urn:microsoft.com/office/officeart/2005/8/layout/vList5"/>
    <dgm:cxn modelId="{EAFEC386-1091-4245-B0BF-09D47685220F}" type="presParOf" srcId="{C11F9A0B-F85B-4F6C-B72E-0F78265997F5}" destId="{9A67202F-2AA6-4CE5-AE7E-4529EB4B7ED6}" srcOrd="5" destOrd="0" presId="urn:microsoft.com/office/officeart/2005/8/layout/vList5"/>
    <dgm:cxn modelId="{FC876D82-D26F-4BD9-BF02-7D55DEB29AB4}" type="presParOf" srcId="{C11F9A0B-F85B-4F6C-B72E-0F78265997F5}" destId="{EC373EAD-4E2A-4766-8F5E-69598F64E968}" srcOrd="6" destOrd="0" presId="urn:microsoft.com/office/officeart/2005/8/layout/vList5"/>
    <dgm:cxn modelId="{22A478E7-36DB-4615-94F9-E60A3A715F79}" type="presParOf" srcId="{EC373EAD-4E2A-4766-8F5E-69598F64E968}" destId="{FD7E4B8E-037F-45D9-BC52-D7940C7E814D}" srcOrd="0" destOrd="0" presId="urn:microsoft.com/office/officeart/2005/8/layout/vList5"/>
    <dgm:cxn modelId="{38C495AC-ACE7-4009-927F-51BE7F8DC12E}" type="presParOf" srcId="{EC373EAD-4E2A-4766-8F5E-69598F64E968}" destId="{F5780394-8EF3-466B-B978-A0DD2EAF6130}" srcOrd="1" destOrd="0" presId="urn:microsoft.com/office/officeart/2005/8/layout/vList5"/>
    <dgm:cxn modelId="{7ADEBE57-ED20-437B-960E-DD2BB0796D16}" type="presParOf" srcId="{C11F9A0B-F85B-4F6C-B72E-0F78265997F5}" destId="{6CA6D7C3-0F03-48A0-8015-5AA53D0F7331}" srcOrd="7" destOrd="0" presId="urn:microsoft.com/office/officeart/2005/8/layout/vList5"/>
    <dgm:cxn modelId="{694DFFC8-F5F8-46FA-B92A-77C4C265ECEE}" type="presParOf" srcId="{C11F9A0B-F85B-4F6C-B72E-0F78265997F5}" destId="{49D25A46-12E9-410F-A1C1-6597476A166C}" srcOrd="8" destOrd="0" presId="urn:microsoft.com/office/officeart/2005/8/layout/vList5"/>
    <dgm:cxn modelId="{AD87304A-ACA8-43E8-A092-65015B32C771}" type="presParOf" srcId="{49D25A46-12E9-410F-A1C1-6597476A166C}" destId="{68AD4F72-E6D8-4A9F-8C2B-304F92CF3073}" srcOrd="0" destOrd="0" presId="urn:microsoft.com/office/officeart/2005/8/layout/vList5"/>
    <dgm:cxn modelId="{7E5AFD1E-1CCF-445E-9E08-50FCC0E64D55}" type="presParOf" srcId="{49D25A46-12E9-410F-A1C1-6597476A166C}" destId="{3962CE1D-A7D2-4BF3-8451-DE643B607460}" srcOrd="1" destOrd="0" presId="urn:microsoft.com/office/officeart/2005/8/layout/vList5"/>
    <dgm:cxn modelId="{492E531F-3549-406F-9D0A-9C0CFDC37538}" type="presParOf" srcId="{C11F9A0B-F85B-4F6C-B72E-0F78265997F5}" destId="{7416F935-40D5-4AA9-AE73-02138541AE64}" srcOrd="9" destOrd="0" presId="urn:microsoft.com/office/officeart/2005/8/layout/vList5"/>
    <dgm:cxn modelId="{43AD99F5-784B-4C5B-9A46-DE56B7B79B59}" type="presParOf" srcId="{C11F9A0B-F85B-4F6C-B72E-0F78265997F5}" destId="{04928F53-8411-4C96-8F9C-F2168B28B004}" srcOrd="10" destOrd="0" presId="urn:microsoft.com/office/officeart/2005/8/layout/vList5"/>
    <dgm:cxn modelId="{DE109CCE-805A-4484-8E49-27D27471D67B}" type="presParOf" srcId="{04928F53-8411-4C96-8F9C-F2168B28B004}" destId="{60D3EC0A-073F-48B9-BC5D-4E87DFB5432D}" srcOrd="0" destOrd="0" presId="urn:microsoft.com/office/officeart/2005/8/layout/vList5"/>
    <dgm:cxn modelId="{41A2FBC1-AE9C-4172-B5CB-EB683235C6F5}" type="presParOf" srcId="{04928F53-8411-4C96-8F9C-F2168B28B004}" destId="{0060490A-EA20-4C8B-987A-D2E9D0191BD7}" srcOrd="1" destOrd="0" presId="urn:microsoft.com/office/officeart/2005/8/layout/vList5"/>
    <dgm:cxn modelId="{409706A2-3350-4DCF-81C8-E4C988B817B7}" type="presParOf" srcId="{C11F9A0B-F85B-4F6C-B72E-0F78265997F5}" destId="{FAB70C12-141C-477D-9DA0-8DCC718F6007}" srcOrd="11" destOrd="0" presId="urn:microsoft.com/office/officeart/2005/8/layout/vList5"/>
    <dgm:cxn modelId="{3E7DFF25-2234-4620-A8DB-46800BDE5902}" type="presParOf" srcId="{C11F9A0B-F85B-4F6C-B72E-0F78265997F5}" destId="{CC7E0230-F6C6-44BF-A37A-7E324C2D8577}" srcOrd="12" destOrd="0" presId="urn:microsoft.com/office/officeart/2005/8/layout/vList5"/>
    <dgm:cxn modelId="{93368415-3FEB-4542-B70C-198DBB75CBDF}" type="presParOf" srcId="{CC7E0230-F6C6-44BF-A37A-7E324C2D8577}" destId="{699C2526-6F95-4276-87AE-1E9549D1DFA9}" srcOrd="0" destOrd="0" presId="urn:microsoft.com/office/officeart/2005/8/layout/vList5"/>
    <dgm:cxn modelId="{9EBE7C1E-720F-465B-9E5D-A5580DCD2C95}" type="presParOf" srcId="{CC7E0230-F6C6-44BF-A37A-7E324C2D8577}" destId="{0F69C602-9BE3-44BD-8AF5-6D415D3F1190}" srcOrd="1" destOrd="0" presId="urn:microsoft.com/office/officeart/2005/8/layout/vList5"/>
    <dgm:cxn modelId="{1860943F-68C6-43DF-8D8C-8369BB945B23}" type="presParOf" srcId="{C11F9A0B-F85B-4F6C-B72E-0F78265997F5}" destId="{7175DF92-C409-4A82-AC0E-167E86B1A949}" srcOrd="13" destOrd="0" presId="urn:microsoft.com/office/officeart/2005/8/layout/vList5"/>
    <dgm:cxn modelId="{15DB388A-08FC-4A8A-BD6E-B63A5679442E}" type="presParOf" srcId="{C11F9A0B-F85B-4F6C-B72E-0F78265997F5}" destId="{CB5CF287-A464-403A-A6C5-A79233CF698F}" srcOrd="14" destOrd="0" presId="urn:microsoft.com/office/officeart/2005/8/layout/vList5"/>
    <dgm:cxn modelId="{79E9EEEF-E61D-4336-8F5C-FA6DAF4D17B8}" type="presParOf" srcId="{CB5CF287-A464-403A-A6C5-A79233CF698F}" destId="{A4FF3792-40C2-4CE5-B136-529D5D0C5A88}" srcOrd="0" destOrd="0" presId="urn:microsoft.com/office/officeart/2005/8/layout/vList5"/>
    <dgm:cxn modelId="{8E2E1886-B201-49E6-B2B5-7A24FB4F2C11}" type="presParOf" srcId="{CB5CF287-A464-403A-A6C5-A79233CF698F}" destId="{90312429-0F37-4079-9ACC-06D2B40E42E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445BD0-55BC-4CF1-AF94-EB5E83380A9B}"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26373AD0-ABDB-43BF-8EC7-A38E04DC2AC3}">
      <dgm:prSet custT="1"/>
      <dgm:spPr/>
      <dgm:t>
        <a:bodyPr/>
        <a:lstStyle/>
        <a:p>
          <a:pPr rtl="0"/>
          <a:r>
            <a:rPr lang="zh-CN" sz="2000" u="none" dirty="0">
              <a:latin typeface="+mj-ea"/>
              <a:ea typeface="+mj-ea"/>
            </a:rPr>
            <a:t>树的深度</a:t>
          </a:r>
          <a:endParaRPr lang="en-US" altLang="zh-CN" sz="2000" u="none" dirty="0">
            <a:latin typeface="+mj-ea"/>
            <a:ea typeface="+mj-ea"/>
          </a:endParaRPr>
        </a:p>
        <a:p>
          <a:pPr rtl="0"/>
          <a:r>
            <a:rPr lang="zh-CN" sz="2000" u="none" dirty="0">
              <a:latin typeface="+mj-ea"/>
              <a:ea typeface="+mj-ea"/>
            </a:rPr>
            <a:t>（树高</a:t>
          </a:r>
          <a:r>
            <a:rPr lang="en-US" sz="2000" u="none" dirty="0">
              <a:latin typeface="+mj-ea"/>
              <a:ea typeface="+mj-ea"/>
            </a:rPr>
            <a:t>, </a:t>
          </a:r>
          <a:r>
            <a:rPr kumimoji="1" lang="en-US" sz="2000" b="1" u="none" dirty="0">
              <a:latin typeface="+mj-ea"/>
              <a:ea typeface="+mj-ea"/>
            </a:rPr>
            <a:t>height /depth of a tree</a:t>
          </a:r>
          <a:r>
            <a:rPr lang="en-US" sz="2000" u="none" dirty="0">
              <a:latin typeface="+mj-ea"/>
              <a:ea typeface="+mj-ea"/>
            </a:rPr>
            <a:t> </a:t>
          </a:r>
          <a:r>
            <a:rPr lang="zh-CN" sz="2000" u="none" dirty="0">
              <a:latin typeface="+mj-ea"/>
              <a:ea typeface="+mj-ea"/>
            </a:rPr>
            <a:t>）</a:t>
          </a:r>
        </a:p>
      </dgm:t>
    </dgm:pt>
    <dgm:pt modelId="{AD9EB418-96AB-4138-9933-C2190C4C2941}" type="parTrans" cxnId="{53F9ED1F-C994-4DF0-A86A-5E32A411D379}">
      <dgm:prSet/>
      <dgm:spPr/>
      <dgm:t>
        <a:bodyPr/>
        <a:lstStyle/>
        <a:p>
          <a:endParaRPr lang="zh-CN" altLang="en-US" sz="2000" u="none">
            <a:latin typeface="+mj-ea"/>
            <a:ea typeface="+mj-ea"/>
          </a:endParaRPr>
        </a:p>
      </dgm:t>
    </dgm:pt>
    <dgm:pt modelId="{FD89432B-C84F-4D58-98A0-9F5D26A2FC00}" type="sibTrans" cxnId="{53F9ED1F-C994-4DF0-A86A-5E32A411D379}">
      <dgm:prSet/>
      <dgm:spPr/>
      <dgm:t>
        <a:bodyPr/>
        <a:lstStyle/>
        <a:p>
          <a:endParaRPr lang="zh-CN" altLang="en-US" sz="2000" u="none">
            <a:latin typeface="+mj-ea"/>
            <a:ea typeface="+mj-ea"/>
          </a:endParaRPr>
        </a:p>
      </dgm:t>
    </dgm:pt>
    <dgm:pt modelId="{D758BD8D-AA70-4C88-89F8-8DD062C1512A}">
      <dgm:prSet custT="1"/>
      <dgm:spPr/>
      <dgm:t>
        <a:bodyPr/>
        <a:lstStyle/>
        <a:p>
          <a:pPr rtl="0"/>
          <a:r>
            <a:rPr lang="zh-CN" altLang="en-US" sz="2000" u="none" dirty="0">
              <a:latin typeface="+mj-ea"/>
              <a:ea typeface="+mj-ea"/>
            </a:rPr>
            <a:t>树中结点的最大层次数</a:t>
          </a:r>
        </a:p>
      </dgm:t>
    </dgm:pt>
    <dgm:pt modelId="{BD65E207-D760-43FE-A89C-78F8E08B3AE3}" type="parTrans" cxnId="{24413018-BB84-4C7D-AFBE-BD4841B209E0}">
      <dgm:prSet/>
      <dgm:spPr/>
      <dgm:t>
        <a:bodyPr/>
        <a:lstStyle/>
        <a:p>
          <a:endParaRPr lang="zh-CN" altLang="en-US" sz="2000" u="none">
            <a:latin typeface="+mj-ea"/>
            <a:ea typeface="+mj-ea"/>
          </a:endParaRPr>
        </a:p>
      </dgm:t>
    </dgm:pt>
    <dgm:pt modelId="{6DCDC65A-6E91-44A2-A2A8-1722C52F9B88}" type="sibTrans" cxnId="{24413018-BB84-4C7D-AFBE-BD4841B209E0}">
      <dgm:prSet/>
      <dgm:spPr/>
      <dgm:t>
        <a:bodyPr/>
        <a:lstStyle/>
        <a:p>
          <a:endParaRPr lang="zh-CN" altLang="en-US" sz="2000" u="none">
            <a:latin typeface="+mj-ea"/>
            <a:ea typeface="+mj-ea"/>
          </a:endParaRPr>
        </a:p>
      </dgm:t>
    </dgm:pt>
    <dgm:pt modelId="{D3AFCFF6-E9A0-4ADB-931A-15FE18417A7A}">
      <dgm:prSet custT="1"/>
      <dgm:spPr/>
      <dgm:t>
        <a:bodyPr/>
        <a:lstStyle/>
        <a:p>
          <a:pPr rtl="0"/>
          <a:r>
            <a:rPr lang="zh-CN" altLang="en-US" sz="2000" u="none">
              <a:latin typeface="+mj-ea"/>
              <a:ea typeface="+mj-ea"/>
            </a:rPr>
            <a:t>堂兄弟</a:t>
          </a:r>
        </a:p>
      </dgm:t>
    </dgm:pt>
    <dgm:pt modelId="{668ADC4D-B4D1-4778-9BF2-71F1FA7E815D}" type="parTrans" cxnId="{4E5E02AA-9F94-4354-813F-389D51DF8684}">
      <dgm:prSet/>
      <dgm:spPr/>
      <dgm:t>
        <a:bodyPr/>
        <a:lstStyle/>
        <a:p>
          <a:endParaRPr lang="zh-CN" altLang="en-US" sz="2000" u="none">
            <a:latin typeface="+mj-ea"/>
            <a:ea typeface="+mj-ea"/>
          </a:endParaRPr>
        </a:p>
      </dgm:t>
    </dgm:pt>
    <dgm:pt modelId="{0E3864C5-CF61-4F70-96B9-38B348EF900E}" type="sibTrans" cxnId="{4E5E02AA-9F94-4354-813F-389D51DF8684}">
      <dgm:prSet/>
      <dgm:spPr/>
      <dgm:t>
        <a:bodyPr/>
        <a:lstStyle/>
        <a:p>
          <a:endParaRPr lang="zh-CN" altLang="en-US" sz="2000" u="none">
            <a:latin typeface="+mj-ea"/>
            <a:ea typeface="+mj-ea"/>
          </a:endParaRPr>
        </a:p>
      </dgm:t>
    </dgm:pt>
    <dgm:pt modelId="{4B99957C-4047-4232-8B6B-D8EC7B744E62}">
      <dgm:prSet custT="1"/>
      <dgm:spPr/>
      <dgm:t>
        <a:bodyPr/>
        <a:lstStyle/>
        <a:p>
          <a:pPr rtl="0"/>
          <a:r>
            <a:rPr lang="zh-CN" altLang="en-US" sz="2000" u="none" dirty="0">
              <a:latin typeface="+mj-ea"/>
              <a:ea typeface="+mj-ea"/>
            </a:rPr>
            <a:t>双亲在同一层的结点互称为堂兄弟</a:t>
          </a:r>
        </a:p>
      </dgm:t>
    </dgm:pt>
    <dgm:pt modelId="{1F65BEBE-142C-40DC-BE00-8EF289E80C3D}" type="parTrans" cxnId="{B7898E48-6694-473F-8672-D8811807B38E}">
      <dgm:prSet/>
      <dgm:spPr/>
      <dgm:t>
        <a:bodyPr/>
        <a:lstStyle/>
        <a:p>
          <a:endParaRPr lang="zh-CN" altLang="en-US" sz="2000" u="none">
            <a:latin typeface="+mj-ea"/>
            <a:ea typeface="+mj-ea"/>
          </a:endParaRPr>
        </a:p>
      </dgm:t>
    </dgm:pt>
    <dgm:pt modelId="{860038DD-EFE4-4D7C-8ADD-3D83EA4B40BD}" type="sibTrans" cxnId="{B7898E48-6694-473F-8672-D8811807B38E}">
      <dgm:prSet/>
      <dgm:spPr/>
      <dgm:t>
        <a:bodyPr/>
        <a:lstStyle/>
        <a:p>
          <a:endParaRPr lang="zh-CN" altLang="en-US" sz="2000" u="none">
            <a:latin typeface="+mj-ea"/>
            <a:ea typeface="+mj-ea"/>
          </a:endParaRPr>
        </a:p>
      </dgm:t>
    </dgm:pt>
    <dgm:pt modelId="{2F8A407F-64D1-453A-8E41-50E8BC6E89F9}">
      <dgm:prSet custT="1"/>
      <dgm:spPr/>
      <dgm:t>
        <a:bodyPr/>
        <a:lstStyle/>
        <a:p>
          <a:pPr rtl="0"/>
          <a:r>
            <a:rPr lang="zh-CN" sz="2000" u="none">
              <a:latin typeface="+mj-ea"/>
              <a:ea typeface="+mj-ea"/>
            </a:rPr>
            <a:t>结点的祖先</a:t>
          </a:r>
          <a:r>
            <a:rPr kumimoji="1" lang="en-US" sz="2000" b="1" u="none">
              <a:latin typeface="+mj-ea"/>
              <a:ea typeface="+mj-ea"/>
            </a:rPr>
            <a:t>(ancestors of a node )</a:t>
          </a:r>
          <a:endParaRPr lang="zh-CN" sz="2000" u="none">
            <a:latin typeface="+mj-ea"/>
            <a:ea typeface="+mj-ea"/>
          </a:endParaRPr>
        </a:p>
      </dgm:t>
    </dgm:pt>
    <dgm:pt modelId="{C8316BA2-80F8-41D4-AC43-B4FEA4C41C4A}" type="parTrans" cxnId="{4FD207B7-E735-43B5-885C-9FD39933B8CD}">
      <dgm:prSet/>
      <dgm:spPr/>
      <dgm:t>
        <a:bodyPr/>
        <a:lstStyle/>
        <a:p>
          <a:endParaRPr lang="zh-CN" altLang="en-US" sz="2000" u="none">
            <a:latin typeface="+mj-ea"/>
            <a:ea typeface="+mj-ea"/>
          </a:endParaRPr>
        </a:p>
      </dgm:t>
    </dgm:pt>
    <dgm:pt modelId="{691C487F-AD59-41E3-A17E-885A48B54194}" type="sibTrans" cxnId="{4FD207B7-E735-43B5-885C-9FD39933B8CD}">
      <dgm:prSet/>
      <dgm:spPr/>
      <dgm:t>
        <a:bodyPr/>
        <a:lstStyle/>
        <a:p>
          <a:endParaRPr lang="zh-CN" altLang="en-US" sz="2000" u="none">
            <a:latin typeface="+mj-ea"/>
            <a:ea typeface="+mj-ea"/>
          </a:endParaRPr>
        </a:p>
      </dgm:t>
    </dgm:pt>
    <dgm:pt modelId="{7059492B-D0ED-4B99-BC2E-9232699C5E60}">
      <dgm:prSet custT="1"/>
      <dgm:spPr/>
      <dgm:t>
        <a:bodyPr/>
        <a:lstStyle/>
        <a:p>
          <a:pPr rtl="0"/>
          <a:r>
            <a:rPr lang="zh-CN" altLang="en-US" sz="2000" u="none">
              <a:latin typeface="+mj-ea"/>
              <a:ea typeface="+mj-ea"/>
            </a:rPr>
            <a:t>从根结点到该结点所经分支上的所有结点</a:t>
          </a:r>
        </a:p>
      </dgm:t>
    </dgm:pt>
    <dgm:pt modelId="{B7E785A4-8AF9-48FA-85D3-C183FC612A19}" type="parTrans" cxnId="{5D990809-6C37-4CBD-8736-B7C96AF10D0B}">
      <dgm:prSet/>
      <dgm:spPr/>
      <dgm:t>
        <a:bodyPr/>
        <a:lstStyle/>
        <a:p>
          <a:endParaRPr lang="zh-CN" altLang="en-US" sz="2000" u="none">
            <a:latin typeface="+mj-ea"/>
            <a:ea typeface="+mj-ea"/>
          </a:endParaRPr>
        </a:p>
      </dgm:t>
    </dgm:pt>
    <dgm:pt modelId="{EFB3F49D-F304-4D2B-836E-083F90F1D28E}" type="sibTrans" cxnId="{5D990809-6C37-4CBD-8736-B7C96AF10D0B}">
      <dgm:prSet/>
      <dgm:spPr/>
      <dgm:t>
        <a:bodyPr/>
        <a:lstStyle/>
        <a:p>
          <a:endParaRPr lang="zh-CN" altLang="en-US" sz="2000" u="none">
            <a:latin typeface="+mj-ea"/>
            <a:ea typeface="+mj-ea"/>
          </a:endParaRPr>
        </a:p>
      </dgm:t>
    </dgm:pt>
    <dgm:pt modelId="{72835119-B336-4767-A93A-07B3F2D06DB6}">
      <dgm:prSet custT="1"/>
      <dgm:spPr/>
      <dgm:t>
        <a:bodyPr/>
        <a:lstStyle/>
        <a:p>
          <a:pPr rtl="0"/>
          <a:r>
            <a:rPr lang="zh-CN" sz="2000" u="none">
              <a:latin typeface="+mj-ea"/>
              <a:ea typeface="+mj-ea"/>
            </a:rPr>
            <a:t>结点的子孙</a:t>
          </a:r>
          <a:r>
            <a:rPr kumimoji="1" lang="en-US" sz="2000" b="1" u="none">
              <a:latin typeface="+mj-ea"/>
              <a:ea typeface="+mj-ea"/>
            </a:rPr>
            <a:t>(descendants of a node)</a:t>
          </a:r>
          <a:endParaRPr lang="zh-CN" sz="2000" u="none">
            <a:latin typeface="+mj-ea"/>
            <a:ea typeface="+mj-ea"/>
          </a:endParaRPr>
        </a:p>
      </dgm:t>
    </dgm:pt>
    <dgm:pt modelId="{16F5ACB3-D0CF-45E8-8816-DDA0D277920A}" type="parTrans" cxnId="{8C252C88-6DDB-4012-94E4-99535DE574DB}">
      <dgm:prSet/>
      <dgm:spPr/>
      <dgm:t>
        <a:bodyPr/>
        <a:lstStyle/>
        <a:p>
          <a:endParaRPr lang="zh-CN" altLang="en-US" sz="2000" u="none">
            <a:latin typeface="+mj-ea"/>
            <a:ea typeface="+mj-ea"/>
          </a:endParaRPr>
        </a:p>
      </dgm:t>
    </dgm:pt>
    <dgm:pt modelId="{FC2C12DB-9398-4BB4-A970-222DE9747F8D}" type="sibTrans" cxnId="{8C252C88-6DDB-4012-94E4-99535DE574DB}">
      <dgm:prSet/>
      <dgm:spPr/>
      <dgm:t>
        <a:bodyPr/>
        <a:lstStyle/>
        <a:p>
          <a:endParaRPr lang="zh-CN" altLang="en-US" sz="2000" u="none">
            <a:latin typeface="+mj-ea"/>
            <a:ea typeface="+mj-ea"/>
          </a:endParaRPr>
        </a:p>
      </dgm:t>
    </dgm:pt>
    <dgm:pt modelId="{EA4A5654-2AE0-4562-B9FE-27C811B03A3C}">
      <dgm:prSet custT="1"/>
      <dgm:spPr/>
      <dgm:t>
        <a:bodyPr/>
        <a:lstStyle/>
        <a:p>
          <a:pPr rtl="0"/>
          <a:r>
            <a:rPr lang="zh-CN" altLang="en-US" sz="2000" u="none" dirty="0">
              <a:latin typeface="+mj-ea"/>
              <a:ea typeface="+mj-ea"/>
            </a:rPr>
            <a:t>以某结点为根的子树中任一结点都称之为该结点的子孙</a:t>
          </a:r>
        </a:p>
      </dgm:t>
    </dgm:pt>
    <dgm:pt modelId="{75782B78-E3BA-4046-BC8C-C4BB5A2571A4}" type="parTrans" cxnId="{BF608DC7-2632-4224-A524-24027C832A9E}">
      <dgm:prSet/>
      <dgm:spPr/>
      <dgm:t>
        <a:bodyPr/>
        <a:lstStyle/>
        <a:p>
          <a:endParaRPr lang="zh-CN" altLang="en-US" sz="2000" u="none">
            <a:latin typeface="+mj-ea"/>
            <a:ea typeface="+mj-ea"/>
          </a:endParaRPr>
        </a:p>
      </dgm:t>
    </dgm:pt>
    <dgm:pt modelId="{E6325EE1-7ECA-44F7-B7EE-928020B03DFC}" type="sibTrans" cxnId="{BF608DC7-2632-4224-A524-24027C832A9E}">
      <dgm:prSet/>
      <dgm:spPr/>
      <dgm:t>
        <a:bodyPr/>
        <a:lstStyle/>
        <a:p>
          <a:endParaRPr lang="zh-CN" altLang="en-US" sz="2000" u="none">
            <a:latin typeface="+mj-ea"/>
            <a:ea typeface="+mj-ea"/>
          </a:endParaRPr>
        </a:p>
      </dgm:t>
    </dgm:pt>
    <dgm:pt modelId="{BC4CB580-595A-40EE-8C9A-A1052E3B5A5B}">
      <dgm:prSet custT="1"/>
      <dgm:spPr/>
      <dgm:t>
        <a:bodyPr/>
        <a:lstStyle/>
        <a:p>
          <a:pPr rtl="0"/>
          <a:r>
            <a:rPr lang="zh-CN" altLang="en-US" sz="2000" u="none">
              <a:latin typeface="+mj-ea"/>
              <a:ea typeface="+mj-ea"/>
            </a:rPr>
            <a:t>有序树和无序树</a:t>
          </a:r>
        </a:p>
      </dgm:t>
    </dgm:pt>
    <dgm:pt modelId="{3E1356A5-5177-4781-9FD8-7BC8C0FC6F15}" type="parTrans" cxnId="{6832B0BC-9963-457B-9554-2BD832611F4F}">
      <dgm:prSet/>
      <dgm:spPr/>
      <dgm:t>
        <a:bodyPr/>
        <a:lstStyle/>
        <a:p>
          <a:endParaRPr lang="zh-CN" altLang="en-US" sz="2000" u="none">
            <a:latin typeface="+mj-ea"/>
            <a:ea typeface="+mj-ea"/>
          </a:endParaRPr>
        </a:p>
      </dgm:t>
    </dgm:pt>
    <dgm:pt modelId="{A1AFB62B-BC37-4534-92B6-8BC537CD0319}" type="sibTrans" cxnId="{6832B0BC-9963-457B-9554-2BD832611F4F}">
      <dgm:prSet/>
      <dgm:spPr/>
      <dgm:t>
        <a:bodyPr/>
        <a:lstStyle/>
        <a:p>
          <a:endParaRPr lang="zh-CN" altLang="en-US" sz="2000" u="none">
            <a:latin typeface="+mj-ea"/>
            <a:ea typeface="+mj-ea"/>
          </a:endParaRPr>
        </a:p>
      </dgm:t>
    </dgm:pt>
    <dgm:pt modelId="{89B2966C-0B1C-43E2-B4FC-E657D61C59F3}">
      <dgm:prSet custT="1"/>
      <dgm:spPr/>
      <dgm:t>
        <a:bodyPr/>
        <a:lstStyle/>
        <a:p>
          <a:pPr rtl="0"/>
          <a:r>
            <a:rPr lang="zh-CN" sz="2000" u="none" dirty="0">
              <a:latin typeface="+mj-ea"/>
              <a:ea typeface="+mj-ea"/>
            </a:rPr>
            <a:t>有序树</a:t>
          </a:r>
          <a:r>
            <a:rPr lang="zh-CN" altLang="en-US" sz="2000" u="none" dirty="0">
              <a:latin typeface="+mj-ea"/>
              <a:ea typeface="+mj-ea"/>
            </a:rPr>
            <a:t>：</a:t>
          </a:r>
          <a:r>
            <a:rPr lang="zh-CN" sz="2000" u="none" dirty="0">
              <a:latin typeface="+mj-ea"/>
              <a:ea typeface="+mj-ea"/>
            </a:rPr>
            <a:t>树中各结点的子树从左到右有次序</a:t>
          </a:r>
          <a:r>
            <a:rPr lang="zh-CN" altLang="en-US" sz="2000" u="none" dirty="0">
              <a:latin typeface="+mj-ea"/>
              <a:ea typeface="+mj-ea"/>
            </a:rPr>
            <a:t>，</a:t>
          </a:r>
          <a:r>
            <a:rPr lang="zh-CN" sz="2000" u="none" dirty="0">
              <a:latin typeface="+mj-ea"/>
              <a:ea typeface="+mj-ea"/>
            </a:rPr>
            <a:t>不能互换</a:t>
          </a:r>
        </a:p>
      </dgm:t>
    </dgm:pt>
    <dgm:pt modelId="{B65AA801-9F19-46C3-9890-7A7B705D8A0A}" type="parTrans" cxnId="{98E70AD5-32E8-4E63-AF5B-745CB3BBF4DD}">
      <dgm:prSet/>
      <dgm:spPr/>
      <dgm:t>
        <a:bodyPr/>
        <a:lstStyle/>
        <a:p>
          <a:endParaRPr lang="zh-CN" altLang="en-US" sz="2000" u="none">
            <a:latin typeface="+mj-ea"/>
            <a:ea typeface="+mj-ea"/>
          </a:endParaRPr>
        </a:p>
      </dgm:t>
    </dgm:pt>
    <dgm:pt modelId="{6E00D736-B99B-4578-9E8F-AF1E6A0880A6}" type="sibTrans" cxnId="{98E70AD5-32E8-4E63-AF5B-745CB3BBF4DD}">
      <dgm:prSet/>
      <dgm:spPr/>
      <dgm:t>
        <a:bodyPr/>
        <a:lstStyle/>
        <a:p>
          <a:endParaRPr lang="zh-CN" altLang="en-US" sz="2000" u="none">
            <a:latin typeface="+mj-ea"/>
            <a:ea typeface="+mj-ea"/>
          </a:endParaRPr>
        </a:p>
      </dgm:t>
    </dgm:pt>
    <dgm:pt modelId="{330858D8-B33D-4A9E-A156-D7995F37B5C0}">
      <dgm:prSet custT="1"/>
      <dgm:spPr/>
      <dgm:t>
        <a:bodyPr/>
        <a:lstStyle/>
        <a:p>
          <a:pPr rtl="0"/>
          <a:r>
            <a:rPr lang="zh-CN" sz="2000" u="none">
              <a:latin typeface="+mj-ea"/>
              <a:ea typeface="+mj-ea"/>
            </a:rPr>
            <a:t>森林</a:t>
          </a:r>
          <a:r>
            <a:rPr kumimoji="1" lang="en-US" sz="2000" b="1" u="none">
              <a:latin typeface="+mj-ea"/>
              <a:ea typeface="+mj-ea"/>
            </a:rPr>
            <a:t>(Forest)</a:t>
          </a:r>
          <a:endParaRPr lang="zh-CN" sz="2000" u="none">
            <a:latin typeface="+mj-ea"/>
            <a:ea typeface="+mj-ea"/>
          </a:endParaRPr>
        </a:p>
      </dgm:t>
    </dgm:pt>
    <dgm:pt modelId="{4A721389-70F8-42F8-8F19-67279C4748DC}" type="parTrans" cxnId="{39C917F8-2BF6-4C3C-99B9-103A78B83D05}">
      <dgm:prSet/>
      <dgm:spPr/>
      <dgm:t>
        <a:bodyPr/>
        <a:lstStyle/>
        <a:p>
          <a:endParaRPr lang="zh-CN" altLang="en-US" sz="2000" u="none">
            <a:latin typeface="+mj-ea"/>
            <a:ea typeface="+mj-ea"/>
          </a:endParaRPr>
        </a:p>
      </dgm:t>
    </dgm:pt>
    <dgm:pt modelId="{72F6BC48-AEB7-41FB-9994-D69E2B35CE4B}" type="sibTrans" cxnId="{39C917F8-2BF6-4C3C-99B9-103A78B83D05}">
      <dgm:prSet/>
      <dgm:spPr/>
      <dgm:t>
        <a:bodyPr/>
        <a:lstStyle/>
        <a:p>
          <a:endParaRPr lang="zh-CN" altLang="en-US" sz="2000" u="none">
            <a:latin typeface="+mj-ea"/>
            <a:ea typeface="+mj-ea"/>
          </a:endParaRPr>
        </a:p>
      </dgm:t>
    </dgm:pt>
    <dgm:pt modelId="{DB3302FD-3017-42BF-A384-BAA36EC1F781}">
      <dgm:prSet custT="1"/>
      <dgm:spPr/>
      <dgm:t>
        <a:bodyPr/>
        <a:lstStyle/>
        <a:p>
          <a:pPr rtl="0"/>
          <a:r>
            <a:rPr lang="en-US" sz="2000" u="none">
              <a:latin typeface="+mj-ea"/>
              <a:ea typeface="+mj-ea"/>
            </a:rPr>
            <a:t>m(m</a:t>
          </a:r>
          <a:r>
            <a:rPr lang="en-US" sz="2000" u="none">
              <a:latin typeface="+mj-ea"/>
              <a:ea typeface="+mj-ea"/>
              <a:sym typeface="Symbol" panose="05050102010706020507" pitchFamily="18" charset="2"/>
            </a:rPr>
            <a:t></a:t>
          </a:r>
          <a:r>
            <a:rPr lang="en-US" sz="2000" u="none">
              <a:latin typeface="+mj-ea"/>
              <a:ea typeface="+mj-ea"/>
            </a:rPr>
            <a:t>0)</a:t>
          </a:r>
          <a:r>
            <a:rPr lang="zh-CN" sz="2000" u="none">
              <a:latin typeface="+mj-ea"/>
              <a:ea typeface="+mj-ea"/>
            </a:rPr>
            <a:t>棵互不相交的树构成的集合</a:t>
          </a:r>
        </a:p>
      </dgm:t>
    </dgm:pt>
    <dgm:pt modelId="{FCA6DD0D-010B-4FE6-A9B1-92F7868040E1}" type="parTrans" cxnId="{202A0510-646A-4084-AFE2-82999DADDD9C}">
      <dgm:prSet/>
      <dgm:spPr/>
      <dgm:t>
        <a:bodyPr/>
        <a:lstStyle/>
        <a:p>
          <a:endParaRPr lang="zh-CN" altLang="en-US" sz="2000" u="none">
            <a:latin typeface="+mj-ea"/>
            <a:ea typeface="+mj-ea"/>
          </a:endParaRPr>
        </a:p>
      </dgm:t>
    </dgm:pt>
    <dgm:pt modelId="{B340232F-2BD9-4616-B78E-84148A6177B5}" type="sibTrans" cxnId="{202A0510-646A-4084-AFE2-82999DADDD9C}">
      <dgm:prSet/>
      <dgm:spPr/>
      <dgm:t>
        <a:bodyPr/>
        <a:lstStyle/>
        <a:p>
          <a:endParaRPr lang="zh-CN" altLang="en-US" sz="2000" u="none">
            <a:latin typeface="+mj-ea"/>
            <a:ea typeface="+mj-ea"/>
          </a:endParaRPr>
        </a:p>
      </dgm:t>
    </dgm:pt>
    <dgm:pt modelId="{2FD0DFB2-300D-4B90-89E3-5C2442E45C25}">
      <dgm:prSet custT="1"/>
      <dgm:spPr/>
      <dgm:t>
        <a:bodyPr/>
        <a:lstStyle/>
        <a:p>
          <a:pPr rtl="0"/>
          <a:r>
            <a:rPr lang="zh-CN" sz="2000" u="none" dirty="0">
              <a:latin typeface="+mj-ea"/>
              <a:ea typeface="+mj-ea"/>
            </a:rPr>
            <a:t>无序树</a:t>
          </a:r>
        </a:p>
      </dgm:t>
    </dgm:pt>
    <dgm:pt modelId="{72A513D5-5033-45EF-A556-81049BA9DD22}" type="parTrans" cxnId="{24EA13E5-D37D-4091-AE68-B6071D6F81A6}">
      <dgm:prSet/>
      <dgm:spPr/>
      <dgm:t>
        <a:bodyPr/>
        <a:lstStyle/>
        <a:p>
          <a:endParaRPr lang="zh-CN" altLang="en-US" u="none"/>
        </a:p>
      </dgm:t>
    </dgm:pt>
    <dgm:pt modelId="{882B7E2D-F7BE-4EBA-9A3E-6B4F2A728504}" type="sibTrans" cxnId="{24EA13E5-D37D-4091-AE68-B6071D6F81A6}">
      <dgm:prSet/>
      <dgm:spPr/>
      <dgm:t>
        <a:bodyPr/>
        <a:lstStyle/>
        <a:p>
          <a:endParaRPr lang="zh-CN" altLang="en-US" u="none"/>
        </a:p>
      </dgm:t>
    </dgm:pt>
    <dgm:pt modelId="{D8D71B51-746A-4FA0-B544-1FEC6A792E54}" type="pres">
      <dgm:prSet presAssocID="{7B445BD0-55BC-4CF1-AF94-EB5E83380A9B}" presName="Name0" presStyleCnt="0">
        <dgm:presLayoutVars>
          <dgm:dir/>
          <dgm:animLvl val="lvl"/>
          <dgm:resizeHandles val="exact"/>
        </dgm:presLayoutVars>
      </dgm:prSet>
      <dgm:spPr/>
      <dgm:t>
        <a:bodyPr/>
        <a:lstStyle/>
        <a:p>
          <a:endParaRPr lang="zh-CN" altLang="en-US"/>
        </a:p>
      </dgm:t>
    </dgm:pt>
    <dgm:pt modelId="{E900C266-DF17-4350-A937-608FE9940480}" type="pres">
      <dgm:prSet presAssocID="{26373AD0-ABDB-43BF-8EC7-A38E04DC2AC3}" presName="linNode" presStyleCnt="0"/>
      <dgm:spPr/>
    </dgm:pt>
    <dgm:pt modelId="{793E030C-22E2-48E6-A26B-206C381DFC5B}" type="pres">
      <dgm:prSet presAssocID="{26373AD0-ABDB-43BF-8EC7-A38E04DC2AC3}" presName="parentText" presStyleLbl="node1" presStyleIdx="0" presStyleCnt="6">
        <dgm:presLayoutVars>
          <dgm:chMax val="1"/>
          <dgm:bulletEnabled val="1"/>
        </dgm:presLayoutVars>
      </dgm:prSet>
      <dgm:spPr/>
      <dgm:t>
        <a:bodyPr/>
        <a:lstStyle/>
        <a:p>
          <a:endParaRPr lang="zh-CN" altLang="en-US"/>
        </a:p>
      </dgm:t>
    </dgm:pt>
    <dgm:pt modelId="{CA47F067-8D02-4951-B09E-54AB7D7E5829}" type="pres">
      <dgm:prSet presAssocID="{26373AD0-ABDB-43BF-8EC7-A38E04DC2AC3}" presName="descendantText" presStyleLbl="alignAccFollowNode1" presStyleIdx="0" presStyleCnt="6">
        <dgm:presLayoutVars>
          <dgm:bulletEnabled val="1"/>
        </dgm:presLayoutVars>
      </dgm:prSet>
      <dgm:spPr/>
      <dgm:t>
        <a:bodyPr/>
        <a:lstStyle/>
        <a:p>
          <a:endParaRPr lang="zh-CN" altLang="en-US"/>
        </a:p>
      </dgm:t>
    </dgm:pt>
    <dgm:pt modelId="{23C4953D-5B41-4019-9419-43A9560CA9E4}" type="pres">
      <dgm:prSet presAssocID="{FD89432B-C84F-4D58-98A0-9F5D26A2FC00}" presName="sp" presStyleCnt="0"/>
      <dgm:spPr/>
    </dgm:pt>
    <dgm:pt modelId="{7B6B01C9-3B06-4F94-8B8D-938D26C18817}" type="pres">
      <dgm:prSet presAssocID="{D3AFCFF6-E9A0-4ADB-931A-15FE18417A7A}" presName="linNode" presStyleCnt="0"/>
      <dgm:spPr/>
    </dgm:pt>
    <dgm:pt modelId="{7477D4F4-649F-47CB-AF0C-0216E072376B}" type="pres">
      <dgm:prSet presAssocID="{D3AFCFF6-E9A0-4ADB-931A-15FE18417A7A}" presName="parentText" presStyleLbl="node1" presStyleIdx="1" presStyleCnt="6">
        <dgm:presLayoutVars>
          <dgm:chMax val="1"/>
          <dgm:bulletEnabled val="1"/>
        </dgm:presLayoutVars>
      </dgm:prSet>
      <dgm:spPr/>
      <dgm:t>
        <a:bodyPr/>
        <a:lstStyle/>
        <a:p>
          <a:endParaRPr lang="zh-CN" altLang="en-US"/>
        </a:p>
      </dgm:t>
    </dgm:pt>
    <dgm:pt modelId="{29B12680-AB3F-4AF0-8DCC-48C61709C9D3}" type="pres">
      <dgm:prSet presAssocID="{D3AFCFF6-E9A0-4ADB-931A-15FE18417A7A}" presName="descendantText" presStyleLbl="alignAccFollowNode1" presStyleIdx="1" presStyleCnt="6">
        <dgm:presLayoutVars>
          <dgm:bulletEnabled val="1"/>
        </dgm:presLayoutVars>
      </dgm:prSet>
      <dgm:spPr/>
      <dgm:t>
        <a:bodyPr/>
        <a:lstStyle/>
        <a:p>
          <a:endParaRPr lang="zh-CN" altLang="en-US"/>
        </a:p>
      </dgm:t>
    </dgm:pt>
    <dgm:pt modelId="{1BDC8F40-479F-49D6-B8E1-DB5E18E0C2F6}" type="pres">
      <dgm:prSet presAssocID="{0E3864C5-CF61-4F70-96B9-38B348EF900E}" presName="sp" presStyleCnt="0"/>
      <dgm:spPr/>
    </dgm:pt>
    <dgm:pt modelId="{754798BE-E3E3-4AC6-9802-A4233C14DDA9}" type="pres">
      <dgm:prSet presAssocID="{2F8A407F-64D1-453A-8E41-50E8BC6E89F9}" presName="linNode" presStyleCnt="0"/>
      <dgm:spPr/>
    </dgm:pt>
    <dgm:pt modelId="{A4C87812-123A-4B37-B700-65F3823B9852}" type="pres">
      <dgm:prSet presAssocID="{2F8A407F-64D1-453A-8E41-50E8BC6E89F9}" presName="parentText" presStyleLbl="node1" presStyleIdx="2" presStyleCnt="6">
        <dgm:presLayoutVars>
          <dgm:chMax val="1"/>
          <dgm:bulletEnabled val="1"/>
        </dgm:presLayoutVars>
      </dgm:prSet>
      <dgm:spPr/>
      <dgm:t>
        <a:bodyPr/>
        <a:lstStyle/>
        <a:p>
          <a:endParaRPr lang="zh-CN" altLang="en-US"/>
        </a:p>
      </dgm:t>
    </dgm:pt>
    <dgm:pt modelId="{1EF06146-C38C-4B2A-8973-DA8D77A69AE9}" type="pres">
      <dgm:prSet presAssocID="{2F8A407F-64D1-453A-8E41-50E8BC6E89F9}" presName="descendantText" presStyleLbl="alignAccFollowNode1" presStyleIdx="2" presStyleCnt="6">
        <dgm:presLayoutVars>
          <dgm:bulletEnabled val="1"/>
        </dgm:presLayoutVars>
      </dgm:prSet>
      <dgm:spPr/>
      <dgm:t>
        <a:bodyPr/>
        <a:lstStyle/>
        <a:p>
          <a:endParaRPr lang="zh-CN" altLang="en-US"/>
        </a:p>
      </dgm:t>
    </dgm:pt>
    <dgm:pt modelId="{9410316C-3751-4712-AC26-B05290A26A78}" type="pres">
      <dgm:prSet presAssocID="{691C487F-AD59-41E3-A17E-885A48B54194}" presName="sp" presStyleCnt="0"/>
      <dgm:spPr/>
    </dgm:pt>
    <dgm:pt modelId="{B9DFD49E-60C5-4E22-977F-5A7A9131C6F4}" type="pres">
      <dgm:prSet presAssocID="{72835119-B336-4767-A93A-07B3F2D06DB6}" presName="linNode" presStyleCnt="0"/>
      <dgm:spPr/>
    </dgm:pt>
    <dgm:pt modelId="{44B692FB-0EB1-4849-B4DC-EB99D57D669E}" type="pres">
      <dgm:prSet presAssocID="{72835119-B336-4767-A93A-07B3F2D06DB6}" presName="parentText" presStyleLbl="node1" presStyleIdx="3" presStyleCnt="6">
        <dgm:presLayoutVars>
          <dgm:chMax val="1"/>
          <dgm:bulletEnabled val="1"/>
        </dgm:presLayoutVars>
      </dgm:prSet>
      <dgm:spPr/>
      <dgm:t>
        <a:bodyPr/>
        <a:lstStyle/>
        <a:p>
          <a:endParaRPr lang="zh-CN" altLang="en-US"/>
        </a:p>
      </dgm:t>
    </dgm:pt>
    <dgm:pt modelId="{7D6C36D0-F206-4E31-A331-A39A7C0077A9}" type="pres">
      <dgm:prSet presAssocID="{72835119-B336-4767-A93A-07B3F2D06DB6}" presName="descendantText" presStyleLbl="alignAccFollowNode1" presStyleIdx="3" presStyleCnt="6">
        <dgm:presLayoutVars>
          <dgm:bulletEnabled val="1"/>
        </dgm:presLayoutVars>
      </dgm:prSet>
      <dgm:spPr/>
      <dgm:t>
        <a:bodyPr/>
        <a:lstStyle/>
        <a:p>
          <a:endParaRPr lang="zh-CN" altLang="en-US"/>
        </a:p>
      </dgm:t>
    </dgm:pt>
    <dgm:pt modelId="{D7A29FC9-4074-417C-AC0C-D666D8869A48}" type="pres">
      <dgm:prSet presAssocID="{FC2C12DB-9398-4BB4-A970-222DE9747F8D}" presName="sp" presStyleCnt="0"/>
      <dgm:spPr/>
    </dgm:pt>
    <dgm:pt modelId="{6AAE34CE-FF23-46DB-BB6B-341D46F8216B}" type="pres">
      <dgm:prSet presAssocID="{BC4CB580-595A-40EE-8C9A-A1052E3B5A5B}" presName="linNode" presStyleCnt="0"/>
      <dgm:spPr/>
    </dgm:pt>
    <dgm:pt modelId="{1A090808-BAA6-4C77-BE42-7F3A8AFCFB88}" type="pres">
      <dgm:prSet presAssocID="{BC4CB580-595A-40EE-8C9A-A1052E3B5A5B}" presName="parentText" presStyleLbl="node1" presStyleIdx="4" presStyleCnt="6">
        <dgm:presLayoutVars>
          <dgm:chMax val="1"/>
          <dgm:bulletEnabled val="1"/>
        </dgm:presLayoutVars>
      </dgm:prSet>
      <dgm:spPr/>
      <dgm:t>
        <a:bodyPr/>
        <a:lstStyle/>
        <a:p>
          <a:endParaRPr lang="zh-CN" altLang="en-US"/>
        </a:p>
      </dgm:t>
    </dgm:pt>
    <dgm:pt modelId="{72511839-C747-447A-B7DE-F8D91A509FA1}" type="pres">
      <dgm:prSet presAssocID="{BC4CB580-595A-40EE-8C9A-A1052E3B5A5B}" presName="descendantText" presStyleLbl="alignAccFollowNode1" presStyleIdx="4" presStyleCnt="6">
        <dgm:presLayoutVars>
          <dgm:bulletEnabled val="1"/>
        </dgm:presLayoutVars>
      </dgm:prSet>
      <dgm:spPr/>
      <dgm:t>
        <a:bodyPr/>
        <a:lstStyle/>
        <a:p>
          <a:endParaRPr lang="zh-CN" altLang="en-US"/>
        </a:p>
      </dgm:t>
    </dgm:pt>
    <dgm:pt modelId="{440A4F09-0931-4211-A7B7-9C0368364A50}" type="pres">
      <dgm:prSet presAssocID="{A1AFB62B-BC37-4534-92B6-8BC537CD0319}" presName="sp" presStyleCnt="0"/>
      <dgm:spPr/>
    </dgm:pt>
    <dgm:pt modelId="{5E3C845A-44D9-4725-A715-AC513E046CF4}" type="pres">
      <dgm:prSet presAssocID="{330858D8-B33D-4A9E-A156-D7995F37B5C0}" presName="linNode" presStyleCnt="0"/>
      <dgm:spPr/>
    </dgm:pt>
    <dgm:pt modelId="{AEF029AA-290A-4E54-A1CE-D139A8B4A7C0}" type="pres">
      <dgm:prSet presAssocID="{330858D8-B33D-4A9E-A156-D7995F37B5C0}" presName="parentText" presStyleLbl="node1" presStyleIdx="5" presStyleCnt="6">
        <dgm:presLayoutVars>
          <dgm:chMax val="1"/>
          <dgm:bulletEnabled val="1"/>
        </dgm:presLayoutVars>
      </dgm:prSet>
      <dgm:spPr/>
      <dgm:t>
        <a:bodyPr/>
        <a:lstStyle/>
        <a:p>
          <a:endParaRPr lang="zh-CN" altLang="en-US"/>
        </a:p>
      </dgm:t>
    </dgm:pt>
    <dgm:pt modelId="{4433EA65-7563-4BB6-B14B-A360AB6AE466}" type="pres">
      <dgm:prSet presAssocID="{330858D8-B33D-4A9E-A156-D7995F37B5C0}" presName="descendantText" presStyleLbl="alignAccFollowNode1" presStyleIdx="5" presStyleCnt="6">
        <dgm:presLayoutVars>
          <dgm:bulletEnabled val="1"/>
        </dgm:presLayoutVars>
      </dgm:prSet>
      <dgm:spPr/>
      <dgm:t>
        <a:bodyPr/>
        <a:lstStyle/>
        <a:p>
          <a:endParaRPr lang="zh-CN" altLang="en-US"/>
        </a:p>
      </dgm:t>
    </dgm:pt>
  </dgm:ptLst>
  <dgm:cxnLst>
    <dgm:cxn modelId="{E44CFAEF-8D22-45F8-9FC8-D52E8F2CD0BE}" type="presOf" srcId="{D758BD8D-AA70-4C88-89F8-8DD062C1512A}" destId="{CA47F067-8D02-4951-B09E-54AB7D7E5829}" srcOrd="0" destOrd="0" presId="urn:microsoft.com/office/officeart/2005/8/layout/vList5"/>
    <dgm:cxn modelId="{39C917F8-2BF6-4C3C-99B9-103A78B83D05}" srcId="{7B445BD0-55BC-4CF1-AF94-EB5E83380A9B}" destId="{330858D8-B33D-4A9E-A156-D7995F37B5C0}" srcOrd="5" destOrd="0" parTransId="{4A721389-70F8-42F8-8F19-67279C4748DC}" sibTransId="{72F6BC48-AEB7-41FB-9994-D69E2B35CE4B}"/>
    <dgm:cxn modelId="{12D73509-E087-4628-9997-D4BA98274126}" type="presOf" srcId="{89B2966C-0B1C-43E2-B4FC-E657D61C59F3}" destId="{72511839-C747-447A-B7DE-F8D91A509FA1}" srcOrd="0" destOrd="0" presId="urn:microsoft.com/office/officeart/2005/8/layout/vList5"/>
    <dgm:cxn modelId="{B4A9AB82-9928-4873-A266-CF8B2016245A}" type="presOf" srcId="{2F8A407F-64D1-453A-8E41-50E8BC6E89F9}" destId="{A4C87812-123A-4B37-B700-65F3823B9852}" srcOrd="0" destOrd="0" presId="urn:microsoft.com/office/officeart/2005/8/layout/vList5"/>
    <dgm:cxn modelId="{96E38703-2F09-4DF6-B970-9CB09BD14C1B}" type="presOf" srcId="{BC4CB580-595A-40EE-8C9A-A1052E3B5A5B}" destId="{1A090808-BAA6-4C77-BE42-7F3A8AFCFB88}" srcOrd="0" destOrd="0" presId="urn:microsoft.com/office/officeart/2005/8/layout/vList5"/>
    <dgm:cxn modelId="{BF608DC7-2632-4224-A524-24027C832A9E}" srcId="{72835119-B336-4767-A93A-07B3F2D06DB6}" destId="{EA4A5654-2AE0-4562-B9FE-27C811B03A3C}" srcOrd="0" destOrd="0" parTransId="{75782B78-E3BA-4046-BC8C-C4BB5A2571A4}" sibTransId="{E6325EE1-7ECA-44F7-B7EE-928020B03DFC}"/>
    <dgm:cxn modelId="{26126BA5-C13B-464E-9558-B8FDF1D04BE7}" type="presOf" srcId="{2FD0DFB2-300D-4B90-89E3-5C2442E45C25}" destId="{72511839-C747-447A-B7DE-F8D91A509FA1}" srcOrd="0" destOrd="1" presId="urn:microsoft.com/office/officeart/2005/8/layout/vList5"/>
    <dgm:cxn modelId="{4E5E02AA-9F94-4354-813F-389D51DF8684}" srcId="{7B445BD0-55BC-4CF1-AF94-EB5E83380A9B}" destId="{D3AFCFF6-E9A0-4ADB-931A-15FE18417A7A}" srcOrd="1" destOrd="0" parTransId="{668ADC4D-B4D1-4778-9BF2-71F1FA7E815D}" sibTransId="{0E3864C5-CF61-4F70-96B9-38B348EF900E}"/>
    <dgm:cxn modelId="{24EA13E5-D37D-4091-AE68-B6071D6F81A6}" srcId="{BC4CB580-595A-40EE-8C9A-A1052E3B5A5B}" destId="{2FD0DFB2-300D-4B90-89E3-5C2442E45C25}" srcOrd="1" destOrd="0" parTransId="{72A513D5-5033-45EF-A556-81049BA9DD22}" sibTransId="{882B7E2D-F7BE-4EBA-9A3E-6B4F2A728504}"/>
    <dgm:cxn modelId="{60C997CD-9344-4920-AEA5-FE9D1BDB89FE}" type="presOf" srcId="{26373AD0-ABDB-43BF-8EC7-A38E04DC2AC3}" destId="{793E030C-22E2-48E6-A26B-206C381DFC5B}" srcOrd="0" destOrd="0" presId="urn:microsoft.com/office/officeart/2005/8/layout/vList5"/>
    <dgm:cxn modelId="{81A0BBFE-D6F8-41D4-9350-4A079A77C4B8}" type="presOf" srcId="{72835119-B336-4767-A93A-07B3F2D06DB6}" destId="{44B692FB-0EB1-4849-B4DC-EB99D57D669E}" srcOrd="0" destOrd="0" presId="urn:microsoft.com/office/officeart/2005/8/layout/vList5"/>
    <dgm:cxn modelId="{25AF0DB0-8378-46E7-B455-BCAB6BF782A4}" type="presOf" srcId="{DB3302FD-3017-42BF-A384-BAA36EC1F781}" destId="{4433EA65-7563-4BB6-B14B-A360AB6AE466}" srcOrd="0" destOrd="0" presId="urn:microsoft.com/office/officeart/2005/8/layout/vList5"/>
    <dgm:cxn modelId="{24413018-BB84-4C7D-AFBE-BD4841B209E0}" srcId="{26373AD0-ABDB-43BF-8EC7-A38E04DC2AC3}" destId="{D758BD8D-AA70-4C88-89F8-8DD062C1512A}" srcOrd="0" destOrd="0" parTransId="{BD65E207-D760-43FE-A89C-78F8E08B3AE3}" sibTransId="{6DCDC65A-6E91-44A2-A2A8-1722C52F9B88}"/>
    <dgm:cxn modelId="{53F9ED1F-C994-4DF0-A86A-5E32A411D379}" srcId="{7B445BD0-55BC-4CF1-AF94-EB5E83380A9B}" destId="{26373AD0-ABDB-43BF-8EC7-A38E04DC2AC3}" srcOrd="0" destOrd="0" parTransId="{AD9EB418-96AB-4138-9933-C2190C4C2941}" sibTransId="{FD89432B-C84F-4D58-98A0-9F5D26A2FC00}"/>
    <dgm:cxn modelId="{839BC1F0-4780-4219-BE05-929248A6F931}" type="presOf" srcId="{D3AFCFF6-E9A0-4ADB-931A-15FE18417A7A}" destId="{7477D4F4-649F-47CB-AF0C-0216E072376B}" srcOrd="0" destOrd="0" presId="urn:microsoft.com/office/officeart/2005/8/layout/vList5"/>
    <dgm:cxn modelId="{8C252C88-6DDB-4012-94E4-99535DE574DB}" srcId="{7B445BD0-55BC-4CF1-AF94-EB5E83380A9B}" destId="{72835119-B336-4767-A93A-07B3F2D06DB6}" srcOrd="3" destOrd="0" parTransId="{16F5ACB3-D0CF-45E8-8816-DDA0D277920A}" sibTransId="{FC2C12DB-9398-4BB4-A970-222DE9747F8D}"/>
    <dgm:cxn modelId="{14EB081B-5563-45AB-A748-30E69958B19A}" type="presOf" srcId="{4B99957C-4047-4232-8B6B-D8EC7B744E62}" destId="{29B12680-AB3F-4AF0-8DCC-48C61709C9D3}" srcOrd="0" destOrd="0" presId="urn:microsoft.com/office/officeart/2005/8/layout/vList5"/>
    <dgm:cxn modelId="{4FD207B7-E735-43B5-885C-9FD39933B8CD}" srcId="{7B445BD0-55BC-4CF1-AF94-EB5E83380A9B}" destId="{2F8A407F-64D1-453A-8E41-50E8BC6E89F9}" srcOrd="2" destOrd="0" parTransId="{C8316BA2-80F8-41D4-AC43-B4FEA4C41C4A}" sibTransId="{691C487F-AD59-41E3-A17E-885A48B54194}"/>
    <dgm:cxn modelId="{202A0510-646A-4084-AFE2-82999DADDD9C}" srcId="{330858D8-B33D-4A9E-A156-D7995F37B5C0}" destId="{DB3302FD-3017-42BF-A384-BAA36EC1F781}" srcOrd="0" destOrd="0" parTransId="{FCA6DD0D-010B-4FE6-A9B1-92F7868040E1}" sibTransId="{B340232F-2BD9-4616-B78E-84148A6177B5}"/>
    <dgm:cxn modelId="{1B9C188F-E6FA-4592-8332-F00B43E824C4}" type="presOf" srcId="{7059492B-D0ED-4B99-BC2E-9232699C5E60}" destId="{1EF06146-C38C-4B2A-8973-DA8D77A69AE9}" srcOrd="0" destOrd="0" presId="urn:microsoft.com/office/officeart/2005/8/layout/vList5"/>
    <dgm:cxn modelId="{B7898E48-6694-473F-8672-D8811807B38E}" srcId="{D3AFCFF6-E9A0-4ADB-931A-15FE18417A7A}" destId="{4B99957C-4047-4232-8B6B-D8EC7B744E62}" srcOrd="0" destOrd="0" parTransId="{1F65BEBE-142C-40DC-BE00-8EF289E80C3D}" sibTransId="{860038DD-EFE4-4D7C-8ADD-3D83EA4B40BD}"/>
    <dgm:cxn modelId="{5D990809-6C37-4CBD-8736-B7C96AF10D0B}" srcId="{2F8A407F-64D1-453A-8E41-50E8BC6E89F9}" destId="{7059492B-D0ED-4B99-BC2E-9232699C5E60}" srcOrd="0" destOrd="0" parTransId="{B7E785A4-8AF9-48FA-85D3-C183FC612A19}" sibTransId="{EFB3F49D-F304-4D2B-836E-083F90F1D28E}"/>
    <dgm:cxn modelId="{98E70AD5-32E8-4E63-AF5B-745CB3BBF4DD}" srcId="{BC4CB580-595A-40EE-8C9A-A1052E3B5A5B}" destId="{89B2966C-0B1C-43E2-B4FC-E657D61C59F3}" srcOrd="0" destOrd="0" parTransId="{B65AA801-9F19-46C3-9890-7A7B705D8A0A}" sibTransId="{6E00D736-B99B-4578-9E8F-AF1E6A0880A6}"/>
    <dgm:cxn modelId="{6832B0BC-9963-457B-9554-2BD832611F4F}" srcId="{7B445BD0-55BC-4CF1-AF94-EB5E83380A9B}" destId="{BC4CB580-595A-40EE-8C9A-A1052E3B5A5B}" srcOrd="4" destOrd="0" parTransId="{3E1356A5-5177-4781-9FD8-7BC8C0FC6F15}" sibTransId="{A1AFB62B-BC37-4534-92B6-8BC537CD0319}"/>
    <dgm:cxn modelId="{4D96B5CA-3BA8-485F-A945-139564F318E7}" type="presOf" srcId="{7B445BD0-55BC-4CF1-AF94-EB5E83380A9B}" destId="{D8D71B51-746A-4FA0-B544-1FEC6A792E54}" srcOrd="0" destOrd="0" presId="urn:microsoft.com/office/officeart/2005/8/layout/vList5"/>
    <dgm:cxn modelId="{C0C2646D-15ED-4B10-96CC-C571E0B3F91B}" type="presOf" srcId="{EA4A5654-2AE0-4562-B9FE-27C811B03A3C}" destId="{7D6C36D0-F206-4E31-A331-A39A7C0077A9}" srcOrd="0" destOrd="0" presId="urn:microsoft.com/office/officeart/2005/8/layout/vList5"/>
    <dgm:cxn modelId="{65BDDD04-EEFE-4AF8-89FF-BD7678451A5D}" type="presOf" srcId="{330858D8-B33D-4A9E-A156-D7995F37B5C0}" destId="{AEF029AA-290A-4E54-A1CE-D139A8B4A7C0}" srcOrd="0" destOrd="0" presId="urn:microsoft.com/office/officeart/2005/8/layout/vList5"/>
    <dgm:cxn modelId="{F1C4695C-C6DB-41F5-AAC6-F98767EA6C65}" type="presParOf" srcId="{D8D71B51-746A-4FA0-B544-1FEC6A792E54}" destId="{E900C266-DF17-4350-A937-608FE9940480}" srcOrd="0" destOrd="0" presId="urn:microsoft.com/office/officeart/2005/8/layout/vList5"/>
    <dgm:cxn modelId="{961A4EE6-776A-4BDC-81F6-B5AAE2486AC6}" type="presParOf" srcId="{E900C266-DF17-4350-A937-608FE9940480}" destId="{793E030C-22E2-48E6-A26B-206C381DFC5B}" srcOrd="0" destOrd="0" presId="urn:microsoft.com/office/officeart/2005/8/layout/vList5"/>
    <dgm:cxn modelId="{309D31E2-E35F-467D-8F9D-2C7D1CD6D8D3}" type="presParOf" srcId="{E900C266-DF17-4350-A937-608FE9940480}" destId="{CA47F067-8D02-4951-B09E-54AB7D7E5829}" srcOrd="1" destOrd="0" presId="urn:microsoft.com/office/officeart/2005/8/layout/vList5"/>
    <dgm:cxn modelId="{E0A453F0-C4D0-49AD-A0C9-83C981FE6AB3}" type="presParOf" srcId="{D8D71B51-746A-4FA0-B544-1FEC6A792E54}" destId="{23C4953D-5B41-4019-9419-43A9560CA9E4}" srcOrd="1" destOrd="0" presId="urn:microsoft.com/office/officeart/2005/8/layout/vList5"/>
    <dgm:cxn modelId="{07D5F8C1-B631-46B6-8D6F-F7C780D2E3F8}" type="presParOf" srcId="{D8D71B51-746A-4FA0-B544-1FEC6A792E54}" destId="{7B6B01C9-3B06-4F94-8B8D-938D26C18817}" srcOrd="2" destOrd="0" presId="urn:microsoft.com/office/officeart/2005/8/layout/vList5"/>
    <dgm:cxn modelId="{AC5DCD81-5CEC-4F7E-A1C2-6AB706AFA037}" type="presParOf" srcId="{7B6B01C9-3B06-4F94-8B8D-938D26C18817}" destId="{7477D4F4-649F-47CB-AF0C-0216E072376B}" srcOrd="0" destOrd="0" presId="urn:microsoft.com/office/officeart/2005/8/layout/vList5"/>
    <dgm:cxn modelId="{E0870C19-8CA0-4972-9A21-34E63B8C11FC}" type="presParOf" srcId="{7B6B01C9-3B06-4F94-8B8D-938D26C18817}" destId="{29B12680-AB3F-4AF0-8DCC-48C61709C9D3}" srcOrd="1" destOrd="0" presId="urn:microsoft.com/office/officeart/2005/8/layout/vList5"/>
    <dgm:cxn modelId="{D3E5819A-6B68-47FB-9806-FADA22456481}" type="presParOf" srcId="{D8D71B51-746A-4FA0-B544-1FEC6A792E54}" destId="{1BDC8F40-479F-49D6-B8E1-DB5E18E0C2F6}" srcOrd="3" destOrd="0" presId="urn:microsoft.com/office/officeart/2005/8/layout/vList5"/>
    <dgm:cxn modelId="{990D0F6B-DA66-4E9F-9F32-BB7A1ABFB179}" type="presParOf" srcId="{D8D71B51-746A-4FA0-B544-1FEC6A792E54}" destId="{754798BE-E3E3-4AC6-9802-A4233C14DDA9}" srcOrd="4" destOrd="0" presId="urn:microsoft.com/office/officeart/2005/8/layout/vList5"/>
    <dgm:cxn modelId="{8E21A0E9-5FBD-46B3-8049-FF5A4178E30A}" type="presParOf" srcId="{754798BE-E3E3-4AC6-9802-A4233C14DDA9}" destId="{A4C87812-123A-4B37-B700-65F3823B9852}" srcOrd="0" destOrd="0" presId="urn:microsoft.com/office/officeart/2005/8/layout/vList5"/>
    <dgm:cxn modelId="{94772B90-357F-4134-94C0-8EBC60C4C748}" type="presParOf" srcId="{754798BE-E3E3-4AC6-9802-A4233C14DDA9}" destId="{1EF06146-C38C-4B2A-8973-DA8D77A69AE9}" srcOrd="1" destOrd="0" presId="urn:microsoft.com/office/officeart/2005/8/layout/vList5"/>
    <dgm:cxn modelId="{6930D2D0-AD36-48BA-B2CD-1660133E0BB1}" type="presParOf" srcId="{D8D71B51-746A-4FA0-B544-1FEC6A792E54}" destId="{9410316C-3751-4712-AC26-B05290A26A78}" srcOrd="5" destOrd="0" presId="urn:microsoft.com/office/officeart/2005/8/layout/vList5"/>
    <dgm:cxn modelId="{E62E6AC8-3DD4-44E0-985A-4CC3B87F8685}" type="presParOf" srcId="{D8D71B51-746A-4FA0-B544-1FEC6A792E54}" destId="{B9DFD49E-60C5-4E22-977F-5A7A9131C6F4}" srcOrd="6" destOrd="0" presId="urn:microsoft.com/office/officeart/2005/8/layout/vList5"/>
    <dgm:cxn modelId="{E327C3C8-D123-420C-9174-DFDCEB614E66}" type="presParOf" srcId="{B9DFD49E-60C5-4E22-977F-5A7A9131C6F4}" destId="{44B692FB-0EB1-4849-B4DC-EB99D57D669E}" srcOrd="0" destOrd="0" presId="urn:microsoft.com/office/officeart/2005/8/layout/vList5"/>
    <dgm:cxn modelId="{86AB69AE-5366-45CF-9DC4-6913265AAA8F}" type="presParOf" srcId="{B9DFD49E-60C5-4E22-977F-5A7A9131C6F4}" destId="{7D6C36D0-F206-4E31-A331-A39A7C0077A9}" srcOrd="1" destOrd="0" presId="urn:microsoft.com/office/officeart/2005/8/layout/vList5"/>
    <dgm:cxn modelId="{BD65B199-D60B-4BAB-93D9-AA3FB101D6AA}" type="presParOf" srcId="{D8D71B51-746A-4FA0-B544-1FEC6A792E54}" destId="{D7A29FC9-4074-417C-AC0C-D666D8869A48}" srcOrd="7" destOrd="0" presId="urn:microsoft.com/office/officeart/2005/8/layout/vList5"/>
    <dgm:cxn modelId="{C91034E2-D058-4CBD-86B5-231F6ADF79EE}" type="presParOf" srcId="{D8D71B51-746A-4FA0-B544-1FEC6A792E54}" destId="{6AAE34CE-FF23-46DB-BB6B-341D46F8216B}" srcOrd="8" destOrd="0" presId="urn:microsoft.com/office/officeart/2005/8/layout/vList5"/>
    <dgm:cxn modelId="{12BFE4C0-D4FA-4B27-95E5-597B98E1D3C4}" type="presParOf" srcId="{6AAE34CE-FF23-46DB-BB6B-341D46F8216B}" destId="{1A090808-BAA6-4C77-BE42-7F3A8AFCFB88}" srcOrd="0" destOrd="0" presId="urn:microsoft.com/office/officeart/2005/8/layout/vList5"/>
    <dgm:cxn modelId="{4772B164-266B-469F-A876-A615DC10C521}" type="presParOf" srcId="{6AAE34CE-FF23-46DB-BB6B-341D46F8216B}" destId="{72511839-C747-447A-B7DE-F8D91A509FA1}" srcOrd="1" destOrd="0" presId="urn:microsoft.com/office/officeart/2005/8/layout/vList5"/>
    <dgm:cxn modelId="{8D17353F-6D56-466E-8A79-8C599CB679F8}" type="presParOf" srcId="{D8D71B51-746A-4FA0-B544-1FEC6A792E54}" destId="{440A4F09-0931-4211-A7B7-9C0368364A50}" srcOrd="9" destOrd="0" presId="urn:microsoft.com/office/officeart/2005/8/layout/vList5"/>
    <dgm:cxn modelId="{F8C47631-7825-46D7-ADAE-BEFF6332F80E}" type="presParOf" srcId="{D8D71B51-746A-4FA0-B544-1FEC6A792E54}" destId="{5E3C845A-44D9-4725-A715-AC513E046CF4}" srcOrd="10" destOrd="0" presId="urn:microsoft.com/office/officeart/2005/8/layout/vList5"/>
    <dgm:cxn modelId="{D341A733-2889-4682-A54F-A8046E4AE40A}" type="presParOf" srcId="{5E3C845A-44D9-4725-A715-AC513E046CF4}" destId="{AEF029AA-290A-4E54-A1CE-D139A8B4A7C0}" srcOrd="0" destOrd="0" presId="urn:microsoft.com/office/officeart/2005/8/layout/vList5"/>
    <dgm:cxn modelId="{14E65D2A-7ADB-4891-8C65-CB09A9F30939}" type="presParOf" srcId="{5E3C845A-44D9-4725-A715-AC513E046CF4}" destId="{4433EA65-7563-4BB6-B14B-A360AB6AE46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9C344C-7EAC-4132-8483-D65D391C5680}"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zh-CN" altLang="en-US"/>
        </a:p>
      </dgm:t>
    </dgm:pt>
    <dgm:pt modelId="{99EB4701-88AB-4742-9B9F-3089D7F4A7C1}">
      <dgm:prSet custT="1"/>
      <dgm:spPr/>
      <dgm:t>
        <a:bodyPr/>
        <a:lstStyle/>
        <a:p>
          <a:pPr rtl="0"/>
          <a:r>
            <a:rPr kumimoji="1" lang="zh-CN" sz="3600" b="0" i="0" dirty="0">
              <a:latin typeface="+mj-ea"/>
              <a:ea typeface="+mj-ea"/>
            </a:rPr>
            <a:t>线性结构（</a:t>
          </a:r>
          <a:r>
            <a:rPr kumimoji="1" lang="en-US" sz="3600" b="0" i="0" dirty="0">
              <a:latin typeface="+mj-ea"/>
              <a:ea typeface="+mj-ea"/>
            </a:rPr>
            <a:t>1:1</a:t>
          </a:r>
          <a:r>
            <a:rPr kumimoji="1" lang="zh-CN" sz="3600" b="0" i="0" dirty="0">
              <a:latin typeface="+mj-ea"/>
              <a:ea typeface="+mj-ea"/>
            </a:rPr>
            <a:t>）</a:t>
          </a:r>
          <a:endParaRPr lang="zh-CN" sz="3600" b="0" i="0" dirty="0">
            <a:latin typeface="+mj-ea"/>
            <a:ea typeface="+mj-ea"/>
          </a:endParaRPr>
        </a:p>
      </dgm:t>
    </dgm:pt>
    <dgm:pt modelId="{C643281B-B5DD-49C6-A34C-E99FCD26E9D9}" type="parTrans" cxnId="{A816093D-28B7-45AC-A955-4BEEF1AC2E57}">
      <dgm:prSet/>
      <dgm:spPr/>
      <dgm:t>
        <a:bodyPr/>
        <a:lstStyle/>
        <a:p>
          <a:endParaRPr lang="zh-CN" altLang="en-US" b="0" i="0">
            <a:latin typeface="+mj-ea"/>
            <a:ea typeface="+mj-ea"/>
          </a:endParaRPr>
        </a:p>
      </dgm:t>
    </dgm:pt>
    <dgm:pt modelId="{544D532C-46EB-4796-B420-BB1368F97E52}" type="sibTrans" cxnId="{A816093D-28B7-45AC-A955-4BEEF1AC2E57}">
      <dgm:prSet/>
      <dgm:spPr/>
      <dgm:t>
        <a:bodyPr/>
        <a:lstStyle/>
        <a:p>
          <a:endParaRPr lang="zh-CN" altLang="en-US" b="0" i="0">
            <a:latin typeface="+mj-ea"/>
            <a:ea typeface="+mj-ea"/>
          </a:endParaRPr>
        </a:p>
      </dgm:t>
    </dgm:pt>
    <dgm:pt modelId="{E4922692-9A31-458F-A314-C0B5C741E2D7}">
      <dgm:prSet custT="1"/>
      <dgm:spPr/>
      <dgm:t>
        <a:bodyPr/>
        <a:lstStyle/>
        <a:p>
          <a:pPr algn="l" rtl="0"/>
          <a:r>
            <a:rPr kumimoji="1" lang="zh-CN" sz="2400" b="0" i="0" dirty="0">
              <a:latin typeface="+mj-ea"/>
              <a:ea typeface="+mj-ea"/>
            </a:rPr>
            <a:t>第一个数据元素</a:t>
          </a:r>
          <a:r>
            <a:rPr kumimoji="1" lang="en-US" sz="2400" b="0" i="0" dirty="0">
              <a:latin typeface="+mj-ea"/>
              <a:ea typeface="+mj-ea"/>
            </a:rPr>
            <a:t>(</a:t>
          </a:r>
          <a:r>
            <a:rPr kumimoji="1" lang="zh-CN" sz="2400" b="0" i="0" dirty="0">
              <a:latin typeface="+mj-ea"/>
              <a:ea typeface="+mj-ea"/>
            </a:rPr>
            <a:t>无前驱</a:t>
          </a:r>
          <a:r>
            <a:rPr kumimoji="1" lang="en-US" sz="2400" b="0" i="0" dirty="0">
              <a:latin typeface="+mj-ea"/>
              <a:ea typeface="+mj-ea"/>
            </a:rPr>
            <a:t>)</a:t>
          </a:r>
          <a:endParaRPr lang="zh-CN" sz="2400" b="0" i="0" dirty="0">
            <a:latin typeface="+mj-ea"/>
            <a:ea typeface="+mj-ea"/>
          </a:endParaRPr>
        </a:p>
      </dgm:t>
    </dgm:pt>
    <dgm:pt modelId="{6FB21AB7-4EAA-4CC7-A115-038386E6E9AB}" type="parTrans" cxnId="{7E0B4A23-D4CA-48C3-910C-101AEF79C86D}">
      <dgm:prSet/>
      <dgm:spPr/>
      <dgm:t>
        <a:bodyPr/>
        <a:lstStyle/>
        <a:p>
          <a:endParaRPr lang="zh-CN" altLang="en-US" b="0" i="0">
            <a:latin typeface="+mj-ea"/>
            <a:ea typeface="+mj-ea"/>
          </a:endParaRPr>
        </a:p>
      </dgm:t>
    </dgm:pt>
    <dgm:pt modelId="{D69D7CE4-904C-44B9-A2C1-200AFEB10E2C}" type="sibTrans" cxnId="{7E0B4A23-D4CA-48C3-910C-101AEF79C86D}">
      <dgm:prSet/>
      <dgm:spPr/>
      <dgm:t>
        <a:bodyPr/>
        <a:lstStyle/>
        <a:p>
          <a:endParaRPr lang="zh-CN" altLang="en-US" b="0" i="0">
            <a:latin typeface="+mj-ea"/>
            <a:ea typeface="+mj-ea"/>
          </a:endParaRPr>
        </a:p>
      </dgm:t>
    </dgm:pt>
    <dgm:pt modelId="{6469AE17-317E-48F8-BA65-E89059D36AAE}">
      <dgm:prSet custT="1"/>
      <dgm:spPr/>
      <dgm:t>
        <a:bodyPr/>
        <a:lstStyle/>
        <a:p>
          <a:pPr algn="l" rtl="0"/>
          <a:r>
            <a:rPr kumimoji="1" lang="zh-CN" sz="2400" b="0" i="0">
              <a:latin typeface="+mj-ea"/>
              <a:ea typeface="+mj-ea"/>
            </a:rPr>
            <a:t>最后一个数据元素 </a:t>
          </a:r>
          <a:r>
            <a:rPr kumimoji="1" lang="en-US" sz="2400" b="0" i="0">
              <a:latin typeface="+mj-ea"/>
              <a:ea typeface="+mj-ea"/>
            </a:rPr>
            <a:t>(</a:t>
          </a:r>
          <a:r>
            <a:rPr kumimoji="1" lang="zh-CN" sz="2400" b="0" i="0">
              <a:latin typeface="+mj-ea"/>
              <a:ea typeface="+mj-ea"/>
            </a:rPr>
            <a:t>无后继</a:t>
          </a:r>
          <a:r>
            <a:rPr kumimoji="1" lang="en-US" sz="2400" b="0" i="0">
              <a:latin typeface="+mj-ea"/>
              <a:ea typeface="+mj-ea"/>
            </a:rPr>
            <a:t>)</a:t>
          </a:r>
          <a:endParaRPr lang="zh-CN" sz="2400" b="0" i="0">
            <a:latin typeface="+mj-ea"/>
            <a:ea typeface="+mj-ea"/>
          </a:endParaRPr>
        </a:p>
      </dgm:t>
    </dgm:pt>
    <dgm:pt modelId="{1BBEFD63-E419-49B6-B639-62EBAE13FBAA}" type="parTrans" cxnId="{2F9D1762-2A42-4CD5-846F-4A5BC84AAD73}">
      <dgm:prSet/>
      <dgm:spPr/>
      <dgm:t>
        <a:bodyPr/>
        <a:lstStyle/>
        <a:p>
          <a:endParaRPr lang="zh-CN" altLang="en-US" b="0" i="0">
            <a:latin typeface="+mj-ea"/>
            <a:ea typeface="+mj-ea"/>
          </a:endParaRPr>
        </a:p>
      </dgm:t>
    </dgm:pt>
    <dgm:pt modelId="{6CFBC9F4-FA9C-4444-841D-003CC56AF29A}" type="sibTrans" cxnId="{2F9D1762-2A42-4CD5-846F-4A5BC84AAD73}">
      <dgm:prSet/>
      <dgm:spPr/>
      <dgm:t>
        <a:bodyPr/>
        <a:lstStyle/>
        <a:p>
          <a:endParaRPr lang="zh-CN" altLang="en-US" b="0" i="0">
            <a:latin typeface="+mj-ea"/>
            <a:ea typeface="+mj-ea"/>
          </a:endParaRPr>
        </a:p>
      </dgm:t>
    </dgm:pt>
    <dgm:pt modelId="{06E6B3C8-E7B7-4B20-9B36-35F509BD0B21}">
      <dgm:prSet custT="1"/>
      <dgm:spPr/>
      <dgm:t>
        <a:bodyPr/>
        <a:lstStyle/>
        <a:p>
          <a:pPr algn="l" rtl="0"/>
          <a:r>
            <a:rPr kumimoji="1" lang="zh-CN" sz="2400" b="0" i="0">
              <a:latin typeface="+mj-ea"/>
              <a:ea typeface="+mj-ea"/>
            </a:rPr>
            <a:t>其它数据元素</a:t>
          </a:r>
          <a:r>
            <a:rPr kumimoji="1" lang="en-US" sz="2400" b="0" i="0">
              <a:latin typeface="+mj-ea"/>
              <a:ea typeface="+mj-ea"/>
            </a:rPr>
            <a:t>(</a:t>
          </a:r>
          <a:r>
            <a:rPr kumimoji="1" lang="zh-CN" sz="2400" b="0" i="0">
              <a:latin typeface="+mj-ea"/>
              <a:ea typeface="+mj-ea"/>
            </a:rPr>
            <a:t>一个前驱、一个后继</a:t>
          </a:r>
          <a:r>
            <a:rPr kumimoji="1" lang="en-US" sz="2400" b="0" i="0">
              <a:latin typeface="+mj-ea"/>
              <a:ea typeface="+mj-ea"/>
            </a:rPr>
            <a:t>)</a:t>
          </a:r>
          <a:endParaRPr lang="zh-CN" sz="2400" b="0" i="0">
            <a:latin typeface="+mj-ea"/>
            <a:ea typeface="+mj-ea"/>
          </a:endParaRPr>
        </a:p>
      </dgm:t>
    </dgm:pt>
    <dgm:pt modelId="{2CC60C38-A682-4210-BD68-2E746172F0AD}" type="parTrans" cxnId="{391E2F81-A689-4C9C-8D10-FBC3A3414FB9}">
      <dgm:prSet/>
      <dgm:spPr/>
      <dgm:t>
        <a:bodyPr/>
        <a:lstStyle/>
        <a:p>
          <a:endParaRPr lang="zh-CN" altLang="en-US" b="0" i="0">
            <a:latin typeface="+mj-ea"/>
            <a:ea typeface="+mj-ea"/>
          </a:endParaRPr>
        </a:p>
      </dgm:t>
    </dgm:pt>
    <dgm:pt modelId="{8CA1778F-3112-4C38-A20F-3DBDE5813808}" type="sibTrans" cxnId="{391E2F81-A689-4C9C-8D10-FBC3A3414FB9}">
      <dgm:prSet/>
      <dgm:spPr/>
      <dgm:t>
        <a:bodyPr/>
        <a:lstStyle/>
        <a:p>
          <a:endParaRPr lang="zh-CN" altLang="en-US" b="0" i="0">
            <a:latin typeface="+mj-ea"/>
            <a:ea typeface="+mj-ea"/>
          </a:endParaRPr>
        </a:p>
      </dgm:t>
    </dgm:pt>
    <dgm:pt modelId="{E0F105B0-A461-4AF9-9DF6-E5BB4F297A9E}">
      <dgm:prSet custT="1"/>
      <dgm:spPr/>
      <dgm:t>
        <a:bodyPr/>
        <a:lstStyle/>
        <a:p>
          <a:pPr rtl="0"/>
          <a:r>
            <a:rPr kumimoji="1" lang="zh-CN" sz="3600" b="0" i="0" dirty="0">
              <a:latin typeface="+mj-ea"/>
              <a:ea typeface="+mj-ea"/>
            </a:rPr>
            <a:t>树型结构（</a:t>
          </a:r>
          <a:r>
            <a:rPr kumimoji="1" lang="en-US" sz="3600" b="0" i="0" dirty="0">
              <a:latin typeface="+mj-ea"/>
              <a:ea typeface="+mj-ea"/>
            </a:rPr>
            <a:t>1:n</a:t>
          </a:r>
          <a:r>
            <a:rPr kumimoji="1" lang="zh-CN" sz="3600" b="0" i="0" dirty="0">
              <a:latin typeface="+mj-ea"/>
              <a:ea typeface="+mj-ea"/>
            </a:rPr>
            <a:t>）</a:t>
          </a:r>
          <a:endParaRPr lang="zh-CN" sz="3600" b="0" i="0" dirty="0">
            <a:latin typeface="+mj-ea"/>
            <a:ea typeface="+mj-ea"/>
          </a:endParaRPr>
        </a:p>
      </dgm:t>
    </dgm:pt>
    <dgm:pt modelId="{D786A305-8360-45BD-BA7D-D7460F8779B3}" type="parTrans" cxnId="{9C4C889E-8912-4FDE-92F6-7F5C2E6CC69A}">
      <dgm:prSet/>
      <dgm:spPr/>
      <dgm:t>
        <a:bodyPr/>
        <a:lstStyle/>
        <a:p>
          <a:endParaRPr lang="zh-CN" altLang="en-US" b="0" i="0">
            <a:latin typeface="+mj-ea"/>
            <a:ea typeface="+mj-ea"/>
          </a:endParaRPr>
        </a:p>
      </dgm:t>
    </dgm:pt>
    <dgm:pt modelId="{80672F10-DA26-45EC-9963-05B4EEF94151}" type="sibTrans" cxnId="{9C4C889E-8912-4FDE-92F6-7F5C2E6CC69A}">
      <dgm:prSet/>
      <dgm:spPr/>
      <dgm:t>
        <a:bodyPr/>
        <a:lstStyle/>
        <a:p>
          <a:endParaRPr lang="zh-CN" altLang="en-US" b="0" i="0">
            <a:latin typeface="+mj-ea"/>
            <a:ea typeface="+mj-ea"/>
          </a:endParaRPr>
        </a:p>
      </dgm:t>
    </dgm:pt>
    <dgm:pt modelId="{03F5C3A2-BB78-4F2E-97E5-41A71985090B}">
      <dgm:prSet custT="1"/>
      <dgm:spPr/>
      <dgm:t>
        <a:bodyPr/>
        <a:lstStyle/>
        <a:p>
          <a:pPr algn="l" rtl="0"/>
          <a:r>
            <a:rPr kumimoji="1" lang="zh-CN" sz="2400" b="0" i="0">
              <a:latin typeface="+mj-ea"/>
              <a:ea typeface="+mj-ea"/>
            </a:rPr>
            <a:t>根结点 </a:t>
          </a:r>
          <a:r>
            <a:rPr kumimoji="1" lang="en-US" sz="2400" b="0" i="0">
              <a:latin typeface="+mj-ea"/>
              <a:ea typeface="+mj-ea"/>
            </a:rPr>
            <a:t>(</a:t>
          </a:r>
          <a:r>
            <a:rPr kumimoji="1" lang="zh-CN" sz="2400" b="0" i="0">
              <a:latin typeface="+mj-ea"/>
              <a:ea typeface="+mj-ea"/>
            </a:rPr>
            <a:t>无前驱</a:t>
          </a:r>
          <a:r>
            <a:rPr kumimoji="1" lang="en-US" sz="2400" b="0" i="0">
              <a:latin typeface="+mj-ea"/>
              <a:ea typeface="+mj-ea"/>
            </a:rPr>
            <a:t>)</a:t>
          </a:r>
          <a:endParaRPr lang="zh-CN" sz="2400" b="0" i="0">
            <a:latin typeface="+mj-ea"/>
            <a:ea typeface="+mj-ea"/>
          </a:endParaRPr>
        </a:p>
      </dgm:t>
    </dgm:pt>
    <dgm:pt modelId="{90AACDC8-DE9A-4641-AD40-76951ED1322C}" type="parTrans" cxnId="{E7F0E449-5DA2-4833-AEF8-C3929644DB4B}">
      <dgm:prSet/>
      <dgm:spPr/>
      <dgm:t>
        <a:bodyPr/>
        <a:lstStyle/>
        <a:p>
          <a:endParaRPr lang="zh-CN" altLang="en-US" b="0" i="0">
            <a:latin typeface="+mj-ea"/>
            <a:ea typeface="+mj-ea"/>
          </a:endParaRPr>
        </a:p>
      </dgm:t>
    </dgm:pt>
    <dgm:pt modelId="{0BD80FAD-5BCC-40B1-B06D-7DD277650B56}" type="sibTrans" cxnId="{E7F0E449-5DA2-4833-AEF8-C3929644DB4B}">
      <dgm:prSet/>
      <dgm:spPr/>
      <dgm:t>
        <a:bodyPr/>
        <a:lstStyle/>
        <a:p>
          <a:endParaRPr lang="zh-CN" altLang="en-US" b="0" i="0">
            <a:latin typeface="+mj-ea"/>
            <a:ea typeface="+mj-ea"/>
          </a:endParaRPr>
        </a:p>
      </dgm:t>
    </dgm:pt>
    <dgm:pt modelId="{96558B84-0688-47D0-B7B4-AA0EEBEDBD50}">
      <dgm:prSet custT="1"/>
      <dgm:spPr/>
      <dgm:t>
        <a:bodyPr/>
        <a:lstStyle/>
        <a:p>
          <a:pPr algn="l" rtl="0"/>
          <a:r>
            <a:rPr kumimoji="1" lang="zh-CN" sz="2400" b="0" i="0">
              <a:latin typeface="+mj-ea"/>
              <a:ea typeface="+mj-ea"/>
            </a:rPr>
            <a:t>多个叶子结点 </a:t>
          </a:r>
          <a:r>
            <a:rPr kumimoji="1" lang="en-US" sz="2400" b="0" i="0">
              <a:latin typeface="+mj-ea"/>
              <a:ea typeface="+mj-ea"/>
            </a:rPr>
            <a:t>(</a:t>
          </a:r>
          <a:r>
            <a:rPr kumimoji="1" lang="zh-CN" sz="2400" b="0" i="0">
              <a:latin typeface="+mj-ea"/>
              <a:ea typeface="+mj-ea"/>
            </a:rPr>
            <a:t>无后继</a:t>
          </a:r>
          <a:r>
            <a:rPr kumimoji="1" lang="en-US" sz="2400" b="0" i="0">
              <a:latin typeface="+mj-ea"/>
              <a:ea typeface="+mj-ea"/>
            </a:rPr>
            <a:t>)</a:t>
          </a:r>
          <a:endParaRPr lang="zh-CN" sz="2400" b="0" i="0">
            <a:latin typeface="+mj-ea"/>
            <a:ea typeface="+mj-ea"/>
          </a:endParaRPr>
        </a:p>
      </dgm:t>
    </dgm:pt>
    <dgm:pt modelId="{829DFDE5-0B8B-41DB-9E22-EEDCFB3AB1A1}" type="parTrans" cxnId="{EC22993F-557A-4BF7-8FB0-BBE9EDE52BAA}">
      <dgm:prSet/>
      <dgm:spPr/>
      <dgm:t>
        <a:bodyPr/>
        <a:lstStyle/>
        <a:p>
          <a:endParaRPr lang="zh-CN" altLang="en-US" b="0" i="0">
            <a:latin typeface="+mj-ea"/>
            <a:ea typeface="+mj-ea"/>
          </a:endParaRPr>
        </a:p>
      </dgm:t>
    </dgm:pt>
    <dgm:pt modelId="{4149FE75-8908-404E-8E77-98E2055836A8}" type="sibTrans" cxnId="{EC22993F-557A-4BF7-8FB0-BBE9EDE52BAA}">
      <dgm:prSet/>
      <dgm:spPr/>
      <dgm:t>
        <a:bodyPr/>
        <a:lstStyle/>
        <a:p>
          <a:endParaRPr lang="zh-CN" altLang="en-US" b="0" i="0">
            <a:latin typeface="+mj-ea"/>
            <a:ea typeface="+mj-ea"/>
          </a:endParaRPr>
        </a:p>
      </dgm:t>
    </dgm:pt>
    <dgm:pt modelId="{96278C4C-A75A-48F9-92D5-C80DA9C09F7E}">
      <dgm:prSet custT="1"/>
      <dgm:spPr/>
      <dgm:t>
        <a:bodyPr/>
        <a:lstStyle/>
        <a:p>
          <a:pPr algn="l" rtl="0"/>
          <a:r>
            <a:rPr kumimoji="1" lang="zh-CN" sz="2400" b="0" i="0">
              <a:latin typeface="+mj-ea"/>
              <a:ea typeface="+mj-ea"/>
            </a:rPr>
            <a:t>其它数据元素 </a:t>
          </a:r>
          <a:r>
            <a:rPr kumimoji="1" lang="en-US" sz="2400" b="0" i="0">
              <a:latin typeface="+mj-ea"/>
              <a:ea typeface="+mj-ea"/>
            </a:rPr>
            <a:t>(</a:t>
          </a:r>
          <a:r>
            <a:rPr kumimoji="1" lang="zh-CN" sz="2400" b="0" i="0">
              <a:latin typeface="+mj-ea"/>
              <a:ea typeface="+mj-ea"/>
            </a:rPr>
            <a:t>一个前驱、一个或多个后继</a:t>
          </a:r>
          <a:r>
            <a:rPr kumimoji="1" lang="en-US" sz="2400" b="0" i="0">
              <a:latin typeface="+mj-ea"/>
              <a:ea typeface="+mj-ea"/>
            </a:rPr>
            <a:t>)</a:t>
          </a:r>
          <a:endParaRPr lang="zh-CN" sz="2400" b="0" i="0">
            <a:latin typeface="+mj-ea"/>
            <a:ea typeface="+mj-ea"/>
          </a:endParaRPr>
        </a:p>
      </dgm:t>
    </dgm:pt>
    <dgm:pt modelId="{2D9DE5C8-52A6-4736-A6CE-6A9A703B5697}" type="parTrans" cxnId="{A2E18962-64B6-4F17-8681-47663298F99A}">
      <dgm:prSet/>
      <dgm:spPr/>
      <dgm:t>
        <a:bodyPr/>
        <a:lstStyle/>
        <a:p>
          <a:endParaRPr lang="zh-CN" altLang="en-US" b="0" i="0">
            <a:latin typeface="+mj-ea"/>
            <a:ea typeface="+mj-ea"/>
          </a:endParaRPr>
        </a:p>
      </dgm:t>
    </dgm:pt>
    <dgm:pt modelId="{B213D7C4-9EFF-4C8C-811A-952B20AFC023}" type="sibTrans" cxnId="{A2E18962-64B6-4F17-8681-47663298F99A}">
      <dgm:prSet/>
      <dgm:spPr/>
      <dgm:t>
        <a:bodyPr/>
        <a:lstStyle/>
        <a:p>
          <a:endParaRPr lang="zh-CN" altLang="en-US" b="0" i="0">
            <a:latin typeface="+mj-ea"/>
            <a:ea typeface="+mj-ea"/>
          </a:endParaRPr>
        </a:p>
      </dgm:t>
    </dgm:pt>
    <dgm:pt modelId="{42318D1B-E5BE-44BB-94DA-47F79C0AA86F}" type="pres">
      <dgm:prSet presAssocID="{B39C344C-7EAC-4132-8483-D65D391C5680}" presName="diagram" presStyleCnt="0">
        <dgm:presLayoutVars>
          <dgm:chPref val="1"/>
          <dgm:dir/>
          <dgm:animOne val="branch"/>
          <dgm:animLvl val="lvl"/>
          <dgm:resizeHandles/>
        </dgm:presLayoutVars>
      </dgm:prSet>
      <dgm:spPr/>
      <dgm:t>
        <a:bodyPr/>
        <a:lstStyle/>
        <a:p>
          <a:endParaRPr lang="zh-CN" altLang="en-US"/>
        </a:p>
      </dgm:t>
    </dgm:pt>
    <dgm:pt modelId="{097F6FF0-017C-43FE-B982-D5397CC2ED33}" type="pres">
      <dgm:prSet presAssocID="{99EB4701-88AB-4742-9B9F-3089D7F4A7C1}" presName="root" presStyleCnt="0"/>
      <dgm:spPr/>
    </dgm:pt>
    <dgm:pt modelId="{07B832E2-C1D7-4CDE-B801-16FDFA839BDA}" type="pres">
      <dgm:prSet presAssocID="{99EB4701-88AB-4742-9B9F-3089D7F4A7C1}" presName="rootComposite" presStyleCnt="0"/>
      <dgm:spPr/>
    </dgm:pt>
    <dgm:pt modelId="{BB60C103-914C-48F6-BE13-F2DD01562AD6}" type="pres">
      <dgm:prSet presAssocID="{99EB4701-88AB-4742-9B9F-3089D7F4A7C1}" presName="rootText" presStyleLbl="node1" presStyleIdx="0" presStyleCnt="2" custScaleX="231303" custScaleY="67388"/>
      <dgm:spPr/>
      <dgm:t>
        <a:bodyPr/>
        <a:lstStyle/>
        <a:p>
          <a:endParaRPr lang="zh-CN" altLang="en-US"/>
        </a:p>
      </dgm:t>
    </dgm:pt>
    <dgm:pt modelId="{3B768991-E11C-4ADB-9DD5-1880A3389A53}" type="pres">
      <dgm:prSet presAssocID="{99EB4701-88AB-4742-9B9F-3089D7F4A7C1}" presName="rootConnector" presStyleLbl="node1" presStyleIdx="0" presStyleCnt="2"/>
      <dgm:spPr/>
      <dgm:t>
        <a:bodyPr/>
        <a:lstStyle/>
        <a:p>
          <a:endParaRPr lang="zh-CN" altLang="en-US"/>
        </a:p>
      </dgm:t>
    </dgm:pt>
    <dgm:pt modelId="{89F8B132-4A92-4C37-9415-30594DAFB665}" type="pres">
      <dgm:prSet presAssocID="{99EB4701-88AB-4742-9B9F-3089D7F4A7C1}" presName="childShape" presStyleCnt="0"/>
      <dgm:spPr/>
    </dgm:pt>
    <dgm:pt modelId="{DD48E829-805B-4A7E-8282-5C5107508493}" type="pres">
      <dgm:prSet presAssocID="{6FB21AB7-4EAA-4CC7-A115-038386E6E9AB}" presName="Name13" presStyleLbl="parChTrans1D2" presStyleIdx="0" presStyleCnt="6"/>
      <dgm:spPr/>
      <dgm:t>
        <a:bodyPr/>
        <a:lstStyle/>
        <a:p>
          <a:endParaRPr lang="zh-CN" altLang="en-US"/>
        </a:p>
      </dgm:t>
    </dgm:pt>
    <dgm:pt modelId="{67603158-66C6-4467-9ED6-3E1C11CB5EE7}" type="pres">
      <dgm:prSet presAssocID="{E4922692-9A31-458F-A314-C0B5C741E2D7}" presName="childText" presStyleLbl="bgAcc1" presStyleIdx="0" presStyleCnt="6" custScaleX="231303" custScaleY="67388">
        <dgm:presLayoutVars>
          <dgm:bulletEnabled val="1"/>
        </dgm:presLayoutVars>
      </dgm:prSet>
      <dgm:spPr/>
      <dgm:t>
        <a:bodyPr/>
        <a:lstStyle/>
        <a:p>
          <a:endParaRPr lang="zh-CN" altLang="en-US"/>
        </a:p>
      </dgm:t>
    </dgm:pt>
    <dgm:pt modelId="{E4E67F39-C8C1-4520-B62C-6913078934EE}" type="pres">
      <dgm:prSet presAssocID="{1BBEFD63-E419-49B6-B639-62EBAE13FBAA}" presName="Name13" presStyleLbl="parChTrans1D2" presStyleIdx="1" presStyleCnt="6"/>
      <dgm:spPr/>
      <dgm:t>
        <a:bodyPr/>
        <a:lstStyle/>
        <a:p>
          <a:endParaRPr lang="zh-CN" altLang="en-US"/>
        </a:p>
      </dgm:t>
    </dgm:pt>
    <dgm:pt modelId="{792C0C78-25AE-458E-9924-EFBD1C8CA26C}" type="pres">
      <dgm:prSet presAssocID="{6469AE17-317E-48F8-BA65-E89059D36AAE}" presName="childText" presStyleLbl="bgAcc1" presStyleIdx="1" presStyleCnt="6" custScaleX="231303" custScaleY="67388">
        <dgm:presLayoutVars>
          <dgm:bulletEnabled val="1"/>
        </dgm:presLayoutVars>
      </dgm:prSet>
      <dgm:spPr/>
      <dgm:t>
        <a:bodyPr/>
        <a:lstStyle/>
        <a:p>
          <a:endParaRPr lang="zh-CN" altLang="en-US"/>
        </a:p>
      </dgm:t>
    </dgm:pt>
    <dgm:pt modelId="{2CA41433-F925-4F8D-8935-A8AAE24A9CDB}" type="pres">
      <dgm:prSet presAssocID="{2CC60C38-A682-4210-BD68-2E746172F0AD}" presName="Name13" presStyleLbl="parChTrans1D2" presStyleIdx="2" presStyleCnt="6"/>
      <dgm:spPr/>
      <dgm:t>
        <a:bodyPr/>
        <a:lstStyle/>
        <a:p>
          <a:endParaRPr lang="zh-CN" altLang="en-US"/>
        </a:p>
      </dgm:t>
    </dgm:pt>
    <dgm:pt modelId="{4657A82F-24D7-4E6D-A8D9-8D4E327566EA}" type="pres">
      <dgm:prSet presAssocID="{06E6B3C8-E7B7-4B20-9B36-35F509BD0B21}" presName="childText" presStyleLbl="bgAcc1" presStyleIdx="2" presStyleCnt="6" custScaleX="231303" custScaleY="67388">
        <dgm:presLayoutVars>
          <dgm:bulletEnabled val="1"/>
        </dgm:presLayoutVars>
      </dgm:prSet>
      <dgm:spPr/>
      <dgm:t>
        <a:bodyPr/>
        <a:lstStyle/>
        <a:p>
          <a:endParaRPr lang="zh-CN" altLang="en-US"/>
        </a:p>
      </dgm:t>
    </dgm:pt>
    <dgm:pt modelId="{A30DC07C-3EF6-4B61-9643-7581B2D13034}" type="pres">
      <dgm:prSet presAssocID="{E0F105B0-A461-4AF9-9DF6-E5BB4F297A9E}" presName="root" presStyleCnt="0"/>
      <dgm:spPr/>
    </dgm:pt>
    <dgm:pt modelId="{68A7346C-DCF2-42B9-98DC-EAC116B5FCA0}" type="pres">
      <dgm:prSet presAssocID="{E0F105B0-A461-4AF9-9DF6-E5BB4F297A9E}" presName="rootComposite" presStyleCnt="0"/>
      <dgm:spPr/>
    </dgm:pt>
    <dgm:pt modelId="{3D0D71CE-C237-4522-BBD5-877E4DB341E4}" type="pres">
      <dgm:prSet presAssocID="{E0F105B0-A461-4AF9-9DF6-E5BB4F297A9E}" presName="rootText" presStyleLbl="node1" presStyleIdx="1" presStyleCnt="2" custScaleX="231303" custScaleY="67388"/>
      <dgm:spPr/>
      <dgm:t>
        <a:bodyPr/>
        <a:lstStyle/>
        <a:p>
          <a:endParaRPr lang="zh-CN" altLang="en-US"/>
        </a:p>
      </dgm:t>
    </dgm:pt>
    <dgm:pt modelId="{1B7DBE37-1C94-471D-B2F5-6D6DFEF0BB0F}" type="pres">
      <dgm:prSet presAssocID="{E0F105B0-A461-4AF9-9DF6-E5BB4F297A9E}" presName="rootConnector" presStyleLbl="node1" presStyleIdx="1" presStyleCnt="2"/>
      <dgm:spPr/>
      <dgm:t>
        <a:bodyPr/>
        <a:lstStyle/>
        <a:p>
          <a:endParaRPr lang="zh-CN" altLang="en-US"/>
        </a:p>
      </dgm:t>
    </dgm:pt>
    <dgm:pt modelId="{9B3E9A60-3429-46BD-8864-CABB03CDF9F2}" type="pres">
      <dgm:prSet presAssocID="{E0F105B0-A461-4AF9-9DF6-E5BB4F297A9E}" presName="childShape" presStyleCnt="0"/>
      <dgm:spPr/>
    </dgm:pt>
    <dgm:pt modelId="{4D9718B2-E610-433A-8468-E64EF41ADAF8}" type="pres">
      <dgm:prSet presAssocID="{90AACDC8-DE9A-4641-AD40-76951ED1322C}" presName="Name13" presStyleLbl="parChTrans1D2" presStyleIdx="3" presStyleCnt="6"/>
      <dgm:spPr/>
      <dgm:t>
        <a:bodyPr/>
        <a:lstStyle/>
        <a:p>
          <a:endParaRPr lang="zh-CN" altLang="en-US"/>
        </a:p>
      </dgm:t>
    </dgm:pt>
    <dgm:pt modelId="{5A95E5E7-05EE-4FFD-B0B7-3EE47F3DF561}" type="pres">
      <dgm:prSet presAssocID="{03F5C3A2-BB78-4F2E-97E5-41A71985090B}" presName="childText" presStyleLbl="bgAcc1" presStyleIdx="3" presStyleCnt="6" custScaleX="231303" custScaleY="67388">
        <dgm:presLayoutVars>
          <dgm:bulletEnabled val="1"/>
        </dgm:presLayoutVars>
      </dgm:prSet>
      <dgm:spPr/>
      <dgm:t>
        <a:bodyPr/>
        <a:lstStyle/>
        <a:p>
          <a:endParaRPr lang="zh-CN" altLang="en-US"/>
        </a:p>
      </dgm:t>
    </dgm:pt>
    <dgm:pt modelId="{DF71570C-DC7E-4C3E-B9A7-6346E877D49B}" type="pres">
      <dgm:prSet presAssocID="{829DFDE5-0B8B-41DB-9E22-EEDCFB3AB1A1}" presName="Name13" presStyleLbl="parChTrans1D2" presStyleIdx="4" presStyleCnt="6"/>
      <dgm:spPr/>
      <dgm:t>
        <a:bodyPr/>
        <a:lstStyle/>
        <a:p>
          <a:endParaRPr lang="zh-CN" altLang="en-US"/>
        </a:p>
      </dgm:t>
    </dgm:pt>
    <dgm:pt modelId="{7512A9B7-1886-4827-ACC4-BAA253C5C68C}" type="pres">
      <dgm:prSet presAssocID="{96558B84-0688-47D0-B7B4-AA0EEBEDBD50}" presName="childText" presStyleLbl="bgAcc1" presStyleIdx="4" presStyleCnt="6" custScaleX="231303" custScaleY="67388">
        <dgm:presLayoutVars>
          <dgm:bulletEnabled val="1"/>
        </dgm:presLayoutVars>
      </dgm:prSet>
      <dgm:spPr/>
      <dgm:t>
        <a:bodyPr/>
        <a:lstStyle/>
        <a:p>
          <a:endParaRPr lang="zh-CN" altLang="en-US"/>
        </a:p>
      </dgm:t>
    </dgm:pt>
    <dgm:pt modelId="{AFA7AFE9-03CA-4906-BB1F-3F983443A63E}" type="pres">
      <dgm:prSet presAssocID="{2D9DE5C8-52A6-4736-A6CE-6A9A703B5697}" presName="Name13" presStyleLbl="parChTrans1D2" presStyleIdx="5" presStyleCnt="6"/>
      <dgm:spPr/>
      <dgm:t>
        <a:bodyPr/>
        <a:lstStyle/>
        <a:p>
          <a:endParaRPr lang="zh-CN" altLang="en-US"/>
        </a:p>
      </dgm:t>
    </dgm:pt>
    <dgm:pt modelId="{95093571-4A26-4575-A673-B46B837AAB3E}" type="pres">
      <dgm:prSet presAssocID="{96278C4C-A75A-48F9-92D5-C80DA9C09F7E}" presName="childText" presStyleLbl="bgAcc1" presStyleIdx="5" presStyleCnt="6" custScaleX="231303" custScaleY="67388">
        <dgm:presLayoutVars>
          <dgm:bulletEnabled val="1"/>
        </dgm:presLayoutVars>
      </dgm:prSet>
      <dgm:spPr/>
      <dgm:t>
        <a:bodyPr/>
        <a:lstStyle/>
        <a:p>
          <a:endParaRPr lang="zh-CN" altLang="en-US"/>
        </a:p>
      </dgm:t>
    </dgm:pt>
  </dgm:ptLst>
  <dgm:cxnLst>
    <dgm:cxn modelId="{EB6E1CAF-00D3-45CB-87B8-81DF5F99B924}" type="presOf" srcId="{1BBEFD63-E419-49B6-B639-62EBAE13FBAA}" destId="{E4E67F39-C8C1-4520-B62C-6913078934EE}" srcOrd="0" destOrd="0" presId="urn:microsoft.com/office/officeart/2005/8/layout/hierarchy3"/>
    <dgm:cxn modelId="{818DFFEA-67F0-4AE2-B62E-8CCD2A98E845}" type="presOf" srcId="{2D9DE5C8-52A6-4736-A6CE-6A9A703B5697}" destId="{AFA7AFE9-03CA-4906-BB1F-3F983443A63E}" srcOrd="0" destOrd="0" presId="urn:microsoft.com/office/officeart/2005/8/layout/hierarchy3"/>
    <dgm:cxn modelId="{F6750DA5-3EBD-472C-8DAD-E1E594B91A6D}" type="presOf" srcId="{6FB21AB7-4EAA-4CC7-A115-038386E6E9AB}" destId="{DD48E829-805B-4A7E-8282-5C5107508493}" srcOrd="0" destOrd="0" presId="urn:microsoft.com/office/officeart/2005/8/layout/hierarchy3"/>
    <dgm:cxn modelId="{391E2F81-A689-4C9C-8D10-FBC3A3414FB9}" srcId="{99EB4701-88AB-4742-9B9F-3089D7F4A7C1}" destId="{06E6B3C8-E7B7-4B20-9B36-35F509BD0B21}" srcOrd="2" destOrd="0" parTransId="{2CC60C38-A682-4210-BD68-2E746172F0AD}" sibTransId="{8CA1778F-3112-4C38-A20F-3DBDE5813808}"/>
    <dgm:cxn modelId="{A2E18962-64B6-4F17-8681-47663298F99A}" srcId="{E0F105B0-A461-4AF9-9DF6-E5BB4F297A9E}" destId="{96278C4C-A75A-48F9-92D5-C80DA9C09F7E}" srcOrd="2" destOrd="0" parTransId="{2D9DE5C8-52A6-4736-A6CE-6A9A703B5697}" sibTransId="{B213D7C4-9EFF-4C8C-811A-952B20AFC023}"/>
    <dgm:cxn modelId="{F0282D0F-E1F7-415F-8822-889E4CBF62D6}" type="presOf" srcId="{6469AE17-317E-48F8-BA65-E89059D36AAE}" destId="{792C0C78-25AE-458E-9924-EFBD1C8CA26C}" srcOrd="0" destOrd="0" presId="urn:microsoft.com/office/officeart/2005/8/layout/hierarchy3"/>
    <dgm:cxn modelId="{9C4C889E-8912-4FDE-92F6-7F5C2E6CC69A}" srcId="{B39C344C-7EAC-4132-8483-D65D391C5680}" destId="{E0F105B0-A461-4AF9-9DF6-E5BB4F297A9E}" srcOrd="1" destOrd="0" parTransId="{D786A305-8360-45BD-BA7D-D7460F8779B3}" sibTransId="{80672F10-DA26-45EC-9963-05B4EEF94151}"/>
    <dgm:cxn modelId="{4843C36B-A733-496D-B41B-A0F6404DE46D}" type="presOf" srcId="{96278C4C-A75A-48F9-92D5-C80DA9C09F7E}" destId="{95093571-4A26-4575-A673-B46B837AAB3E}" srcOrd="0" destOrd="0" presId="urn:microsoft.com/office/officeart/2005/8/layout/hierarchy3"/>
    <dgm:cxn modelId="{2F9D1762-2A42-4CD5-846F-4A5BC84AAD73}" srcId="{99EB4701-88AB-4742-9B9F-3089D7F4A7C1}" destId="{6469AE17-317E-48F8-BA65-E89059D36AAE}" srcOrd="1" destOrd="0" parTransId="{1BBEFD63-E419-49B6-B639-62EBAE13FBAA}" sibTransId="{6CFBC9F4-FA9C-4444-841D-003CC56AF29A}"/>
    <dgm:cxn modelId="{D5B9228B-FA59-46BB-A48B-845748FE6E7B}" type="presOf" srcId="{E4922692-9A31-458F-A314-C0B5C741E2D7}" destId="{67603158-66C6-4467-9ED6-3E1C11CB5EE7}" srcOrd="0" destOrd="0" presId="urn:microsoft.com/office/officeart/2005/8/layout/hierarchy3"/>
    <dgm:cxn modelId="{B5592C96-F428-441F-B6EE-97A7165933AF}" type="presOf" srcId="{99EB4701-88AB-4742-9B9F-3089D7F4A7C1}" destId="{3B768991-E11C-4ADB-9DD5-1880A3389A53}" srcOrd="1" destOrd="0" presId="urn:microsoft.com/office/officeart/2005/8/layout/hierarchy3"/>
    <dgm:cxn modelId="{D8F605B2-1CC5-4B99-BEB0-8DEAB7D2C9A7}" type="presOf" srcId="{E0F105B0-A461-4AF9-9DF6-E5BB4F297A9E}" destId="{1B7DBE37-1C94-471D-B2F5-6D6DFEF0BB0F}" srcOrd="1" destOrd="0" presId="urn:microsoft.com/office/officeart/2005/8/layout/hierarchy3"/>
    <dgm:cxn modelId="{96FD2273-D72D-46C9-9962-675F9772CC17}" type="presOf" srcId="{06E6B3C8-E7B7-4B20-9B36-35F509BD0B21}" destId="{4657A82F-24D7-4E6D-A8D9-8D4E327566EA}" srcOrd="0" destOrd="0" presId="urn:microsoft.com/office/officeart/2005/8/layout/hierarchy3"/>
    <dgm:cxn modelId="{A816093D-28B7-45AC-A955-4BEEF1AC2E57}" srcId="{B39C344C-7EAC-4132-8483-D65D391C5680}" destId="{99EB4701-88AB-4742-9B9F-3089D7F4A7C1}" srcOrd="0" destOrd="0" parTransId="{C643281B-B5DD-49C6-A34C-E99FCD26E9D9}" sibTransId="{544D532C-46EB-4796-B420-BB1368F97E52}"/>
    <dgm:cxn modelId="{B9D784A6-8CF6-4C42-B434-116E462653D4}" type="presOf" srcId="{96558B84-0688-47D0-B7B4-AA0EEBEDBD50}" destId="{7512A9B7-1886-4827-ACC4-BAA253C5C68C}" srcOrd="0" destOrd="0" presId="urn:microsoft.com/office/officeart/2005/8/layout/hierarchy3"/>
    <dgm:cxn modelId="{89195317-6EB3-4E85-A0EE-E87567C17E69}" type="presOf" srcId="{829DFDE5-0B8B-41DB-9E22-EEDCFB3AB1A1}" destId="{DF71570C-DC7E-4C3E-B9A7-6346E877D49B}" srcOrd="0" destOrd="0" presId="urn:microsoft.com/office/officeart/2005/8/layout/hierarchy3"/>
    <dgm:cxn modelId="{8116F11E-A263-4051-BC06-E1A697E5A6AD}" type="presOf" srcId="{90AACDC8-DE9A-4641-AD40-76951ED1322C}" destId="{4D9718B2-E610-433A-8468-E64EF41ADAF8}" srcOrd="0" destOrd="0" presId="urn:microsoft.com/office/officeart/2005/8/layout/hierarchy3"/>
    <dgm:cxn modelId="{7E0B4A23-D4CA-48C3-910C-101AEF79C86D}" srcId="{99EB4701-88AB-4742-9B9F-3089D7F4A7C1}" destId="{E4922692-9A31-458F-A314-C0B5C741E2D7}" srcOrd="0" destOrd="0" parTransId="{6FB21AB7-4EAA-4CC7-A115-038386E6E9AB}" sibTransId="{D69D7CE4-904C-44B9-A2C1-200AFEB10E2C}"/>
    <dgm:cxn modelId="{2222D9DC-8E1D-4B88-99A3-993067B89182}" type="presOf" srcId="{03F5C3A2-BB78-4F2E-97E5-41A71985090B}" destId="{5A95E5E7-05EE-4FFD-B0B7-3EE47F3DF561}" srcOrd="0" destOrd="0" presId="urn:microsoft.com/office/officeart/2005/8/layout/hierarchy3"/>
    <dgm:cxn modelId="{EC22993F-557A-4BF7-8FB0-BBE9EDE52BAA}" srcId="{E0F105B0-A461-4AF9-9DF6-E5BB4F297A9E}" destId="{96558B84-0688-47D0-B7B4-AA0EEBEDBD50}" srcOrd="1" destOrd="0" parTransId="{829DFDE5-0B8B-41DB-9E22-EEDCFB3AB1A1}" sibTransId="{4149FE75-8908-404E-8E77-98E2055836A8}"/>
    <dgm:cxn modelId="{47621D08-260F-4C90-8B6D-3C912503280F}" type="presOf" srcId="{B39C344C-7EAC-4132-8483-D65D391C5680}" destId="{42318D1B-E5BE-44BB-94DA-47F79C0AA86F}" srcOrd="0" destOrd="0" presId="urn:microsoft.com/office/officeart/2005/8/layout/hierarchy3"/>
    <dgm:cxn modelId="{E0D3EFE5-5199-414E-9E39-D0A3B4A5CB9C}" type="presOf" srcId="{2CC60C38-A682-4210-BD68-2E746172F0AD}" destId="{2CA41433-F925-4F8D-8935-A8AAE24A9CDB}" srcOrd="0" destOrd="0" presId="urn:microsoft.com/office/officeart/2005/8/layout/hierarchy3"/>
    <dgm:cxn modelId="{1892B216-909C-4639-82AC-BA27A373E950}" type="presOf" srcId="{99EB4701-88AB-4742-9B9F-3089D7F4A7C1}" destId="{BB60C103-914C-48F6-BE13-F2DD01562AD6}" srcOrd="0" destOrd="0" presId="urn:microsoft.com/office/officeart/2005/8/layout/hierarchy3"/>
    <dgm:cxn modelId="{E7F0E449-5DA2-4833-AEF8-C3929644DB4B}" srcId="{E0F105B0-A461-4AF9-9DF6-E5BB4F297A9E}" destId="{03F5C3A2-BB78-4F2E-97E5-41A71985090B}" srcOrd="0" destOrd="0" parTransId="{90AACDC8-DE9A-4641-AD40-76951ED1322C}" sibTransId="{0BD80FAD-5BCC-40B1-B06D-7DD277650B56}"/>
    <dgm:cxn modelId="{308D6FFF-00FF-482B-A51D-25BE2E43F531}" type="presOf" srcId="{E0F105B0-A461-4AF9-9DF6-E5BB4F297A9E}" destId="{3D0D71CE-C237-4522-BBD5-877E4DB341E4}" srcOrd="0" destOrd="0" presId="urn:microsoft.com/office/officeart/2005/8/layout/hierarchy3"/>
    <dgm:cxn modelId="{5478F346-F568-4A86-9B5D-88301DC9313F}" type="presParOf" srcId="{42318D1B-E5BE-44BB-94DA-47F79C0AA86F}" destId="{097F6FF0-017C-43FE-B982-D5397CC2ED33}" srcOrd="0" destOrd="0" presId="urn:microsoft.com/office/officeart/2005/8/layout/hierarchy3"/>
    <dgm:cxn modelId="{22757D47-69AB-4E2F-B86D-BBD78DAFB99B}" type="presParOf" srcId="{097F6FF0-017C-43FE-B982-D5397CC2ED33}" destId="{07B832E2-C1D7-4CDE-B801-16FDFA839BDA}" srcOrd="0" destOrd="0" presId="urn:microsoft.com/office/officeart/2005/8/layout/hierarchy3"/>
    <dgm:cxn modelId="{37FC5937-644D-4E6C-AB7A-EFCBED0FF396}" type="presParOf" srcId="{07B832E2-C1D7-4CDE-B801-16FDFA839BDA}" destId="{BB60C103-914C-48F6-BE13-F2DD01562AD6}" srcOrd="0" destOrd="0" presId="urn:microsoft.com/office/officeart/2005/8/layout/hierarchy3"/>
    <dgm:cxn modelId="{0CD33AFD-5A27-4167-BBAE-1B167BA91D55}" type="presParOf" srcId="{07B832E2-C1D7-4CDE-B801-16FDFA839BDA}" destId="{3B768991-E11C-4ADB-9DD5-1880A3389A53}" srcOrd="1" destOrd="0" presId="urn:microsoft.com/office/officeart/2005/8/layout/hierarchy3"/>
    <dgm:cxn modelId="{BC3BD022-DCD9-4835-B371-D93C7876F16A}" type="presParOf" srcId="{097F6FF0-017C-43FE-B982-D5397CC2ED33}" destId="{89F8B132-4A92-4C37-9415-30594DAFB665}" srcOrd="1" destOrd="0" presId="urn:microsoft.com/office/officeart/2005/8/layout/hierarchy3"/>
    <dgm:cxn modelId="{FB0B0403-EAB9-4AB1-82F3-055DFA1AE30F}" type="presParOf" srcId="{89F8B132-4A92-4C37-9415-30594DAFB665}" destId="{DD48E829-805B-4A7E-8282-5C5107508493}" srcOrd="0" destOrd="0" presId="urn:microsoft.com/office/officeart/2005/8/layout/hierarchy3"/>
    <dgm:cxn modelId="{1F765796-354B-44D2-B570-44DB3F0230EA}" type="presParOf" srcId="{89F8B132-4A92-4C37-9415-30594DAFB665}" destId="{67603158-66C6-4467-9ED6-3E1C11CB5EE7}" srcOrd="1" destOrd="0" presId="urn:microsoft.com/office/officeart/2005/8/layout/hierarchy3"/>
    <dgm:cxn modelId="{1BD7D87C-E806-48A5-9645-76757431D07D}" type="presParOf" srcId="{89F8B132-4A92-4C37-9415-30594DAFB665}" destId="{E4E67F39-C8C1-4520-B62C-6913078934EE}" srcOrd="2" destOrd="0" presId="urn:microsoft.com/office/officeart/2005/8/layout/hierarchy3"/>
    <dgm:cxn modelId="{7034902D-193A-4258-8496-03192CC39CAD}" type="presParOf" srcId="{89F8B132-4A92-4C37-9415-30594DAFB665}" destId="{792C0C78-25AE-458E-9924-EFBD1C8CA26C}" srcOrd="3" destOrd="0" presId="urn:microsoft.com/office/officeart/2005/8/layout/hierarchy3"/>
    <dgm:cxn modelId="{12692CBC-3876-40D0-90B2-8C1291712602}" type="presParOf" srcId="{89F8B132-4A92-4C37-9415-30594DAFB665}" destId="{2CA41433-F925-4F8D-8935-A8AAE24A9CDB}" srcOrd="4" destOrd="0" presId="urn:microsoft.com/office/officeart/2005/8/layout/hierarchy3"/>
    <dgm:cxn modelId="{B50EACF1-6B27-4D7D-9A67-3C4FC80039D6}" type="presParOf" srcId="{89F8B132-4A92-4C37-9415-30594DAFB665}" destId="{4657A82F-24D7-4E6D-A8D9-8D4E327566EA}" srcOrd="5" destOrd="0" presId="urn:microsoft.com/office/officeart/2005/8/layout/hierarchy3"/>
    <dgm:cxn modelId="{A552944A-65AD-4151-B3AB-15B7584B523F}" type="presParOf" srcId="{42318D1B-E5BE-44BB-94DA-47F79C0AA86F}" destId="{A30DC07C-3EF6-4B61-9643-7581B2D13034}" srcOrd="1" destOrd="0" presId="urn:microsoft.com/office/officeart/2005/8/layout/hierarchy3"/>
    <dgm:cxn modelId="{5A95D2AE-5AF5-4F6C-BAEB-1FB4886DF307}" type="presParOf" srcId="{A30DC07C-3EF6-4B61-9643-7581B2D13034}" destId="{68A7346C-DCF2-42B9-98DC-EAC116B5FCA0}" srcOrd="0" destOrd="0" presId="urn:microsoft.com/office/officeart/2005/8/layout/hierarchy3"/>
    <dgm:cxn modelId="{637A39A7-F10F-4CC6-916C-5FA79296BCDC}" type="presParOf" srcId="{68A7346C-DCF2-42B9-98DC-EAC116B5FCA0}" destId="{3D0D71CE-C237-4522-BBD5-877E4DB341E4}" srcOrd="0" destOrd="0" presId="urn:microsoft.com/office/officeart/2005/8/layout/hierarchy3"/>
    <dgm:cxn modelId="{1F9426DE-6DFE-4180-9FC9-3C698BB063DA}" type="presParOf" srcId="{68A7346C-DCF2-42B9-98DC-EAC116B5FCA0}" destId="{1B7DBE37-1C94-471D-B2F5-6D6DFEF0BB0F}" srcOrd="1" destOrd="0" presId="urn:microsoft.com/office/officeart/2005/8/layout/hierarchy3"/>
    <dgm:cxn modelId="{9115E4DD-9D51-4EEB-A88D-94202E48F6BB}" type="presParOf" srcId="{A30DC07C-3EF6-4B61-9643-7581B2D13034}" destId="{9B3E9A60-3429-46BD-8864-CABB03CDF9F2}" srcOrd="1" destOrd="0" presId="urn:microsoft.com/office/officeart/2005/8/layout/hierarchy3"/>
    <dgm:cxn modelId="{315E1A50-944B-479A-85DE-A3539567A13C}" type="presParOf" srcId="{9B3E9A60-3429-46BD-8864-CABB03CDF9F2}" destId="{4D9718B2-E610-433A-8468-E64EF41ADAF8}" srcOrd="0" destOrd="0" presId="urn:microsoft.com/office/officeart/2005/8/layout/hierarchy3"/>
    <dgm:cxn modelId="{1FCE217F-A330-48FC-B525-EE7BF99208CD}" type="presParOf" srcId="{9B3E9A60-3429-46BD-8864-CABB03CDF9F2}" destId="{5A95E5E7-05EE-4FFD-B0B7-3EE47F3DF561}" srcOrd="1" destOrd="0" presId="urn:microsoft.com/office/officeart/2005/8/layout/hierarchy3"/>
    <dgm:cxn modelId="{A541BF2C-5DB1-4270-B1CB-53C349184176}" type="presParOf" srcId="{9B3E9A60-3429-46BD-8864-CABB03CDF9F2}" destId="{DF71570C-DC7E-4C3E-B9A7-6346E877D49B}" srcOrd="2" destOrd="0" presId="urn:microsoft.com/office/officeart/2005/8/layout/hierarchy3"/>
    <dgm:cxn modelId="{3B6573AE-4502-47E5-A1AE-1C958C555348}" type="presParOf" srcId="{9B3E9A60-3429-46BD-8864-CABB03CDF9F2}" destId="{7512A9B7-1886-4827-ACC4-BAA253C5C68C}" srcOrd="3" destOrd="0" presId="urn:microsoft.com/office/officeart/2005/8/layout/hierarchy3"/>
    <dgm:cxn modelId="{A1E2C648-54CA-48F1-8F81-69D94258A003}" type="presParOf" srcId="{9B3E9A60-3429-46BD-8864-CABB03CDF9F2}" destId="{AFA7AFE9-03CA-4906-BB1F-3F983443A63E}" srcOrd="4" destOrd="0" presId="urn:microsoft.com/office/officeart/2005/8/layout/hierarchy3"/>
    <dgm:cxn modelId="{AB6FD3B3-EA94-4D09-B129-D9DF8A7FE0F7}" type="presParOf" srcId="{9B3E9A60-3429-46BD-8864-CABB03CDF9F2}" destId="{95093571-4A26-4575-A673-B46B837AAB3E}"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1DD8DF-434F-48BA-9F23-608D6B94BE8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C04169B9-49C8-4363-81C1-7ECBE30B24D4}">
      <dgm:prSet custT="1"/>
      <dgm:spPr/>
      <dgm:t>
        <a:bodyPr/>
        <a:lstStyle/>
        <a:p>
          <a:pPr rtl="0"/>
          <a:r>
            <a:rPr lang="zh-CN" sz="2800">
              <a:latin typeface="+mj-ea"/>
              <a:ea typeface="+mj-ea"/>
            </a:rPr>
            <a:t>性质</a:t>
          </a:r>
          <a:r>
            <a:rPr lang="en-US" sz="2800">
              <a:latin typeface="+mj-ea"/>
              <a:ea typeface="+mj-ea"/>
            </a:rPr>
            <a:t>1</a:t>
          </a:r>
          <a:endParaRPr lang="zh-CN" sz="2800">
            <a:latin typeface="+mj-ea"/>
            <a:ea typeface="+mj-ea"/>
          </a:endParaRPr>
        </a:p>
      </dgm:t>
    </dgm:pt>
    <dgm:pt modelId="{C7638BE7-A1A7-4506-944F-72F8547CEF6B}" type="parTrans" cxnId="{DD3169E8-DC1E-4C42-8392-884A64EE8FB5}">
      <dgm:prSet/>
      <dgm:spPr/>
      <dgm:t>
        <a:bodyPr/>
        <a:lstStyle/>
        <a:p>
          <a:endParaRPr lang="zh-CN" altLang="en-US">
            <a:latin typeface="+mj-ea"/>
            <a:ea typeface="+mj-ea"/>
          </a:endParaRPr>
        </a:p>
      </dgm:t>
    </dgm:pt>
    <dgm:pt modelId="{D9C804D2-FEBC-4567-92CD-494ADDBE88A0}" type="sibTrans" cxnId="{DD3169E8-DC1E-4C42-8392-884A64EE8FB5}">
      <dgm:prSet/>
      <dgm:spPr/>
      <dgm:t>
        <a:bodyPr/>
        <a:lstStyle/>
        <a:p>
          <a:endParaRPr lang="zh-CN" altLang="en-US">
            <a:latin typeface="+mj-ea"/>
            <a:ea typeface="+mj-ea"/>
          </a:endParaRPr>
        </a:p>
      </dgm:t>
    </dgm:pt>
    <dgm:pt modelId="{F9B62786-ABD6-4230-B450-2A463AD2D9E1}">
      <dgm:prSet custT="1"/>
      <dgm:spPr/>
      <dgm:t>
        <a:bodyPr/>
        <a:lstStyle/>
        <a:p>
          <a:pPr rtl="0"/>
          <a:r>
            <a:rPr lang="zh-CN" sz="2400">
              <a:latin typeface="+mj-ea"/>
              <a:ea typeface="+mj-ea"/>
            </a:rPr>
            <a:t>二叉树的第 </a:t>
          </a:r>
          <a:r>
            <a:rPr lang="en-US" sz="2400" i="1">
              <a:latin typeface="+mj-ea"/>
              <a:ea typeface="+mj-ea"/>
            </a:rPr>
            <a:t>i</a:t>
          </a:r>
          <a:r>
            <a:rPr lang="en-US" sz="2400">
              <a:latin typeface="+mj-ea"/>
              <a:ea typeface="+mj-ea"/>
            </a:rPr>
            <a:t> </a:t>
          </a:r>
          <a:r>
            <a:rPr lang="zh-CN" sz="2400">
              <a:latin typeface="+mj-ea"/>
              <a:ea typeface="+mj-ea"/>
            </a:rPr>
            <a:t>层上至多有</a:t>
          </a:r>
          <a:r>
            <a:rPr lang="en-US" sz="2400">
              <a:latin typeface="+mj-ea"/>
              <a:ea typeface="+mj-ea"/>
            </a:rPr>
            <a:t>2</a:t>
          </a:r>
          <a:r>
            <a:rPr lang="en-US" sz="2400" i="1" baseline="30000">
              <a:latin typeface="+mj-ea"/>
              <a:ea typeface="+mj-ea"/>
            </a:rPr>
            <a:t>i-</a:t>
          </a:r>
          <a:r>
            <a:rPr lang="en-US" sz="2400" baseline="30000">
              <a:latin typeface="+mj-ea"/>
              <a:ea typeface="+mj-ea"/>
            </a:rPr>
            <a:t>1</a:t>
          </a:r>
          <a:r>
            <a:rPr lang="en-US" sz="2400" i="1" baseline="30000">
              <a:latin typeface="+mj-ea"/>
              <a:ea typeface="+mj-ea"/>
            </a:rPr>
            <a:t> </a:t>
          </a:r>
          <a:r>
            <a:rPr lang="zh-CN" sz="2400">
              <a:latin typeface="+mj-ea"/>
              <a:ea typeface="+mj-ea"/>
            </a:rPr>
            <a:t>个结点。</a:t>
          </a:r>
          <a:r>
            <a:rPr lang="en-US" sz="2400">
              <a:latin typeface="+mj-ea"/>
              <a:ea typeface="+mj-ea"/>
            </a:rPr>
            <a:t>(i≥1)</a:t>
          </a:r>
          <a:endParaRPr lang="zh-CN" sz="2400">
            <a:latin typeface="+mj-ea"/>
            <a:ea typeface="+mj-ea"/>
          </a:endParaRPr>
        </a:p>
      </dgm:t>
    </dgm:pt>
    <dgm:pt modelId="{E86CA891-A214-474B-9608-3436BC35D246}" type="parTrans" cxnId="{D3B9C22E-404C-4B07-B0B9-20A2478122AC}">
      <dgm:prSet/>
      <dgm:spPr/>
      <dgm:t>
        <a:bodyPr/>
        <a:lstStyle/>
        <a:p>
          <a:endParaRPr lang="zh-CN" altLang="en-US">
            <a:latin typeface="+mj-ea"/>
            <a:ea typeface="+mj-ea"/>
          </a:endParaRPr>
        </a:p>
      </dgm:t>
    </dgm:pt>
    <dgm:pt modelId="{CD30A8BF-F86D-45B9-86F9-ECE2F8331333}" type="sibTrans" cxnId="{D3B9C22E-404C-4B07-B0B9-20A2478122AC}">
      <dgm:prSet/>
      <dgm:spPr/>
      <dgm:t>
        <a:bodyPr/>
        <a:lstStyle/>
        <a:p>
          <a:endParaRPr lang="zh-CN" altLang="en-US">
            <a:latin typeface="+mj-ea"/>
            <a:ea typeface="+mj-ea"/>
          </a:endParaRPr>
        </a:p>
      </dgm:t>
    </dgm:pt>
    <dgm:pt modelId="{57EFCE56-532E-4650-9EA2-440C0D6D88DE}">
      <dgm:prSet custT="1"/>
      <dgm:spPr/>
      <dgm:t>
        <a:bodyPr/>
        <a:lstStyle/>
        <a:p>
          <a:pPr rtl="0"/>
          <a:r>
            <a:rPr lang="zh-CN" sz="2800">
              <a:latin typeface="+mj-ea"/>
              <a:ea typeface="+mj-ea"/>
            </a:rPr>
            <a:t>性质 </a:t>
          </a:r>
          <a:r>
            <a:rPr lang="en-US" sz="2800">
              <a:latin typeface="+mj-ea"/>
              <a:ea typeface="+mj-ea"/>
            </a:rPr>
            <a:t>2</a:t>
          </a:r>
          <a:endParaRPr lang="zh-CN" sz="2800">
            <a:latin typeface="+mj-ea"/>
            <a:ea typeface="+mj-ea"/>
          </a:endParaRPr>
        </a:p>
      </dgm:t>
    </dgm:pt>
    <dgm:pt modelId="{73E6F562-D5DC-455F-8D2D-10917991B372}" type="parTrans" cxnId="{01C97F4D-D416-4E43-9948-4CB665C3FFF1}">
      <dgm:prSet/>
      <dgm:spPr/>
      <dgm:t>
        <a:bodyPr/>
        <a:lstStyle/>
        <a:p>
          <a:endParaRPr lang="zh-CN" altLang="en-US">
            <a:latin typeface="+mj-ea"/>
            <a:ea typeface="+mj-ea"/>
          </a:endParaRPr>
        </a:p>
      </dgm:t>
    </dgm:pt>
    <dgm:pt modelId="{CBDCC6A9-235B-47CB-B681-0C7DE97A4972}" type="sibTrans" cxnId="{01C97F4D-D416-4E43-9948-4CB665C3FFF1}">
      <dgm:prSet/>
      <dgm:spPr/>
      <dgm:t>
        <a:bodyPr/>
        <a:lstStyle/>
        <a:p>
          <a:endParaRPr lang="zh-CN" altLang="en-US">
            <a:latin typeface="+mj-ea"/>
            <a:ea typeface="+mj-ea"/>
          </a:endParaRPr>
        </a:p>
      </dgm:t>
    </dgm:pt>
    <dgm:pt modelId="{D7E5C12A-CC72-4E2F-9584-842ABB96158C}">
      <dgm:prSet custT="1"/>
      <dgm:spPr/>
      <dgm:t>
        <a:bodyPr/>
        <a:lstStyle/>
        <a:p>
          <a:pPr rtl="0"/>
          <a:r>
            <a:rPr lang="zh-CN" sz="2400">
              <a:latin typeface="+mj-ea"/>
              <a:ea typeface="+mj-ea"/>
            </a:rPr>
            <a:t>深度为 </a:t>
          </a:r>
          <a:r>
            <a:rPr lang="en-US" sz="2400" i="1">
              <a:latin typeface="+mj-ea"/>
              <a:ea typeface="+mj-ea"/>
            </a:rPr>
            <a:t>k </a:t>
          </a:r>
          <a:r>
            <a:rPr lang="zh-CN" sz="2400">
              <a:latin typeface="+mj-ea"/>
              <a:ea typeface="+mj-ea"/>
            </a:rPr>
            <a:t>的二叉树上至多含 </a:t>
          </a:r>
          <a:r>
            <a:rPr lang="en-US" sz="2400">
              <a:latin typeface="+mj-ea"/>
              <a:ea typeface="+mj-ea"/>
            </a:rPr>
            <a:t>2</a:t>
          </a:r>
          <a:r>
            <a:rPr lang="en-US" sz="2400" i="1" baseline="30000">
              <a:latin typeface="+mj-ea"/>
              <a:ea typeface="+mj-ea"/>
            </a:rPr>
            <a:t>k</a:t>
          </a:r>
          <a:r>
            <a:rPr lang="en-US" sz="2400" i="1">
              <a:latin typeface="+mj-ea"/>
              <a:ea typeface="+mj-ea"/>
            </a:rPr>
            <a:t>-</a:t>
          </a:r>
          <a:r>
            <a:rPr lang="en-US" sz="2400">
              <a:latin typeface="+mj-ea"/>
              <a:ea typeface="+mj-ea"/>
            </a:rPr>
            <a:t>1</a:t>
          </a:r>
          <a:r>
            <a:rPr lang="en-US" sz="2400" i="1">
              <a:latin typeface="+mj-ea"/>
              <a:ea typeface="+mj-ea"/>
            </a:rPr>
            <a:t> </a:t>
          </a:r>
          <a:r>
            <a:rPr lang="zh-CN" sz="2400">
              <a:latin typeface="+mj-ea"/>
              <a:ea typeface="+mj-ea"/>
            </a:rPr>
            <a:t>个结点（</a:t>
          </a:r>
          <a:r>
            <a:rPr lang="en-US" sz="2400" i="1">
              <a:latin typeface="+mj-ea"/>
              <a:ea typeface="+mj-ea"/>
            </a:rPr>
            <a:t>k</a:t>
          </a:r>
          <a:r>
            <a:rPr lang="en-US" sz="2400">
              <a:latin typeface="+mj-ea"/>
              <a:ea typeface="+mj-ea"/>
            </a:rPr>
            <a:t>≥1</a:t>
          </a:r>
          <a:r>
            <a:rPr lang="zh-CN" sz="2400">
              <a:latin typeface="+mj-ea"/>
              <a:ea typeface="+mj-ea"/>
            </a:rPr>
            <a:t>）</a:t>
          </a:r>
        </a:p>
      </dgm:t>
    </dgm:pt>
    <dgm:pt modelId="{6C6B4F9E-1C33-4A08-8F00-FCCF8FA53637}" type="parTrans" cxnId="{62C29FCE-6A67-47AB-B705-D747DF4EB37F}">
      <dgm:prSet/>
      <dgm:spPr/>
      <dgm:t>
        <a:bodyPr/>
        <a:lstStyle/>
        <a:p>
          <a:endParaRPr lang="zh-CN" altLang="en-US">
            <a:latin typeface="+mj-ea"/>
            <a:ea typeface="+mj-ea"/>
          </a:endParaRPr>
        </a:p>
      </dgm:t>
    </dgm:pt>
    <dgm:pt modelId="{1F3EE1F0-FBC1-45CE-8483-599D323D7E3E}" type="sibTrans" cxnId="{62C29FCE-6A67-47AB-B705-D747DF4EB37F}">
      <dgm:prSet/>
      <dgm:spPr/>
      <dgm:t>
        <a:bodyPr/>
        <a:lstStyle/>
        <a:p>
          <a:endParaRPr lang="zh-CN" altLang="en-US">
            <a:latin typeface="+mj-ea"/>
            <a:ea typeface="+mj-ea"/>
          </a:endParaRPr>
        </a:p>
      </dgm:t>
    </dgm:pt>
    <dgm:pt modelId="{D9F89B3B-DCDC-4B6F-BF4D-01F3EC71A49F}">
      <dgm:prSet custT="1"/>
      <dgm:spPr/>
      <dgm:t>
        <a:bodyPr/>
        <a:lstStyle/>
        <a:p>
          <a:pPr rtl="0"/>
          <a:r>
            <a:rPr lang="zh-CN" sz="2800">
              <a:latin typeface="+mj-ea"/>
              <a:ea typeface="+mj-ea"/>
            </a:rPr>
            <a:t>性质 </a:t>
          </a:r>
          <a:r>
            <a:rPr lang="en-US" sz="2800">
              <a:latin typeface="+mj-ea"/>
              <a:ea typeface="+mj-ea"/>
            </a:rPr>
            <a:t>3</a:t>
          </a:r>
          <a:endParaRPr lang="zh-CN" sz="2800">
            <a:latin typeface="+mj-ea"/>
            <a:ea typeface="+mj-ea"/>
          </a:endParaRPr>
        </a:p>
      </dgm:t>
    </dgm:pt>
    <dgm:pt modelId="{2FC97414-1557-4474-9A1D-8E1FA651C667}" type="parTrans" cxnId="{2A8EDA49-18B1-42CD-A95A-22D676EB6D09}">
      <dgm:prSet/>
      <dgm:spPr/>
      <dgm:t>
        <a:bodyPr/>
        <a:lstStyle/>
        <a:p>
          <a:endParaRPr lang="zh-CN" altLang="en-US">
            <a:latin typeface="+mj-ea"/>
            <a:ea typeface="+mj-ea"/>
          </a:endParaRPr>
        </a:p>
      </dgm:t>
    </dgm:pt>
    <dgm:pt modelId="{9A70F8CF-D7CA-4AB8-B1DA-823D546DAF5E}" type="sibTrans" cxnId="{2A8EDA49-18B1-42CD-A95A-22D676EB6D09}">
      <dgm:prSet/>
      <dgm:spPr/>
      <dgm:t>
        <a:bodyPr/>
        <a:lstStyle/>
        <a:p>
          <a:endParaRPr lang="zh-CN" altLang="en-US">
            <a:latin typeface="+mj-ea"/>
            <a:ea typeface="+mj-ea"/>
          </a:endParaRPr>
        </a:p>
      </dgm:t>
    </dgm:pt>
    <dgm:pt modelId="{092DCB00-6CB1-4DAB-A251-A021E244E3D2}">
      <dgm:prSet custT="1"/>
      <dgm:spPr/>
      <dgm:t>
        <a:bodyPr/>
        <a:lstStyle/>
        <a:p>
          <a:pPr algn="l" rtl="0"/>
          <a:r>
            <a:rPr lang="zh-CN" sz="2400" dirty="0">
              <a:latin typeface="+mj-ea"/>
              <a:ea typeface="+mj-ea"/>
            </a:rPr>
            <a:t>对任何一棵二叉树，若它含有</a:t>
          </a:r>
          <a:r>
            <a:rPr lang="en-US" sz="2400" i="1" dirty="0">
              <a:latin typeface="+mj-ea"/>
              <a:ea typeface="+mj-ea"/>
            </a:rPr>
            <a:t>n</a:t>
          </a:r>
          <a:r>
            <a:rPr lang="en-US" sz="2400" baseline="-25000" dirty="0">
              <a:latin typeface="+mj-ea"/>
              <a:ea typeface="+mj-ea"/>
            </a:rPr>
            <a:t>0</a:t>
          </a:r>
          <a:r>
            <a:rPr lang="en-US" sz="2400" i="1" baseline="-25000" dirty="0">
              <a:latin typeface="+mj-ea"/>
              <a:ea typeface="+mj-ea"/>
            </a:rPr>
            <a:t> </a:t>
          </a:r>
          <a:r>
            <a:rPr lang="zh-CN" sz="2400" dirty="0">
              <a:latin typeface="+mj-ea"/>
              <a:ea typeface="+mj-ea"/>
            </a:rPr>
            <a:t>个叶子结点、</a:t>
          </a:r>
          <a:r>
            <a:rPr lang="en-US" sz="2400" i="1" dirty="0">
              <a:latin typeface="+mj-ea"/>
              <a:ea typeface="+mj-ea"/>
            </a:rPr>
            <a:t>n</a:t>
          </a:r>
          <a:r>
            <a:rPr lang="en-US" sz="2400" baseline="-25000" dirty="0">
              <a:latin typeface="+mj-ea"/>
              <a:ea typeface="+mj-ea"/>
            </a:rPr>
            <a:t>2</a:t>
          </a:r>
          <a:r>
            <a:rPr lang="en-US" sz="2400" i="1" baseline="-25000" dirty="0">
              <a:latin typeface="+mj-ea"/>
              <a:ea typeface="+mj-ea"/>
            </a:rPr>
            <a:t> </a:t>
          </a:r>
          <a:r>
            <a:rPr lang="zh-CN" sz="2400" dirty="0">
              <a:latin typeface="+mj-ea"/>
              <a:ea typeface="+mj-ea"/>
            </a:rPr>
            <a:t>个度为</a:t>
          </a:r>
          <a:r>
            <a:rPr lang="zh-CN" sz="2400" i="1" dirty="0">
              <a:latin typeface="+mj-ea"/>
              <a:ea typeface="+mj-ea"/>
            </a:rPr>
            <a:t> </a:t>
          </a:r>
          <a:r>
            <a:rPr lang="en-US" sz="2400" dirty="0">
              <a:latin typeface="+mj-ea"/>
              <a:ea typeface="+mj-ea"/>
            </a:rPr>
            <a:t>2 </a:t>
          </a:r>
          <a:r>
            <a:rPr lang="zh-CN" sz="2400" dirty="0">
              <a:latin typeface="+mj-ea"/>
              <a:ea typeface="+mj-ea"/>
            </a:rPr>
            <a:t>的结点，则必存在关系式：</a:t>
          </a:r>
          <a:r>
            <a:rPr lang="en-US" altLang="zh-CN" sz="2400" dirty="0">
              <a:latin typeface="+mj-ea"/>
              <a:ea typeface="+mj-ea"/>
            </a:rPr>
            <a:t/>
          </a:r>
          <a:br>
            <a:rPr lang="en-US" altLang="zh-CN" sz="2400" dirty="0">
              <a:latin typeface="+mj-ea"/>
              <a:ea typeface="+mj-ea"/>
            </a:rPr>
          </a:br>
          <a:r>
            <a:rPr lang="en-US" altLang="zh-CN" sz="2400" dirty="0">
              <a:latin typeface="+mj-ea"/>
              <a:ea typeface="+mj-ea"/>
            </a:rPr>
            <a:t>		</a:t>
          </a:r>
          <a:r>
            <a:rPr lang="en-US" sz="2400" i="1" dirty="0">
              <a:latin typeface="+mj-ea"/>
              <a:ea typeface="+mj-ea"/>
            </a:rPr>
            <a:t>n</a:t>
          </a:r>
          <a:r>
            <a:rPr lang="en-US" sz="2400" baseline="-25000" dirty="0">
              <a:latin typeface="+mj-ea"/>
              <a:ea typeface="+mj-ea"/>
            </a:rPr>
            <a:t>0</a:t>
          </a:r>
          <a:r>
            <a:rPr lang="en-US" sz="2400" i="1" dirty="0">
              <a:latin typeface="+mj-ea"/>
              <a:ea typeface="+mj-ea"/>
            </a:rPr>
            <a:t> = n</a:t>
          </a:r>
          <a:r>
            <a:rPr lang="en-US" sz="2400" baseline="-25000" dirty="0">
              <a:latin typeface="+mj-ea"/>
              <a:ea typeface="+mj-ea"/>
            </a:rPr>
            <a:t>2</a:t>
          </a:r>
          <a:r>
            <a:rPr lang="en-US" sz="2400" i="1" dirty="0">
              <a:latin typeface="+mj-ea"/>
              <a:ea typeface="+mj-ea"/>
            </a:rPr>
            <a:t>+</a:t>
          </a:r>
          <a:r>
            <a:rPr lang="en-US" sz="2400" dirty="0">
              <a:latin typeface="+mj-ea"/>
              <a:ea typeface="+mj-ea"/>
            </a:rPr>
            <a:t>1</a:t>
          </a:r>
          <a:r>
            <a:rPr lang="zh-CN" sz="2400" dirty="0">
              <a:latin typeface="+mj-ea"/>
              <a:ea typeface="+mj-ea"/>
            </a:rPr>
            <a:t>       </a:t>
          </a:r>
        </a:p>
      </dgm:t>
    </dgm:pt>
    <dgm:pt modelId="{33BF56EE-BCA7-4059-BFB3-E147991FE2ED}" type="parTrans" cxnId="{069699A1-0347-4A05-A95C-720CBE1E8F6F}">
      <dgm:prSet/>
      <dgm:spPr/>
      <dgm:t>
        <a:bodyPr/>
        <a:lstStyle/>
        <a:p>
          <a:endParaRPr lang="zh-CN" altLang="en-US">
            <a:latin typeface="+mj-ea"/>
            <a:ea typeface="+mj-ea"/>
          </a:endParaRPr>
        </a:p>
      </dgm:t>
    </dgm:pt>
    <dgm:pt modelId="{457CA04E-539B-4FDE-AB4A-55C6A073278F}" type="sibTrans" cxnId="{069699A1-0347-4A05-A95C-720CBE1E8F6F}">
      <dgm:prSet/>
      <dgm:spPr/>
      <dgm:t>
        <a:bodyPr/>
        <a:lstStyle/>
        <a:p>
          <a:endParaRPr lang="zh-CN" altLang="en-US">
            <a:latin typeface="+mj-ea"/>
            <a:ea typeface="+mj-ea"/>
          </a:endParaRPr>
        </a:p>
      </dgm:t>
    </dgm:pt>
    <dgm:pt modelId="{439DBD03-541B-46D1-BDAB-B9D73CD9A2AA}" type="pres">
      <dgm:prSet presAssocID="{271DD8DF-434F-48BA-9F23-608D6B94BE84}" presName="Name0" presStyleCnt="0">
        <dgm:presLayoutVars>
          <dgm:dir/>
          <dgm:animLvl val="lvl"/>
          <dgm:resizeHandles val="exact"/>
        </dgm:presLayoutVars>
      </dgm:prSet>
      <dgm:spPr/>
      <dgm:t>
        <a:bodyPr/>
        <a:lstStyle/>
        <a:p>
          <a:endParaRPr lang="zh-CN" altLang="en-US"/>
        </a:p>
      </dgm:t>
    </dgm:pt>
    <dgm:pt modelId="{B8316010-D846-4316-A657-F17610A85F54}" type="pres">
      <dgm:prSet presAssocID="{C04169B9-49C8-4363-81C1-7ECBE30B24D4}" presName="linNode" presStyleCnt="0"/>
      <dgm:spPr/>
    </dgm:pt>
    <dgm:pt modelId="{23C31E06-772B-470F-87F3-3BBDF966B98A}" type="pres">
      <dgm:prSet presAssocID="{C04169B9-49C8-4363-81C1-7ECBE30B24D4}" presName="parentText" presStyleLbl="node1" presStyleIdx="0" presStyleCnt="3" custScaleX="77875">
        <dgm:presLayoutVars>
          <dgm:chMax val="1"/>
          <dgm:bulletEnabled val="1"/>
        </dgm:presLayoutVars>
      </dgm:prSet>
      <dgm:spPr/>
      <dgm:t>
        <a:bodyPr/>
        <a:lstStyle/>
        <a:p>
          <a:endParaRPr lang="zh-CN" altLang="en-US"/>
        </a:p>
      </dgm:t>
    </dgm:pt>
    <dgm:pt modelId="{A1C432D1-C8BA-422D-9C6B-389A78821770}" type="pres">
      <dgm:prSet presAssocID="{C04169B9-49C8-4363-81C1-7ECBE30B24D4}" presName="descendantText" presStyleLbl="alignAccFollowNode1" presStyleIdx="0" presStyleCnt="3" custScaleX="106823">
        <dgm:presLayoutVars>
          <dgm:bulletEnabled val="1"/>
        </dgm:presLayoutVars>
      </dgm:prSet>
      <dgm:spPr/>
      <dgm:t>
        <a:bodyPr/>
        <a:lstStyle/>
        <a:p>
          <a:endParaRPr lang="zh-CN" altLang="en-US"/>
        </a:p>
      </dgm:t>
    </dgm:pt>
    <dgm:pt modelId="{36522207-1FAF-43BB-AB15-09BC190FD202}" type="pres">
      <dgm:prSet presAssocID="{D9C804D2-FEBC-4567-92CD-494ADDBE88A0}" presName="sp" presStyleCnt="0"/>
      <dgm:spPr/>
    </dgm:pt>
    <dgm:pt modelId="{8A791E3C-89B0-4B5B-9BEF-DFBB96D2C77A}" type="pres">
      <dgm:prSet presAssocID="{57EFCE56-532E-4650-9EA2-440C0D6D88DE}" presName="linNode" presStyleCnt="0"/>
      <dgm:spPr/>
    </dgm:pt>
    <dgm:pt modelId="{E0A195ED-D738-4CAD-B807-340E751247FA}" type="pres">
      <dgm:prSet presAssocID="{57EFCE56-532E-4650-9EA2-440C0D6D88DE}" presName="parentText" presStyleLbl="node1" presStyleIdx="1" presStyleCnt="3" custScaleX="77875">
        <dgm:presLayoutVars>
          <dgm:chMax val="1"/>
          <dgm:bulletEnabled val="1"/>
        </dgm:presLayoutVars>
      </dgm:prSet>
      <dgm:spPr/>
      <dgm:t>
        <a:bodyPr/>
        <a:lstStyle/>
        <a:p>
          <a:endParaRPr lang="zh-CN" altLang="en-US"/>
        </a:p>
      </dgm:t>
    </dgm:pt>
    <dgm:pt modelId="{B072F8CC-284E-4311-A4BC-EFD78B993903}" type="pres">
      <dgm:prSet presAssocID="{57EFCE56-532E-4650-9EA2-440C0D6D88DE}" presName="descendantText" presStyleLbl="alignAccFollowNode1" presStyleIdx="1" presStyleCnt="3" custScaleX="106823">
        <dgm:presLayoutVars>
          <dgm:bulletEnabled val="1"/>
        </dgm:presLayoutVars>
      </dgm:prSet>
      <dgm:spPr/>
      <dgm:t>
        <a:bodyPr/>
        <a:lstStyle/>
        <a:p>
          <a:endParaRPr lang="zh-CN" altLang="en-US"/>
        </a:p>
      </dgm:t>
    </dgm:pt>
    <dgm:pt modelId="{29564EA7-4DC9-4FD8-8EFC-D2E402A06C00}" type="pres">
      <dgm:prSet presAssocID="{CBDCC6A9-235B-47CB-B681-0C7DE97A4972}" presName="sp" presStyleCnt="0"/>
      <dgm:spPr/>
    </dgm:pt>
    <dgm:pt modelId="{FCEB6293-9A04-4AA1-9C2B-937620AD13C5}" type="pres">
      <dgm:prSet presAssocID="{D9F89B3B-DCDC-4B6F-BF4D-01F3EC71A49F}" presName="linNode" presStyleCnt="0"/>
      <dgm:spPr/>
    </dgm:pt>
    <dgm:pt modelId="{4136DA6E-30A7-4283-9604-FA3490E61355}" type="pres">
      <dgm:prSet presAssocID="{D9F89B3B-DCDC-4B6F-BF4D-01F3EC71A49F}" presName="parentText" presStyleLbl="node1" presStyleIdx="2" presStyleCnt="3" custScaleX="77875">
        <dgm:presLayoutVars>
          <dgm:chMax val="1"/>
          <dgm:bulletEnabled val="1"/>
        </dgm:presLayoutVars>
      </dgm:prSet>
      <dgm:spPr/>
      <dgm:t>
        <a:bodyPr/>
        <a:lstStyle/>
        <a:p>
          <a:endParaRPr lang="zh-CN" altLang="en-US"/>
        </a:p>
      </dgm:t>
    </dgm:pt>
    <dgm:pt modelId="{0F003AF8-82FE-45E3-B968-3EF82C3D50E0}" type="pres">
      <dgm:prSet presAssocID="{D9F89B3B-DCDC-4B6F-BF4D-01F3EC71A49F}" presName="descendantText" presStyleLbl="alignAccFollowNode1" presStyleIdx="2" presStyleCnt="3" custScaleX="106823">
        <dgm:presLayoutVars>
          <dgm:bulletEnabled val="1"/>
        </dgm:presLayoutVars>
      </dgm:prSet>
      <dgm:spPr/>
      <dgm:t>
        <a:bodyPr/>
        <a:lstStyle/>
        <a:p>
          <a:endParaRPr lang="zh-CN" altLang="en-US"/>
        </a:p>
      </dgm:t>
    </dgm:pt>
  </dgm:ptLst>
  <dgm:cxnLst>
    <dgm:cxn modelId="{D3B9C22E-404C-4B07-B0B9-20A2478122AC}" srcId="{C04169B9-49C8-4363-81C1-7ECBE30B24D4}" destId="{F9B62786-ABD6-4230-B450-2A463AD2D9E1}" srcOrd="0" destOrd="0" parTransId="{E86CA891-A214-474B-9608-3436BC35D246}" sibTransId="{CD30A8BF-F86D-45B9-86F9-ECE2F8331333}"/>
    <dgm:cxn modelId="{7753BD93-BDC2-44DC-9810-C109AD2358DD}" type="presOf" srcId="{271DD8DF-434F-48BA-9F23-608D6B94BE84}" destId="{439DBD03-541B-46D1-BDAB-B9D73CD9A2AA}" srcOrd="0" destOrd="0" presId="urn:microsoft.com/office/officeart/2005/8/layout/vList5"/>
    <dgm:cxn modelId="{62C29FCE-6A67-47AB-B705-D747DF4EB37F}" srcId="{57EFCE56-532E-4650-9EA2-440C0D6D88DE}" destId="{D7E5C12A-CC72-4E2F-9584-842ABB96158C}" srcOrd="0" destOrd="0" parTransId="{6C6B4F9E-1C33-4A08-8F00-FCCF8FA53637}" sibTransId="{1F3EE1F0-FBC1-45CE-8483-599D323D7E3E}"/>
    <dgm:cxn modelId="{AF2AD374-CA86-4C4B-948D-D75BFD6C89B0}" type="presOf" srcId="{F9B62786-ABD6-4230-B450-2A463AD2D9E1}" destId="{A1C432D1-C8BA-422D-9C6B-389A78821770}" srcOrd="0" destOrd="0" presId="urn:microsoft.com/office/officeart/2005/8/layout/vList5"/>
    <dgm:cxn modelId="{01C97F4D-D416-4E43-9948-4CB665C3FFF1}" srcId="{271DD8DF-434F-48BA-9F23-608D6B94BE84}" destId="{57EFCE56-532E-4650-9EA2-440C0D6D88DE}" srcOrd="1" destOrd="0" parTransId="{73E6F562-D5DC-455F-8D2D-10917991B372}" sibTransId="{CBDCC6A9-235B-47CB-B681-0C7DE97A4972}"/>
    <dgm:cxn modelId="{C3402642-77EB-44FE-9B14-6F6B447DE915}" type="presOf" srcId="{D9F89B3B-DCDC-4B6F-BF4D-01F3EC71A49F}" destId="{4136DA6E-30A7-4283-9604-FA3490E61355}" srcOrd="0" destOrd="0" presId="urn:microsoft.com/office/officeart/2005/8/layout/vList5"/>
    <dgm:cxn modelId="{069699A1-0347-4A05-A95C-720CBE1E8F6F}" srcId="{D9F89B3B-DCDC-4B6F-BF4D-01F3EC71A49F}" destId="{092DCB00-6CB1-4DAB-A251-A021E244E3D2}" srcOrd="0" destOrd="0" parTransId="{33BF56EE-BCA7-4059-BFB3-E147991FE2ED}" sibTransId="{457CA04E-539B-4FDE-AB4A-55C6A073278F}"/>
    <dgm:cxn modelId="{CED124B3-7FD9-446A-A355-3BA8F37C0ABC}" type="presOf" srcId="{C04169B9-49C8-4363-81C1-7ECBE30B24D4}" destId="{23C31E06-772B-470F-87F3-3BBDF966B98A}" srcOrd="0" destOrd="0" presId="urn:microsoft.com/office/officeart/2005/8/layout/vList5"/>
    <dgm:cxn modelId="{4E26FB65-664F-4B16-B2D9-A7804A14A428}" type="presOf" srcId="{092DCB00-6CB1-4DAB-A251-A021E244E3D2}" destId="{0F003AF8-82FE-45E3-B968-3EF82C3D50E0}" srcOrd="0" destOrd="0" presId="urn:microsoft.com/office/officeart/2005/8/layout/vList5"/>
    <dgm:cxn modelId="{83178C6A-A034-4F42-AD46-AF835EB50BF7}" type="presOf" srcId="{D7E5C12A-CC72-4E2F-9584-842ABB96158C}" destId="{B072F8CC-284E-4311-A4BC-EFD78B993903}" srcOrd="0" destOrd="0" presId="urn:microsoft.com/office/officeart/2005/8/layout/vList5"/>
    <dgm:cxn modelId="{1452F893-BDA4-40B3-B17A-7173A3F4E0A5}" type="presOf" srcId="{57EFCE56-532E-4650-9EA2-440C0D6D88DE}" destId="{E0A195ED-D738-4CAD-B807-340E751247FA}" srcOrd="0" destOrd="0" presId="urn:microsoft.com/office/officeart/2005/8/layout/vList5"/>
    <dgm:cxn modelId="{2A8EDA49-18B1-42CD-A95A-22D676EB6D09}" srcId="{271DD8DF-434F-48BA-9F23-608D6B94BE84}" destId="{D9F89B3B-DCDC-4B6F-BF4D-01F3EC71A49F}" srcOrd="2" destOrd="0" parTransId="{2FC97414-1557-4474-9A1D-8E1FA651C667}" sibTransId="{9A70F8CF-D7CA-4AB8-B1DA-823D546DAF5E}"/>
    <dgm:cxn modelId="{DD3169E8-DC1E-4C42-8392-884A64EE8FB5}" srcId="{271DD8DF-434F-48BA-9F23-608D6B94BE84}" destId="{C04169B9-49C8-4363-81C1-7ECBE30B24D4}" srcOrd="0" destOrd="0" parTransId="{C7638BE7-A1A7-4506-944F-72F8547CEF6B}" sibTransId="{D9C804D2-FEBC-4567-92CD-494ADDBE88A0}"/>
    <dgm:cxn modelId="{F5DB8DCC-095A-417C-9612-832EF152D366}" type="presParOf" srcId="{439DBD03-541B-46D1-BDAB-B9D73CD9A2AA}" destId="{B8316010-D846-4316-A657-F17610A85F54}" srcOrd="0" destOrd="0" presId="urn:microsoft.com/office/officeart/2005/8/layout/vList5"/>
    <dgm:cxn modelId="{1AD383BB-6FCA-4838-A254-0B64DFF3F743}" type="presParOf" srcId="{B8316010-D846-4316-A657-F17610A85F54}" destId="{23C31E06-772B-470F-87F3-3BBDF966B98A}" srcOrd="0" destOrd="0" presId="urn:microsoft.com/office/officeart/2005/8/layout/vList5"/>
    <dgm:cxn modelId="{5B1A5E4C-CC05-41F5-90FF-5F9F2D56E975}" type="presParOf" srcId="{B8316010-D846-4316-A657-F17610A85F54}" destId="{A1C432D1-C8BA-422D-9C6B-389A78821770}" srcOrd="1" destOrd="0" presId="urn:microsoft.com/office/officeart/2005/8/layout/vList5"/>
    <dgm:cxn modelId="{63F8F4D3-58D0-47C2-A00F-F563F7881AB4}" type="presParOf" srcId="{439DBD03-541B-46D1-BDAB-B9D73CD9A2AA}" destId="{36522207-1FAF-43BB-AB15-09BC190FD202}" srcOrd="1" destOrd="0" presId="urn:microsoft.com/office/officeart/2005/8/layout/vList5"/>
    <dgm:cxn modelId="{6DEFFCA1-4799-4FD7-B4E0-D45653D12C78}" type="presParOf" srcId="{439DBD03-541B-46D1-BDAB-B9D73CD9A2AA}" destId="{8A791E3C-89B0-4B5B-9BEF-DFBB96D2C77A}" srcOrd="2" destOrd="0" presId="urn:microsoft.com/office/officeart/2005/8/layout/vList5"/>
    <dgm:cxn modelId="{B5173465-B880-427F-8B02-2CACB2E40FE7}" type="presParOf" srcId="{8A791E3C-89B0-4B5B-9BEF-DFBB96D2C77A}" destId="{E0A195ED-D738-4CAD-B807-340E751247FA}" srcOrd="0" destOrd="0" presId="urn:microsoft.com/office/officeart/2005/8/layout/vList5"/>
    <dgm:cxn modelId="{8897B265-5C77-4A1C-B813-403318151EE9}" type="presParOf" srcId="{8A791E3C-89B0-4B5B-9BEF-DFBB96D2C77A}" destId="{B072F8CC-284E-4311-A4BC-EFD78B993903}" srcOrd="1" destOrd="0" presId="urn:microsoft.com/office/officeart/2005/8/layout/vList5"/>
    <dgm:cxn modelId="{7D96CE27-8571-4777-BC68-269E6396F2CF}" type="presParOf" srcId="{439DBD03-541B-46D1-BDAB-B9D73CD9A2AA}" destId="{29564EA7-4DC9-4FD8-8EFC-D2E402A06C00}" srcOrd="3" destOrd="0" presId="urn:microsoft.com/office/officeart/2005/8/layout/vList5"/>
    <dgm:cxn modelId="{38B2492E-262D-4F25-A6AA-836BD5D7DC0A}" type="presParOf" srcId="{439DBD03-541B-46D1-BDAB-B9D73CD9A2AA}" destId="{FCEB6293-9A04-4AA1-9C2B-937620AD13C5}" srcOrd="4" destOrd="0" presId="urn:microsoft.com/office/officeart/2005/8/layout/vList5"/>
    <dgm:cxn modelId="{B8609C2D-EC19-4972-912A-AE5666033C6E}" type="presParOf" srcId="{FCEB6293-9A04-4AA1-9C2B-937620AD13C5}" destId="{4136DA6E-30A7-4283-9604-FA3490E61355}" srcOrd="0" destOrd="0" presId="urn:microsoft.com/office/officeart/2005/8/layout/vList5"/>
    <dgm:cxn modelId="{52E6909B-9C92-4BFF-AA39-2880F4AD701C}" type="presParOf" srcId="{FCEB6293-9A04-4AA1-9C2B-937620AD13C5}" destId="{0F003AF8-82FE-45E3-B968-3EF82C3D50E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4D5AB7-BE49-4879-B9D9-196C2D17AA2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zh-CN" altLang="en-US"/>
        </a:p>
      </dgm:t>
    </dgm:pt>
    <dgm:pt modelId="{124617B9-9161-46FB-B965-9072C3B6FF5E}">
      <dgm:prSet custT="1"/>
      <dgm:spPr/>
      <dgm:t>
        <a:bodyPr/>
        <a:lstStyle/>
        <a:p>
          <a:pPr rtl="0"/>
          <a:r>
            <a:rPr kumimoji="1" lang="zh-CN" sz="2800">
              <a:latin typeface="+mn-lt"/>
              <a:ea typeface="+mj-ea"/>
            </a:rPr>
            <a:t>设二叉树有</a:t>
          </a:r>
          <a:r>
            <a:rPr kumimoji="1" lang="en-US" sz="2800">
              <a:latin typeface="+mn-lt"/>
              <a:ea typeface="+mj-ea"/>
            </a:rPr>
            <a:t>N</a:t>
          </a:r>
          <a:r>
            <a:rPr kumimoji="1" lang="zh-CN" sz="2800">
              <a:latin typeface="+mn-lt"/>
              <a:ea typeface="+mj-ea"/>
            </a:rPr>
            <a:t>个结点</a:t>
          </a:r>
          <a:endParaRPr lang="zh-CN" sz="2800">
            <a:latin typeface="+mn-lt"/>
            <a:ea typeface="+mj-ea"/>
          </a:endParaRPr>
        </a:p>
      </dgm:t>
    </dgm:pt>
    <dgm:pt modelId="{F809D4A0-8ED4-40EF-8B89-9980CDBF0AC9}" type="parTrans" cxnId="{B7C688FF-57AD-43CE-97C9-9D12686708B1}">
      <dgm:prSet/>
      <dgm:spPr/>
      <dgm:t>
        <a:bodyPr/>
        <a:lstStyle/>
        <a:p>
          <a:endParaRPr lang="zh-CN" altLang="en-US" sz="2800">
            <a:latin typeface="+mn-lt"/>
            <a:ea typeface="+mj-ea"/>
          </a:endParaRPr>
        </a:p>
      </dgm:t>
    </dgm:pt>
    <dgm:pt modelId="{E5F62608-2E2D-4EF0-BED1-F535AD22EDEE}" type="sibTrans" cxnId="{B7C688FF-57AD-43CE-97C9-9D12686708B1}">
      <dgm:prSet/>
      <dgm:spPr/>
      <dgm:t>
        <a:bodyPr/>
        <a:lstStyle/>
        <a:p>
          <a:endParaRPr lang="zh-CN" altLang="en-US" sz="2800">
            <a:latin typeface="+mn-lt"/>
            <a:ea typeface="+mj-ea"/>
          </a:endParaRPr>
        </a:p>
      </dgm:t>
    </dgm:pt>
    <dgm:pt modelId="{5554BD3A-2BDD-4A99-9A64-41702790B3D5}">
      <dgm:prSet custT="1"/>
      <dgm:spPr/>
      <dgm:t>
        <a:bodyPr/>
        <a:lstStyle/>
        <a:p>
          <a:pPr rtl="0"/>
          <a:r>
            <a:rPr kumimoji="1" lang="zh-CN" sz="2800" dirty="0">
              <a:latin typeface="+mn-lt"/>
              <a:ea typeface="+mj-ea"/>
            </a:rPr>
            <a:t>树的最大高度</a:t>
          </a:r>
          <a:r>
            <a:rPr kumimoji="1" lang="en-US" sz="2800" dirty="0">
              <a:latin typeface="+mn-lt"/>
              <a:ea typeface="+mj-ea"/>
            </a:rPr>
            <a:t> </a:t>
          </a:r>
        </a:p>
        <a:p>
          <a:pPr rtl="0"/>
          <a:r>
            <a:rPr kumimoji="1" lang="en-US" sz="2800" dirty="0" err="1">
              <a:latin typeface="+mn-lt"/>
              <a:ea typeface="+mj-ea"/>
            </a:rPr>
            <a:t>H</a:t>
          </a:r>
          <a:r>
            <a:rPr kumimoji="1" lang="en-US" sz="2800" baseline="-25000" dirty="0" err="1">
              <a:latin typeface="+mn-lt"/>
              <a:ea typeface="+mj-ea"/>
            </a:rPr>
            <a:t>max</a:t>
          </a:r>
          <a:r>
            <a:rPr kumimoji="1" lang="en-US" sz="2800" dirty="0">
              <a:latin typeface="+mn-lt"/>
              <a:ea typeface="+mj-ea"/>
            </a:rPr>
            <a:t>= N </a:t>
          </a:r>
          <a:endParaRPr lang="zh-CN" sz="2800" dirty="0">
            <a:latin typeface="+mn-lt"/>
            <a:ea typeface="+mj-ea"/>
          </a:endParaRPr>
        </a:p>
      </dgm:t>
    </dgm:pt>
    <dgm:pt modelId="{BD628C0E-3900-4E03-802E-94A8FD4D27B2}" type="parTrans" cxnId="{7D701613-569E-4AE1-B408-A917CEED0DA5}">
      <dgm:prSet/>
      <dgm:spPr/>
      <dgm:t>
        <a:bodyPr/>
        <a:lstStyle/>
        <a:p>
          <a:endParaRPr lang="zh-CN" altLang="en-US" sz="2800">
            <a:latin typeface="+mn-lt"/>
            <a:ea typeface="+mj-ea"/>
          </a:endParaRPr>
        </a:p>
      </dgm:t>
    </dgm:pt>
    <dgm:pt modelId="{F4583AE6-EAD0-4C50-9BAF-220984C154A3}" type="sibTrans" cxnId="{7D701613-569E-4AE1-B408-A917CEED0DA5}">
      <dgm:prSet/>
      <dgm:spPr/>
      <dgm:t>
        <a:bodyPr/>
        <a:lstStyle/>
        <a:p>
          <a:endParaRPr lang="zh-CN" altLang="en-US" sz="2800">
            <a:latin typeface="+mn-lt"/>
            <a:ea typeface="+mj-ea"/>
          </a:endParaRPr>
        </a:p>
      </dgm:t>
    </dgm:pt>
    <dgm:pt modelId="{B6EE17A8-16EA-4855-86DF-88D2B239A306}">
      <dgm:prSet custT="1"/>
      <dgm:spPr/>
      <dgm:t>
        <a:bodyPr/>
        <a:lstStyle/>
        <a:p>
          <a:pPr rtl="0"/>
          <a:r>
            <a:rPr kumimoji="1" lang="zh-CN" sz="2800" dirty="0">
              <a:latin typeface="+mn-lt"/>
              <a:ea typeface="+mj-ea"/>
            </a:rPr>
            <a:t>树的最小高度</a:t>
          </a:r>
          <a:r>
            <a:rPr kumimoji="1" lang="en-US" sz="2800" dirty="0">
              <a:latin typeface="+mn-lt"/>
              <a:ea typeface="+mj-ea"/>
            </a:rPr>
            <a:t> </a:t>
          </a:r>
        </a:p>
        <a:p>
          <a:pPr rtl="0"/>
          <a:r>
            <a:rPr kumimoji="1" lang="en-US" sz="2800" dirty="0" err="1">
              <a:latin typeface="+mn-lt"/>
              <a:ea typeface="+mj-ea"/>
            </a:rPr>
            <a:t>H</a:t>
          </a:r>
          <a:r>
            <a:rPr kumimoji="1" lang="en-US" sz="2800" baseline="-25000" dirty="0" err="1">
              <a:latin typeface="+mn-lt"/>
              <a:ea typeface="+mj-ea"/>
            </a:rPr>
            <a:t>min</a:t>
          </a:r>
          <a:r>
            <a:rPr kumimoji="1" lang="en-US" sz="2800" dirty="0">
              <a:latin typeface="+mn-lt"/>
              <a:ea typeface="+mj-ea"/>
            </a:rPr>
            <a:t> =</a:t>
          </a:r>
          <a:r>
            <a:rPr lang="en-US" sz="2800" dirty="0">
              <a:latin typeface="+mn-lt"/>
              <a:ea typeface="+mj-ea"/>
            </a:rPr>
            <a:t> </a:t>
          </a:r>
          <a:r>
            <a:rPr lang="en-US" sz="2800" dirty="0">
              <a:latin typeface="+mn-lt"/>
              <a:ea typeface="+mj-ea"/>
              <a:sym typeface="Symbol" panose="05050102010706020507" pitchFamily="18" charset="2"/>
            </a:rPr>
            <a:t></a:t>
          </a:r>
          <a:r>
            <a:rPr lang="en-US" sz="2800" dirty="0">
              <a:latin typeface="+mn-lt"/>
              <a:ea typeface="+mj-ea"/>
            </a:rPr>
            <a:t>log</a:t>
          </a:r>
          <a:r>
            <a:rPr lang="en-US" sz="2800" baseline="-25000" dirty="0">
              <a:latin typeface="+mn-lt"/>
              <a:ea typeface="+mj-ea"/>
            </a:rPr>
            <a:t>2</a:t>
          </a:r>
          <a:r>
            <a:rPr lang="en-US" sz="2800" dirty="0">
              <a:latin typeface="+mn-lt"/>
              <a:ea typeface="+mj-ea"/>
            </a:rPr>
            <a:t>n</a:t>
          </a:r>
          <a:r>
            <a:rPr lang="en-US" sz="2800" dirty="0">
              <a:latin typeface="+mn-lt"/>
              <a:ea typeface="+mj-ea"/>
              <a:sym typeface="Symbol" panose="05050102010706020507" pitchFamily="18" charset="2"/>
            </a:rPr>
            <a:t></a:t>
          </a:r>
          <a:r>
            <a:rPr lang="en-US" sz="2800" dirty="0">
              <a:latin typeface="+mn-lt"/>
              <a:ea typeface="+mj-ea"/>
            </a:rPr>
            <a:t>  + 1 </a:t>
          </a:r>
          <a:endParaRPr lang="zh-CN" sz="2800" dirty="0">
            <a:latin typeface="+mn-lt"/>
            <a:ea typeface="+mj-ea"/>
          </a:endParaRPr>
        </a:p>
      </dgm:t>
    </dgm:pt>
    <dgm:pt modelId="{97DEC454-66C2-4873-8EEA-68C6EFF22B60}" type="parTrans" cxnId="{0E22AE18-C0A6-4638-865B-E1957DAEE7EC}">
      <dgm:prSet/>
      <dgm:spPr/>
      <dgm:t>
        <a:bodyPr/>
        <a:lstStyle/>
        <a:p>
          <a:endParaRPr lang="zh-CN" altLang="en-US" sz="2800">
            <a:latin typeface="+mn-lt"/>
            <a:ea typeface="+mj-ea"/>
          </a:endParaRPr>
        </a:p>
      </dgm:t>
    </dgm:pt>
    <dgm:pt modelId="{B6E2C0CD-6BCF-4A70-8AFD-13BC0298A0C7}" type="sibTrans" cxnId="{0E22AE18-C0A6-4638-865B-E1957DAEE7EC}">
      <dgm:prSet/>
      <dgm:spPr/>
      <dgm:t>
        <a:bodyPr/>
        <a:lstStyle/>
        <a:p>
          <a:endParaRPr lang="zh-CN" altLang="en-US" sz="2800">
            <a:latin typeface="+mn-lt"/>
            <a:ea typeface="+mj-ea"/>
          </a:endParaRPr>
        </a:p>
      </dgm:t>
    </dgm:pt>
    <dgm:pt modelId="{8A4359F6-1988-4E6E-9EED-6078CCFCF76D}">
      <dgm:prSet custT="1"/>
      <dgm:spPr/>
      <dgm:t>
        <a:bodyPr/>
        <a:lstStyle/>
        <a:p>
          <a:pPr rtl="0"/>
          <a:r>
            <a:rPr kumimoji="1" lang="zh-CN" sz="2800">
              <a:latin typeface="+mn-lt"/>
              <a:ea typeface="+mj-ea"/>
            </a:rPr>
            <a:t>设二叉树高度为</a:t>
          </a:r>
          <a:r>
            <a:rPr kumimoji="1" lang="en-US" sz="2800">
              <a:latin typeface="+mn-lt"/>
              <a:ea typeface="+mj-ea"/>
            </a:rPr>
            <a:t>H</a:t>
          </a:r>
          <a:endParaRPr lang="zh-CN" sz="2800">
            <a:latin typeface="+mn-lt"/>
            <a:ea typeface="+mj-ea"/>
          </a:endParaRPr>
        </a:p>
      </dgm:t>
    </dgm:pt>
    <dgm:pt modelId="{1F16950F-A810-490F-86EC-BE0DB8456739}" type="parTrans" cxnId="{56A0957B-FB85-4D3E-B86D-3618C7FBCAE5}">
      <dgm:prSet/>
      <dgm:spPr/>
      <dgm:t>
        <a:bodyPr/>
        <a:lstStyle/>
        <a:p>
          <a:endParaRPr lang="zh-CN" altLang="en-US" sz="2800">
            <a:latin typeface="+mn-lt"/>
            <a:ea typeface="+mj-ea"/>
          </a:endParaRPr>
        </a:p>
      </dgm:t>
    </dgm:pt>
    <dgm:pt modelId="{472C30AE-3E86-4F4F-AF11-834499FAA538}" type="sibTrans" cxnId="{56A0957B-FB85-4D3E-B86D-3618C7FBCAE5}">
      <dgm:prSet/>
      <dgm:spPr/>
      <dgm:t>
        <a:bodyPr/>
        <a:lstStyle/>
        <a:p>
          <a:endParaRPr lang="zh-CN" altLang="en-US" sz="2800">
            <a:latin typeface="+mn-lt"/>
            <a:ea typeface="+mj-ea"/>
          </a:endParaRPr>
        </a:p>
      </dgm:t>
    </dgm:pt>
    <dgm:pt modelId="{3912CB23-C65E-40BF-B4A6-63579E82F3BC}">
      <dgm:prSet custT="1"/>
      <dgm:spPr/>
      <dgm:t>
        <a:bodyPr/>
        <a:lstStyle/>
        <a:p>
          <a:pPr rtl="0"/>
          <a:r>
            <a:rPr kumimoji="1" lang="zh-CN" sz="2800" dirty="0">
              <a:latin typeface="+mn-lt"/>
              <a:ea typeface="+mj-ea"/>
            </a:rPr>
            <a:t>树中结点数的最小值</a:t>
          </a:r>
          <a:endParaRPr kumimoji="1" lang="en-US" altLang="zh-CN" sz="2800" dirty="0">
            <a:latin typeface="+mn-lt"/>
            <a:ea typeface="+mj-ea"/>
          </a:endParaRPr>
        </a:p>
        <a:p>
          <a:pPr rtl="0"/>
          <a:r>
            <a:rPr kumimoji="1" lang="en-US" sz="2800" dirty="0" err="1">
              <a:latin typeface="+mn-lt"/>
              <a:ea typeface="+mj-ea"/>
            </a:rPr>
            <a:t>N</a:t>
          </a:r>
          <a:r>
            <a:rPr kumimoji="1" lang="en-US" sz="2800" baseline="-25000" dirty="0" err="1">
              <a:latin typeface="+mn-lt"/>
              <a:ea typeface="+mj-ea"/>
            </a:rPr>
            <a:t>min</a:t>
          </a:r>
          <a:r>
            <a:rPr kumimoji="1" lang="en-US" sz="2800" dirty="0">
              <a:latin typeface="+mn-lt"/>
              <a:ea typeface="+mj-ea"/>
            </a:rPr>
            <a:t> = H</a:t>
          </a:r>
          <a:endParaRPr lang="zh-CN" sz="2800" dirty="0">
            <a:latin typeface="+mn-lt"/>
            <a:ea typeface="+mj-ea"/>
          </a:endParaRPr>
        </a:p>
      </dgm:t>
    </dgm:pt>
    <dgm:pt modelId="{2525F8B9-D878-427A-9DC8-A505F9CF0851}" type="parTrans" cxnId="{C926068A-5EA1-4147-943A-ED4119E4870D}">
      <dgm:prSet/>
      <dgm:spPr/>
      <dgm:t>
        <a:bodyPr/>
        <a:lstStyle/>
        <a:p>
          <a:endParaRPr lang="zh-CN" altLang="en-US" sz="2800">
            <a:latin typeface="+mn-lt"/>
            <a:ea typeface="+mj-ea"/>
          </a:endParaRPr>
        </a:p>
      </dgm:t>
    </dgm:pt>
    <dgm:pt modelId="{3F7E96C7-1B7C-4DD4-A2A8-5104330BCDA7}" type="sibTrans" cxnId="{C926068A-5EA1-4147-943A-ED4119E4870D}">
      <dgm:prSet/>
      <dgm:spPr/>
      <dgm:t>
        <a:bodyPr/>
        <a:lstStyle/>
        <a:p>
          <a:endParaRPr lang="zh-CN" altLang="en-US" sz="2800">
            <a:latin typeface="+mn-lt"/>
            <a:ea typeface="+mj-ea"/>
          </a:endParaRPr>
        </a:p>
      </dgm:t>
    </dgm:pt>
    <dgm:pt modelId="{EE31AA61-4277-4DB5-9443-6F5B8E002F91}">
      <dgm:prSet custT="1"/>
      <dgm:spPr/>
      <dgm:t>
        <a:bodyPr/>
        <a:lstStyle/>
        <a:p>
          <a:pPr rtl="0"/>
          <a:r>
            <a:rPr kumimoji="1" lang="zh-CN" sz="2800" dirty="0">
              <a:latin typeface="+mn-lt"/>
              <a:ea typeface="+mj-ea"/>
            </a:rPr>
            <a:t>树中结点数的最大值</a:t>
          </a:r>
          <a:endParaRPr kumimoji="1" lang="en-US" altLang="zh-CN" sz="2800" dirty="0">
            <a:latin typeface="+mn-lt"/>
            <a:ea typeface="+mj-ea"/>
          </a:endParaRPr>
        </a:p>
        <a:p>
          <a:pPr rtl="0"/>
          <a:r>
            <a:rPr kumimoji="1" lang="en-US" sz="2800" dirty="0" err="1">
              <a:latin typeface="+mn-lt"/>
              <a:ea typeface="+mj-ea"/>
            </a:rPr>
            <a:t>N</a:t>
          </a:r>
          <a:r>
            <a:rPr kumimoji="1" lang="en-US" sz="2800" baseline="-25000" dirty="0" err="1">
              <a:latin typeface="+mn-lt"/>
              <a:ea typeface="+mj-ea"/>
            </a:rPr>
            <a:t>max</a:t>
          </a:r>
          <a:r>
            <a:rPr kumimoji="1" lang="en-US" sz="2800" dirty="0">
              <a:latin typeface="+mn-lt"/>
              <a:ea typeface="+mj-ea"/>
            </a:rPr>
            <a:t> = 2</a:t>
          </a:r>
          <a:r>
            <a:rPr kumimoji="1" lang="en-US" sz="2800" baseline="30000" dirty="0">
              <a:latin typeface="+mn-lt"/>
              <a:ea typeface="+mj-ea"/>
            </a:rPr>
            <a:t>H</a:t>
          </a:r>
          <a:r>
            <a:rPr kumimoji="1" lang="en-US" sz="2800" dirty="0">
              <a:latin typeface="+mn-lt"/>
              <a:ea typeface="+mj-ea"/>
            </a:rPr>
            <a:t>- 1</a:t>
          </a:r>
          <a:endParaRPr lang="zh-CN" sz="2800" dirty="0">
            <a:latin typeface="+mn-lt"/>
            <a:ea typeface="+mj-ea"/>
          </a:endParaRPr>
        </a:p>
      </dgm:t>
    </dgm:pt>
    <dgm:pt modelId="{EB11A467-AB57-4ED7-A643-4DC2350E3C4B}" type="parTrans" cxnId="{3C19D12F-FC82-4FAF-8EB0-02E58FFEE5D6}">
      <dgm:prSet/>
      <dgm:spPr/>
      <dgm:t>
        <a:bodyPr/>
        <a:lstStyle/>
        <a:p>
          <a:endParaRPr lang="zh-CN" altLang="en-US" sz="2800">
            <a:latin typeface="+mn-lt"/>
            <a:ea typeface="+mj-ea"/>
          </a:endParaRPr>
        </a:p>
      </dgm:t>
    </dgm:pt>
    <dgm:pt modelId="{9F461125-2DC2-4A8B-8889-E4DA3E021D42}" type="sibTrans" cxnId="{3C19D12F-FC82-4FAF-8EB0-02E58FFEE5D6}">
      <dgm:prSet/>
      <dgm:spPr/>
      <dgm:t>
        <a:bodyPr/>
        <a:lstStyle/>
        <a:p>
          <a:endParaRPr lang="zh-CN" altLang="en-US" sz="2800">
            <a:latin typeface="+mn-lt"/>
            <a:ea typeface="+mj-ea"/>
          </a:endParaRPr>
        </a:p>
      </dgm:t>
    </dgm:pt>
    <dgm:pt modelId="{9F0DD3B6-852F-4BE1-BB36-6BA81B6A4461}" type="pres">
      <dgm:prSet presAssocID="{5F4D5AB7-BE49-4879-B9D9-196C2D17AA27}" presName="theList" presStyleCnt="0">
        <dgm:presLayoutVars>
          <dgm:dir/>
          <dgm:animLvl val="lvl"/>
          <dgm:resizeHandles val="exact"/>
        </dgm:presLayoutVars>
      </dgm:prSet>
      <dgm:spPr/>
      <dgm:t>
        <a:bodyPr/>
        <a:lstStyle/>
        <a:p>
          <a:endParaRPr lang="zh-CN" altLang="en-US"/>
        </a:p>
      </dgm:t>
    </dgm:pt>
    <dgm:pt modelId="{59F1212C-E237-4C86-BEE6-019761295C46}" type="pres">
      <dgm:prSet presAssocID="{124617B9-9161-46FB-B965-9072C3B6FF5E}" presName="compNode" presStyleCnt="0"/>
      <dgm:spPr/>
    </dgm:pt>
    <dgm:pt modelId="{1FE3EB05-C8ED-4C09-B2E9-0AFFBE7CE5A8}" type="pres">
      <dgm:prSet presAssocID="{124617B9-9161-46FB-B965-9072C3B6FF5E}" presName="aNode" presStyleLbl="bgShp" presStyleIdx="0" presStyleCnt="2"/>
      <dgm:spPr/>
      <dgm:t>
        <a:bodyPr/>
        <a:lstStyle/>
        <a:p>
          <a:endParaRPr lang="zh-CN" altLang="en-US"/>
        </a:p>
      </dgm:t>
    </dgm:pt>
    <dgm:pt modelId="{54891713-3EB6-47FE-9A77-89F2231F3423}" type="pres">
      <dgm:prSet presAssocID="{124617B9-9161-46FB-B965-9072C3B6FF5E}" presName="textNode" presStyleLbl="bgShp" presStyleIdx="0" presStyleCnt="2"/>
      <dgm:spPr/>
      <dgm:t>
        <a:bodyPr/>
        <a:lstStyle/>
        <a:p>
          <a:endParaRPr lang="zh-CN" altLang="en-US"/>
        </a:p>
      </dgm:t>
    </dgm:pt>
    <dgm:pt modelId="{C212D45E-47F4-439F-B133-9D14EFAC5FE8}" type="pres">
      <dgm:prSet presAssocID="{124617B9-9161-46FB-B965-9072C3B6FF5E}" presName="compChildNode" presStyleCnt="0"/>
      <dgm:spPr/>
    </dgm:pt>
    <dgm:pt modelId="{59A3E69B-4FE9-4ECC-B43D-00947D3B3B50}" type="pres">
      <dgm:prSet presAssocID="{124617B9-9161-46FB-B965-9072C3B6FF5E}" presName="theInnerList" presStyleCnt="0"/>
      <dgm:spPr/>
    </dgm:pt>
    <dgm:pt modelId="{5DD93BCA-A2EB-4214-8B0B-79C180E496F2}" type="pres">
      <dgm:prSet presAssocID="{5554BD3A-2BDD-4A99-9A64-41702790B3D5}" presName="childNode" presStyleLbl="node1" presStyleIdx="0" presStyleCnt="4">
        <dgm:presLayoutVars>
          <dgm:bulletEnabled val="1"/>
        </dgm:presLayoutVars>
      </dgm:prSet>
      <dgm:spPr/>
      <dgm:t>
        <a:bodyPr/>
        <a:lstStyle/>
        <a:p>
          <a:endParaRPr lang="zh-CN" altLang="en-US"/>
        </a:p>
      </dgm:t>
    </dgm:pt>
    <dgm:pt modelId="{8DD41CF8-DDD5-4607-8FE4-2DD5B29232BD}" type="pres">
      <dgm:prSet presAssocID="{5554BD3A-2BDD-4A99-9A64-41702790B3D5}" presName="aSpace2" presStyleCnt="0"/>
      <dgm:spPr/>
    </dgm:pt>
    <dgm:pt modelId="{7A6B4D2E-C036-4F73-AFF2-78233DDA83C3}" type="pres">
      <dgm:prSet presAssocID="{B6EE17A8-16EA-4855-86DF-88D2B239A306}" presName="childNode" presStyleLbl="node1" presStyleIdx="1" presStyleCnt="4">
        <dgm:presLayoutVars>
          <dgm:bulletEnabled val="1"/>
        </dgm:presLayoutVars>
      </dgm:prSet>
      <dgm:spPr/>
      <dgm:t>
        <a:bodyPr/>
        <a:lstStyle/>
        <a:p>
          <a:endParaRPr lang="zh-CN" altLang="en-US"/>
        </a:p>
      </dgm:t>
    </dgm:pt>
    <dgm:pt modelId="{AC077F53-EB10-4155-9C22-0FC2D43C368F}" type="pres">
      <dgm:prSet presAssocID="{124617B9-9161-46FB-B965-9072C3B6FF5E}" presName="aSpace" presStyleCnt="0"/>
      <dgm:spPr/>
    </dgm:pt>
    <dgm:pt modelId="{7D279ABB-6D71-42D2-B424-B3B416C519DE}" type="pres">
      <dgm:prSet presAssocID="{8A4359F6-1988-4E6E-9EED-6078CCFCF76D}" presName="compNode" presStyleCnt="0"/>
      <dgm:spPr/>
    </dgm:pt>
    <dgm:pt modelId="{4F14B05E-16F8-4357-A920-229008B44809}" type="pres">
      <dgm:prSet presAssocID="{8A4359F6-1988-4E6E-9EED-6078CCFCF76D}" presName="aNode" presStyleLbl="bgShp" presStyleIdx="1" presStyleCnt="2"/>
      <dgm:spPr/>
      <dgm:t>
        <a:bodyPr/>
        <a:lstStyle/>
        <a:p>
          <a:endParaRPr lang="zh-CN" altLang="en-US"/>
        </a:p>
      </dgm:t>
    </dgm:pt>
    <dgm:pt modelId="{40579E3D-3333-4F07-904D-0A20CA5D4829}" type="pres">
      <dgm:prSet presAssocID="{8A4359F6-1988-4E6E-9EED-6078CCFCF76D}" presName="textNode" presStyleLbl="bgShp" presStyleIdx="1" presStyleCnt="2"/>
      <dgm:spPr/>
      <dgm:t>
        <a:bodyPr/>
        <a:lstStyle/>
        <a:p>
          <a:endParaRPr lang="zh-CN" altLang="en-US"/>
        </a:p>
      </dgm:t>
    </dgm:pt>
    <dgm:pt modelId="{5129F21A-16C8-4D7E-8CB1-6AF278F8ED46}" type="pres">
      <dgm:prSet presAssocID="{8A4359F6-1988-4E6E-9EED-6078CCFCF76D}" presName="compChildNode" presStyleCnt="0"/>
      <dgm:spPr/>
    </dgm:pt>
    <dgm:pt modelId="{9BB86ED8-777F-4A0C-9C11-DB0C560FACD6}" type="pres">
      <dgm:prSet presAssocID="{8A4359F6-1988-4E6E-9EED-6078CCFCF76D}" presName="theInnerList" presStyleCnt="0"/>
      <dgm:spPr/>
    </dgm:pt>
    <dgm:pt modelId="{5C137986-9A45-4C44-9524-EC01D3ECA44A}" type="pres">
      <dgm:prSet presAssocID="{3912CB23-C65E-40BF-B4A6-63579E82F3BC}" presName="childNode" presStyleLbl="node1" presStyleIdx="2" presStyleCnt="4">
        <dgm:presLayoutVars>
          <dgm:bulletEnabled val="1"/>
        </dgm:presLayoutVars>
      </dgm:prSet>
      <dgm:spPr/>
      <dgm:t>
        <a:bodyPr/>
        <a:lstStyle/>
        <a:p>
          <a:endParaRPr lang="zh-CN" altLang="en-US"/>
        </a:p>
      </dgm:t>
    </dgm:pt>
    <dgm:pt modelId="{1FB506B5-DF6C-4776-8108-5C2567367875}" type="pres">
      <dgm:prSet presAssocID="{3912CB23-C65E-40BF-B4A6-63579E82F3BC}" presName="aSpace2" presStyleCnt="0"/>
      <dgm:spPr/>
    </dgm:pt>
    <dgm:pt modelId="{27FA635E-A215-452B-8BD6-2969C567FA5A}" type="pres">
      <dgm:prSet presAssocID="{EE31AA61-4277-4DB5-9443-6F5B8E002F91}" presName="childNode" presStyleLbl="node1" presStyleIdx="3" presStyleCnt="4">
        <dgm:presLayoutVars>
          <dgm:bulletEnabled val="1"/>
        </dgm:presLayoutVars>
      </dgm:prSet>
      <dgm:spPr/>
      <dgm:t>
        <a:bodyPr/>
        <a:lstStyle/>
        <a:p>
          <a:endParaRPr lang="zh-CN" altLang="en-US"/>
        </a:p>
      </dgm:t>
    </dgm:pt>
  </dgm:ptLst>
  <dgm:cxnLst>
    <dgm:cxn modelId="{0E22AE18-C0A6-4638-865B-E1957DAEE7EC}" srcId="{124617B9-9161-46FB-B965-9072C3B6FF5E}" destId="{B6EE17A8-16EA-4855-86DF-88D2B239A306}" srcOrd="1" destOrd="0" parTransId="{97DEC454-66C2-4873-8EEA-68C6EFF22B60}" sibTransId="{B6E2C0CD-6BCF-4A70-8AFD-13BC0298A0C7}"/>
    <dgm:cxn modelId="{98A21710-6182-4C7E-9540-A284C47FDDF8}" type="presOf" srcId="{124617B9-9161-46FB-B965-9072C3B6FF5E}" destId="{54891713-3EB6-47FE-9A77-89F2231F3423}" srcOrd="1" destOrd="0" presId="urn:microsoft.com/office/officeart/2005/8/layout/lProcess2"/>
    <dgm:cxn modelId="{A7C96E8D-F742-43A4-B4CB-2887D08A8D40}" type="presOf" srcId="{5F4D5AB7-BE49-4879-B9D9-196C2D17AA27}" destId="{9F0DD3B6-852F-4BE1-BB36-6BA81B6A4461}" srcOrd="0" destOrd="0" presId="urn:microsoft.com/office/officeart/2005/8/layout/lProcess2"/>
    <dgm:cxn modelId="{7D701613-569E-4AE1-B408-A917CEED0DA5}" srcId="{124617B9-9161-46FB-B965-9072C3B6FF5E}" destId="{5554BD3A-2BDD-4A99-9A64-41702790B3D5}" srcOrd="0" destOrd="0" parTransId="{BD628C0E-3900-4E03-802E-94A8FD4D27B2}" sibTransId="{F4583AE6-EAD0-4C50-9BAF-220984C154A3}"/>
    <dgm:cxn modelId="{C926068A-5EA1-4147-943A-ED4119E4870D}" srcId="{8A4359F6-1988-4E6E-9EED-6078CCFCF76D}" destId="{3912CB23-C65E-40BF-B4A6-63579E82F3BC}" srcOrd="0" destOrd="0" parTransId="{2525F8B9-D878-427A-9DC8-A505F9CF0851}" sibTransId="{3F7E96C7-1B7C-4DD4-A2A8-5104330BCDA7}"/>
    <dgm:cxn modelId="{BBF482F6-412D-47D4-84DE-C5929DB741F4}" type="presOf" srcId="{8A4359F6-1988-4E6E-9EED-6078CCFCF76D}" destId="{40579E3D-3333-4F07-904D-0A20CA5D4829}" srcOrd="1" destOrd="0" presId="urn:microsoft.com/office/officeart/2005/8/layout/lProcess2"/>
    <dgm:cxn modelId="{90A8382F-A424-4E75-BC25-4223D5730D39}" type="presOf" srcId="{B6EE17A8-16EA-4855-86DF-88D2B239A306}" destId="{7A6B4D2E-C036-4F73-AFF2-78233DDA83C3}" srcOrd="0" destOrd="0" presId="urn:microsoft.com/office/officeart/2005/8/layout/lProcess2"/>
    <dgm:cxn modelId="{B7C688FF-57AD-43CE-97C9-9D12686708B1}" srcId="{5F4D5AB7-BE49-4879-B9D9-196C2D17AA27}" destId="{124617B9-9161-46FB-B965-9072C3B6FF5E}" srcOrd="0" destOrd="0" parTransId="{F809D4A0-8ED4-40EF-8B89-9980CDBF0AC9}" sibTransId="{E5F62608-2E2D-4EF0-BED1-F535AD22EDEE}"/>
    <dgm:cxn modelId="{56A0957B-FB85-4D3E-B86D-3618C7FBCAE5}" srcId="{5F4D5AB7-BE49-4879-B9D9-196C2D17AA27}" destId="{8A4359F6-1988-4E6E-9EED-6078CCFCF76D}" srcOrd="1" destOrd="0" parTransId="{1F16950F-A810-490F-86EC-BE0DB8456739}" sibTransId="{472C30AE-3E86-4F4F-AF11-834499FAA538}"/>
    <dgm:cxn modelId="{D3E0DE8A-3447-4C00-8D6A-B20C0A3DC164}" type="presOf" srcId="{EE31AA61-4277-4DB5-9443-6F5B8E002F91}" destId="{27FA635E-A215-452B-8BD6-2969C567FA5A}" srcOrd="0" destOrd="0" presId="urn:microsoft.com/office/officeart/2005/8/layout/lProcess2"/>
    <dgm:cxn modelId="{3C19D12F-FC82-4FAF-8EB0-02E58FFEE5D6}" srcId="{8A4359F6-1988-4E6E-9EED-6078CCFCF76D}" destId="{EE31AA61-4277-4DB5-9443-6F5B8E002F91}" srcOrd="1" destOrd="0" parTransId="{EB11A467-AB57-4ED7-A643-4DC2350E3C4B}" sibTransId="{9F461125-2DC2-4A8B-8889-E4DA3E021D42}"/>
    <dgm:cxn modelId="{8D229F54-ABAC-49D0-AA05-C3D001D4BEF2}" type="presOf" srcId="{3912CB23-C65E-40BF-B4A6-63579E82F3BC}" destId="{5C137986-9A45-4C44-9524-EC01D3ECA44A}" srcOrd="0" destOrd="0" presId="urn:microsoft.com/office/officeart/2005/8/layout/lProcess2"/>
    <dgm:cxn modelId="{1E552B1A-3EDF-4CE1-BE1C-BB21CBEC70DC}" type="presOf" srcId="{5554BD3A-2BDD-4A99-9A64-41702790B3D5}" destId="{5DD93BCA-A2EB-4214-8B0B-79C180E496F2}" srcOrd="0" destOrd="0" presId="urn:microsoft.com/office/officeart/2005/8/layout/lProcess2"/>
    <dgm:cxn modelId="{E5BE09F3-A508-4039-88C2-8040FEC458C6}" type="presOf" srcId="{8A4359F6-1988-4E6E-9EED-6078CCFCF76D}" destId="{4F14B05E-16F8-4357-A920-229008B44809}" srcOrd="0" destOrd="0" presId="urn:microsoft.com/office/officeart/2005/8/layout/lProcess2"/>
    <dgm:cxn modelId="{F34681A7-BD75-4D10-BF10-68B98CE1C515}" type="presOf" srcId="{124617B9-9161-46FB-B965-9072C3B6FF5E}" destId="{1FE3EB05-C8ED-4C09-B2E9-0AFFBE7CE5A8}" srcOrd="0" destOrd="0" presId="urn:microsoft.com/office/officeart/2005/8/layout/lProcess2"/>
    <dgm:cxn modelId="{920DA6BA-3DF5-47E8-9648-47CFAD36B25B}" type="presParOf" srcId="{9F0DD3B6-852F-4BE1-BB36-6BA81B6A4461}" destId="{59F1212C-E237-4C86-BEE6-019761295C46}" srcOrd="0" destOrd="0" presId="urn:microsoft.com/office/officeart/2005/8/layout/lProcess2"/>
    <dgm:cxn modelId="{1B950C22-EF62-474A-91E9-ED9E90CAD921}" type="presParOf" srcId="{59F1212C-E237-4C86-BEE6-019761295C46}" destId="{1FE3EB05-C8ED-4C09-B2E9-0AFFBE7CE5A8}" srcOrd="0" destOrd="0" presId="urn:microsoft.com/office/officeart/2005/8/layout/lProcess2"/>
    <dgm:cxn modelId="{E40C1A93-757B-4FE0-A0A9-8BF76A0A48FE}" type="presParOf" srcId="{59F1212C-E237-4C86-BEE6-019761295C46}" destId="{54891713-3EB6-47FE-9A77-89F2231F3423}" srcOrd="1" destOrd="0" presId="urn:microsoft.com/office/officeart/2005/8/layout/lProcess2"/>
    <dgm:cxn modelId="{4F3F2D82-537F-4D02-9658-B9BC3DD620A5}" type="presParOf" srcId="{59F1212C-E237-4C86-BEE6-019761295C46}" destId="{C212D45E-47F4-439F-B133-9D14EFAC5FE8}" srcOrd="2" destOrd="0" presId="urn:microsoft.com/office/officeart/2005/8/layout/lProcess2"/>
    <dgm:cxn modelId="{B2CEF47F-26B5-4DE9-87D0-4AB368F5AB06}" type="presParOf" srcId="{C212D45E-47F4-439F-B133-9D14EFAC5FE8}" destId="{59A3E69B-4FE9-4ECC-B43D-00947D3B3B50}" srcOrd="0" destOrd="0" presId="urn:microsoft.com/office/officeart/2005/8/layout/lProcess2"/>
    <dgm:cxn modelId="{E1C0869D-AAF7-4704-B10E-FEE0FAAF0378}" type="presParOf" srcId="{59A3E69B-4FE9-4ECC-B43D-00947D3B3B50}" destId="{5DD93BCA-A2EB-4214-8B0B-79C180E496F2}" srcOrd="0" destOrd="0" presId="urn:microsoft.com/office/officeart/2005/8/layout/lProcess2"/>
    <dgm:cxn modelId="{150E7758-0BAE-47EA-914F-E720E9F284B5}" type="presParOf" srcId="{59A3E69B-4FE9-4ECC-B43D-00947D3B3B50}" destId="{8DD41CF8-DDD5-4607-8FE4-2DD5B29232BD}" srcOrd="1" destOrd="0" presId="urn:microsoft.com/office/officeart/2005/8/layout/lProcess2"/>
    <dgm:cxn modelId="{1E7826EA-837B-4EED-8AB1-60D20E256A83}" type="presParOf" srcId="{59A3E69B-4FE9-4ECC-B43D-00947D3B3B50}" destId="{7A6B4D2E-C036-4F73-AFF2-78233DDA83C3}" srcOrd="2" destOrd="0" presId="urn:microsoft.com/office/officeart/2005/8/layout/lProcess2"/>
    <dgm:cxn modelId="{0648D112-D76F-4D59-B905-BC304D9BE2CB}" type="presParOf" srcId="{9F0DD3B6-852F-4BE1-BB36-6BA81B6A4461}" destId="{AC077F53-EB10-4155-9C22-0FC2D43C368F}" srcOrd="1" destOrd="0" presId="urn:microsoft.com/office/officeart/2005/8/layout/lProcess2"/>
    <dgm:cxn modelId="{62C53ABA-E4E9-463D-AD6E-8C9F2EA92AA9}" type="presParOf" srcId="{9F0DD3B6-852F-4BE1-BB36-6BA81B6A4461}" destId="{7D279ABB-6D71-42D2-B424-B3B416C519DE}" srcOrd="2" destOrd="0" presId="urn:microsoft.com/office/officeart/2005/8/layout/lProcess2"/>
    <dgm:cxn modelId="{F92D71C2-D304-464F-9EE2-64F610DB7F93}" type="presParOf" srcId="{7D279ABB-6D71-42D2-B424-B3B416C519DE}" destId="{4F14B05E-16F8-4357-A920-229008B44809}" srcOrd="0" destOrd="0" presId="urn:microsoft.com/office/officeart/2005/8/layout/lProcess2"/>
    <dgm:cxn modelId="{6F7FD5CA-766E-4FBC-9535-377C4EA1841C}" type="presParOf" srcId="{7D279ABB-6D71-42D2-B424-B3B416C519DE}" destId="{40579E3D-3333-4F07-904D-0A20CA5D4829}" srcOrd="1" destOrd="0" presId="urn:microsoft.com/office/officeart/2005/8/layout/lProcess2"/>
    <dgm:cxn modelId="{076B2F1B-FC14-4E1C-936A-9543BFC311C4}" type="presParOf" srcId="{7D279ABB-6D71-42D2-B424-B3B416C519DE}" destId="{5129F21A-16C8-4D7E-8CB1-6AF278F8ED46}" srcOrd="2" destOrd="0" presId="urn:microsoft.com/office/officeart/2005/8/layout/lProcess2"/>
    <dgm:cxn modelId="{FF97375F-138A-41C3-9F34-8ED083370963}" type="presParOf" srcId="{5129F21A-16C8-4D7E-8CB1-6AF278F8ED46}" destId="{9BB86ED8-777F-4A0C-9C11-DB0C560FACD6}" srcOrd="0" destOrd="0" presId="urn:microsoft.com/office/officeart/2005/8/layout/lProcess2"/>
    <dgm:cxn modelId="{4EEC0F40-9045-4EDC-A05C-56AB7FEE7FDE}" type="presParOf" srcId="{9BB86ED8-777F-4A0C-9C11-DB0C560FACD6}" destId="{5C137986-9A45-4C44-9524-EC01D3ECA44A}" srcOrd="0" destOrd="0" presId="urn:microsoft.com/office/officeart/2005/8/layout/lProcess2"/>
    <dgm:cxn modelId="{1F002ACF-6C00-4EAE-9135-256903C06D8A}" type="presParOf" srcId="{9BB86ED8-777F-4A0C-9C11-DB0C560FACD6}" destId="{1FB506B5-DF6C-4776-8108-5C2567367875}" srcOrd="1" destOrd="0" presId="urn:microsoft.com/office/officeart/2005/8/layout/lProcess2"/>
    <dgm:cxn modelId="{92FA8F6B-F5D5-4363-99D0-21F280A271CA}" type="presParOf" srcId="{9BB86ED8-777F-4A0C-9C11-DB0C560FACD6}" destId="{27FA635E-A215-452B-8BD6-2969C567FA5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D49339-92D2-4D59-8F30-7A5BE5C7107D}"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A47F5C84-3CDB-4A65-BC25-91A8D5368E39}">
      <dgm:prSet custT="1"/>
      <dgm:spPr/>
      <dgm:t>
        <a:bodyPr/>
        <a:lstStyle/>
        <a:p>
          <a:r>
            <a:rPr lang="zh-CN" altLang="en-US" sz="3200" dirty="0">
              <a:latin typeface="+mn-lt"/>
              <a:ea typeface="+mj-ea"/>
            </a:rPr>
            <a:t>二叉树存储结构</a:t>
          </a:r>
        </a:p>
      </dgm:t>
    </dgm:pt>
    <dgm:pt modelId="{37840418-9FA9-4821-92CB-F978387E0805}" type="parTrans" cxnId="{7AAB0183-23D8-4306-BF44-8B74C5AD383E}">
      <dgm:prSet/>
      <dgm:spPr/>
      <dgm:t>
        <a:bodyPr/>
        <a:lstStyle/>
        <a:p>
          <a:endParaRPr lang="zh-CN" altLang="en-US" sz="3200">
            <a:latin typeface="+mn-lt"/>
            <a:ea typeface="+mj-ea"/>
          </a:endParaRPr>
        </a:p>
      </dgm:t>
    </dgm:pt>
    <dgm:pt modelId="{2E5A6FDE-3B31-4B95-BF1A-9F873EB581D9}" type="sibTrans" cxnId="{7AAB0183-23D8-4306-BF44-8B74C5AD383E}">
      <dgm:prSet/>
      <dgm:spPr/>
      <dgm:t>
        <a:bodyPr/>
        <a:lstStyle/>
        <a:p>
          <a:endParaRPr lang="zh-CN" altLang="en-US" sz="3200">
            <a:latin typeface="+mn-lt"/>
            <a:ea typeface="+mj-ea"/>
          </a:endParaRPr>
        </a:p>
      </dgm:t>
    </dgm:pt>
    <dgm:pt modelId="{4CC84A54-7871-4BD9-BBF3-0C65AF25833A}">
      <dgm:prSet custT="1"/>
      <dgm:spPr>
        <a:solidFill>
          <a:srgbClr val="7030A0"/>
        </a:solidFill>
        <a:effectLst>
          <a:reflection blurRad="6350" stA="50000" endA="300" endPos="55000" dir="5400000" sy="-100000" algn="bl" rotWithShape="0"/>
        </a:effectLst>
      </dgm:spPr>
      <dgm:t>
        <a:bodyPr/>
        <a:lstStyle/>
        <a:p>
          <a:r>
            <a:rPr lang="zh-CN" altLang="en-US" sz="3200" dirty="0">
              <a:latin typeface="+mn-lt"/>
              <a:ea typeface="+mj-ea"/>
            </a:rPr>
            <a:t>顺序存储</a:t>
          </a:r>
          <a:endParaRPr lang="zh-CN" sz="3200" dirty="0">
            <a:latin typeface="+mn-lt"/>
            <a:ea typeface="+mj-ea"/>
          </a:endParaRPr>
        </a:p>
      </dgm:t>
    </dgm:pt>
    <dgm:pt modelId="{E4C316AA-D220-4EA7-ADBC-BA9C8AE2CE3D}" type="parTrans" cxnId="{58B330C5-06FD-4439-B0B8-A9474E682C0A}">
      <dgm:prSet custT="1"/>
      <dgm:spPr/>
      <dgm:t>
        <a:bodyPr/>
        <a:lstStyle/>
        <a:p>
          <a:endParaRPr lang="zh-CN" altLang="en-US" sz="3200">
            <a:latin typeface="+mn-lt"/>
            <a:ea typeface="+mj-ea"/>
          </a:endParaRPr>
        </a:p>
      </dgm:t>
    </dgm:pt>
    <dgm:pt modelId="{CA041F9A-8267-481F-A868-6EE8566B1E26}" type="sibTrans" cxnId="{58B330C5-06FD-4439-B0B8-A9474E682C0A}">
      <dgm:prSet/>
      <dgm:spPr/>
      <dgm:t>
        <a:bodyPr/>
        <a:lstStyle/>
        <a:p>
          <a:endParaRPr lang="zh-CN" altLang="en-US" sz="3200">
            <a:latin typeface="+mn-lt"/>
            <a:ea typeface="+mj-ea"/>
          </a:endParaRPr>
        </a:p>
      </dgm:t>
    </dgm:pt>
    <dgm:pt modelId="{482C6EAE-7602-48B5-95C0-D8597935B8A5}">
      <dgm:prSet custT="1"/>
      <dgm:spPr>
        <a:effectLst>
          <a:reflection blurRad="6350" stA="50000" endA="300" endPos="55000" dir="5400000" sy="-100000" algn="bl" rotWithShape="0"/>
        </a:effectLst>
      </dgm:spPr>
      <dgm:t>
        <a:bodyPr/>
        <a:lstStyle/>
        <a:p>
          <a:r>
            <a:rPr lang="zh-CN" altLang="en-US" sz="3200" dirty="0">
              <a:latin typeface="+mn-lt"/>
              <a:ea typeface="+mj-ea"/>
            </a:rPr>
            <a:t>链式存储</a:t>
          </a:r>
          <a:endParaRPr lang="zh-CN" sz="3200" dirty="0">
            <a:latin typeface="+mn-lt"/>
            <a:ea typeface="+mj-ea"/>
          </a:endParaRPr>
        </a:p>
      </dgm:t>
    </dgm:pt>
    <dgm:pt modelId="{0715AC12-CED2-4651-B7B2-E7067FEC09D8}" type="parTrans" cxnId="{3D38CC6A-065A-4E3E-98D9-AD8332D05FDA}">
      <dgm:prSet custT="1"/>
      <dgm:spPr/>
      <dgm:t>
        <a:bodyPr/>
        <a:lstStyle/>
        <a:p>
          <a:endParaRPr lang="zh-CN" altLang="en-US" sz="3200">
            <a:latin typeface="+mn-lt"/>
            <a:ea typeface="+mj-ea"/>
          </a:endParaRPr>
        </a:p>
      </dgm:t>
    </dgm:pt>
    <dgm:pt modelId="{ABB9E0A9-4C45-45FD-B853-1EB8F237EF8A}" type="sibTrans" cxnId="{3D38CC6A-065A-4E3E-98D9-AD8332D05FDA}">
      <dgm:prSet/>
      <dgm:spPr/>
      <dgm:t>
        <a:bodyPr/>
        <a:lstStyle/>
        <a:p>
          <a:endParaRPr lang="zh-CN" altLang="en-US" sz="3200">
            <a:latin typeface="+mn-lt"/>
            <a:ea typeface="+mj-ea"/>
          </a:endParaRPr>
        </a:p>
      </dgm:t>
    </dgm:pt>
    <dgm:pt modelId="{251ECF27-19AD-4807-9831-DF689F1EBEEB}">
      <dgm:prSet custT="1"/>
      <dgm:spPr>
        <a:effectLst>
          <a:reflection blurRad="6350" stA="50000" endA="300" endPos="55000" dir="5400000" sy="-100000" algn="bl" rotWithShape="0"/>
        </a:effectLst>
      </dgm:spPr>
      <dgm:t>
        <a:bodyPr/>
        <a:lstStyle/>
        <a:p>
          <a:r>
            <a:rPr lang="zh-CN" altLang="en-US" sz="2800" dirty="0">
              <a:latin typeface="+mn-lt"/>
              <a:ea typeface="+mj-ea"/>
            </a:rPr>
            <a:t>二叉链表</a:t>
          </a:r>
          <a:endParaRPr lang="zh-CN" sz="2800" dirty="0">
            <a:latin typeface="+mn-lt"/>
            <a:ea typeface="+mj-ea"/>
          </a:endParaRPr>
        </a:p>
      </dgm:t>
    </dgm:pt>
    <dgm:pt modelId="{1B1840B3-C99C-41A1-A075-9331EDFA0947}" type="parTrans" cxnId="{066EE782-A7FB-4E49-9B74-8F088F0DA732}">
      <dgm:prSet custT="1"/>
      <dgm:spPr/>
      <dgm:t>
        <a:bodyPr/>
        <a:lstStyle/>
        <a:p>
          <a:endParaRPr lang="zh-CN" altLang="en-US" sz="3200">
            <a:latin typeface="+mn-lt"/>
            <a:ea typeface="+mj-ea"/>
          </a:endParaRPr>
        </a:p>
      </dgm:t>
    </dgm:pt>
    <dgm:pt modelId="{7A68BCEE-AB7C-443F-8C79-4B31A782FE74}" type="sibTrans" cxnId="{066EE782-A7FB-4E49-9B74-8F088F0DA732}">
      <dgm:prSet/>
      <dgm:spPr/>
      <dgm:t>
        <a:bodyPr/>
        <a:lstStyle/>
        <a:p>
          <a:endParaRPr lang="zh-CN" altLang="en-US" sz="3200">
            <a:latin typeface="+mn-lt"/>
            <a:ea typeface="+mj-ea"/>
          </a:endParaRPr>
        </a:p>
      </dgm:t>
    </dgm:pt>
    <dgm:pt modelId="{1A580985-75DE-4393-BF60-718023726A73}">
      <dgm:prSet custT="1"/>
      <dgm:spPr>
        <a:effectLst>
          <a:reflection blurRad="6350" stA="50000" endA="300" endPos="55000" dir="5400000" sy="-100000" algn="bl" rotWithShape="0"/>
        </a:effectLst>
      </dgm:spPr>
      <dgm:t>
        <a:bodyPr/>
        <a:lstStyle/>
        <a:p>
          <a:r>
            <a:rPr lang="zh-CN" altLang="en-US" sz="2800" dirty="0">
              <a:latin typeface="+mn-lt"/>
              <a:ea typeface="+mj-ea"/>
            </a:rPr>
            <a:t>三叉链表</a:t>
          </a:r>
          <a:endParaRPr lang="zh-CN" sz="2800" dirty="0">
            <a:latin typeface="+mn-lt"/>
            <a:ea typeface="+mj-ea"/>
          </a:endParaRPr>
        </a:p>
      </dgm:t>
    </dgm:pt>
    <dgm:pt modelId="{2F96E5D9-2A2D-4552-BA8F-AA69F10BCE35}" type="parTrans" cxnId="{E64AF6A7-9108-4266-9856-AEF180077862}">
      <dgm:prSet custT="1"/>
      <dgm:spPr/>
      <dgm:t>
        <a:bodyPr/>
        <a:lstStyle/>
        <a:p>
          <a:endParaRPr lang="zh-CN" altLang="en-US" sz="3200">
            <a:latin typeface="+mn-lt"/>
            <a:ea typeface="+mj-ea"/>
          </a:endParaRPr>
        </a:p>
      </dgm:t>
    </dgm:pt>
    <dgm:pt modelId="{6F013270-2026-4075-9FB2-C48F0776BA8F}" type="sibTrans" cxnId="{E64AF6A7-9108-4266-9856-AEF180077862}">
      <dgm:prSet/>
      <dgm:spPr/>
      <dgm:t>
        <a:bodyPr/>
        <a:lstStyle/>
        <a:p>
          <a:endParaRPr lang="zh-CN" altLang="en-US" sz="3200">
            <a:latin typeface="+mn-lt"/>
            <a:ea typeface="+mj-ea"/>
          </a:endParaRPr>
        </a:p>
      </dgm:t>
    </dgm:pt>
    <dgm:pt modelId="{FF7736DA-B56A-4653-94E3-3E13F700B59E}">
      <dgm:prSet custT="1"/>
      <dgm:spPr>
        <a:effectLst>
          <a:reflection blurRad="6350" stA="50000" endA="300" endPos="55000" dir="5400000" sy="-100000" algn="bl" rotWithShape="0"/>
        </a:effectLst>
      </dgm:spPr>
      <dgm:t>
        <a:bodyPr/>
        <a:lstStyle/>
        <a:p>
          <a:r>
            <a:rPr lang="zh-CN" altLang="en-US" sz="2800" dirty="0">
              <a:latin typeface="+mn-lt"/>
              <a:ea typeface="+mj-ea"/>
            </a:rPr>
            <a:t>双亲链表</a:t>
          </a:r>
          <a:endParaRPr lang="zh-CN" sz="2800" dirty="0">
            <a:latin typeface="+mn-lt"/>
            <a:ea typeface="+mj-ea"/>
          </a:endParaRPr>
        </a:p>
      </dgm:t>
    </dgm:pt>
    <dgm:pt modelId="{9575E7A6-1CC2-4658-AB0B-BCD9E0482E79}" type="parTrans" cxnId="{C6BCE901-41FB-4001-BFDD-079A141DDCDC}">
      <dgm:prSet/>
      <dgm:spPr/>
      <dgm:t>
        <a:bodyPr/>
        <a:lstStyle/>
        <a:p>
          <a:endParaRPr lang="zh-CN" altLang="en-US"/>
        </a:p>
      </dgm:t>
    </dgm:pt>
    <dgm:pt modelId="{DE13BA07-3DE1-4E47-8079-07C8BA455CEB}" type="sibTrans" cxnId="{C6BCE901-41FB-4001-BFDD-079A141DDCDC}">
      <dgm:prSet/>
      <dgm:spPr/>
      <dgm:t>
        <a:bodyPr/>
        <a:lstStyle/>
        <a:p>
          <a:endParaRPr lang="zh-CN" altLang="en-US"/>
        </a:p>
      </dgm:t>
    </dgm:pt>
    <dgm:pt modelId="{D77A3A9D-4B1D-413A-BCF9-7087C431BAAA}">
      <dgm:prSet custT="1"/>
      <dgm:spPr>
        <a:effectLst>
          <a:reflection blurRad="6350" stA="50000" endA="300" endPos="55000" dir="5400000" sy="-100000" algn="bl" rotWithShape="0"/>
        </a:effectLst>
      </dgm:spPr>
      <dgm:t>
        <a:bodyPr/>
        <a:lstStyle/>
        <a:p>
          <a:r>
            <a:rPr lang="zh-CN" altLang="en-US" sz="2800" dirty="0">
              <a:latin typeface="+mn-lt"/>
              <a:ea typeface="+mj-ea"/>
            </a:rPr>
            <a:t>线索二叉树</a:t>
          </a:r>
          <a:endParaRPr lang="zh-CN" sz="2800" dirty="0">
            <a:latin typeface="+mn-lt"/>
            <a:ea typeface="+mj-ea"/>
          </a:endParaRPr>
        </a:p>
      </dgm:t>
    </dgm:pt>
    <dgm:pt modelId="{065E95F1-D9D8-4572-8C3A-8E595B51FB04}" type="parTrans" cxnId="{D9F1E525-CD2B-4C9B-B2F7-5FE9676F95CD}">
      <dgm:prSet/>
      <dgm:spPr/>
      <dgm:t>
        <a:bodyPr/>
        <a:lstStyle/>
        <a:p>
          <a:endParaRPr lang="zh-CN" altLang="en-US"/>
        </a:p>
      </dgm:t>
    </dgm:pt>
    <dgm:pt modelId="{CC78EB3F-A1E7-4583-A7FB-C336D7951787}" type="sibTrans" cxnId="{D9F1E525-CD2B-4C9B-B2F7-5FE9676F95CD}">
      <dgm:prSet/>
      <dgm:spPr/>
      <dgm:t>
        <a:bodyPr/>
        <a:lstStyle/>
        <a:p>
          <a:endParaRPr lang="zh-CN" altLang="en-US"/>
        </a:p>
      </dgm:t>
    </dgm:pt>
    <dgm:pt modelId="{FA3E9D60-A1B1-4EE5-9321-7341621A1FAE}" type="pres">
      <dgm:prSet presAssocID="{5FD49339-92D2-4D59-8F30-7A5BE5C7107D}" presName="Name0" presStyleCnt="0">
        <dgm:presLayoutVars>
          <dgm:chPref val="1"/>
          <dgm:dir/>
          <dgm:animOne val="branch"/>
          <dgm:animLvl val="lvl"/>
          <dgm:resizeHandles val="exact"/>
        </dgm:presLayoutVars>
      </dgm:prSet>
      <dgm:spPr/>
      <dgm:t>
        <a:bodyPr/>
        <a:lstStyle/>
        <a:p>
          <a:endParaRPr lang="zh-CN" altLang="en-US"/>
        </a:p>
      </dgm:t>
    </dgm:pt>
    <dgm:pt modelId="{7865BEEB-38B3-4CF5-93A1-42177904C9B1}" type="pres">
      <dgm:prSet presAssocID="{A47F5C84-3CDB-4A65-BC25-91A8D5368E39}" presName="root1" presStyleCnt="0"/>
      <dgm:spPr/>
    </dgm:pt>
    <dgm:pt modelId="{C0DC895C-4D84-4C9E-9ADF-B383476DDE1A}" type="pres">
      <dgm:prSet presAssocID="{A47F5C84-3CDB-4A65-BC25-91A8D5368E39}" presName="LevelOneTextNode" presStyleLbl="node0" presStyleIdx="0" presStyleCnt="1" custScaleX="129542" custScaleY="75014">
        <dgm:presLayoutVars>
          <dgm:chPref val="3"/>
        </dgm:presLayoutVars>
      </dgm:prSet>
      <dgm:spPr>
        <a:prstGeom prst="roundRect">
          <a:avLst/>
        </a:prstGeom>
      </dgm:spPr>
      <dgm:t>
        <a:bodyPr/>
        <a:lstStyle/>
        <a:p>
          <a:endParaRPr lang="zh-CN" altLang="en-US"/>
        </a:p>
      </dgm:t>
    </dgm:pt>
    <dgm:pt modelId="{F83B4192-DA96-46D6-8297-C6D05145CB2E}" type="pres">
      <dgm:prSet presAssocID="{A47F5C84-3CDB-4A65-BC25-91A8D5368E39}" presName="level2hierChild" presStyleCnt="0"/>
      <dgm:spPr/>
    </dgm:pt>
    <dgm:pt modelId="{8387E58D-FC9A-4B89-A382-95A11E22053C}" type="pres">
      <dgm:prSet presAssocID="{E4C316AA-D220-4EA7-ADBC-BA9C8AE2CE3D}" presName="conn2-1" presStyleLbl="parChTrans1D2" presStyleIdx="0" presStyleCnt="2"/>
      <dgm:spPr/>
      <dgm:t>
        <a:bodyPr/>
        <a:lstStyle/>
        <a:p>
          <a:endParaRPr lang="zh-CN" altLang="en-US"/>
        </a:p>
      </dgm:t>
    </dgm:pt>
    <dgm:pt modelId="{1BD06E03-B92A-486A-B13E-26BE9084A365}" type="pres">
      <dgm:prSet presAssocID="{E4C316AA-D220-4EA7-ADBC-BA9C8AE2CE3D}" presName="connTx" presStyleLbl="parChTrans1D2" presStyleIdx="0" presStyleCnt="2"/>
      <dgm:spPr/>
      <dgm:t>
        <a:bodyPr/>
        <a:lstStyle/>
        <a:p>
          <a:endParaRPr lang="zh-CN" altLang="en-US"/>
        </a:p>
      </dgm:t>
    </dgm:pt>
    <dgm:pt modelId="{82AA88A5-E416-42D8-8AFE-9A94D4E2050E}" type="pres">
      <dgm:prSet presAssocID="{4CC84A54-7871-4BD9-BBF3-0C65AF25833A}" presName="root2" presStyleCnt="0"/>
      <dgm:spPr/>
    </dgm:pt>
    <dgm:pt modelId="{56AD8500-775E-49D3-8A0C-F449067660A6}" type="pres">
      <dgm:prSet presAssocID="{4CC84A54-7871-4BD9-BBF3-0C65AF25833A}" presName="LevelTwoTextNode" presStyleLbl="node2" presStyleIdx="0" presStyleCnt="2" custScaleX="136846" custScaleY="113440" custLinFactNeighborX="-2835" custLinFactNeighborY="-62208">
        <dgm:presLayoutVars>
          <dgm:chPref val="3"/>
        </dgm:presLayoutVars>
      </dgm:prSet>
      <dgm:spPr>
        <a:prstGeom prst="snip2SameRect">
          <a:avLst/>
        </a:prstGeom>
      </dgm:spPr>
      <dgm:t>
        <a:bodyPr/>
        <a:lstStyle/>
        <a:p>
          <a:endParaRPr lang="zh-CN" altLang="en-US"/>
        </a:p>
      </dgm:t>
    </dgm:pt>
    <dgm:pt modelId="{0A91A8E4-29FA-4030-95D8-66E046991806}" type="pres">
      <dgm:prSet presAssocID="{4CC84A54-7871-4BD9-BBF3-0C65AF25833A}" presName="level3hierChild" presStyleCnt="0"/>
      <dgm:spPr/>
    </dgm:pt>
    <dgm:pt modelId="{966E4B00-3FA3-4EAC-A866-BDA430999E70}" type="pres">
      <dgm:prSet presAssocID="{0715AC12-CED2-4651-B7B2-E7067FEC09D8}" presName="conn2-1" presStyleLbl="parChTrans1D2" presStyleIdx="1" presStyleCnt="2"/>
      <dgm:spPr/>
      <dgm:t>
        <a:bodyPr/>
        <a:lstStyle/>
        <a:p>
          <a:endParaRPr lang="zh-CN" altLang="en-US"/>
        </a:p>
      </dgm:t>
    </dgm:pt>
    <dgm:pt modelId="{DA71B884-8FEE-4E79-90EC-971DBD6711D1}" type="pres">
      <dgm:prSet presAssocID="{0715AC12-CED2-4651-B7B2-E7067FEC09D8}" presName="connTx" presStyleLbl="parChTrans1D2" presStyleIdx="1" presStyleCnt="2"/>
      <dgm:spPr/>
      <dgm:t>
        <a:bodyPr/>
        <a:lstStyle/>
        <a:p>
          <a:endParaRPr lang="zh-CN" altLang="en-US"/>
        </a:p>
      </dgm:t>
    </dgm:pt>
    <dgm:pt modelId="{76A9CF70-C3EA-4C93-AF97-6EDCA6EED622}" type="pres">
      <dgm:prSet presAssocID="{482C6EAE-7602-48B5-95C0-D8597935B8A5}" presName="root2" presStyleCnt="0"/>
      <dgm:spPr/>
    </dgm:pt>
    <dgm:pt modelId="{B6DC37F8-8783-459C-A133-C3D6561C814A}" type="pres">
      <dgm:prSet presAssocID="{482C6EAE-7602-48B5-95C0-D8597935B8A5}" presName="LevelTwoTextNode" presStyleLbl="node2" presStyleIdx="1" presStyleCnt="2" custScaleX="136846" custScaleY="113440" custLinFactNeighborX="-2835" custLinFactNeighborY="58320">
        <dgm:presLayoutVars>
          <dgm:chPref val="3"/>
        </dgm:presLayoutVars>
      </dgm:prSet>
      <dgm:spPr>
        <a:prstGeom prst="snip2SameRect">
          <a:avLst/>
        </a:prstGeom>
      </dgm:spPr>
      <dgm:t>
        <a:bodyPr/>
        <a:lstStyle/>
        <a:p>
          <a:endParaRPr lang="zh-CN" altLang="en-US"/>
        </a:p>
      </dgm:t>
    </dgm:pt>
    <dgm:pt modelId="{7A3E79E6-6278-4D00-B2C0-C3C99760A7CF}" type="pres">
      <dgm:prSet presAssocID="{482C6EAE-7602-48B5-95C0-D8597935B8A5}" presName="level3hierChild" presStyleCnt="0"/>
      <dgm:spPr/>
    </dgm:pt>
    <dgm:pt modelId="{8378AA75-A4EB-49B5-A7CA-FADF6844347F}" type="pres">
      <dgm:prSet presAssocID="{1B1840B3-C99C-41A1-A075-9331EDFA0947}" presName="conn2-1" presStyleLbl="parChTrans1D3" presStyleIdx="0" presStyleCnt="4"/>
      <dgm:spPr/>
      <dgm:t>
        <a:bodyPr/>
        <a:lstStyle/>
        <a:p>
          <a:endParaRPr lang="zh-CN" altLang="en-US"/>
        </a:p>
      </dgm:t>
    </dgm:pt>
    <dgm:pt modelId="{F51B5F5C-D707-47CE-97F4-07B8BE348B76}" type="pres">
      <dgm:prSet presAssocID="{1B1840B3-C99C-41A1-A075-9331EDFA0947}" presName="connTx" presStyleLbl="parChTrans1D3" presStyleIdx="0" presStyleCnt="4"/>
      <dgm:spPr/>
      <dgm:t>
        <a:bodyPr/>
        <a:lstStyle/>
        <a:p>
          <a:endParaRPr lang="zh-CN" altLang="en-US"/>
        </a:p>
      </dgm:t>
    </dgm:pt>
    <dgm:pt modelId="{16A9839A-2618-4E57-AA5D-512DBD932590}" type="pres">
      <dgm:prSet presAssocID="{251ECF27-19AD-4807-9831-DF689F1EBEEB}" presName="root2" presStyleCnt="0"/>
      <dgm:spPr/>
    </dgm:pt>
    <dgm:pt modelId="{40AED778-3DD8-4C93-81F0-91F8FF7DD4D3}" type="pres">
      <dgm:prSet presAssocID="{251ECF27-19AD-4807-9831-DF689F1EBEEB}" presName="LevelTwoTextNode" presStyleLbl="node3" presStyleIdx="0" presStyleCnt="4" custScaleX="124131" custScaleY="67069" custLinFactNeighborX="-5051" custLinFactNeighborY="46656">
        <dgm:presLayoutVars>
          <dgm:chPref val="3"/>
        </dgm:presLayoutVars>
      </dgm:prSet>
      <dgm:spPr>
        <a:prstGeom prst="snip2SameRect">
          <a:avLst/>
        </a:prstGeom>
      </dgm:spPr>
      <dgm:t>
        <a:bodyPr/>
        <a:lstStyle/>
        <a:p>
          <a:endParaRPr lang="zh-CN" altLang="en-US"/>
        </a:p>
      </dgm:t>
    </dgm:pt>
    <dgm:pt modelId="{3713D13F-F80E-4721-8A65-DAFA27670113}" type="pres">
      <dgm:prSet presAssocID="{251ECF27-19AD-4807-9831-DF689F1EBEEB}" presName="level3hierChild" presStyleCnt="0"/>
      <dgm:spPr/>
    </dgm:pt>
    <dgm:pt modelId="{62939553-EBD3-43ED-BC5F-C2316648399A}" type="pres">
      <dgm:prSet presAssocID="{2F96E5D9-2A2D-4552-BA8F-AA69F10BCE35}" presName="conn2-1" presStyleLbl="parChTrans1D3" presStyleIdx="1" presStyleCnt="4"/>
      <dgm:spPr/>
      <dgm:t>
        <a:bodyPr/>
        <a:lstStyle/>
        <a:p>
          <a:endParaRPr lang="zh-CN" altLang="en-US"/>
        </a:p>
      </dgm:t>
    </dgm:pt>
    <dgm:pt modelId="{EDB8EEC0-03B7-4996-B732-D2D31D82B688}" type="pres">
      <dgm:prSet presAssocID="{2F96E5D9-2A2D-4552-BA8F-AA69F10BCE35}" presName="connTx" presStyleLbl="parChTrans1D3" presStyleIdx="1" presStyleCnt="4"/>
      <dgm:spPr/>
      <dgm:t>
        <a:bodyPr/>
        <a:lstStyle/>
        <a:p>
          <a:endParaRPr lang="zh-CN" altLang="en-US"/>
        </a:p>
      </dgm:t>
    </dgm:pt>
    <dgm:pt modelId="{B66F43FE-BE99-4D25-9ACF-F4C73EBE595A}" type="pres">
      <dgm:prSet presAssocID="{1A580985-75DE-4393-BF60-718023726A73}" presName="root2" presStyleCnt="0"/>
      <dgm:spPr/>
    </dgm:pt>
    <dgm:pt modelId="{EE518262-8CC8-45BC-BBCD-AC8C0C804C6F}" type="pres">
      <dgm:prSet presAssocID="{1A580985-75DE-4393-BF60-718023726A73}" presName="LevelTwoTextNode" presStyleLbl="node3" presStyleIdx="1" presStyleCnt="4" custScaleX="124131" custScaleY="67069" custLinFactNeighborX="-5051" custLinFactNeighborY="46656">
        <dgm:presLayoutVars>
          <dgm:chPref val="3"/>
        </dgm:presLayoutVars>
      </dgm:prSet>
      <dgm:spPr>
        <a:prstGeom prst="snip2SameRect">
          <a:avLst/>
        </a:prstGeom>
      </dgm:spPr>
      <dgm:t>
        <a:bodyPr/>
        <a:lstStyle/>
        <a:p>
          <a:endParaRPr lang="zh-CN" altLang="en-US"/>
        </a:p>
      </dgm:t>
    </dgm:pt>
    <dgm:pt modelId="{96A16CB2-0163-42F9-8766-871779B4D0F3}" type="pres">
      <dgm:prSet presAssocID="{1A580985-75DE-4393-BF60-718023726A73}" presName="level3hierChild" presStyleCnt="0"/>
      <dgm:spPr/>
    </dgm:pt>
    <dgm:pt modelId="{6E6E1728-0C30-4522-BCDF-5EBFD8E38409}" type="pres">
      <dgm:prSet presAssocID="{9575E7A6-1CC2-4658-AB0B-BCD9E0482E79}" presName="conn2-1" presStyleLbl="parChTrans1D3" presStyleIdx="2" presStyleCnt="4"/>
      <dgm:spPr/>
      <dgm:t>
        <a:bodyPr/>
        <a:lstStyle/>
        <a:p>
          <a:endParaRPr lang="zh-CN" altLang="en-US"/>
        </a:p>
      </dgm:t>
    </dgm:pt>
    <dgm:pt modelId="{B7DB2522-09C4-45AB-9F70-D95E0574712F}" type="pres">
      <dgm:prSet presAssocID="{9575E7A6-1CC2-4658-AB0B-BCD9E0482E79}" presName="connTx" presStyleLbl="parChTrans1D3" presStyleIdx="2" presStyleCnt="4"/>
      <dgm:spPr/>
      <dgm:t>
        <a:bodyPr/>
        <a:lstStyle/>
        <a:p>
          <a:endParaRPr lang="zh-CN" altLang="en-US"/>
        </a:p>
      </dgm:t>
    </dgm:pt>
    <dgm:pt modelId="{604E542D-FBC7-411C-9131-AABEE98BC0AD}" type="pres">
      <dgm:prSet presAssocID="{FF7736DA-B56A-4653-94E3-3E13F700B59E}" presName="root2" presStyleCnt="0"/>
      <dgm:spPr/>
    </dgm:pt>
    <dgm:pt modelId="{692FC82E-861F-4876-92EA-A70845641B61}" type="pres">
      <dgm:prSet presAssocID="{FF7736DA-B56A-4653-94E3-3E13F700B59E}" presName="LevelTwoTextNode" presStyleLbl="node3" presStyleIdx="2" presStyleCnt="4" custScaleX="124904" custScaleY="67458" custLinFactNeighborX="-5264" custLinFactNeighborY="46656">
        <dgm:presLayoutVars>
          <dgm:chPref val="3"/>
        </dgm:presLayoutVars>
      </dgm:prSet>
      <dgm:spPr>
        <a:prstGeom prst="round2SameRect">
          <a:avLst/>
        </a:prstGeom>
      </dgm:spPr>
      <dgm:t>
        <a:bodyPr/>
        <a:lstStyle/>
        <a:p>
          <a:endParaRPr lang="zh-CN" altLang="en-US"/>
        </a:p>
      </dgm:t>
    </dgm:pt>
    <dgm:pt modelId="{1EB96B48-F109-48E4-8D08-D84C3FF83BDF}" type="pres">
      <dgm:prSet presAssocID="{FF7736DA-B56A-4653-94E3-3E13F700B59E}" presName="level3hierChild" presStyleCnt="0"/>
      <dgm:spPr/>
    </dgm:pt>
    <dgm:pt modelId="{CCEC6815-C399-4247-8EB7-EBD64D6AC3FD}" type="pres">
      <dgm:prSet presAssocID="{065E95F1-D9D8-4572-8C3A-8E595B51FB04}" presName="conn2-1" presStyleLbl="parChTrans1D3" presStyleIdx="3" presStyleCnt="4"/>
      <dgm:spPr/>
      <dgm:t>
        <a:bodyPr/>
        <a:lstStyle/>
        <a:p>
          <a:endParaRPr lang="zh-CN" altLang="en-US"/>
        </a:p>
      </dgm:t>
    </dgm:pt>
    <dgm:pt modelId="{98830D45-CE69-41B3-AF4E-78222B554969}" type="pres">
      <dgm:prSet presAssocID="{065E95F1-D9D8-4572-8C3A-8E595B51FB04}" presName="connTx" presStyleLbl="parChTrans1D3" presStyleIdx="3" presStyleCnt="4"/>
      <dgm:spPr/>
      <dgm:t>
        <a:bodyPr/>
        <a:lstStyle/>
        <a:p>
          <a:endParaRPr lang="zh-CN" altLang="en-US"/>
        </a:p>
      </dgm:t>
    </dgm:pt>
    <dgm:pt modelId="{954250C7-B05F-4BF1-A35A-D1307B6AAD8D}" type="pres">
      <dgm:prSet presAssocID="{D77A3A9D-4B1D-413A-BCF9-7087C431BAAA}" presName="root2" presStyleCnt="0"/>
      <dgm:spPr/>
    </dgm:pt>
    <dgm:pt modelId="{0064ACFE-0ABD-445A-AAB9-C2EE3B46BA98}" type="pres">
      <dgm:prSet presAssocID="{D77A3A9D-4B1D-413A-BCF9-7087C431BAAA}" presName="LevelTwoTextNode" presStyleLbl="node3" presStyleIdx="3" presStyleCnt="4" custScaleX="125618" custScaleY="67843" custLinFactNeighborX="-5264" custLinFactNeighborY="46194">
        <dgm:presLayoutVars>
          <dgm:chPref val="3"/>
        </dgm:presLayoutVars>
      </dgm:prSet>
      <dgm:spPr>
        <a:prstGeom prst="round2SameRect">
          <a:avLst/>
        </a:prstGeom>
      </dgm:spPr>
      <dgm:t>
        <a:bodyPr/>
        <a:lstStyle/>
        <a:p>
          <a:endParaRPr lang="zh-CN" altLang="en-US"/>
        </a:p>
      </dgm:t>
    </dgm:pt>
    <dgm:pt modelId="{12218375-C6FF-4A5F-A811-1F7FD7A682BB}" type="pres">
      <dgm:prSet presAssocID="{D77A3A9D-4B1D-413A-BCF9-7087C431BAAA}" presName="level3hierChild" presStyleCnt="0"/>
      <dgm:spPr/>
    </dgm:pt>
  </dgm:ptLst>
  <dgm:cxnLst>
    <dgm:cxn modelId="{49092FFB-592D-437E-BC92-1D381A1D3A8B}" type="presOf" srcId="{1B1840B3-C99C-41A1-A075-9331EDFA0947}" destId="{F51B5F5C-D707-47CE-97F4-07B8BE348B76}" srcOrd="1" destOrd="0" presId="urn:microsoft.com/office/officeart/2008/layout/HorizontalMultiLevelHierarchy"/>
    <dgm:cxn modelId="{72008DFA-87CD-4A03-BD2A-40CD838CF828}" type="presOf" srcId="{065E95F1-D9D8-4572-8C3A-8E595B51FB04}" destId="{98830D45-CE69-41B3-AF4E-78222B554969}" srcOrd="1" destOrd="0" presId="urn:microsoft.com/office/officeart/2008/layout/HorizontalMultiLevelHierarchy"/>
    <dgm:cxn modelId="{A8896E64-F611-4327-9F0A-F88489215054}" type="presOf" srcId="{065E95F1-D9D8-4572-8C3A-8E595B51FB04}" destId="{CCEC6815-C399-4247-8EB7-EBD64D6AC3FD}" srcOrd="0" destOrd="0" presId="urn:microsoft.com/office/officeart/2008/layout/HorizontalMultiLevelHierarchy"/>
    <dgm:cxn modelId="{B12DD8C4-DA3B-4575-A7E5-4468294CAE3B}" type="presOf" srcId="{5FD49339-92D2-4D59-8F30-7A5BE5C7107D}" destId="{FA3E9D60-A1B1-4EE5-9321-7341621A1FAE}" srcOrd="0" destOrd="0" presId="urn:microsoft.com/office/officeart/2008/layout/HorizontalMultiLevelHierarchy"/>
    <dgm:cxn modelId="{8BEC783E-BBBA-48C8-9822-F96419610F8E}" type="presOf" srcId="{D77A3A9D-4B1D-413A-BCF9-7087C431BAAA}" destId="{0064ACFE-0ABD-445A-AAB9-C2EE3B46BA98}" srcOrd="0" destOrd="0" presId="urn:microsoft.com/office/officeart/2008/layout/HorizontalMultiLevelHierarchy"/>
    <dgm:cxn modelId="{5733FC61-71FF-4875-BA83-D53349108530}" type="presOf" srcId="{1B1840B3-C99C-41A1-A075-9331EDFA0947}" destId="{8378AA75-A4EB-49B5-A7CA-FADF6844347F}" srcOrd="0" destOrd="0" presId="urn:microsoft.com/office/officeart/2008/layout/HorizontalMultiLevelHierarchy"/>
    <dgm:cxn modelId="{14E566AE-31D4-4D00-BB6B-ECBF2B880E6D}" type="presOf" srcId="{1A580985-75DE-4393-BF60-718023726A73}" destId="{EE518262-8CC8-45BC-BBCD-AC8C0C804C6F}" srcOrd="0" destOrd="0" presId="urn:microsoft.com/office/officeart/2008/layout/HorizontalMultiLevelHierarchy"/>
    <dgm:cxn modelId="{3D38CC6A-065A-4E3E-98D9-AD8332D05FDA}" srcId="{A47F5C84-3CDB-4A65-BC25-91A8D5368E39}" destId="{482C6EAE-7602-48B5-95C0-D8597935B8A5}" srcOrd="1" destOrd="0" parTransId="{0715AC12-CED2-4651-B7B2-E7067FEC09D8}" sibTransId="{ABB9E0A9-4C45-45FD-B853-1EB8F237EF8A}"/>
    <dgm:cxn modelId="{066EE782-A7FB-4E49-9B74-8F088F0DA732}" srcId="{482C6EAE-7602-48B5-95C0-D8597935B8A5}" destId="{251ECF27-19AD-4807-9831-DF689F1EBEEB}" srcOrd="0" destOrd="0" parTransId="{1B1840B3-C99C-41A1-A075-9331EDFA0947}" sibTransId="{7A68BCEE-AB7C-443F-8C79-4B31A782FE74}"/>
    <dgm:cxn modelId="{58B330C5-06FD-4439-B0B8-A9474E682C0A}" srcId="{A47F5C84-3CDB-4A65-BC25-91A8D5368E39}" destId="{4CC84A54-7871-4BD9-BBF3-0C65AF25833A}" srcOrd="0" destOrd="0" parTransId="{E4C316AA-D220-4EA7-ADBC-BA9C8AE2CE3D}" sibTransId="{CA041F9A-8267-481F-A868-6EE8566B1E26}"/>
    <dgm:cxn modelId="{12CDA9FE-51AA-4585-998C-A0B13E8E2FC2}" type="presOf" srcId="{0715AC12-CED2-4651-B7B2-E7067FEC09D8}" destId="{DA71B884-8FEE-4E79-90EC-971DBD6711D1}" srcOrd="1" destOrd="0" presId="urn:microsoft.com/office/officeart/2008/layout/HorizontalMultiLevelHierarchy"/>
    <dgm:cxn modelId="{7AAB0183-23D8-4306-BF44-8B74C5AD383E}" srcId="{5FD49339-92D2-4D59-8F30-7A5BE5C7107D}" destId="{A47F5C84-3CDB-4A65-BC25-91A8D5368E39}" srcOrd="0" destOrd="0" parTransId="{37840418-9FA9-4821-92CB-F978387E0805}" sibTransId="{2E5A6FDE-3B31-4B95-BF1A-9F873EB581D9}"/>
    <dgm:cxn modelId="{E64AF6A7-9108-4266-9856-AEF180077862}" srcId="{482C6EAE-7602-48B5-95C0-D8597935B8A5}" destId="{1A580985-75DE-4393-BF60-718023726A73}" srcOrd="1" destOrd="0" parTransId="{2F96E5D9-2A2D-4552-BA8F-AA69F10BCE35}" sibTransId="{6F013270-2026-4075-9FB2-C48F0776BA8F}"/>
    <dgm:cxn modelId="{4D4CC80A-B971-431A-A516-E49FA21E2ABA}" type="presOf" srcId="{9575E7A6-1CC2-4658-AB0B-BCD9E0482E79}" destId="{B7DB2522-09C4-45AB-9F70-D95E0574712F}" srcOrd="1" destOrd="0" presId="urn:microsoft.com/office/officeart/2008/layout/HorizontalMultiLevelHierarchy"/>
    <dgm:cxn modelId="{31C1175D-0527-4DB3-AA34-D28B26E42D7D}" type="presOf" srcId="{E4C316AA-D220-4EA7-ADBC-BA9C8AE2CE3D}" destId="{1BD06E03-B92A-486A-B13E-26BE9084A365}" srcOrd="1" destOrd="0" presId="urn:microsoft.com/office/officeart/2008/layout/HorizontalMultiLevelHierarchy"/>
    <dgm:cxn modelId="{25CA5CD5-76C5-4941-9BD1-E04E1E8C2AE7}" type="presOf" srcId="{2F96E5D9-2A2D-4552-BA8F-AA69F10BCE35}" destId="{EDB8EEC0-03B7-4996-B732-D2D31D82B688}" srcOrd="1" destOrd="0" presId="urn:microsoft.com/office/officeart/2008/layout/HorizontalMultiLevelHierarchy"/>
    <dgm:cxn modelId="{7DE974A3-F429-49EC-A85E-E03236F245A4}" type="presOf" srcId="{9575E7A6-1CC2-4658-AB0B-BCD9E0482E79}" destId="{6E6E1728-0C30-4522-BCDF-5EBFD8E38409}" srcOrd="0" destOrd="0" presId="urn:microsoft.com/office/officeart/2008/layout/HorizontalMultiLevelHierarchy"/>
    <dgm:cxn modelId="{CAEE5F8A-D91C-4FF0-A196-0CF05334BEA4}" type="presOf" srcId="{251ECF27-19AD-4807-9831-DF689F1EBEEB}" destId="{40AED778-3DD8-4C93-81F0-91F8FF7DD4D3}" srcOrd="0" destOrd="0" presId="urn:microsoft.com/office/officeart/2008/layout/HorizontalMultiLevelHierarchy"/>
    <dgm:cxn modelId="{DA7F97BD-721E-439C-AB72-826DBD9F758F}" type="presOf" srcId="{4CC84A54-7871-4BD9-BBF3-0C65AF25833A}" destId="{56AD8500-775E-49D3-8A0C-F449067660A6}" srcOrd="0" destOrd="0" presId="urn:microsoft.com/office/officeart/2008/layout/HorizontalMultiLevelHierarchy"/>
    <dgm:cxn modelId="{21B53C2C-62B8-40F3-8B51-1AC1B8844A6D}" type="presOf" srcId="{FF7736DA-B56A-4653-94E3-3E13F700B59E}" destId="{692FC82E-861F-4876-92EA-A70845641B61}" srcOrd="0" destOrd="0" presId="urn:microsoft.com/office/officeart/2008/layout/HorizontalMultiLevelHierarchy"/>
    <dgm:cxn modelId="{09AF50A9-487B-491B-8091-7B10758DB66D}" type="presOf" srcId="{0715AC12-CED2-4651-B7B2-E7067FEC09D8}" destId="{966E4B00-3FA3-4EAC-A866-BDA430999E70}" srcOrd="0" destOrd="0" presId="urn:microsoft.com/office/officeart/2008/layout/HorizontalMultiLevelHierarchy"/>
    <dgm:cxn modelId="{D9F1E525-CD2B-4C9B-B2F7-5FE9676F95CD}" srcId="{482C6EAE-7602-48B5-95C0-D8597935B8A5}" destId="{D77A3A9D-4B1D-413A-BCF9-7087C431BAAA}" srcOrd="3" destOrd="0" parTransId="{065E95F1-D9D8-4572-8C3A-8E595B51FB04}" sibTransId="{CC78EB3F-A1E7-4583-A7FB-C336D7951787}"/>
    <dgm:cxn modelId="{5944AC46-F108-4E56-8E4E-6064DC5335CD}" type="presOf" srcId="{2F96E5D9-2A2D-4552-BA8F-AA69F10BCE35}" destId="{62939553-EBD3-43ED-BC5F-C2316648399A}" srcOrd="0" destOrd="0" presId="urn:microsoft.com/office/officeart/2008/layout/HorizontalMultiLevelHierarchy"/>
    <dgm:cxn modelId="{B6B7D67B-C6DF-47E3-BC22-B27576B71F87}" type="presOf" srcId="{482C6EAE-7602-48B5-95C0-D8597935B8A5}" destId="{B6DC37F8-8783-459C-A133-C3D6561C814A}" srcOrd="0" destOrd="0" presId="urn:microsoft.com/office/officeart/2008/layout/HorizontalMultiLevelHierarchy"/>
    <dgm:cxn modelId="{C6BCE901-41FB-4001-BFDD-079A141DDCDC}" srcId="{482C6EAE-7602-48B5-95C0-D8597935B8A5}" destId="{FF7736DA-B56A-4653-94E3-3E13F700B59E}" srcOrd="2" destOrd="0" parTransId="{9575E7A6-1CC2-4658-AB0B-BCD9E0482E79}" sibTransId="{DE13BA07-3DE1-4E47-8079-07C8BA455CEB}"/>
    <dgm:cxn modelId="{AE73BE36-A16B-4C40-B321-D65F1DBA729D}" type="presOf" srcId="{E4C316AA-D220-4EA7-ADBC-BA9C8AE2CE3D}" destId="{8387E58D-FC9A-4B89-A382-95A11E22053C}" srcOrd="0" destOrd="0" presId="urn:microsoft.com/office/officeart/2008/layout/HorizontalMultiLevelHierarchy"/>
    <dgm:cxn modelId="{CA0081BF-A5E1-49E7-8086-62FE5088AE16}" type="presOf" srcId="{A47F5C84-3CDB-4A65-BC25-91A8D5368E39}" destId="{C0DC895C-4D84-4C9E-9ADF-B383476DDE1A}" srcOrd="0" destOrd="0" presId="urn:microsoft.com/office/officeart/2008/layout/HorizontalMultiLevelHierarchy"/>
    <dgm:cxn modelId="{17668B22-319F-4E62-887A-C6873B0ECB97}" type="presParOf" srcId="{FA3E9D60-A1B1-4EE5-9321-7341621A1FAE}" destId="{7865BEEB-38B3-4CF5-93A1-42177904C9B1}" srcOrd="0" destOrd="0" presId="urn:microsoft.com/office/officeart/2008/layout/HorizontalMultiLevelHierarchy"/>
    <dgm:cxn modelId="{D9907BDB-E8C6-4D3F-A546-D4938F7A8CD1}" type="presParOf" srcId="{7865BEEB-38B3-4CF5-93A1-42177904C9B1}" destId="{C0DC895C-4D84-4C9E-9ADF-B383476DDE1A}" srcOrd="0" destOrd="0" presId="urn:microsoft.com/office/officeart/2008/layout/HorizontalMultiLevelHierarchy"/>
    <dgm:cxn modelId="{07F3897A-E6E5-4917-A3BE-DEBB5BD0E9BF}" type="presParOf" srcId="{7865BEEB-38B3-4CF5-93A1-42177904C9B1}" destId="{F83B4192-DA96-46D6-8297-C6D05145CB2E}" srcOrd="1" destOrd="0" presId="urn:microsoft.com/office/officeart/2008/layout/HorizontalMultiLevelHierarchy"/>
    <dgm:cxn modelId="{404C845B-097B-4544-BAD7-93DCA05829EE}" type="presParOf" srcId="{F83B4192-DA96-46D6-8297-C6D05145CB2E}" destId="{8387E58D-FC9A-4B89-A382-95A11E22053C}" srcOrd="0" destOrd="0" presId="urn:microsoft.com/office/officeart/2008/layout/HorizontalMultiLevelHierarchy"/>
    <dgm:cxn modelId="{8883EF4D-6062-4C5C-A817-67A5E32ACF0E}" type="presParOf" srcId="{8387E58D-FC9A-4B89-A382-95A11E22053C}" destId="{1BD06E03-B92A-486A-B13E-26BE9084A365}" srcOrd="0" destOrd="0" presId="urn:microsoft.com/office/officeart/2008/layout/HorizontalMultiLevelHierarchy"/>
    <dgm:cxn modelId="{A634CE9B-C2C8-4108-8B32-30FC8F9A4F83}" type="presParOf" srcId="{F83B4192-DA96-46D6-8297-C6D05145CB2E}" destId="{82AA88A5-E416-42D8-8AFE-9A94D4E2050E}" srcOrd="1" destOrd="0" presId="urn:microsoft.com/office/officeart/2008/layout/HorizontalMultiLevelHierarchy"/>
    <dgm:cxn modelId="{A39C7C64-8254-499B-9A2E-4F727DEFE47D}" type="presParOf" srcId="{82AA88A5-E416-42D8-8AFE-9A94D4E2050E}" destId="{56AD8500-775E-49D3-8A0C-F449067660A6}" srcOrd="0" destOrd="0" presId="urn:microsoft.com/office/officeart/2008/layout/HorizontalMultiLevelHierarchy"/>
    <dgm:cxn modelId="{76B8F405-01B5-4402-8648-92438C694624}" type="presParOf" srcId="{82AA88A5-E416-42D8-8AFE-9A94D4E2050E}" destId="{0A91A8E4-29FA-4030-95D8-66E046991806}" srcOrd="1" destOrd="0" presId="urn:microsoft.com/office/officeart/2008/layout/HorizontalMultiLevelHierarchy"/>
    <dgm:cxn modelId="{EEB36B47-FF3C-4B8B-8E63-E38C20C2AA58}" type="presParOf" srcId="{F83B4192-DA96-46D6-8297-C6D05145CB2E}" destId="{966E4B00-3FA3-4EAC-A866-BDA430999E70}" srcOrd="2" destOrd="0" presId="urn:microsoft.com/office/officeart/2008/layout/HorizontalMultiLevelHierarchy"/>
    <dgm:cxn modelId="{BB039775-CDC9-4AAA-B163-86524399CA5F}" type="presParOf" srcId="{966E4B00-3FA3-4EAC-A866-BDA430999E70}" destId="{DA71B884-8FEE-4E79-90EC-971DBD6711D1}" srcOrd="0" destOrd="0" presId="urn:microsoft.com/office/officeart/2008/layout/HorizontalMultiLevelHierarchy"/>
    <dgm:cxn modelId="{CCB021AC-6112-40AA-97CC-B10C0E79AFB0}" type="presParOf" srcId="{F83B4192-DA96-46D6-8297-C6D05145CB2E}" destId="{76A9CF70-C3EA-4C93-AF97-6EDCA6EED622}" srcOrd="3" destOrd="0" presId="urn:microsoft.com/office/officeart/2008/layout/HorizontalMultiLevelHierarchy"/>
    <dgm:cxn modelId="{DC721BE9-40B0-469E-B169-B6E34F40BAFE}" type="presParOf" srcId="{76A9CF70-C3EA-4C93-AF97-6EDCA6EED622}" destId="{B6DC37F8-8783-459C-A133-C3D6561C814A}" srcOrd="0" destOrd="0" presId="urn:microsoft.com/office/officeart/2008/layout/HorizontalMultiLevelHierarchy"/>
    <dgm:cxn modelId="{5D2D478E-9F8A-49A7-8B08-6C9A9A7D0A77}" type="presParOf" srcId="{76A9CF70-C3EA-4C93-AF97-6EDCA6EED622}" destId="{7A3E79E6-6278-4D00-B2C0-C3C99760A7CF}" srcOrd="1" destOrd="0" presId="urn:microsoft.com/office/officeart/2008/layout/HorizontalMultiLevelHierarchy"/>
    <dgm:cxn modelId="{D2D2CC13-3525-4BD3-A97B-6045C4298ED3}" type="presParOf" srcId="{7A3E79E6-6278-4D00-B2C0-C3C99760A7CF}" destId="{8378AA75-A4EB-49B5-A7CA-FADF6844347F}" srcOrd="0" destOrd="0" presId="urn:microsoft.com/office/officeart/2008/layout/HorizontalMultiLevelHierarchy"/>
    <dgm:cxn modelId="{E5FC738E-E51E-49FB-8997-CA94CE5DF49D}" type="presParOf" srcId="{8378AA75-A4EB-49B5-A7CA-FADF6844347F}" destId="{F51B5F5C-D707-47CE-97F4-07B8BE348B76}" srcOrd="0" destOrd="0" presId="urn:microsoft.com/office/officeart/2008/layout/HorizontalMultiLevelHierarchy"/>
    <dgm:cxn modelId="{A9F55DF5-B2C2-47EC-8946-A757C50C5824}" type="presParOf" srcId="{7A3E79E6-6278-4D00-B2C0-C3C99760A7CF}" destId="{16A9839A-2618-4E57-AA5D-512DBD932590}" srcOrd="1" destOrd="0" presId="urn:microsoft.com/office/officeart/2008/layout/HorizontalMultiLevelHierarchy"/>
    <dgm:cxn modelId="{474501F3-DF55-4AFE-94CF-6683BEDB7ADD}" type="presParOf" srcId="{16A9839A-2618-4E57-AA5D-512DBD932590}" destId="{40AED778-3DD8-4C93-81F0-91F8FF7DD4D3}" srcOrd="0" destOrd="0" presId="urn:microsoft.com/office/officeart/2008/layout/HorizontalMultiLevelHierarchy"/>
    <dgm:cxn modelId="{852D8501-0431-4B12-ACF9-DF8399A32C32}" type="presParOf" srcId="{16A9839A-2618-4E57-AA5D-512DBD932590}" destId="{3713D13F-F80E-4721-8A65-DAFA27670113}" srcOrd="1" destOrd="0" presId="urn:microsoft.com/office/officeart/2008/layout/HorizontalMultiLevelHierarchy"/>
    <dgm:cxn modelId="{AFE74ED9-31DA-4884-A4C8-BBC58F55DDBB}" type="presParOf" srcId="{7A3E79E6-6278-4D00-B2C0-C3C99760A7CF}" destId="{62939553-EBD3-43ED-BC5F-C2316648399A}" srcOrd="2" destOrd="0" presId="urn:microsoft.com/office/officeart/2008/layout/HorizontalMultiLevelHierarchy"/>
    <dgm:cxn modelId="{A0ECD358-2E20-44E6-A11B-DB01329BBE27}" type="presParOf" srcId="{62939553-EBD3-43ED-BC5F-C2316648399A}" destId="{EDB8EEC0-03B7-4996-B732-D2D31D82B688}" srcOrd="0" destOrd="0" presId="urn:microsoft.com/office/officeart/2008/layout/HorizontalMultiLevelHierarchy"/>
    <dgm:cxn modelId="{32ED267C-9C6F-42FF-8490-186FBC48E308}" type="presParOf" srcId="{7A3E79E6-6278-4D00-B2C0-C3C99760A7CF}" destId="{B66F43FE-BE99-4D25-9ACF-F4C73EBE595A}" srcOrd="3" destOrd="0" presId="urn:microsoft.com/office/officeart/2008/layout/HorizontalMultiLevelHierarchy"/>
    <dgm:cxn modelId="{C4482AB1-0E4E-4B5B-B51A-4EBB11DEA800}" type="presParOf" srcId="{B66F43FE-BE99-4D25-9ACF-F4C73EBE595A}" destId="{EE518262-8CC8-45BC-BBCD-AC8C0C804C6F}" srcOrd="0" destOrd="0" presId="urn:microsoft.com/office/officeart/2008/layout/HorizontalMultiLevelHierarchy"/>
    <dgm:cxn modelId="{6DE0BD02-76D1-4F96-99AA-1D054A521B20}" type="presParOf" srcId="{B66F43FE-BE99-4D25-9ACF-F4C73EBE595A}" destId="{96A16CB2-0163-42F9-8766-871779B4D0F3}" srcOrd="1" destOrd="0" presId="urn:microsoft.com/office/officeart/2008/layout/HorizontalMultiLevelHierarchy"/>
    <dgm:cxn modelId="{9BC39F07-2760-422D-93DC-4A783D98EC49}" type="presParOf" srcId="{7A3E79E6-6278-4D00-B2C0-C3C99760A7CF}" destId="{6E6E1728-0C30-4522-BCDF-5EBFD8E38409}" srcOrd="4" destOrd="0" presId="urn:microsoft.com/office/officeart/2008/layout/HorizontalMultiLevelHierarchy"/>
    <dgm:cxn modelId="{EE7F1959-5AFD-4C0A-B531-406C9FFDFE74}" type="presParOf" srcId="{6E6E1728-0C30-4522-BCDF-5EBFD8E38409}" destId="{B7DB2522-09C4-45AB-9F70-D95E0574712F}" srcOrd="0" destOrd="0" presId="urn:microsoft.com/office/officeart/2008/layout/HorizontalMultiLevelHierarchy"/>
    <dgm:cxn modelId="{C111C3DE-F8B7-4CF6-A394-2ED26099C745}" type="presParOf" srcId="{7A3E79E6-6278-4D00-B2C0-C3C99760A7CF}" destId="{604E542D-FBC7-411C-9131-AABEE98BC0AD}" srcOrd="5" destOrd="0" presId="urn:microsoft.com/office/officeart/2008/layout/HorizontalMultiLevelHierarchy"/>
    <dgm:cxn modelId="{C942BFC7-3388-4701-970A-B87ACA84AAF1}" type="presParOf" srcId="{604E542D-FBC7-411C-9131-AABEE98BC0AD}" destId="{692FC82E-861F-4876-92EA-A70845641B61}" srcOrd="0" destOrd="0" presId="urn:microsoft.com/office/officeart/2008/layout/HorizontalMultiLevelHierarchy"/>
    <dgm:cxn modelId="{26999A2B-484D-4188-9ABC-3AF18ECA68C5}" type="presParOf" srcId="{604E542D-FBC7-411C-9131-AABEE98BC0AD}" destId="{1EB96B48-F109-48E4-8D08-D84C3FF83BDF}" srcOrd="1" destOrd="0" presId="urn:microsoft.com/office/officeart/2008/layout/HorizontalMultiLevelHierarchy"/>
    <dgm:cxn modelId="{7F7E959C-FE86-4E02-AFEF-B460F01EE895}" type="presParOf" srcId="{7A3E79E6-6278-4D00-B2C0-C3C99760A7CF}" destId="{CCEC6815-C399-4247-8EB7-EBD64D6AC3FD}" srcOrd="6" destOrd="0" presId="urn:microsoft.com/office/officeart/2008/layout/HorizontalMultiLevelHierarchy"/>
    <dgm:cxn modelId="{CD65C175-4F20-408D-A96C-326F1A5679D1}" type="presParOf" srcId="{CCEC6815-C399-4247-8EB7-EBD64D6AC3FD}" destId="{98830D45-CE69-41B3-AF4E-78222B554969}" srcOrd="0" destOrd="0" presId="urn:microsoft.com/office/officeart/2008/layout/HorizontalMultiLevelHierarchy"/>
    <dgm:cxn modelId="{0C79D186-5E0B-4285-8DDE-AD00CB1E15B8}" type="presParOf" srcId="{7A3E79E6-6278-4D00-B2C0-C3C99760A7CF}" destId="{954250C7-B05F-4BF1-A35A-D1307B6AAD8D}" srcOrd="7" destOrd="0" presId="urn:microsoft.com/office/officeart/2008/layout/HorizontalMultiLevelHierarchy"/>
    <dgm:cxn modelId="{82E51A98-DF82-4468-8ACD-AFB3B873A03B}" type="presParOf" srcId="{954250C7-B05F-4BF1-A35A-D1307B6AAD8D}" destId="{0064ACFE-0ABD-445A-AAB9-C2EE3B46BA98}" srcOrd="0" destOrd="0" presId="urn:microsoft.com/office/officeart/2008/layout/HorizontalMultiLevelHierarchy"/>
    <dgm:cxn modelId="{693443B2-D666-43E6-83BF-4553F663BFFA}" type="presParOf" srcId="{954250C7-B05F-4BF1-A35A-D1307B6AAD8D}" destId="{12218375-C6FF-4A5F-A811-1F7FD7A682B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D49339-92D2-4D59-8F30-7A5BE5C7107D}"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A47F5C84-3CDB-4A65-BC25-91A8D5368E39}">
      <dgm:prSet custT="1"/>
      <dgm:spPr/>
      <dgm:t>
        <a:bodyPr/>
        <a:lstStyle/>
        <a:p>
          <a:r>
            <a:rPr lang="zh-CN" altLang="en-US" sz="3200" dirty="0">
              <a:latin typeface="+mn-lt"/>
              <a:ea typeface="+mj-ea"/>
            </a:rPr>
            <a:t>二叉树存储结构</a:t>
          </a:r>
        </a:p>
      </dgm:t>
    </dgm:pt>
    <dgm:pt modelId="{37840418-9FA9-4821-92CB-F978387E0805}" type="parTrans" cxnId="{7AAB0183-23D8-4306-BF44-8B74C5AD383E}">
      <dgm:prSet/>
      <dgm:spPr/>
      <dgm:t>
        <a:bodyPr/>
        <a:lstStyle/>
        <a:p>
          <a:endParaRPr lang="zh-CN" altLang="en-US" sz="3200">
            <a:latin typeface="+mn-lt"/>
            <a:ea typeface="+mj-ea"/>
          </a:endParaRPr>
        </a:p>
      </dgm:t>
    </dgm:pt>
    <dgm:pt modelId="{2E5A6FDE-3B31-4B95-BF1A-9F873EB581D9}" type="sibTrans" cxnId="{7AAB0183-23D8-4306-BF44-8B74C5AD383E}">
      <dgm:prSet/>
      <dgm:spPr/>
      <dgm:t>
        <a:bodyPr/>
        <a:lstStyle/>
        <a:p>
          <a:endParaRPr lang="zh-CN" altLang="en-US" sz="3200">
            <a:latin typeface="+mn-lt"/>
            <a:ea typeface="+mj-ea"/>
          </a:endParaRPr>
        </a:p>
      </dgm:t>
    </dgm:pt>
    <dgm:pt modelId="{4CC84A54-7871-4BD9-BBF3-0C65AF25833A}">
      <dgm:prSet custT="1"/>
      <dgm:spPr>
        <a:solidFill>
          <a:schemeClr val="accent5"/>
        </a:solidFill>
        <a:effectLst>
          <a:reflection blurRad="6350" stA="50000" endA="300" endPos="55000" dir="5400000" sy="-100000" algn="bl" rotWithShape="0"/>
        </a:effectLst>
      </dgm:spPr>
      <dgm:t>
        <a:bodyPr/>
        <a:lstStyle/>
        <a:p>
          <a:r>
            <a:rPr lang="zh-CN" altLang="en-US" sz="3200" dirty="0">
              <a:latin typeface="+mn-lt"/>
              <a:ea typeface="+mj-ea"/>
            </a:rPr>
            <a:t>顺序存储</a:t>
          </a:r>
          <a:endParaRPr lang="zh-CN" sz="3200" dirty="0">
            <a:latin typeface="+mn-lt"/>
            <a:ea typeface="+mj-ea"/>
          </a:endParaRPr>
        </a:p>
      </dgm:t>
    </dgm:pt>
    <dgm:pt modelId="{E4C316AA-D220-4EA7-ADBC-BA9C8AE2CE3D}" type="parTrans" cxnId="{58B330C5-06FD-4439-B0B8-A9474E682C0A}">
      <dgm:prSet custT="1"/>
      <dgm:spPr/>
      <dgm:t>
        <a:bodyPr/>
        <a:lstStyle/>
        <a:p>
          <a:endParaRPr lang="zh-CN" altLang="en-US" sz="3200">
            <a:latin typeface="+mn-lt"/>
            <a:ea typeface="+mj-ea"/>
          </a:endParaRPr>
        </a:p>
      </dgm:t>
    </dgm:pt>
    <dgm:pt modelId="{CA041F9A-8267-481F-A868-6EE8566B1E26}" type="sibTrans" cxnId="{58B330C5-06FD-4439-B0B8-A9474E682C0A}">
      <dgm:prSet/>
      <dgm:spPr/>
      <dgm:t>
        <a:bodyPr/>
        <a:lstStyle/>
        <a:p>
          <a:endParaRPr lang="zh-CN" altLang="en-US" sz="3200">
            <a:latin typeface="+mn-lt"/>
            <a:ea typeface="+mj-ea"/>
          </a:endParaRPr>
        </a:p>
      </dgm:t>
    </dgm:pt>
    <dgm:pt modelId="{482C6EAE-7602-48B5-95C0-D8597935B8A5}">
      <dgm:prSet custT="1"/>
      <dgm:spPr>
        <a:solidFill>
          <a:srgbClr val="7030A0"/>
        </a:solidFill>
        <a:effectLst>
          <a:reflection blurRad="6350" stA="50000" endA="300" endPos="55000" dir="5400000" sy="-100000" algn="bl" rotWithShape="0"/>
        </a:effectLst>
      </dgm:spPr>
      <dgm:t>
        <a:bodyPr/>
        <a:lstStyle/>
        <a:p>
          <a:r>
            <a:rPr lang="zh-CN" altLang="en-US" sz="3200" dirty="0">
              <a:latin typeface="+mn-lt"/>
              <a:ea typeface="+mj-ea"/>
            </a:rPr>
            <a:t>链式存储</a:t>
          </a:r>
          <a:endParaRPr lang="zh-CN" sz="3200" dirty="0">
            <a:latin typeface="+mn-lt"/>
            <a:ea typeface="+mj-ea"/>
          </a:endParaRPr>
        </a:p>
      </dgm:t>
    </dgm:pt>
    <dgm:pt modelId="{0715AC12-CED2-4651-B7B2-E7067FEC09D8}" type="parTrans" cxnId="{3D38CC6A-065A-4E3E-98D9-AD8332D05FDA}">
      <dgm:prSet custT="1"/>
      <dgm:spPr/>
      <dgm:t>
        <a:bodyPr/>
        <a:lstStyle/>
        <a:p>
          <a:endParaRPr lang="zh-CN" altLang="en-US" sz="3200">
            <a:latin typeface="+mn-lt"/>
            <a:ea typeface="+mj-ea"/>
          </a:endParaRPr>
        </a:p>
      </dgm:t>
    </dgm:pt>
    <dgm:pt modelId="{ABB9E0A9-4C45-45FD-B853-1EB8F237EF8A}" type="sibTrans" cxnId="{3D38CC6A-065A-4E3E-98D9-AD8332D05FDA}">
      <dgm:prSet/>
      <dgm:spPr/>
      <dgm:t>
        <a:bodyPr/>
        <a:lstStyle/>
        <a:p>
          <a:endParaRPr lang="zh-CN" altLang="en-US" sz="3200">
            <a:latin typeface="+mn-lt"/>
            <a:ea typeface="+mj-ea"/>
          </a:endParaRPr>
        </a:p>
      </dgm:t>
    </dgm:pt>
    <dgm:pt modelId="{251ECF27-19AD-4807-9831-DF689F1EBEEB}">
      <dgm:prSet custT="1"/>
      <dgm:spPr>
        <a:solidFill>
          <a:schemeClr val="accent6"/>
        </a:solidFill>
        <a:effectLst>
          <a:reflection blurRad="6350" stA="50000" endA="300" endPos="55000" dir="5400000" sy="-100000" algn="bl" rotWithShape="0"/>
        </a:effectLst>
      </dgm:spPr>
      <dgm:t>
        <a:bodyPr/>
        <a:lstStyle/>
        <a:p>
          <a:r>
            <a:rPr lang="zh-CN" altLang="en-US" sz="2800" dirty="0">
              <a:latin typeface="+mn-lt"/>
              <a:ea typeface="+mj-ea"/>
            </a:rPr>
            <a:t>二叉链表</a:t>
          </a:r>
          <a:endParaRPr lang="zh-CN" sz="2800" dirty="0">
            <a:latin typeface="+mn-lt"/>
            <a:ea typeface="+mj-ea"/>
          </a:endParaRPr>
        </a:p>
      </dgm:t>
    </dgm:pt>
    <dgm:pt modelId="{1B1840B3-C99C-41A1-A075-9331EDFA0947}" type="parTrans" cxnId="{066EE782-A7FB-4E49-9B74-8F088F0DA732}">
      <dgm:prSet custT="1"/>
      <dgm:spPr/>
      <dgm:t>
        <a:bodyPr/>
        <a:lstStyle/>
        <a:p>
          <a:endParaRPr lang="zh-CN" altLang="en-US" sz="3200">
            <a:latin typeface="+mn-lt"/>
            <a:ea typeface="+mj-ea"/>
          </a:endParaRPr>
        </a:p>
      </dgm:t>
    </dgm:pt>
    <dgm:pt modelId="{7A68BCEE-AB7C-443F-8C79-4B31A782FE74}" type="sibTrans" cxnId="{066EE782-A7FB-4E49-9B74-8F088F0DA732}">
      <dgm:prSet/>
      <dgm:spPr/>
      <dgm:t>
        <a:bodyPr/>
        <a:lstStyle/>
        <a:p>
          <a:endParaRPr lang="zh-CN" altLang="en-US" sz="3200">
            <a:latin typeface="+mn-lt"/>
            <a:ea typeface="+mj-ea"/>
          </a:endParaRPr>
        </a:p>
      </dgm:t>
    </dgm:pt>
    <dgm:pt modelId="{1A580985-75DE-4393-BF60-718023726A73}">
      <dgm:prSet custT="1"/>
      <dgm:spPr>
        <a:effectLst>
          <a:reflection blurRad="6350" stA="50000" endA="300" endPos="55000" dir="5400000" sy="-100000" algn="bl" rotWithShape="0"/>
        </a:effectLst>
      </dgm:spPr>
      <dgm:t>
        <a:bodyPr/>
        <a:lstStyle/>
        <a:p>
          <a:r>
            <a:rPr lang="zh-CN" altLang="en-US" sz="2800" dirty="0">
              <a:latin typeface="+mn-lt"/>
              <a:ea typeface="+mj-ea"/>
            </a:rPr>
            <a:t>三叉链表</a:t>
          </a:r>
          <a:endParaRPr lang="zh-CN" sz="2800" dirty="0">
            <a:latin typeface="+mn-lt"/>
            <a:ea typeface="+mj-ea"/>
          </a:endParaRPr>
        </a:p>
      </dgm:t>
    </dgm:pt>
    <dgm:pt modelId="{2F96E5D9-2A2D-4552-BA8F-AA69F10BCE35}" type="parTrans" cxnId="{E64AF6A7-9108-4266-9856-AEF180077862}">
      <dgm:prSet custT="1"/>
      <dgm:spPr/>
      <dgm:t>
        <a:bodyPr/>
        <a:lstStyle/>
        <a:p>
          <a:endParaRPr lang="zh-CN" altLang="en-US" sz="3200">
            <a:latin typeface="+mn-lt"/>
            <a:ea typeface="+mj-ea"/>
          </a:endParaRPr>
        </a:p>
      </dgm:t>
    </dgm:pt>
    <dgm:pt modelId="{6F013270-2026-4075-9FB2-C48F0776BA8F}" type="sibTrans" cxnId="{E64AF6A7-9108-4266-9856-AEF180077862}">
      <dgm:prSet/>
      <dgm:spPr/>
      <dgm:t>
        <a:bodyPr/>
        <a:lstStyle/>
        <a:p>
          <a:endParaRPr lang="zh-CN" altLang="en-US" sz="3200">
            <a:latin typeface="+mn-lt"/>
            <a:ea typeface="+mj-ea"/>
          </a:endParaRPr>
        </a:p>
      </dgm:t>
    </dgm:pt>
    <dgm:pt modelId="{FF7736DA-B56A-4653-94E3-3E13F700B59E}">
      <dgm:prSet custT="1"/>
      <dgm:spPr>
        <a:effectLst>
          <a:reflection blurRad="6350" stA="50000" endA="300" endPos="55000" dir="5400000" sy="-100000" algn="bl" rotWithShape="0"/>
        </a:effectLst>
      </dgm:spPr>
      <dgm:t>
        <a:bodyPr/>
        <a:lstStyle/>
        <a:p>
          <a:r>
            <a:rPr lang="zh-CN" altLang="en-US" sz="2800" dirty="0">
              <a:latin typeface="+mn-lt"/>
              <a:ea typeface="+mj-ea"/>
            </a:rPr>
            <a:t>双亲链表</a:t>
          </a:r>
          <a:endParaRPr lang="zh-CN" sz="2800" dirty="0">
            <a:latin typeface="+mn-lt"/>
            <a:ea typeface="+mj-ea"/>
          </a:endParaRPr>
        </a:p>
      </dgm:t>
    </dgm:pt>
    <dgm:pt modelId="{9575E7A6-1CC2-4658-AB0B-BCD9E0482E79}" type="parTrans" cxnId="{C6BCE901-41FB-4001-BFDD-079A141DDCDC}">
      <dgm:prSet/>
      <dgm:spPr/>
      <dgm:t>
        <a:bodyPr/>
        <a:lstStyle/>
        <a:p>
          <a:endParaRPr lang="zh-CN" altLang="en-US"/>
        </a:p>
      </dgm:t>
    </dgm:pt>
    <dgm:pt modelId="{DE13BA07-3DE1-4E47-8079-07C8BA455CEB}" type="sibTrans" cxnId="{C6BCE901-41FB-4001-BFDD-079A141DDCDC}">
      <dgm:prSet/>
      <dgm:spPr/>
      <dgm:t>
        <a:bodyPr/>
        <a:lstStyle/>
        <a:p>
          <a:endParaRPr lang="zh-CN" altLang="en-US"/>
        </a:p>
      </dgm:t>
    </dgm:pt>
    <dgm:pt modelId="{D77A3A9D-4B1D-413A-BCF9-7087C431BAAA}">
      <dgm:prSet custT="1"/>
      <dgm:spPr>
        <a:effectLst>
          <a:reflection blurRad="6350" stA="50000" endA="300" endPos="55000" dir="5400000" sy="-100000" algn="bl" rotWithShape="0"/>
        </a:effectLst>
      </dgm:spPr>
      <dgm:t>
        <a:bodyPr/>
        <a:lstStyle/>
        <a:p>
          <a:r>
            <a:rPr lang="zh-CN" altLang="en-US" sz="2800" dirty="0">
              <a:latin typeface="+mn-lt"/>
              <a:ea typeface="+mj-ea"/>
            </a:rPr>
            <a:t>线索二叉树</a:t>
          </a:r>
          <a:endParaRPr lang="zh-CN" sz="2800" dirty="0">
            <a:latin typeface="+mn-lt"/>
            <a:ea typeface="+mj-ea"/>
          </a:endParaRPr>
        </a:p>
      </dgm:t>
    </dgm:pt>
    <dgm:pt modelId="{CC78EB3F-A1E7-4583-A7FB-C336D7951787}" type="sibTrans" cxnId="{D9F1E525-CD2B-4C9B-B2F7-5FE9676F95CD}">
      <dgm:prSet/>
      <dgm:spPr/>
      <dgm:t>
        <a:bodyPr/>
        <a:lstStyle/>
        <a:p>
          <a:endParaRPr lang="zh-CN" altLang="en-US"/>
        </a:p>
      </dgm:t>
    </dgm:pt>
    <dgm:pt modelId="{065E95F1-D9D8-4572-8C3A-8E595B51FB04}" type="parTrans" cxnId="{D9F1E525-CD2B-4C9B-B2F7-5FE9676F95CD}">
      <dgm:prSet/>
      <dgm:spPr/>
      <dgm:t>
        <a:bodyPr/>
        <a:lstStyle/>
        <a:p>
          <a:endParaRPr lang="zh-CN" altLang="en-US"/>
        </a:p>
      </dgm:t>
    </dgm:pt>
    <dgm:pt modelId="{FA3E9D60-A1B1-4EE5-9321-7341621A1FAE}" type="pres">
      <dgm:prSet presAssocID="{5FD49339-92D2-4D59-8F30-7A5BE5C7107D}" presName="Name0" presStyleCnt="0">
        <dgm:presLayoutVars>
          <dgm:chPref val="1"/>
          <dgm:dir/>
          <dgm:animOne val="branch"/>
          <dgm:animLvl val="lvl"/>
          <dgm:resizeHandles val="exact"/>
        </dgm:presLayoutVars>
      </dgm:prSet>
      <dgm:spPr/>
      <dgm:t>
        <a:bodyPr/>
        <a:lstStyle/>
        <a:p>
          <a:endParaRPr lang="zh-CN" altLang="en-US"/>
        </a:p>
      </dgm:t>
    </dgm:pt>
    <dgm:pt modelId="{7865BEEB-38B3-4CF5-93A1-42177904C9B1}" type="pres">
      <dgm:prSet presAssocID="{A47F5C84-3CDB-4A65-BC25-91A8D5368E39}" presName="root1" presStyleCnt="0"/>
      <dgm:spPr/>
    </dgm:pt>
    <dgm:pt modelId="{C0DC895C-4D84-4C9E-9ADF-B383476DDE1A}" type="pres">
      <dgm:prSet presAssocID="{A47F5C84-3CDB-4A65-BC25-91A8D5368E39}" presName="LevelOneTextNode" presStyleLbl="node0" presStyleIdx="0" presStyleCnt="1" custScaleX="129542" custScaleY="75014">
        <dgm:presLayoutVars>
          <dgm:chPref val="3"/>
        </dgm:presLayoutVars>
      </dgm:prSet>
      <dgm:spPr>
        <a:prstGeom prst="roundRect">
          <a:avLst/>
        </a:prstGeom>
      </dgm:spPr>
      <dgm:t>
        <a:bodyPr/>
        <a:lstStyle/>
        <a:p>
          <a:endParaRPr lang="zh-CN" altLang="en-US"/>
        </a:p>
      </dgm:t>
    </dgm:pt>
    <dgm:pt modelId="{F83B4192-DA96-46D6-8297-C6D05145CB2E}" type="pres">
      <dgm:prSet presAssocID="{A47F5C84-3CDB-4A65-BC25-91A8D5368E39}" presName="level2hierChild" presStyleCnt="0"/>
      <dgm:spPr/>
    </dgm:pt>
    <dgm:pt modelId="{8387E58D-FC9A-4B89-A382-95A11E22053C}" type="pres">
      <dgm:prSet presAssocID="{E4C316AA-D220-4EA7-ADBC-BA9C8AE2CE3D}" presName="conn2-1" presStyleLbl="parChTrans1D2" presStyleIdx="0" presStyleCnt="2"/>
      <dgm:spPr/>
      <dgm:t>
        <a:bodyPr/>
        <a:lstStyle/>
        <a:p>
          <a:endParaRPr lang="zh-CN" altLang="en-US"/>
        </a:p>
      </dgm:t>
    </dgm:pt>
    <dgm:pt modelId="{1BD06E03-B92A-486A-B13E-26BE9084A365}" type="pres">
      <dgm:prSet presAssocID="{E4C316AA-D220-4EA7-ADBC-BA9C8AE2CE3D}" presName="connTx" presStyleLbl="parChTrans1D2" presStyleIdx="0" presStyleCnt="2"/>
      <dgm:spPr/>
      <dgm:t>
        <a:bodyPr/>
        <a:lstStyle/>
        <a:p>
          <a:endParaRPr lang="zh-CN" altLang="en-US"/>
        </a:p>
      </dgm:t>
    </dgm:pt>
    <dgm:pt modelId="{82AA88A5-E416-42D8-8AFE-9A94D4E2050E}" type="pres">
      <dgm:prSet presAssocID="{4CC84A54-7871-4BD9-BBF3-0C65AF25833A}" presName="root2" presStyleCnt="0"/>
      <dgm:spPr/>
    </dgm:pt>
    <dgm:pt modelId="{56AD8500-775E-49D3-8A0C-F449067660A6}" type="pres">
      <dgm:prSet presAssocID="{4CC84A54-7871-4BD9-BBF3-0C65AF25833A}" presName="LevelTwoTextNode" presStyleLbl="node2" presStyleIdx="0" presStyleCnt="2" custScaleX="136846" custScaleY="113440" custLinFactNeighborX="-2835" custLinFactNeighborY="-62208">
        <dgm:presLayoutVars>
          <dgm:chPref val="3"/>
        </dgm:presLayoutVars>
      </dgm:prSet>
      <dgm:spPr>
        <a:prstGeom prst="snip2SameRect">
          <a:avLst/>
        </a:prstGeom>
      </dgm:spPr>
      <dgm:t>
        <a:bodyPr/>
        <a:lstStyle/>
        <a:p>
          <a:endParaRPr lang="zh-CN" altLang="en-US"/>
        </a:p>
      </dgm:t>
    </dgm:pt>
    <dgm:pt modelId="{0A91A8E4-29FA-4030-95D8-66E046991806}" type="pres">
      <dgm:prSet presAssocID="{4CC84A54-7871-4BD9-BBF3-0C65AF25833A}" presName="level3hierChild" presStyleCnt="0"/>
      <dgm:spPr/>
    </dgm:pt>
    <dgm:pt modelId="{966E4B00-3FA3-4EAC-A866-BDA430999E70}" type="pres">
      <dgm:prSet presAssocID="{0715AC12-CED2-4651-B7B2-E7067FEC09D8}" presName="conn2-1" presStyleLbl="parChTrans1D2" presStyleIdx="1" presStyleCnt="2"/>
      <dgm:spPr/>
      <dgm:t>
        <a:bodyPr/>
        <a:lstStyle/>
        <a:p>
          <a:endParaRPr lang="zh-CN" altLang="en-US"/>
        </a:p>
      </dgm:t>
    </dgm:pt>
    <dgm:pt modelId="{DA71B884-8FEE-4E79-90EC-971DBD6711D1}" type="pres">
      <dgm:prSet presAssocID="{0715AC12-CED2-4651-B7B2-E7067FEC09D8}" presName="connTx" presStyleLbl="parChTrans1D2" presStyleIdx="1" presStyleCnt="2"/>
      <dgm:spPr/>
      <dgm:t>
        <a:bodyPr/>
        <a:lstStyle/>
        <a:p>
          <a:endParaRPr lang="zh-CN" altLang="en-US"/>
        </a:p>
      </dgm:t>
    </dgm:pt>
    <dgm:pt modelId="{76A9CF70-C3EA-4C93-AF97-6EDCA6EED622}" type="pres">
      <dgm:prSet presAssocID="{482C6EAE-7602-48B5-95C0-D8597935B8A5}" presName="root2" presStyleCnt="0"/>
      <dgm:spPr/>
    </dgm:pt>
    <dgm:pt modelId="{B6DC37F8-8783-459C-A133-C3D6561C814A}" type="pres">
      <dgm:prSet presAssocID="{482C6EAE-7602-48B5-95C0-D8597935B8A5}" presName="LevelTwoTextNode" presStyleLbl="node2" presStyleIdx="1" presStyleCnt="2" custScaleX="136846" custScaleY="113440" custLinFactNeighborX="-2835" custLinFactNeighborY="58320">
        <dgm:presLayoutVars>
          <dgm:chPref val="3"/>
        </dgm:presLayoutVars>
      </dgm:prSet>
      <dgm:spPr>
        <a:prstGeom prst="snip2SameRect">
          <a:avLst/>
        </a:prstGeom>
      </dgm:spPr>
      <dgm:t>
        <a:bodyPr/>
        <a:lstStyle/>
        <a:p>
          <a:endParaRPr lang="zh-CN" altLang="en-US"/>
        </a:p>
      </dgm:t>
    </dgm:pt>
    <dgm:pt modelId="{7A3E79E6-6278-4D00-B2C0-C3C99760A7CF}" type="pres">
      <dgm:prSet presAssocID="{482C6EAE-7602-48B5-95C0-D8597935B8A5}" presName="level3hierChild" presStyleCnt="0"/>
      <dgm:spPr/>
    </dgm:pt>
    <dgm:pt modelId="{8378AA75-A4EB-49B5-A7CA-FADF6844347F}" type="pres">
      <dgm:prSet presAssocID="{1B1840B3-C99C-41A1-A075-9331EDFA0947}" presName="conn2-1" presStyleLbl="parChTrans1D3" presStyleIdx="0" presStyleCnt="4"/>
      <dgm:spPr/>
      <dgm:t>
        <a:bodyPr/>
        <a:lstStyle/>
        <a:p>
          <a:endParaRPr lang="zh-CN" altLang="en-US"/>
        </a:p>
      </dgm:t>
    </dgm:pt>
    <dgm:pt modelId="{F51B5F5C-D707-47CE-97F4-07B8BE348B76}" type="pres">
      <dgm:prSet presAssocID="{1B1840B3-C99C-41A1-A075-9331EDFA0947}" presName="connTx" presStyleLbl="parChTrans1D3" presStyleIdx="0" presStyleCnt="4"/>
      <dgm:spPr/>
      <dgm:t>
        <a:bodyPr/>
        <a:lstStyle/>
        <a:p>
          <a:endParaRPr lang="zh-CN" altLang="en-US"/>
        </a:p>
      </dgm:t>
    </dgm:pt>
    <dgm:pt modelId="{16A9839A-2618-4E57-AA5D-512DBD932590}" type="pres">
      <dgm:prSet presAssocID="{251ECF27-19AD-4807-9831-DF689F1EBEEB}" presName="root2" presStyleCnt="0"/>
      <dgm:spPr/>
    </dgm:pt>
    <dgm:pt modelId="{40AED778-3DD8-4C93-81F0-91F8FF7DD4D3}" type="pres">
      <dgm:prSet presAssocID="{251ECF27-19AD-4807-9831-DF689F1EBEEB}" presName="LevelTwoTextNode" presStyleLbl="node3" presStyleIdx="0" presStyleCnt="4" custScaleX="124131" custScaleY="67069" custLinFactNeighborX="-5051" custLinFactNeighborY="46656">
        <dgm:presLayoutVars>
          <dgm:chPref val="3"/>
        </dgm:presLayoutVars>
      </dgm:prSet>
      <dgm:spPr>
        <a:prstGeom prst="snip2SameRect">
          <a:avLst/>
        </a:prstGeom>
      </dgm:spPr>
      <dgm:t>
        <a:bodyPr/>
        <a:lstStyle/>
        <a:p>
          <a:endParaRPr lang="zh-CN" altLang="en-US"/>
        </a:p>
      </dgm:t>
    </dgm:pt>
    <dgm:pt modelId="{3713D13F-F80E-4721-8A65-DAFA27670113}" type="pres">
      <dgm:prSet presAssocID="{251ECF27-19AD-4807-9831-DF689F1EBEEB}" presName="level3hierChild" presStyleCnt="0"/>
      <dgm:spPr/>
    </dgm:pt>
    <dgm:pt modelId="{62939553-EBD3-43ED-BC5F-C2316648399A}" type="pres">
      <dgm:prSet presAssocID="{2F96E5D9-2A2D-4552-BA8F-AA69F10BCE35}" presName="conn2-1" presStyleLbl="parChTrans1D3" presStyleIdx="1" presStyleCnt="4"/>
      <dgm:spPr/>
      <dgm:t>
        <a:bodyPr/>
        <a:lstStyle/>
        <a:p>
          <a:endParaRPr lang="zh-CN" altLang="en-US"/>
        </a:p>
      </dgm:t>
    </dgm:pt>
    <dgm:pt modelId="{EDB8EEC0-03B7-4996-B732-D2D31D82B688}" type="pres">
      <dgm:prSet presAssocID="{2F96E5D9-2A2D-4552-BA8F-AA69F10BCE35}" presName="connTx" presStyleLbl="parChTrans1D3" presStyleIdx="1" presStyleCnt="4"/>
      <dgm:spPr/>
      <dgm:t>
        <a:bodyPr/>
        <a:lstStyle/>
        <a:p>
          <a:endParaRPr lang="zh-CN" altLang="en-US"/>
        </a:p>
      </dgm:t>
    </dgm:pt>
    <dgm:pt modelId="{B66F43FE-BE99-4D25-9ACF-F4C73EBE595A}" type="pres">
      <dgm:prSet presAssocID="{1A580985-75DE-4393-BF60-718023726A73}" presName="root2" presStyleCnt="0"/>
      <dgm:spPr/>
    </dgm:pt>
    <dgm:pt modelId="{EE518262-8CC8-45BC-BBCD-AC8C0C804C6F}" type="pres">
      <dgm:prSet presAssocID="{1A580985-75DE-4393-BF60-718023726A73}" presName="LevelTwoTextNode" presStyleLbl="node3" presStyleIdx="1" presStyleCnt="4" custScaleX="124131" custScaleY="67069" custLinFactNeighborX="-5051" custLinFactNeighborY="46656">
        <dgm:presLayoutVars>
          <dgm:chPref val="3"/>
        </dgm:presLayoutVars>
      </dgm:prSet>
      <dgm:spPr>
        <a:prstGeom prst="snip2SameRect">
          <a:avLst/>
        </a:prstGeom>
      </dgm:spPr>
      <dgm:t>
        <a:bodyPr/>
        <a:lstStyle/>
        <a:p>
          <a:endParaRPr lang="zh-CN" altLang="en-US"/>
        </a:p>
      </dgm:t>
    </dgm:pt>
    <dgm:pt modelId="{96A16CB2-0163-42F9-8766-871779B4D0F3}" type="pres">
      <dgm:prSet presAssocID="{1A580985-75DE-4393-BF60-718023726A73}" presName="level3hierChild" presStyleCnt="0"/>
      <dgm:spPr/>
    </dgm:pt>
    <dgm:pt modelId="{6E6E1728-0C30-4522-BCDF-5EBFD8E38409}" type="pres">
      <dgm:prSet presAssocID="{9575E7A6-1CC2-4658-AB0B-BCD9E0482E79}" presName="conn2-1" presStyleLbl="parChTrans1D3" presStyleIdx="2" presStyleCnt="4"/>
      <dgm:spPr/>
      <dgm:t>
        <a:bodyPr/>
        <a:lstStyle/>
        <a:p>
          <a:endParaRPr lang="zh-CN" altLang="en-US"/>
        </a:p>
      </dgm:t>
    </dgm:pt>
    <dgm:pt modelId="{B7DB2522-09C4-45AB-9F70-D95E0574712F}" type="pres">
      <dgm:prSet presAssocID="{9575E7A6-1CC2-4658-AB0B-BCD9E0482E79}" presName="connTx" presStyleLbl="parChTrans1D3" presStyleIdx="2" presStyleCnt="4"/>
      <dgm:spPr/>
      <dgm:t>
        <a:bodyPr/>
        <a:lstStyle/>
        <a:p>
          <a:endParaRPr lang="zh-CN" altLang="en-US"/>
        </a:p>
      </dgm:t>
    </dgm:pt>
    <dgm:pt modelId="{604E542D-FBC7-411C-9131-AABEE98BC0AD}" type="pres">
      <dgm:prSet presAssocID="{FF7736DA-B56A-4653-94E3-3E13F700B59E}" presName="root2" presStyleCnt="0"/>
      <dgm:spPr/>
    </dgm:pt>
    <dgm:pt modelId="{692FC82E-861F-4876-92EA-A70845641B61}" type="pres">
      <dgm:prSet presAssocID="{FF7736DA-B56A-4653-94E3-3E13F700B59E}" presName="LevelTwoTextNode" presStyleLbl="node3" presStyleIdx="2" presStyleCnt="4" custScaleX="124904" custScaleY="67458" custLinFactNeighborX="-5264" custLinFactNeighborY="46656">
        <dgm:presLayoutVars>
          <dgm:chPref val="3"/>
        </dgm:presLayoutVars>
      </dgm:prSet>
      <dgm:spPr>
        <a:prstGeom prst="round2SameRect">
          <a:avLst/>
        </a:prstGeom>
      </dgm:spPr>
      <dgm:t>
        <a:bodyPr/>
        <a:lstStyle/>
        <a:p>
          <a:endParaRPr lang="zh-CN" altLang="en-US"/>
        </a:p>
      </dgm:t>
    </dgm:pt>
    <dgm:pt modelId="{1EB96B48-F109-48E4-8D08-D84C3FF83BDF}" type="pres">
      <dgm:prSet presAssocID="{FF7736DA-B56A-4653-94E3-3E13F700B59E}" presName="level3hierChild" presStyleCnt="0"/>
      <dgm:spPr/>
    </dgm:pt>
    <dgm:pt modelId="{CCEC6815-C399-4247-8EB7-EBD64D6AC3FD}" type="pres">
      <dgm:prSet presAssocID="{065E95F1-D9D8-4572-8C3A-8E595B51FB04}" presName="conn2-1" presStyleLbl="parChTrans1D3" presStyleIdx="3" presStyleCnt="4"/>
      <dgm:spPr/>
      <dgm:t>
        <a:bodyPr/>
        <a:lstStyle/>
        <a:p>
          <a:endParaRPr lang="zh-CN" altLang="en-US"/>
        </a:p>
      </dgm:t>
    </dgm:pt>
    <dgm:pt modelId="{98830D45-CE69-41B3-AF4E-78222B554969}" type="pres">
      <dgm:prSet presAssocID="{065E95F1-D9D8-4572-8C3A-8E595B51FB04}" presName="connTx" presStyleLbl="parChTrans1D3" presStyleIdx="3" presStyleCnt="4"/>
      <dgm:spPr/>
      <dgm:t>
        <a:bodyPr/>
        <a:lstStyle/>
        <a:p>
          <a:endParaRPr lang="zh-CN" altLang="en-US"/>
        </a:p>
      </dgm:t>
    </dgm:pt>
    <dgm:pt modelId="{954250C7-B05F-4BF1-A35A-D1307B6AAD8D}" type="pres">
      <dgm:prSet presAssocID="{D77A3A9D-4B1D-413A-BCF9-7087C431BAAA}" presName="root2" presStyleCnt="0"/>
      <dgm:spPr/>
    </dgm:pt>
    <dgm:pt modelId="{0064ACFE-0ABD-445A-AAB9-C2EE3B46BA98}" type="pres">
      <dgm:prSet presAssocID="{D77A3A9D-4B1D-413A-BCF9-7087C431BAAA}" presName="LevelTwoTextNode" presStyleLbl="node3" presStyleIdx="3" presStyleCnt="4" custScaleX="125618" custScaleY="67843" custLinFactNeighborX="-5264" custLinFactNeighborY="46194">
        <dgm:presLayoutVars>
          <dgm:chPref val="3"/>
        </dgm:presLayoutVars>
      </dgm:prSet>
      <dgm:spPr>
        <a:prstGeom prst="round2SameRect">
          <a:avLst/>
        </a:prstGeom>
      </dgm:spPr>
      <dgm:t>
        <a:bodyPr/>
        <a:lstStyle/>
        <a:p>
          <a:endParaRPr lang="zh-CN" altLang="en-US"/>
        </a:p>
      </dgm:t>
    </dgm:pt>
    <dgm:pt modelId="{12218375-C6FF-4A5F-A811-1F7FD7A682BB}" type="pres">
      <dgm:prSet presAssocID="{D77A3A9D-4B1D-413A-BCF9-7087C431BAAA}" presName="level3hierChild" presStyleCnt="0"/>
      <dgm:spPr/>
    </dgm:pt>
  </dgm:ptLst>
  <dgm:cxnLst>
    <dgm:cxn modelId="{9053B9CA-1069-478F-872E-96602F08B7CB}" type="presOf" srcId="{0715AC12-CED2-4651-B7B2-E7067FEC09D8}" destId="{DA71B884-8FEE-4E79-90EC-971DBD6711D1}" srcOrd="1" destOrd="0" presId="urn:microsoft.com/office/officeart/2008/layout/HorizontalMultiLevelHierarchy"/>
    <dgm:cxn modelId="{4C9C22C9-E407-48E6-8416-8BE64AFD3969}" type="presOf" srcId="{4CC84A54-7871-4BD9-BBF3-0C65AF25833A}" destId="{56AD8500-775E-49D3-8A0C-F449067660A6}" srcOrd="0" destOrd="0" presId="urn:microsoft.com/office/officeart/2008/layout/HorizontalMultiLevelHierarchy"/>
    <dgm:cxn modelId="{A26D38EA-BB9D-4F80-BB4C-F2C5604F2F8E}" type="presOf" srcId="{251ECF27-19AD-4807-9831-DF689F1EBEEB}" destId="{40AED778-3DD8-4C93-81F0-91F8FF7DD4D3}" srcOrd="0" destOrd="0" presId="urn:microsoft.com/office/officeart/2008/layout/HorizontalMultiLevelHierarchy"/>
    <dgm:cxn modelId="{7E977AD7-2F9D-4748-B288-F2C2CB85F112}" type="presOf" srcId="{1B1840B3-C99C-41A1-A075-9331EDFA0947}" destId="{F51B5F5C-D707-47CE-97F4-07B8BE348B76}" srcOrd="1" destOrd="0" presId="urn:microsoft.com/office/officeart/2008/layout/HorizontalMultiLevelHierarchy"/>
    <dgm:cxn modelId="{3D38CC6A-065A-4E3E-98D9-AD8332D05FDA}" srcId="{A47F5C84-3CDB-4A65-BC25-91A8D5368E39}" destId="{482C6EAE-7602-48B5-95C0-D8597935B8A5}" srcOrd="1" destOrd="0" parTransId="{0715AC12-CED2-4651-B7B2-E7067FEC09D8}" sibTransId="{ABB9E0A9-4C45-45FD-B853-1EB8F237EF8A}"/>
    <dgm:cxn modelId="{066EE782-A7FB-4E49-9B74-8F088F0DA732}" srcId="{482C6EAE-7602-48B5-95C0-D8597935B8A5}" destId="{251ECF27-19AD-4807-9831-DF689F1EBEEB}" srcOrd="0" destOrd="0" parTransId="{1B1840B3-C99C-41A1-A075-9331EDFA0947}" sibTransId="{7A68BCEE-AB7C-443F-8C79-4B31A782FE74}"/>
    <dgm:cxn modelId="{58B330C5-06FD-4439-B0B8-A9474E682C0A}" srcId="{A47F5C84-3CDB-4A65-BC25-91A8D5368E39}" destId="{4CC84A54-7871-4BD9-BBF3-0C65AF25833A}" srcOrd="0" destOrd="0" parTransId="{E4C316AA-D220-4EA7-ADBC-BA9C8AE2CE3D}" sibTransId="{CA041F9A-8267-481F-A868-6EE8566B1E26}"/>
    <dgm:cxn modelId="{50E15AD2-89BE-482A-A4E3-84F2F0B55F33}" type="presOf" srcId="{2F96E5D9-2A2D-4552-BA8F-AA69F10BCE35}" destId="{62939553-EBD3-43ED-BC5F-C2316648399A}" srcOrd="0" destOrd="0" presId="urn:microsoft.com/office/officeart/2008/layout/HorizontalMultiLevelHierarchy"/>
    <dgm:cxn modelId="{7AAB0183-23D8-4306-BF44-8B74C5AD383E}" srcId="{5FD49339-92D2-4D59-8F30-7A5BE5C7107D}" destId="{A47F5C84-3CDB-4A65-BC25-91A8D5368E39}" srcOrd="0" destOrd="0" parTransId="{37840418-9FA9-4821-92CB-F978387E0805}" sibTransId="{2E5A6FDE-3B31-4B95-BF1A-9F873EB581D9}"/>
    <dgm:cxn modelId="{E64AF6A7-9108-4266-9856-AEF180077862}" srcId="{482C6EAE-7602-48B5-95C0-D8597935B8A5}" destId="{1A580985-75DE-4393-BF60-718023726A73}" srcOrd="1" destOrd="0" parTransId="{2F96E5D9-2A2D-4552-BA8F-AA69F10BCE35}" sibTransId="{6F013270-2026-4075-9FB2-C48F0776BA8F}"/>
    <dgm:cxn modelId="{328352EB-208D-407B-A75E-BBD3AC9F8187}" type="presOf" srcId="{1B1840B3-C99C-41A1-A075-9331EDFA0947}" destId="{8378AA75-A4EB-49B5-A7CA-FADF6844347F}" srcOrd="0" destOrd="0" presId="urn:microsoft.com/office/officeart/2008/layout/HorizontalMultiLevelHierarchy"/>
    <dgm:cxn modelId="{CF2A407B-688E-412A-BFBC-13FB7ACF0DA6}" type="presOf" srcId="{9575E7A6-1CC2-4658-AB0B-BCD9E0482E79}" destId="{B7DB2522-09C4-45AB-9F70-D95E0574712F}" srcOrd="1" destOrd="0" presId="urn:microsoft.com/office/officeart/2008/layout/HorizontalMultiLevelHierarchy"/>
    <dgm:cxn modelId="{9BB60818-0ED7-4851-95D8-BE55ACA61896}" type="presOf" srcId="{E4C316AA-D220-4EA7-ADBC-BA9C8AE2CE3D}" destId="{1BD06E03-B92A-486A-B13E-26BE9084A365}" srcOrd="1" destOrd="0" presId="urn:microsoft.com/office/officeart/2008/layout/HorizontalMultiLevelHierarchy"/>
    <dgm:cxn modelId="{6DE960B1-3B34-4D17-BE7D-3815C0F3A8DA}" type="presOf" srcId="{065E95F1-D9D8-4572-8C3A-8E595B51FB04}" destId="{98830D45-CE69-41B3-AF4E-78222B554969}" srcOrd="1" destOrd="0" presId="urn:microsoft.com/office/officeart/2008/layout/HorizontalMultiLevelHierarchy"/>
    <dgm:cxn modelId="{966CFA4B-1904-4433-9A2B-6DAEF45646D2}" type="presOf" srcId="{0715AC12-CED2-4651-B7B2-E7067FEC09D8}" destId="{966E4B00-3FA3-4EAC-A866-BDA430999E70}" srcOrd="0" destOrd="0" presId="urn:microsoft.com/office/officeart/2008/layout/HorizontalMultiLevelHierarchy"/>
    <dgm:cxn modelId="{952B91E4-AB8F-481B-9884-A1C5847220EF}" type="presOf" srcId="{5FD49339-92D2-4D59-8F30-7A5BE5C7107D}" destId="{FA3E9D60-A1B1-4EE5-9321-7341621A1FAE}" srcOrd="0" destOrd="0" presId="urn:microsoft.com/office/officeart/2008/layout/HorizontalMultiLevelHierarchy"/>
    <dgm:cxn modelId="{038E9777-3EF7-41F0-81DC-9ED66DC3F415}" type="presOf" srcId="{2F96E5D9-2A2D-4552-BA8F-AA69F10BCE35}" destId="{EDB8EEC0-03B7-4996-B732-D2D31D82B688}" srcOrd="1" destOrd="0" presId="urn:microsoft.com/office/officeart/2008/layout/HorizontalMultiLevelHierarchy"/>
    <dgm:cxn modelId="{67208997-90D3-42F2-9A40-ECFE24DC8509}" type="presOf" srcId="{065E95F1-D9D8-4572-8C3A-8E595B51FB04}" destId="{CCEC6815-C399-4247-8EB7-EBD64D6AC3FD}" srcOrd="0" destOrd="0" presId="urn:microsoft.com/office/officeart/2008/layout/HorizontalMultiLevelHierarchy"/>
    <dgm:cxn modelId="{497E6E49-C016-4F95-86D7-2B6339FAFA86}" type="presOf" srcId="{9575E7A6-1CC2-4658-AB0B-BCD9E0482E79}" destId="{6E6E1728-0C30-4522-BCDF-5EBFD8E38409}" srcOrd="0" destOrd="0" presId="urn:microsoft.com/office/officeart/2008/layout/HorizontalMultiLevelHierarchy"/>
    <dgm:cxn modelId="{942557B0-B8DA-48F9-A626-9BDC6B0626C0}" type="presOf" srcId="{1A580985-75DE-4393-BF60-718023726A73}" destId="{EE518262-8CC8-45BC-BBCD-AC8C0C804C6F}" srcOrd="0" destOrd="0" presId="urn:microsoft.com/office/officeart/2008/layout/HorizontalMultiLevelHierarchy"/>
    <dgm:cxn modelId="{D9F1E525-CD2B-4C9B-B2F7-5FE9676F95CD}" srcId="{482C6EAE-7602-48B5-95C0-D8597935B8A5}" destId="{D77A3A9D-4B1D-413A-BCF9-7087C431BAAA}" srcOrd="3" destOrd="0" parTransId="{065E95F1-D9D8-4572-8C3A-8E595B51FB04}" sibTransId="{CC78EB3F-A1E7-4583-A7FB-C336D7951787}"/>
    <dgm:cxn modelId="{D5D500BE-B47F-4620-B6F0-3B4546A68AAA}" type="presOf" srcId="{E4C316AA-D220-4EA7-ADBC-BA9C8AE2CE3D}" destId="{8387E58D-FC9A-4B89-A382-95A11E22053C}" srcOrd="0" destOrd="0" presId="urn:microsoft.com/office/officeart/2008/layout/HorizontalMultiLevelHierarchy"/>
    <dgm:cxn modelId="{891D4300-9FA6-4FA6-9E80-3C9855016515}" type="presOf" srcId="{D77A3A9D-4B1D-413A-BCF9-7087C431BAAA}" destId="{0064ACFE-0ABD-445A-AAB9-C2EE3B46BA98}" srcOrd="0" destOrd="0" presId="urn:microsoft.com/office/officeart/2008/layout/HorizontalMultiLevelHierarchy"/>
    <dgm:cxn modelId="{C6BCE901-41FB-4001-BFDD-079A141DDCDC}" srcId="{482C6EAE-7602-48B5-95C0-D8597935B8A5}" destId="{FF7736DA-B56A-4653-94E3-3E13F700B59E}" srcOrd="2" destOrd="0" parTransId="{9575E7A6-1CC2-4658-AB0B-BCD9E0482E79}" sibTransId="{DE13BA07-3DE1-4E47-8079-07C8BA455CEB}"/>
    <dgm:cxn modelId="{C2B19CAE-2FFE-43E6-9737-011F70CE8F2F}" type="presOf" srcId="{482C6EAE-7602-48B5-95C0-D8597935B8A5}" destId="{B6DC37F8-8783-459C-A133-C3D6561C814A}" srcOrd="0" destOrd="0" presId="urn:microsoft.com/office/officeart/2008/layout/HorizontalMultiLevelHierarchy"/>
    <dgm:cxn modelId="{FCD26A00-3AB1-4EAD-B1CA-E52DCA6E2885}" type="presOf" srcId="{FF7736DA-B56A-4653-94E3-3E13F700B59E}" destId="{692FC82E-861F-4876-92EA-A70845641B61}" srcOrd="0" destOrd="0" presId="urn:microsoft.com/office/officeart/2008/layout/HorizontalMultiLevelHierarchy"/>
    <dgm:cxn modelId="{32401959-3F45-497B-874B-5A227A25BADE}" type="presOf" srcId="{A47F5C84-3CDB-4A65-BC25-91A8D5368E39}" destId="{C0DC895C-4D84-4C9E-9ADF-B383476DDE1A}" srcOrd="0" destOrd="0" presId="urn:microsoft.com/office/officeart/2008/layout/HorizontalMultiLevelHierarchy"/>
    <dgm:cxn modelId="{C51F4C35-D39B-4003-A1D3-545C9CAF590B}" type="presParOf" srcId="{FA3E9D60-A1B1-4EE5-9321-7341621A1FAE}" destId="{7865BEEB-38B3-4CF5-93A1-42177904C9B1}" srcOrd="0" destOrd="0" presId="urn:microsoft.com/office/officeart/2008/layout/HorizontalMultiLevelHierarchy"/>
    <dgm:cxn modelId="{B60C638B-6C50-4AE5-8D36-7B1D48BC7308}" type="presParOf" srcId="{7865BEEB-38B3-4CF5-93A1-42177904C9B1}" destId="{C0DC895C-4D84-4C9E-9ADF-B383476DDE1A}" srcOrd="0" destOrd="0" presId="urn:microsoft.com/office/officeart/2008/layout/HorizontalMultiLevelHierarchy"/>
    <dgm:cxn modelId="{6DA0F05F-0A5F-4523-8082-160A413E5F25}" type="presParOf" srcId="{7865BEEB-38B3-4CF5-93A1-42177904C9B1}" destId="{F83B4192-DA96-46D6-8297-C6D05145CB2E}" srcOrd="1" destOrd="0" presId="urn:microsoft.com/office/officeart/2008/layout/HorizontalMultiLevelHierarchy"/>
    <dgm:cxn modelId="{962E771F-3C4C-4237-8F78-476E82E746E0}" type="presParOf" srcId="{F83B4192-DA96-46D6-8297-C6D05145CB2E}" destId="{8387E58D-FC9A-4B89-A382-95A11E22053C}" srcOrd="0" destOrd="0" presId="urn:microsoft.com/office/officeart/2008/layout/HorizontalMultiLevelHierarchy"/>
    <dgm:cxn modelId="{9DE6E813-9B4E-465E-B704-DC138795BAD1}" type="presParOf" srcId="{8387E58D-FC9A-4B89-A382-95A11E22053C}" destId="{1BD06E03-B92A-486A-B13E-26BE9084A365}" srcOrd="0" destOrd="0" presId="urn:microsoft.com/office/officeart/2008/layout/HorizontalMultiLevelHierarchy"/>
    <dgm:cxn modelId="{72DACC0A-75E6-4483-856E-B5DAB56531B8}" type="presParOf" srcId="{F83B4192-DA96-46D6-8297-C6D05145CB2E}" destId="{82AA88A5-E416-42D8-8AFE-9A94D4E2050E}" srcOrd="1" destOrd="0" presId="urn:microsoft.com/office/officeart/2008/layout/HorizontalMultiLevelHierarchy"/>
    <dgm:cxn modelId="{00434C6E-DE25-4CA7-A3DB-641FA28AEFC8}" type="presParOf" srcId="{82AA88A5-E416-42D8-8AFE-9A94D4E2050E}" destId="{56AD8500-775E-49D3-8A0C-F449067660A6}" srcOrd="0" destOrd="0" presId="urn:microsoft.com/office/officeart/2008/layout/HorizontalMultiLevelHierarchy"/>
    <dgm:cxn modelId="{9CE69CBC-5D54-4231-A2CE-7E65A9AF29D4}" type="presParOf" srcId="{82AA88A5-E416-42D8-8AFE-9A94D4E2050E}" destId="{0A91A8E4-29FA-4030-95D8-66E046991806}" srcOrd="1" destOrd="0" presId="urn:microsoft.com/office/officeart/2008/layout/HorizontalMultiLevelHierarchy"/>
    <dgm:cxn modelId="{BD73A080-4B6F-4441-8368-F2EEF36321C6}" type="presParOf" srcId="{F83B4192-DA96-46D6-8297-C6D05145CB2E}" destId="{966E4B00-3FA3-4EAC-A866-BDA430999E70}" srcOrd="2" destOrd="0" presId="urn:microsoft.com/office/officeart/2008/layout/HorizontalMultiLevelHierarchy"/>
    <dgm:cxn modelId="{EC31FB1C-7D47-4B3A-AF18-B249BD0C256A}" type="presParOf" srcId="{966E4B00-3FA3-4EAC-A866-BDA430999E70}" destId="{DA71B884-8FEE-4E79-90EC-971DBD6711D1}" srcOrd="0" destOrd="0" presId="urn:microsoft.com/office/officeart/2008/layout/HorizontalMultiLevelHierarchy"/>
    <dgm:cxn modelId="{36362EAA-8D2E-4318-B499-66166705F56A}" type="presParOf" srcId="{F83B4192-DA96-46D6-8297-C6D05145CB2E}" destId="{76A9CF70-C3EA-4C93-AF97-6EDCA6EED622}" srcOrd="3" destOrd="0" presId="urn:microsoft.com/office/officeart/2008/layout/HorizontalMultiLevelHierarchy"/>
    <dgm:cxn modelId="{4FD2F0BD-A946-4E2C-89D1-F5D962C89065}" type="presParOf" srcId="{76A9CF70-C3EA-4C93-AF97-6EDCA6EED622}" destId="{B6DC37F8-8783-459C-A133-C3D6561C814A}" srcOrd="0" destOrd="0" presId="urn:microsoft.com/office/officeart/2008/layout/HorizontalMultiLevelHierarchy"/>
    <dgm:cxn modelId="{65521D94-2E42-4600-98F2-4E665F7E01B0}" type="presParOf" srcId="{76A9CF70-C3EA-4C93-AF97-6EDCA6EED622}" destId="{7A3E79E6-6278-4D00-B2C0-C3C99760A7CF}" srcOrd="1" destOrd="0" presId="urn:microsoft.com/office/officeart/2008/layout/HorizontalMultiLevelHierarchy"/>
    <dgm:cxn modelId="{A57617E3-C0A5-47BF-BD76-7A5BFDD5D9CE}" type="presParOf" srcId="{7A3E79E6-6278-4D00-B2C0-C3C99760A7CF}" destId="{8378AA75-A4EB-49B5-A7CA-FADF6844347F}" srcOrd="0" destOrd="0" presId="urn:microsoft.com/office/officeart/2008/layout/HorizontalMultiLevelHierarchy"/>
    <dgm:cxn modelId="{3CCA8A8D-F47C-4A62-972C-DC2BC4725894}" type="presParOf" srcId="{8378AA75-A4EB-49B5-A7CA-FADF6844347F}" destId="{F51B5F5C-D707-47CE-97F4-07B8BE348B76}" srcOrd="0" destOrd="0" presId="urn:microsoft.com/office/officeart/2008/layout/HorizontalMultiLevelHierarchy"/>
    <dgm:cxn modelId="{9C29D6B2-4B48-46F2-B026-C36F6DEFD8B0}" type="presParOf" srcId="{7A3E79E6-6278-4D00-B2C0-C3C99760A7CF}" destId="{16A9839A-2618-4E57-AA5D-512DBD932590}" srcOrd="1" destOrd="0" presId="urn:microsoft.com/office/officeart/2008/layout/HorizontalMultiLevelHierarchy"/>
    <dgm:cxn modelId="{76F5AE0B-F844-4DE5-9A52-82760FFEEAD6}" type="presParOf" srcId="{16A9839A-2618-4E57-AA5D-512DBD932590}" destId="{40AED778-3DD8-4C93-81F0-91F8FF7DD4D3}" srcOrd="0" destOrd="0" presId="urn:microsoft.com/office/officeart/2008/layout/HorizontalMultiLevelHierarchy"/>
    <dgm:cxn modelId="{F1DBB800-589B-402E-8565-44D137DFF024}" type="presParOf" srcId="{16A9839A-2618-4E57-AA5D-512DBD932590}" destId="{3713D13F-F80E-4721-8A65-DAFA27670113}" srcOrd="1" destOrd="0" presId="urn:microsoft.com/office/officeart/2008/layout/HorizontalMultiLevelHierarchy"/>
    <dgm:cxn modelId="{BC41F92B-E196-43B6-AA25-0629C2D1DAD6}" type="presParOf" srcId="{7A3E79E6-6278-4D00-B2C0-C3C99760A7CF}" destId="{62939553-EBD3-43ED-BC5F-C2316648399A}" srcOrd="2" destOrd="0" presId="urn:microsoft.com/office/officeart/2008/layout/HorizontalMultiLevelHierarchy"/>
    <dgm:cxn modelId="{95263BC5-81BB-4159-9935-6A7C5DFF7044}" type="presParOf" srcId="{62939553-EBD3-43ED-BC5F-C2316648399A}" destId="{EDB8EEC0-03B7-4996-B732-D2D31D82B688}" srcOrd="0" destOrd="0" presId="urn:microsoft.com/office/officeart/2008/layout/HorizontalMultiLevelHierarchy"/>
    <dgm:cxn modelId="{EB077F8F-CDF5-4DAE-843B-90F71C666A6D}" type="presParOf" srcId="{7A3E79E6-6278-4D00-B2C0-C3C99760A7CF}" destId="{B66F43FE-BE99-4D25-9ACF-F4C73EBE595A}" srcOrd="3" destOrd="0" presId="urn:microsoft.com/office/officeart/2008/layout/HorizontalMultiLevelHierarchy"/>
    <dgm:cxn modelId="{D74911AF-ABEE-4C70-93C4-70F7D3656905}" type="presParOf" srcId="{B66F43FE-BE99-4D25-9ACF-F4C73EBE595A}" destId="{EE518262-8CC8-45BC-BBCD-AC8C0C804C6F}" srcOrd="0" destOrd="0" presId="urn:microsoft.com/office/officeart/2008/layout/HorizontalMultiLevelHierarchy"/>
    <dgm:cxn modelId="{097C2749-D50F-4D3C-9263-A2864CBE6AA7}" type="presParOf" srcId="{B66F43FE-BE99-4D25-9ACF-F4C73EBE595A}" destId="{96A16CB2-0163-42F9-8766-871779B4D0F3}" srcOrd="1" destOrd="0" presId="urn:microsoft.com/office/officeart/2008/layout/HorizontalMultiLevelHierarchy"/>
    <dgm:cxn modelId="{7AF034CA-6A8F-494F-A304-CC7A56C97964}" type="presParOf" srcId="{7A3E79E6-6278-4D00-B2C0-C3C99760A7CF}" destId="{6E6E1728-0C30-4522-BCDF-5EBFD8E38409}" srcOrd="4" destOrd="0" presId="urn:microsoft.com/office/officeart/2008/layout/HorizontalMultiLevelHierarchy"/>
    <dgm:cxn modelId="{2BB6E665-84D5-49BC-B8B5-30890D6D1DB2}" type="presParOf" srcId="{6E6E1728-0C30-4522-BCDF-5EBFD8E38409}" destId="{B7DB2522-09C4-45AB-9F70-D95E0574712F}" srcOrd="0" destOrd="0" presId="urn:microsoft.com/office/officeart/2008/layout/HorizontalMultiLevelHierarchy"/>
    <dgm:cxn modelId="{CA164238-F962-4CFC-8752-16316CAEFAAE}" type="presParOf" srcId="{7A3E79E6-6278-4D00-B2C0-C3C99760A7CF}" destId="{604E542D-FBC7-411C-9131-AABEE98BC0AD}" srcOrd="5" destOrd="0" presId="urn:microsoft.com/office/officeart/2008/layout/HorizontalMultiLevelHierarchy"/>
    <dgm:cxn modelId="{17600E57-D421-42AA-AA75-3E299451FAE0}" type="presParOf" srcId="{604E542D-FBC7-411C-9131-AABEE98BC0AD}" destId="{692FC82E-861F-4876-92EA-A70845641B61}" srcOrd="0" destOrd="0" presId="urn:microsoft.com/office/officeart/2008/layout/HorizontalMultiLevelHierarchy"/>
    <dgm:cxn modelId="{C75B59B8-ABEF-4200-9B69-3ED3D196E4A8}" type="presParOf" srcId="{604E542D-FBC7-411C-9131-AABEE98BC0AD}" destId="{1EB96B48-F109-48E4-8D08-D84C3FF83BDF}" srcOrd="1" destOrd="0" presId="urn:microsoft.com/office/officeart/2008/layout/HorizontalMultiLevelHierarchy"/>
    <dgm:cxn modelId="{8EF32D53-9B15-4AE3-8D6A-4EAB3D875E5A}" type="presParOf" srcId="{7A3E79E6-6278-4D00-B2C0-C3C99760A7CF}" destId="{CCEC6815-C399-4247-8EB7-EBD64D6AC3FD}" srcOrd="6" destOrd="0" presId="urn:microsoft.com/office/officeart/2008/layout/HorizontalMultiLevelHierarchy"/>
    <dgm:cxn modelId="{02B31659-8D06-4FA6-8F86-507362DCD1AD}" type="presParOf" srcId="{CCEC6815-C399-4247-8EB7-EBD64D6AC3FD}" destId="{98830D45-CE69-41B3-AF4E-78222B554969}" srcOrd="0" destOrd="0" presId="urn:microsoft.com/office/officeart/2008/layout/HorizontalMultiLevelHierarchy"/>
    <dgm:cxn modelId="{D9F5381C-A5CC-435E-97CF-7F05BB8A3B38}" type="presParOf" srcId="{7A3E79E6-6278-4D00-B2C0-C3C99760A7CF}" destId="{954250C7-B05F-4BF1-A35A-D1307B6AAD8D}" srcOrd="7" destOrd="0" presId="urn:microsoft.com/office/officeart/2008/layout/HorizontalMultiLevelHierarchy"/>
    <dgm:cxn modelId="{ECA38BD1-86F4-422B-BFFC-35E9765C05FC}" type="presParOf" srcId="{954250C7-B05F-4BF1-A35A-D1307B6AAD8D}" destId="{0064ACFE-0ABD-445A-AAB9-C2EE3B46BA98}" srcOrd="0" destOrd="0" presId="urn:microsoft.com/office/officeart/2008/layout/HorizontalMultiLevelHierarchy"/>
    <dgm:cxn modelId="{79C30743-08B9-4FA9-B965-AF54BC67F6CD}" type="presParOf" srcId="{954250C7-B05F-4BF1-A35A-D1307B6AAD8D}" destId="{12218375-C6FF-4A5F-A811-1F7FD7A682B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9339-92D2-4D59-8F30-7A5BE5C7107D}"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A47F5C84-3CDB-4A65-BC25-91A8D5368E39}">
      <dgm:prSet custT="1"/>
      <dgm:spPr/>
      <dgm:t>
        <a:bodyPr/>
        <a:lstStyle/>
        <a:p>
          <a:r>
            <a:rPr lang="zh-CN" altLang="en-US" sz="3200" dirty="0">
              <a:latin typeface="+mn-lt"/>
              <a:ea typeface="+mj-ea"/>
            </a:rPr>
            <a:t>遍历方法</a:t>
          </a:r>
        </a:p>
      </dgm:t>
    </dgm:pt>
    <dgm:pt modelId="{37840418-9FA9-4821-92CB-F978387E0805}" type="parTrans" cxnId="{7AAB0183-23D8-4306-BF44-8B74C5AD383E}">
      <dgm:prSet/>
      <dgm:spPr/>
      <dgm:t>
        <a:bodyPr/>
        <a:lstStyle/>
        <a:p>
          <a:endParaRPr lang="zh-CN" altLang="en-US" sz="3200">
            <a:latin typeface="+mn-lt"/>
            <a:ea typeface="+mj-ea"/>
          </a:endParaRPr>
        </a:p>
      </dgm:t>
    </dgm:pt>
    <dgm:pt modelId="{2E5A6FDE-3B31-4B95-BF1A-9F873EB581D9}" type="sibTrans" cxnId="{7AAB0183-23D8-4306-BF44-8B74C5AD383E}">
      <dgm:prSet/>
      <dgm:spPr/>
      <dgm:t>
        <a:bodyPr/>
        <a:lstStyle/>
        <a:p>
          <a:endParaRPr lang="zh-CN" altLang="en-US" sz="3200">
            <a:latin typeface="+mn-lt"/>
            <a:ea typeface="+mj-ea"/>
          </a:endParaRPr>
        </a:p>
      </dgm:t>
    </dgm:pt>
    <dgm:pt modelId="{4CC84A54-7871-4BD9-BBF3-0C65AF25833A}">
      <dgm:prSet custT="1"/>
      <dgm:spPr>
        <a:effectLst>
          <a:reflection blurRad="6350" stA="50000" endA="300" endPos="55000" dir="5400000" sy="-100000" algn="bl" rotWithShape="0"/>
        </a:effectLst>
      </dgm:spPr>
      <dgm:t>
        <a:bodyPr/>
        <a:lstStyle/>
        <a:p>
          <a:r>
            <a:rPr lang="zh-CN" altLang="en-US" sz="2800" dirty="0">
              <a:latin typeface="+mn-lt"/>
              <a:ea typeface="+mj-ea"/>
            </a:rPr>
            <a:t>深度优先</a:t>
          </a:r>
          <a:endParaRPr lang="zh-CN" sz="2800" dirty="0">
            <a:latin typeface="+mn-lt"/>
            <a:ea typeface="+mj-ea"/>
          </a:endParaRPr>
        </a:p>
      </dgm:t>
    </dgm:pt>
    <dgm:pt modelId="{E4C316AA-D220-4EA7-ADBC-BA9C8AE2CE3D}" type="parTrans" cxnId="{58B330C5-06FD-4439-B0B8-A9474E682C0A}">
      <dgm:prSet custT="1"/>
      <dgm:spPr/>
      <dgm:t>
        <a:bodyPr/>
        <a:lstStyle/>
        <a:p>
          <a:endParaRPr lang="zh-CN" altLang="en-US" sz="3200">
            <a:latin typeface="+mn-lt"/>
            <a:ea typeface="+mj-ea"/>
          </a:endParaRPr>
        </a:p>
      </dgm:t>
    </dgm:pt>
    <dgm:pt modelId="{CA041F9A-8267-481F-A868-6EE8566B1E26}" type="sibTrans" cxnId="{58B330C5-06FD-4439-B0B8-A9474E682C0A}">
      <dgm:prSet/>
      <dgm:spPr/>
      <dgm:t>
        <a:bodyPr/>
        <a:lstStyle/>
        <a:p>
          <a:endParaRPr lang="zh-CN" altLang="en-US" sz="3200">
            <a:latin typeface="+mn-lt"/>
            <a:ea typeface="+mj-ea"/>
          </a:endParaRPr>
        </a:p>
      </dgm:t>
    </dgm:pt>
    <dgm:pt modelId="{482C6EAE-7602-48B5-95C0-D8597935B8A5}">
      <dgm:prSet custT="1"/>
      <dgm:spPr>
        <a:effectLst>
          <a:reflection blurRad="6350" stA="50000" endA="300" endPos="55000" dir="5400000" sy="-100000" algn="bl" rotWithShape="0"/>
        </a:effectLst>
      </dgm:spPr>
      <dgm:t>
        <a:bodyPr/>
        <a:lstStyle/>
        <a:p>
          <a:r>
            <a:rPr lang="zh-CN" altLang="en-US" sz="2800" dirty="0">
              <a:latin typeface="+mn-lt"/>
              <a:ea typeface="+mj-ea"/>
            </a:rPr>
            <a:t>宽度优先</a:t>
          </a:r>
          <a:endParaRPr lang="zh-CN" sz="2800" dirty="0">
            <a:latin typeface="+mn-lt"/>
            <a:ea typeface="+mj-ea"/>
          </a:endParaRPr>
        </a:p>
      </dgm:t>
    </dgm:pt>
    <dgm:pt modelId="{0715AC12-CED2-4651-B7B2-E7067FEC09D8}" type="parTrans" cxnId="{3D38CC6A-065A-4E3E-98D9-AD8332D05FDA}">
      <dgm:prSet custT="1"/>
      <dgm:spPr/>
      <dgm:t>
        <a:bodyPr/>
        <a:lstStyle/>
        <a:p>
          <a:endParaRPr lang="zh-CN" altLang="en-US" sz="3200">
            <a:latin typeface="+mn-lt"/>
            <a:ea typeface="+mj-ea"/>
          </a:endParaRPr>
        </a:p>
      </dgm:t>
    </dgm:pt>
    <dgm:pt modelId="{ABB9E0A9-4C45-45FD-B853-1EB8F237EF8A}" type="sibTrans" cxnId="{3D38CC6A-065A-4E3E-98D9-AD8332D05FDA}">
      <dgm:prSet/>
      <dgm:spPr/>
      <dgm:t>
        <a:bodyPr/>
        <a:lstStyle/>
        <a:p>
          <a:endParaRPr lang="zh-CN" altLang="en-US" sz="3200">
            <a:latin typeface="+mn-lt"/>
            <a:ea typeface="+mj-ea"/>
          </a:endParaRPr>
        </a:p>
      </dgm:t>
    </dgm:pt>
    <dgm:pt modelId="{D6DBC502-0F1A-4052-854E-5DB36013D559}">
      <dgm:prSet custT="1"/>
      <dgm:spPr>
        <a:solidFill>
          <a:schemeClr val="tx2">
            <a:lumMod val="40000"/>
            <a:lumOff val="60000"/>
          </a:schemeClr>
        </a:solidFill>
        <a:effectLst>
          <a:reflection blurRad="6350" stA="50000" endA="300" endPos="55000" dir="5400000" sy="-100000" algn="bl" rotWithShape="0"/>
        </a:effectLst>
      </dgm:spPr>
      <dgm:t>
        <a:bodyPr/>
        <a:lstStyle/>
        <a:p>
          <a:r>
            <a:rPr lang="zh-CN" altLang="en-US" sz="3200" dirty="0">
              <a:latin typeface="+mn-lt"/>
              <a:ea typeface="+mj-ea"/>
            </a:rPr>
            <a:t>先左后右</a:t>
          </a:r>
          <a:endParaRPr lang="zh-CN" sz="3200" dirty="0">
            <a:latin typeface="+mn-lt"/>
            <a:ea typeface="+mj-ea"/>
          </a:endParaRPr>
        </a:p>
      </dgm:t>
    </dgm:pt>
    <dgm:pt modelId="{64350642-6441-494D-8DD7-6A60B084F040}" type="parTrans" cxnId="{917B3905-98AB-4579-ADEA-E26756272E6D}">
      <dgm:prSet/>
      <dgm:spPr>
        <a:ln>
          <a:solidFill>
            <a:schemeClr val="tx2">
              <a:lumMod val="40000"/>
              <a:lumOff val="60000"/>
            </a:schemeClr>
          </a:solidFill>
        </a:ln>
      </dgm:spPr>
      <dgm:t>
        <a:bodyPr/>
        <a:lstStyle/>
        <a:p>
          <a:endParaRPr lang="zh-CN" altLang="en-US">
            <a:latin typeface="+mn-lt"/>
            <a:ea typeface="+mj-ea"/>
          </a:endParaRPr>
        </a:p>
      </dgm:t>
    </dgm:pt>
    <dgm:pt modelId="{C7E94144-22CB-4790-A491-C57763FBF82C}" type="sibTrans" cxnId="{917B3905-98AB-4579-ADEA-E26756272E6D}">
      <dgm:prSet/>
      <dgm:spPr/>
      <dgm:t>
        <a:bodyPr/>
        <a:lstStyle/>
        <a:p>
          <a:endParaRPr lang="zh-CN" altLang="en-US">
            <a:latin typeface="+mn-lt"/>
            <a:ea typeface="+mj-ea"/>
          </a:endParaRPr>
        </a:p>
      </dgm:t>
    </dgm:pt>
    <dgm:pt modelId="{B8B7945E-37E0-42C5-B821-89A435BB3680}">
      <dgm:prSet custT="1"/>
      <dgm:spPr>
        <a:solidFill>
          <a:schemeClr val="accent6">
            <a:lumMod val="60000"/>
            <a:lumOff val="40000"/>
          </a:schemeClr>
        </a:solidFill>
        <a:effectLst>
          <a:reflection blurRad="6350" stA="50000" endA="300" endPos="55000" dir="5400000" sy="-100000" algn="bl" rotWithShape="0"/>
        </a:effectLst>
      </dgm:spPr>
      <dgm:t>
        <a:bodyPr/>
        <a:lstStyle/>
        <a:p>
          <a:r>
            <a:rPr lang="zh-CN" altLang="en-US" sz="3200" dirty="0">
              <a:latin typeface="+mn-lt"/>
              <a:ea typeface="+mj-ea"/>
            </a:rPr>
            <a:t>先右后左</a:t>
          </a:r>
          <a:endParaRPr lang="zh-CN" sz="3200" dirty="0">
            <a:latin typeface="+mn-lt"/>
            <a:ea typeface="+mj-ea"/>
          </a:endParaRPr>
        </a:p>
      </dgm:t>
    </dgm:pt>
    <dgm:pt modelId="{783B3606-4237-443E-A9AB-80FE5E7A7A81}" type="parTrans" cxnId="{D4836E0F-617E-4E0C-A9A4-AC17A3CF5E0D}">
      <dgm:prSet/>
      <dgm:spPr>
        <a:ln>
          <a:solidFill>
            <a:schemeClr val="tx2">
              <a:lumMod val="40000"/>
              <a:lumOff val="60000"/>
            </a:schemeClr>
          </a:solidFill>
        </a:ln>
      </dgm:spPr>
      <dgm:t>
        <a:bodyPr/>
        <a:lstStyle/>
        <a:p>
          <a:endParaRPr lang="zh-CN" altLang="en-US">
            <a:latin typeface="+mn-lt"/>
            <a:ea typeface="+mj-ea"/>
          </a:endParaRPr>
        </a:p>
      </dgm:t>
    </dgm:pt>
    <dgm:pt modelId="{500F7FD1-EEC2-4078-A1B5-8FD25E8E56B9}" type="sibTrans" cxnId="{D4836E0F-617E-4E0C-A9A4-AC17A3CF5E0D}">
      <dgm:prSet/>
      <dgm:spPr/>
      <dgm:t>
        <a:bodyPr/>
        <a:lstStyle/>
        <a:p>
          <a:endParaRPr lang="zh-CN" altLang="en-US">
            <a:latin typeface="+mn-lt"/>
            <a:ea typeface="+mj-ea"/>
          </a:endParaRPr>
        </a:p>
      </dgm:t>
    </dgm:pt>
    <dgm:pt modelId="{D15F5F78-D6EA-4045-8F37-A8FD134DE546}">
      <dgm:prSet custT="1"/>
      <dgm:spPr>
        <a:solidFill>
          <a:schemeClr val="accent2"/>
        </a:solidFill>
        <a:effectLst>
          <a:reflection blurRad="6350" stA="50000" endA="300" endPos="55000" dir="5400000" sy="-100000" algn="bl" rotWithShape="0"/>
        </a:effectLst>
      </dgm:spPr>
      <dgm:t>
        <a:bodyPr/>
        <a:lstStyle/>
        <a:p>
          <a:pPr>
            <a:lnSpc>
              <a:spcPct val="100000"/>
            </a:lnSpc>
            <a:spcAft>
              <a:spcPts val="0"/>
            </a:spcAft>
          </a:pPr>
          <a:r>
            <a:rPr lang="en-US" altLang="zh-CN" sz="2400" dirty="0">
              <a:latin typeface="+mn-lt"/>
              <a:ea typeface="+mj-ea"/>
            </a:rPr>
            <a:t>D</a:t>
          </a:r>
          <a:r>
            <a:rPr lang="zh-CN" altLang="en-US" sz="2400" dirty="0">
              <a:latin typeface="+mn-lt"/>
              <a:ea typeface="+mj-ea"/>
            </a:rPr>
            <a:t>（根）</a:t>
          </a:r>
          <a:r>
            <a:rPr lang="en-US" altLang="zh-CN" sz="2400" dirty="0">
              <a:latin typeface="+mn-lt"/>
              <a:ea typeface="+mj-ea"/>
            </a:rPr>
            <a:t>L</a:t>
          </a:r>
          <a:r>
            <a:rPr lang="zh-CN" altLang="en-US" sz="2400" dirty="0">
              <a:latin typeface="+mn-lt"/>
              <a:ea typeface="+mj-ea"/>
            </a:rPr>
            <a:t>（左）</a:t>
          </a:r>
          <a:r>
            <a:rPr lang="en-US" altLang="zh-CN" sz="2400" dirty="0">
              <a:latin typeface="+mn-lt"/>
              <a:ea typeface="+mj-ea"/>
            </a:rPr>
            <a:t>R</a:t>
          </a:r>
          <a:r>
            <a:rPr lang="zh-CN" altLang="en-US" sz="2400" dirty="0">
              <a:latin typeface="+mn-lt"/>
              <a:ea typeface="+mj-ea"/>
            </a:rPr>
            <a:t>（右）</a:t>
          </a:r>
          <a:endParaRPr lang="en-US" altLang="zh-CN" sz="2400" dirty="0">
            <a:latin typeface="+mn-lt"/>
            <a:ea typeface="+mj-ea"/>
          </a:endParaRPr>
        </a:p>
        <a:p>
          <a:pPr>
            <a:lnSpc>
              <a:spcPct val="100000"/>
            </a:lnSpc>
            <a:spcAft>
              <a:spcPts val="0"/>
            </a:spcAft>
          </a:pPr>
          <a:r>
            <a:rPr lang="en-US" altLang="zh-TW" sz="2400" dirty="0">
              <a:latin typeface="+mn-lt"/>
              <a:ea typeface="+mj-ea"/>
            </a:rPr>
            <a:t>preorder </a:t>
          </a:r>
          <a:r>
            <a:rPr lang="en-US" altLang="zh-CN" sz="2400" dirty="0">
              <a:latin typeface="+mn-lt"/>
              <a:ea typeface="+mj-ea"/>
            </a:rPr>
            <a:t>(</a:t>
          </a:r>
          <a:r>
            <a:rPr lang="zh-CN" altLang="en-US" sz="2400" dirty="0">
              <a:latin typeface="+mn-lt"/>
              <a:ea typeface="+mj-ea"/>
            </a:rPr>
            <a:t>先序</a:t>
          </a:r>
          <a:r>
            <a:rPr lang="en-US" altLang="zh-CN" sz="2400" dirty="0">
              <a:latin typeface="+mn-lt"/>
              <a:ea typeface="+mj-ea"/>
            </a:rPr>
            <a:t>)</a:t>
          </a:r>
          <a:r>
            <a:rPr lang="en-US" altLang="zh-TW" sz="2400" dirty="0">
              <a:latin typeface="+mn-lt"/>
              <a:ea typeface="+mj-ea"/>
            </a:rPr>
            <a:t> </a:t>
          </a:r>
          <a:endParaRPr lang="zh-CN" sz="2400" dirty="0">
            <a:latin typeface="+mn-lt"/>
            <a:ea typeface="+mj-ea"/>
          </a:endParaRPr>
        </a:p>
      </dgm:t>
    </dgm:pt>
    <dgm:pt modelId="{9DB86324-8CBD-4E67-B144-B79A258F286E}" type="parTrans" cxnId="{71D8B4AC-CD9C-4D4D-A654-ADA222FAF779}">
      <dgm:prSet/>
      <dgm:spPr/>
      <dgm:t>
        <a:bodyPr/>
        <a:lstStyle/>
        <a:p>
          <a:endParaRPr lang="zh-CN" altLang="en-US">
            <a:latin typeface="+mn-lt"/>
            <a:ea typeface="+mj-ea"/>
          </a:endParaRPr>
        </a:p>
      </dgm:t>
    </dgm:pt>
    <dgm:pt modelId="{E1744FA2-D313-4E9A-A885-E84985A8433D}" type="sibTrans" cxnId="{71D8B4AC-CD9C-4D4D-A654-ADA222FAF779}">
      <dgm:prSet/>
      <dgm:spPr/>
      <dgm:t>
        <a:bodyPr/>
        <a:lstStyle/>
        <a:p>
          <a:endParaRPr lang="zh-CN" altLang="en-US">
            <a:latin typeface="+mn-lt"/>
            <a:ea typeface="+mj-ea"/>
          </a:endParaRPr>
        </a:p>
      </dgm:t>
    </dgm:pt>
    <dgm:pt modelId="{95DA2688-349A-4073-B07B-E478FBCFC9E2}">
      <dgm:prSet custT="1"/>
      <dgm:spPr>
        <a:solidFill>
          <a:schemeClr val="accent2"/>
        </a:solidFill>
        <a:effectLst>
          <a:reflection blurRad="6350" stA="50000" endA="300" endPos="55000" dir="5400000" sy="-100000" algn="bl" rotWithShape="0"/>
        </a:effectLst>
      </dgm:spPr>
      <dgm:t>
        <a:bodyPr/>
        <a:lstStyle/>
        <a:p>
          <a:pPr>
            <a:lnSpc>
              <a:spcPct val="100000"/>
            </a:lnSpc>
            <a:spcAft>
              <a:spcPts val="0"/>
            </a:spcAft>
          </a:pPr>
          <a:r>
            <a:rPr lang="en-US" altLang="zh-CN" sz="2400" dirty="0">
              <a:latin typeface="+mn-lt"/>
              <a:ea typeface="+mj-ea"/>
            </a:rPr>
            <a:t>LDR</a:t>
          </a:r>
        </a:p>
        <a:p>
          <a:pPr>
            <a:lnSpc>
              <a:spcPct val="100000"/>
            </a:lnSpc>
            <a:spcAft>
              <a:spcPts val="0"/>
            </a:spcAft>
          </a:pPr>
          <a:r>
            <a:rPr lang="en-US" altLang="zh-TW" sz="2400" dirty="0" err="1">
              <a:latin typeface="+mn-lt"/>
              <a:ea typeface="+mj-ea"/>
            </a:rPr>
            <a:t>Inorder</a:t>
          </a:r>
          <a:r>
            <a:rPr lang="en-US" altLang="zh-CN" sz="2400" dirty="0">
              <a:latin typeface="+mn-lt"/>
              <a:ea typeface="+mj-ea"/>
            </a:rPr>
            <a:t>(</a:t>
          </a:r>
          <a:r>
            <a:rPr lang="zh-CN" altLang="en-US" sz="2400" dirty="0">
              <a:latin typeface="+mn-lt"/>
              <a:ea typeface="+mj-ea"/>
            </a:rPr>
            <a:t>中序</a:t>
          </a:r>
          <a:r>
            <a:rPr lang="en-US" altLang="zh-CN" sz="2400" dirty="0">
              <a:latin typeface="+mn-lt"/>
              <a:ea typeface="+mj-ea"/>
            </a:rPr>
            <a:t>)</a:t>
          </a:r>
          <a:r>
            <a:rPr lang="en-US" altLang="zh-TW" sz="2400" dirty="0">
              <a:latin typeface="+mn-lt"/>
              <a:ea typeface="+mj-ea"/>
            </a:rPr>
            <a:t> </a:t>
          </a:r>
          <a:endParaRPr lang="zh-CN" sz="2400" dirty="0">
            <a:latin typeface="+mn-lt"/>
            <a:ea typeface="+mj-ea"/>
          </a:endParaRPr>
        </a:p>
      </dgm:t>
    </dgm:pt>
    <dgm:pt modelId="{ABC8809D-F9D1-49E5-B483-1D435D428D6C}" type="parTrans" cxnId="{7B52C8B8-BE99-493C-A21D-1A5EB08BB5AB}">
      <dgm:prSet/>
      <dgm:spPr/>
      <dgm:t>
        <a:bodyPr/>
        <a:lstStyle/>
        <a:p>
          <a:endParaRPr lang="zh-CN" altLang="en-US">
            <a:latin typeface="+mn-lt"/>
            <a:ea typeface="+mj-ea"/>
          </a:endParaRPr>
        </a:p>
      </dgm:t>
    </dgm:pt>
    <dgm:pt modelId="{71646377-7036-48BD-BC47-DE578FE8A1B8}" type="sibTrans" cxnId="{7B52C8B8-BE99-493C-A21D-1A5EB08BB5AB}">
      <dgm:prSet/>
      <dgm:spPr/>
      <dgm:t>
        <a:bodyPr/>
        <a:lstStyle/>
        <a:p>
          <a:endParaRPr lang="zh-CN" altLang="en-US">
            <a:latin typeface="+mn-lt"/>
            <a:ea typeface="+mj-ea"/>
          </a:endParaRPr>
        </a:p>
      </dgm:t>
    </dgm:pt>
    <dgm:pt modelId="{BF48DDC7-4B5B-4609-8BF1-6AE0666B8D3E}">
      <dgm:prSet custT="1"/>
      <dgm:spPr>
        <a:solidFill>
          <a:schemeClr val="accent2"/>
        </a:solidFill>
        <a:effectLst>
          <a:reflection blurRad="6350" stA="50000" endA="300" endPos="55000" dir="5400000" sy="-100000" algn="bl" rotWithShape="0"/>
        </a:effectLst>
      </dgm:spPr>
      <dgm:t>
        <a:bodyPr/>
        <a:lstStyle/>
        <a:p>
          <a:pPr>
            <a:lnSpc>
              <a:spcPct val="100000"/>
            </a:lnSpc>
            <a:spcAft>
              <a:spcPts val="0"/>
            </a:spcAft>
          </a:pPr>
          <a:r>
            <a:rPr lang="en-US" altLang="zh-CN" sz="2400" dirty="0">
              <a:latin typeface="+mn-lt"/>
              <a:ea typeface="+mj-ea"/>
            </a:rPr>
            <a:t>LRD</a:t>
          </a:r>
        </a:p>
        <a:p>
          <a:pPr>
            <a:lnSpc>
              <a:spcPct val="100000"/>
            </a:lnSpc>
            <a:spcAft>
              <a:spcPts val="0"/>
            </a:spcAft>
          </a:pPr>
          <a:r>
            <a:rPr lang="en-US" altLang="zh-TW" sz="2400" dirty="0" err="1">
              <a:latin typeface="+mn-lt"/>
              <a:ea typeface="+mj-ea"/>
            </a:rPr>
            <a:t>postorder</a:t>
          </a:r>
          <a:r>
            <a:rPr lang="en-US" altLang="zh-TW" sz="2400" dirty="0">
              <a:latin typeface="+mn-lt"/>
              <a:ea typeface="+mj-ea"/>
            </a:rPr>
            <a:t> </a:t>
          </a:r>
          <a:r>
            <a:rPr lang="en-US" altLang="zh-CN" sz="2400" dirty="0">
              <a:latin typeface="+mn-lt"/>
              <a:ea typeface="+mj-ea"/>
            </a:rPr>
            <a:t>(</a:t>
          </a:r>
          <a:r>
            <a:rPr lang="zh-CN" altLang="en-US" sz="2400" dirty="0">
              <a:latin typeface="+mn-lt"/>
              <a:ea typeface="+mj-ea"/>
            </a:rPr>
            <a:t>后序</a:t>
          </a:r>
          <a:r>
            <a:rPr lang="en-US" altLang="zh-CN" sz="2400" dirty="0">
              <a:latin typeface="+mn-lt"/>
              <a:ea typeface="+mj-ea"/>
            </a:rPr>
            <a:t>)</a:t>
          </a:r>
          <a:r>
            <a:rPr lang="en-US" altLang="zh-TW" sz="2400" dirty="0">
              <a:latin typeface="+mn-lt"/>
              <a:ea typeface="+mj-ea"/>
            </a:rPr>
            <a:t> </a:t>
          </a:r>
          <a:endParaRPr lang="zh-CN" sz="2400" dirty="0">
            <a:latin typeface="+mn-lt"/>
            <a:ea typeface="+mj-ea"/>
          </a:endParaRPr>
        </a:p>
      </dgm:t>
    </dgm:pt>
    <dgm:pt modelId="{054CD269-CDFA-45AA-854E-FA239AE5BBE0}" type="parTrans" cxnId="{8D6A3F4E-339E-425C-A020-D6EF536CAC5C}">
      <dgm:prSet/>
      <dgm:spPr/>
      <dgm:t>
        <a:bodyPr/>
        <a:lstStyle/>
        <a:p>
          <a:endParaRPr lang="zh-CN" altLang="en-US">
            <a:latin typeface="+mn-lt"/>
            <a:ea typeface="+mj-ea"/>
          </a:endParaRPr>
        </a:p>
      </dgm:t>
    </dgm:pt>
    <dgm:pt modelId="{186BBBDB-7654-416D-AA66-D8F94D0C4D60}" type="sibTrans" cxnId="{8D6A3F4E-339E-425C-A020-D6EF536CAC5C}">
      <dgm:prSet/>
      <dgm:spPr/>
      <dgm:t>
        <a:bodyPr/>
        <a:lstStyle/>
        <a:p>
          <a:endParaRPr lang="zh-CN" altLang="en-US">
            <a:latin typeface="+mn-lt"/>
            <a:ea typeface="+mj-ea"/>
          </a:endParaRPr>
        </a:p>
      </dgm:t>
    </dgm:pt>
    <dgm:pt modelId="{CD941CE5-18AD-49B4-8A98-0622C236DC0B}">
      <dgm:prSet custT="1"/>
      <dgm:spPr>
        <a:solidFill>
          <a:schemeClr val="accent6">
            <a:lumMod val="60000"/>
            <a:lumOff val="40000"/>
          </a:schemeClr>
        </a:solidFill>
        <a:effectLst>
          <a:reflection blurRad="6350" stA="50000" endA="300" endPos="55000" dir="5400000" sy="-100000" algn="bl" rotWithShape="0"/>
        </a:effectLst>
      </dgm:spPr>
      <dgm:t>
        <a:bodyPr/>
        <a:lstStyle/>
        <a:p>
          <a:r>
            <a:rPr lang="en-US" altLang="zh-CN" sz="2400" dirty="0">
              <a:solidFill>
                <a:schemeClr val="tx1">
                  <a:lumMod val="65000"/>
                  <a:lumOff val="35000"/>
                </a:schemeClr>
              </a:solidFill>
              <a:latin typeface="+mn-lt"/>
              <a:ea typeface="+mj-ea"/>
            </a:rPr>
            <a:t>DRL</a:t>
          </a:r>
          <a:endParaRPr lang="zh-CN" sz="2400" dirty="0">
            <a:solidFill>
              <a:schemeClr val="tx1">
                <a:lumMod val="65000"/>
                <a:lumOff val="35000"/>
              </a:schemeClr>
            </a:solidFill>
            <a:latin typeface="+mn-lt"/>
            <a:ea typeface="+mj-ea"/>
          </a:endParaRPr>
        </a:p>
      </dgm:t>
    </dgm:pt>
    <dgm:pt modelId="{4236161E-081D-4B7D-8FD2-BB00F22023EF}" type="parTrans" cxnId="{32FAB7B0-79D7-4152-9869-ECC2B71771CE}">
      <dgm:prSet/>
      <dgm:spPr/>
      <dgm:t>
        <a:bodyPr/>
        <a:lstStyle/>
        <a:p>
          <a:endParaRPr lang="zh-CN" altLang="en-US">
            <a:latin typeface="+mn-lt"/>
            <a:ea typeface="+mj-ea"/>
          </a:endParaRPr>
        </a:p>
      </dgm:t>
    </dgm:pt>
    <dgm:pt modelId="{9739BF96-CDC0-4514-9858-1CD08B487006}" type="sibTrans" cxnId="{32FAB7B0-79D7-4152-9869-ECC2B71771CE}">
      <dgm:prSet/>
      <dgm:spPr/>
      <dgm:t>
        <a:bodyPr/>
        <a:lstStyle/>
        <a:p>
          <a:endParaRPr lang="zh-CN" altLang="en-US">
            <a:latin typeface="+mn-lt"/>
            <a:ea typeface="+mj-ea"/>
          </a:endParaRPr>
        </a:p>
      </dgm:t>
    </dgm:pt>
    <dgm:pt modelId="{33EFEC00-49EC-4875-9DD1-8FD43E0AB2E6}">
      <dgm:prSet custT="1"/>
      <dgm:spPr>
        <a:solidFill>
          <a:schemeClr val="accent6">
            <a:lumMod val="60000"/>
            <a:lumOff val="40000"/>
          </a:schemeClr>
        </a:solidFill>
        <a:effectLst>
          <a:reflection blurRad="6350" stA="50000" endA="300" endPos="55000" dir="5400000" sy="-100000" algn="bl" rotWithShape="0"/>
        </a:effectLst>
      </dgm:spPr>
      <dgm:t>
        <a:bodyPr/>
        <a:lstStyle/>
        <a:p>
          <a:r>
            <a:rPr lang="en-US" altLang="zh-CN" sz="2400" dirty="0">
              <a:solidFill>
                <a:schemeClr val="tx1">
                  <a:lumMod val="65000"/>
                  <a:lumOff val="35000"/>
                </a:schemeClr>
              </a:solidFill>
              <a:latin typeface="+mn-lt"/>
              <a:ea typeface="+mj-ea"/>
            </a:rPr>
            <a:t>RDL</a:t>
          </a:r>
          <a:endParaRPr lang="zh-CN" sz="2400" dirty="0">
            <a:solidFill>
              <a:schemeClr val="tx1">
                <a:lumMod val="65000"/>
                <a:lumOff val="35000"/>
              </a:schemeClr>
            </a:solidFill>
            <a:latin typeface="+mn-lt"/>
            <a:ea typeface="+mj-ea"/>
          </a:endParaRPr>
        </a:p>
      </dgm:t>
    </dgm:pt>
    <dgm:pt modelId="{9FFAAD56-0857-41F9-8FCF-D32FE30B0DA6}" type="parTrans" cxnId="{D9221783-7AC3-40FA-B964-6F237DFFEDF0}">
      <dgm:prSet/>
      <dgm:spPr/>
      <dgm:t>
        <a:bodyPr/>
        <a:lstStyle/>
        <a:p>
          <a:endParaRPr lang="zh-CN" altLang="en-US">
            <a:latin typeface="+mn-lt"/>
            <a:ea typeface="+mj-ea"/>
          </a:endParaRPr>
        </a:p>
      </dgm:t>
    </dgm:pt>
    <dgm:pt modelId="{DD7FDAF7-261E-4721-A030-51DA3EE8ABE0}" type="sibTrans" cxnId="{D9221783-7AC3-40FA-B964-6F237DFFEDF0}">
      <dgm:prSet/>
      <dgm:spPr/>
      <dgm:t>
        <a:bodyPr/>
        <a:lstStyle/>
        <a:p>
          <a:endParaRPr lang="zh-CN" altLang="en-US">
            <a:latin typeface="+mn-lt"/>
            <a:ea typeface="+mj-ea"/>
          </a:endParaRPr>
        </a:p>
      </dgm:t>
    </dgm:pt>
    <dgm:pt modelId="{C11377BB-2A69-41F7-80CE-6B51301683A1}">
      <dgm:prSet custT="1"/>
      <dgm:spPr>
        <a:solidFill>
          <a:schemeClr val="accent6">
            <a:lumMod val="60000"/>
            <a:lumOff val="40000"/>
          </a:schemeClr>
        </a:solidFill>
        <a:effectLst>
          <a:reflection blurRad="6350" stA="50000" endA="300" endPos="55000" dir="5400000" sy="-100000" algn="bl" rotWithShape="0"/>
        </a:effectLst>
      </dgm:spPr>
      <dgm:t>
        <a:bodyPr/>
        <a:lstStyle/>
        <a:p>
          <a:r>
            <a:rPr lang="en-US" altLang="zh-CN" sz="2400" dirty="0">
              <a:solidFill>
                <a:schemeClr val="tx1">
                  <a:lumMod val="65000"/>
                  <a:lumOff val="35000"/>
                </a:schemeClr>
              </a:solidFill>
              <a:latin typeface="+mn-lt"/>
              <a:ea typeface="+mj-ea"/>
            </a:rPr>
            <a:t>RLD</a:t>
          </a:r>
          <a:endParaRPr lang="zh-CN" sz="2400" dirty="0">
            <a:solidFill>
              <a:schemeClr val="tx1">
                <a:lumMod val="65000"/>
                <a:lumOff val="35000"/>
              </a:schemeClr>
            </a:solidFill>
            <a:latin typeface="+mn-lt"/>
            <a:ea typeface="+mj-ea"/>
          </a:endParaRPr>
        </a:p>
      </dgm:t>
    </dgm:pt>
    <dgm:pt modelId="{121FA201-9163-44C8-84DF-4C228AD656B4}" type="parTrans" cxnId="{2790F451-62C0-46EE-8683-3B591001E156}">
      <dgm:prSet/>
      <dgm:spPr/>
      <dgm:t>
        <a:bodyPr/>
        <a:lstStyle/>
        <a:p>
          <a:endParaRPr lang="zh-CN" altLang="en-US">
            <a:latin typeface="+mn-lt"/>
            <a:ea typeface="+mj-ea"/>
          </a:endParaRPr>
        </a:p>
      </dgm:t>
    </dgm:pt>
    <dgm:pt modelId="{8C40B7DE-369C-4031-B730-59F10C88FC62}" type="sibTrans" cxnId="{2790F451-62C0-46EE-8683-3B591001E156}">
      <dgm:prSet/>
      <dgm:spPr/>
      <dgm:t>
        <a:bodyPr/>
        <a:lstStyle/>
        <a:p>
          <a:endParaRPr lang="zh-CN" altLang="en-US">
            <a:latin typeface="+mn-lt"/>
            <a:ea typeface="+mj-ea"/>
          </a:endParaRPr>
        </a:p>
      </dgm:t>
    </dgm:pt>
    <dgm:pt modelId="{FA3E9D60-A1B1-4EE5-9321-7341621A1FAE}" type="pres">
      <dgm:prSet presAssocID="{5FD49339-92D2-4D59-8F30-7A5BE5C7107D}" presName="Name0" presStyleCnt="0">
        <dgm:presLayoutVars>
          <dgm:chPref val="1"/>
          <dgm:dir/>
          <dgm:animOne val="branch"/>
          <dgm:animLvl val="lvl"/>
          <dgm:resizeHandles val="exact"/>
        </dgm:presLayoutVars>
      </dgm:prSet>
      <dgm:spPr/>
      <dgm:t>
        <a:bodyPr/>
        <a:lstStyle/>
        <a:p>
          <a:endParaRPr lang="zh-CN" altLang="en-US"/>
        </a:p>
      </dgm:t>
    </dgm:pt>
    <dgm:pt modelId="{7865BEEB-38B3-4CF5-93A1-42177904C9B1}" type="pres">
      <dgm:prSet presAssocID="{A47F5C84-3CDB-4A65-BC25-91A8D5368E39}" presName="root1" presStyleCnt="0"/>
      <dgm:spPr/>
    </dgm:pt>
    <dgm:pt modelId="{C0DC895C-4D84-4C9E-9ADF-B383476DDE1A}" type="pres">
      <dgm:prSet presAssocID="{A47F5C84-3CDB-4A65-BC25-91A8D5368E39}" presName="LevelOneTextNode" presStyleLbl="node0" presStyleIdx="0" presStyleCnt="1" custScaleX="92241" custScaleY="75014">
        <dgm:presLayoutVars>
          <dgm:chPref val="3"/>
        </dgm:presLayoutVars>
      </dgm:prSet>
      <dgm:spPr>
        <a:prstGeom prst="roundRect">
          <a:avLst/>
        </a:prstGeom>
      </dgm:spPr>
      <dgm:t>
        <a:bodyPr/>
        <a:lstStyle/>
        <a:p>
          <a:endParaRPr lang="zh-CN" altLang="en-US"/>
        </a:p>
      </dgm:t>
    </dgm:pt>
    <dgm:pt modelId="{F83B4192-DA96-46D6-8297-C6D05145CB2E}" type="pres">
      <dgm:prSet presAssocID="{A47F5C84-3CDB-4A65-BC25-91A8D5368E39}" presName="level2hierChild" presStyleCnt="0"/>
      <dgm:spPr/>
    </dgm:pt>
    <dgm:pt modelId="{8387E58D-FC9A-4B89-A382-95A11E22053C}" type="pres">
      <dgm:prSet presAssocID="{E4C316AA-D220-4EA7-ADBC-BA9C8AE2CE3D}" presName="conn2-1" presStyleLbl="parChTrans1D2" presStyleIdx="0" presStyleCnt="2"/>
      <dgm:spPr/>
      <dgm:t>
        <a:bodyPr/>
        <a:lstStyle/>
        <a:p>
          <a:endParaRPr lang="zh-CN" altLang="en-US"/>
        </a:p>
      </dgm:t>
    </dgm:pt>
    <dgm:pt modelId="{1BD06E03-B92A-486A-B13E-26BE9084A365}" type="pres">
      <dgm:prSet presAssocID="{E4C316AA-D220-4EA7-ADBC-BA9C8AE2CE3D}" presName="connTx" presStyleLbl="parChTrans1D2" presStyleIdx="0" presStyleCnt="2"/>
      <dgm:spPr/>
      <dgm:t>
        <a:bodyPr/>
        <a:lstStyle/>
        <a:p>
          <a:endParaRPr lang="zh-CN" altLang="en-US"/>
        </a:p>
      </dgm:t>
    </dgm:pt>
    <dgm:pt modelId="{82AA88A5-E416-42D8-8AFE-9A94D4E2050E}" type="pres">
      <dgm:prSet presAssocID="{4CC84A54-7871-4BD9-BBF3-0C65AF25833A}" presName="root2" presStyleCnt="0"/>
      <dgm:spPr/>
    </dgm:pt>
    <dgm:pt modelId="{56AD8500-775E-49D3-8A0C-F449067660A6}" type="pres">
      <dgm:prSet presAssocID="{4CC84A54-7871-4BD9-BBF3-0C65AF25833A}" presName="LevelTwoTextNode" presStyleLbl="node2" presStyleIdx="0" presStyleCnt="2" custScaleX="92978" custScaleY="113440" custLinFactNeighborX="-2835" custLinFactNeighborY="-62208">
        <dgm:presLayoutVars>
          <dgm:chPref val="3"/>
        </dgm:presLayoutVars>
      </dgm:prSet>
      <dgm:spPr>
        <a:prstGeom prst="snip2SameRect">
          <a:avLst/>
        </a:prstGeom>
      </dgm:spPr>
      <dgm:t>
        <a:bodyPr/>
        <a:lstStyle/>
        <a:p>
          <a:endParaRPr lang="zh-CN" altLang="en-US"/>
        </a:p>
      </dgm:t>
    </dgm:pt>
    <dgm:pt modelId="{0A91A8E4-29FA-4030-95D8-66E046991806}" type="pres">
      <dgm:prSet presAssocID="{4CC84A54-7871-4BD9-BBF3-0C65AF25833A}" presName="level3hierChild" presStyleCnt="0"/>
      <dgm:spPr/>
    </dgm:pt>
    <dgm:pt modelId="{062EABC8-9D05-4DA2-B790-40ED7801A6C9}" type="pres">
      <dgm:prSet presAssocID="{64350642-6441-494D-8DD7-6A60B084F040}" presName="conn2-1" presStyleLbl="parChTrans1D3" presStyleIdx="0" presStyleCnt="2"/>
      <dgm:spPr/>
      <dgm:t>
        <a:bodyPr/>
        <a:lstStyle/>
        <a:p>
          <a:endParaRPr lang="zh-CN" altLang="en-US"/>
        </a:p>
      </dgm:t>
    </dgm:pt>
    <dgm:pt modelId="{483C90D7-899E-4E8B-8447-A79A1B3DA668}" type="pres">
      <dgm:prSet presAssocID="{64350642-6441-494D-8DD7-6A60B084F040}" presName="connTx" presStyleLbl="parChTrans1D3" presStyleIdx="0" presStyleCnt="2"/>
      <dgm:spPr/>
      <dgm:t>
        <a:bodyPr/>
        <a:lstStyle/>
        <a:p>
          <a:endParaRPr lang="zh-CN" altLang="en-US"/>
        </a:p>
      </dgm:t>
    </dgm:pt>
    <dgm:pt modelId="{741138BE-F482-4DE2-A121-2C4AD82F6FD0}" type="pres">
      <dgm:prSet presAssocID="{D6DBC502-0F1A-4052-854E-5DB36013D559}" presName="root2" presStyleCnt="0"/>
      <dgm:spPr/>
    </dgm:pt>
    <dgm:pt modelId="{9E0CCBA0-F4BE-4199-805C-41C01B4D9B8C}" type="pres">
      <dgm:prSet presAssocID="{D6DBC502-0F1A-4052-854E-5DB36013D559}" presName="LevelTwoTextNode" presStyleLbl="node3" presStyleIdx="0" presStyleCnt="2" custScaleX="96406">
        <dgm:presLayoutVars>
          <dgm:chPref val="3"/>
        </dgm:presLayoutVars>
      </dgm:prSet>
      <dgm:spPr>
        <a:prstGeom prst="round2SameRect">
          <a:avLst/>
        </a:prstGeom>
      </dgm:spPr>
      <dgm:t>
        <a:bodyPr/>
        <a:lstStyle/>
        <a:p>
          <a:endParaRPr lang="zh-CN" altLang="en-US"/>
        </a:p>
      </dgm:t>
    </dgm:pt>
    <dgm:pt modelId="{E07B61F2-129D-4822-ABCC-AF5A2AD07B32}" type="pres">
      <dgm:prSet presAssocID="{D6DBC502-0F1A-4052-854E-5DB36013D559}" presName="level3hierChild" presStyleCnt="0"/>
      <dgm:spPr/>
    </dgm:pt>
    <dgm:pt modelId="{4E31D2C5-F4F1-426A-8103-A5259ED386B6}" type="pres">
      <dgm:prSet presAssocID="{9DB86324-8CBD-4E67-B144-B79A258F286E}" presName="conn2-1" presStyleLbl="parChTrans1D4" presStyleIdx="0" presStyleCnt="6"/>
      <dgm:spPr/>
      <dgm:t>
        <a:bodyPr/>
        <a:lstStyle/>
        <a:p>
          <a:endParaRPr lang="zh-CN" altLang="en-US"/>
        </a:p>
      </dgm:t>
    </dgm:pt>
    <dgm:pt modelId="{51588D87-ED10-4C93-8DED-8172B8C3598D}" type="pres">
      <dgm:prSet presAssocID="{9DB86324-8CBD-4E67-B144-B79A258F286E}" presName="connTx" presStyleLbl="parChTrans1D4" presStyleIdx="0" presStyleCnt="6"/>
      <dgm:spPr/>
      <dgm:t>
        <a:bodyPr/>
        <a:lstStyle/>
        <a:p>
          <a:endParaRPr lang="zh-CN" altLang="en-US"/>
        </a:p>
      </dgm:t>
    </dgm:pt>
    <dgm:pt modelId="{FB56D994-9C5C-4397-A891-55AD3499FB8E}" type="pres">
      <dgm:prSet presAssocID="{D15F5F78-D6EA-4045-8F37-A8FD134DE546}" presName="root2" presStyleCnt="0"/>
      <dgm:spPr/>
    </dgm:pt>
    <dgm:pt modelId="{CAE87489-C577-4FE3-BD02-4E6F1ED623BD}" type="pres">
      <dgm:prSet presAssocID="{D15F5F78-D6EA-4045-8F37-A8FD134DE546}" presName="LevelTwoTextNode" presStyleLbl="node4" presStyleIdx="0" presStyleCnt="6" custScaleX="173891" custScaleY="124447">
        <dgm:presLayoutVars>
          <dgm:chPref val="3"/>
        </dgm:presLayoutVars>
      </dgm:prSet>
      <dgm:spPr>
        <a:prstGeom prst="round2SameRect">
          <a:avLst/>
        </a:prstGeom>
      </dgm:spPr>
      <dgm:t>
        <a:bodyPr/>
        <a:lstStyle/>
        <a:p>
          <a:endParaRPr lang="zh-CN" altLang="en-US"/>
        </a:p>
      </dgm:t>
    </dgm:pt>
    <dgm:pt modelId="{999D47E5-6640-479B-9D43-1F55DF5209BD}" type="pres">
      <dgm:prSet presAssocID="{D15F5F78-D6EA-4045-8F37-A8FD134DE546}" presName="level3hierChild" presStyleCnt="0"/>
      <dgm:spPr/>
    </dgm:pt>
    <dgm:pt modelId="{9C70CEE9-B448-4190-BB65-9638A43500E4}" type="pres">
      <dgm:prSet presAssocID="{ABC8809D-F9D1-49E5-B483-1D435D428D6C}" presName="conn2-1" presStyleLbl="parChTrans1D4" presStyleIdx="1" presStyleCnt="6"/>
      <dgm:spPr/>
      <dgm:t>
        <a:bodyPr/>
        <a:lstStyle/>
        <a:p>
          <a:endParaRPr lang="zh-CN" altLang="en-US"/>
        </a:p>
      </dgm:t>
    </dgm:pt>
    <dgm:pt modelId="{010E5443-1275-4575-8B49-5536F372991E}" type="pres">
      <dgm:prSet presAssocID="{ABC8809D-F9D1-49E5-B483-1D435D428D6C}" presName="connTx" presStyleLbl="parChTrans1D4" presStyleIdx="1" presStyleCnt="6"/>
      <dgm:spPr/>
      <dgm:t>
        <a:bodyPr/>
        <a:lstStyle/>
        <a:p>
          <a:endParaRPr lang="zh-CN" altLang="en-US"/>
        </a:p>
      </dgm:t>
    </dgm:pt>
    <dgm:pt modelId="{7B616C02-710B-4089-BCDC-547D06FB7796}" type="pres">
      <dgm:prSet presAssocID="{95DA2688-349A-4073-B07B-E478FBCFC9E2}" presName="root2" presStyleCnt="0"/>
      <dgm:spPr/>
    </dgm:pt>
    <dgm:pt modelId="{4D66A713-3FD3-4159-A602-14E1A3AE6664}" type="pres">
      <dgm:prSet presAssocID="{95DA2688-349A-4073-B07B-E478FBCFC9E2}" presName="LevelTwoTextNode" presStyleLbl="node4" presStyleIdx="1" presStyleCnt="6" custScaleX="173891" custScaleY="124447">
        <dgm:presLayoutVars>
          <dgm:chPref val="3"/>
        </dgm:presLayoutVars>
      </dgm:prSet>
      <dgm:spPr>
        <a:prstGeom prst="round2SameRect">
          <a:avLst/>
        </a:prstGeom>
      </dgm:spPr>
      <dgm:t>
        <a:bodyPr/>
        <a:lstStyle/>
        <a:p>
          <a:endParaRPr lang="zh-CN" altLang="en-US"/>
        </a:p>
      </dgm:t>
    </dgm:pt>
    <dgm:pt modelId="{FB6C5320-4BFC-4796-A171-DEF3B18D2FBB}" type="pres">
      <dgm:prSet presAssocID="{95DA2688-349A-4073-B07B-E478FBCFC9E2}" presName="level3hierChild" presStyleCnt="0"/>
      <dgm:spPr/>
    </dgm:pt>
    <dgm:pt modelId="{13030098-3B6D-4FA0-97B5-1AC6DD793FC8}" type="pres">
      <dgm:prSet presAssocID="{054CD269-CDFA-45AA-854E-FA239AE5BBE0}" presName="conn2-1" presStyleLbl="parChTrans1D4" presStyleIdx="2" presStyleCnt="6"/>
      <dgm:spPr/>
      <dgm:t>
        <a:bodyPr/>
        <a:lstStyle/>
        <a:p>
          <a:endParaRPr lang="zh-CN" altLang="en-US"/>
        </a:p>
      </dgm:t>
    </dgm:pt>
    <dgm:pt modelId="{6395C0FA-F2CC-475F-BA14-8172DAA471EB}" type="pres">
      <dgm:prSet presAssocID="{054CD269-CDFA-45AA-854E-FA239AE5BBE0}" presName="connTx" presStyleLbl="parChTrans1D4" presStyleIdx="2" presStyleCnt="6"/>
      <dgm:spPr/>
      <dgm:t>
        <a:bodyPr/>
        <a:lstStyle/>
        <a:p>
          <a:endParaRPr lang="zh-CN" altLang="en-US"/>
        </a:p>
      </dgm:t>
    </dgm:pt>
    <dgm:pt modelId="{4087AFF5-4B32-4D56-8332-3DA9B62EA0E0}" type="pres">
      <dgm:prSet presAssocID="{BF48DDC7-4B5B-4609-8BF1-6AE0666B8D3E}" presName="root2" presStyleCnt="0"/>
      <dgm:spPr/>
    </dgm:pt>
    <dgm:pt modelId="{2278E501-5D36-4D20-A579-70EF7A956561}" type="pres">
      <dgm:prSet presAssocID="{BF48DDC7-4B5B-4609-8BF1-6AE0666B8D3E}" presName="LevelTwoTextNode" presStyleLbl="node4" presStyleIdx="2" presStyleCnt="6" custScaleX="173891" custScaleY="124447">
        <dgm:presLayoutVars>
          <dgm:chPref val="3"/>
        </dgm:presLayoutVars>
      </dgm:prSet>
      <dgm:spPr>
        <a:prstGeom prst="round2SameRect">
          <a:avLst/>
        </a:prstGeom>
      </dgm:spPr>
      <dgm:t>
        <a:bodyPr/>
        <a:lstStyle/>
        <a:p>
          <a:endParaRPr lang="zh-CN" altLang="en-US"/>
        </a:p>
      </dgm:t>
    </dgm:pt>
    <dgm:pt modelId="{1D3E2D68-7E2C-4C93-816C-19C578AEEE0B}" type="pres">
      <dgm:prSet presAssocID="{BF48DDC7-4B5B-4609-8BF1-6AE0666B8D3E}" presName="level3hierChild" presStyleCnt="0"/>
      <dgm:spPr/>
    </dgm:pt>
    <dgm:pt modelId="{B48D1644-2887-4AB8-BE1C-7C334CAE6E10}" type="pres">
      <dgm:prSet presAssocID="{783B3606-4237-443E-A9AB-80FE5E7A7A81}" presName="conn2-1" presStyleLbl="parChTrans1D3" presStyleIdx="1" presStyleCnt="2"/>
      <dgm:spPr/>
      <dgm:t>
        <a:bodyPr/>
        <a:lstStyle/>
        <a:p>
          <a:endParaRPr lang="zh-CN" altLang="en-US"/>
        </a:p>
      </dgm:t>
    </dgm:pt>
    <dgm:pt modelId="{36A8AA11-3BCE-4C09-87C2-45C2E1F22B60}" type="pres">
      <dgm:prSet presAssocID="{783B3606-4237-443E-A9AB-80FE5E7A7A81}" presName="connTx" presStyleLbl="parChTrans1D3" presStyleIdx="1" presStyleCnt="2"/>
      <dgm:spPr/>
      <dgm:t>
        <a:bodyPr/>
        <a:lstStyle/>
        <a:p>
          <a:endParaRPr lang="zh-CN" altLang="en-US"/>
        </a:p>
      </dgm:t>
    </dgm:pt>
    <dgm:pt modelId="{DB5D386F-D468-4BF7-A3D9-5B76FE7BA07C}" type="pres">
      <dgm:prSet presAssocID="{B8B7945E-37E0-42C5-B821-89A435BB3680}" presName="root2" presStyleCnt="0"/>
      <dgm:spPr/>
    </dgm:pt>
    <dgm:pt modelId="{A12BB72D-DCE1-4310-8DB5-E907EF2B3BFD}" type="pres">
      <dgm:prSet presAssocID="{B8B7945E-37E0-42C5-B821-89A435BB3680}" presName="LevelTwoTextNode" presStyleLbl="node3" presStyleIdx="1" presStyleCnt="2" custScaleX="96406">
        <dgm:presLayoutVars>
          <dgm:chPref val="3"/>
        </dgm:presLayoutVars>
      </dgm:prSet>
      <dgm:spPr>
        <a:prstGeom prst="round2SameRect">
          <a:avLst/>
        </a:prstGeom>
      </dgm:spPr>
      <dgm:t>
        <a:bodyPr/>
        <a:lstStyle/>
        <a:p>
          <a:endParaRPr lang="zh-CN" altLang="en-US"/>
        </a:p>
      </dgm:t>
    </dgm:pt>
    <dgm:pt modelId="{5768CA5F-AC80-47BA-A3B1-DEE31C2DAA47}" type="pres">
      <dgm:prSet presAssocID="{B8B7945E-37E0-42C5-B821-89A435BB3680}" presName="level3hierChild" presStyleCnt="0"/>
      <dgm:spPr/>
    </dgm:pt>
    <dgm:pt modelId="{150FA19B-871F-4A46-BEDC-1E597296AD7F}" type="pres">
      <dgm:prSet presAssocID="{4236161E-081D-4B7D-8FD2-BB00F22023EF}" presName="conn2-1" presStyleLbl="parChTrans1D4" presStyleIdx="3" presStyleCnt="6"/>
      <dgm:spPr/>
      <dgm:t>
        <a:bodyPr/>
        <a:lstStyle/>
        <a:p>
          <a:endParaRPr lang="zh-CN" altLang="en-US"/>
        </a:p>
      </dgm:t>
    </dgm:pt>
    <dgm:pt modelId="{643593AF-9C60-4E28-8D0A-B59197B2B1B7}" type="pres">
      <dgm:prSet presAssocID="{4236161E-081D-4B7D-8FD2-BB00F22023EF}" presName="connTx" presStyleLbl="parChTrans1D4" presStyleIdx="3" presStyleCnt="6"/>
      <dgm:spPr/>
      <dgm:t>
        <a:bodyPr/>
        <a:lstStyle/>
        <a:p>
          <a:endParaRPr lang="zh-CN" altLang="en-US"/>
        </a:p>
      </dgm:t>
    </dgm:pt>
    <dgm:pt modelId="{D6C6630F-B568-481A-BDAE-C440344308E3}" type="pres">
      <dgm:prSet presAssocID="{CD941CE5-18AD-49B4-8A98-0622C236DC0B}" presName="root2" presStyleCnt="0"/>
      <dgm:spPr/>
    </dgm:pt>
    <dgm:pt modelId="{1B5AC4A7-5FF1-42D6-BFE4-7A2E9A4CC301}" type="pres">
      <dgm:prSet presAssocID="{CD941CE5-18AD-49B4-8A98-0622C236DC0B}" presName="LevelTwoTextNode" presStyleLbl="node4" presStyleIdx="3" presStyleCnt="6" custScaleX="174201" custScaleY="71856">
        <dgm:presLayoutVars>
          <dgm:chPref val="3"/>
        </dgm:presLayoutVars>
      </dgm:prSet>
      <dgm:spPr>
        <a:prstGeom prst="round2SameRect">
          <a:avLst/>
        </a:prstGeom>
      </dgm:spPr>
      <dgm:t>
        <a:bodyPr/>
        <a:lstStyle/>
        <a:p>
          <a:endParaRPr lang="zh-CN" altLang="en-US"/>
        </a:p>
      </dgm:t>
    </dgm:pt>
    <dgm:pt modelId="{2F15EE7C-DE73-4D45-B7EC-99FD1D4854A9}" type="pres">
      <dgm:prSet presAssocID="{CD941CE5-18AD-49B4-8A98-0622C236DC0B}" presName="level3hierChild" presStyleCnt="0"/>
      <dgm:spPr/>
    </dgm:pt>
    <dgm:pt modelId="{C1828B0D-CA8B-40F1-98E5-B4C1E4E752F1}" type="pres">
      <dgm:prSet presAssocID="{9FFAAD56-0857-41F9-8FCF-D32FE30B0DA6}" presName="conn2-1" presStyleLbl="parChTrans1D4" presStyleIdx="4" presStyleCnt="6"/>
      <dgm:spPr/>
      <dgm:t>
        <a:bodyPr/>
        <a:lstStyle/>
        <a:p>
          <a:endParaRPr lang="zh-CN" altLang="en-US"/>
        </a:p>
      </dgm:t>
    </dgm:pt>
    <dgm:pt modelId="{086C3558-A748-4C84-A59F-82B0F9845CCA}" type="pres">
      <dgm:prSet presAssocID="{9FFAAD56-0857-41F9-8FCF-D32FE30B0DA6}" presName="connTx" presStyleLbl="parChTrans1D4" presStyleIdx="4" presStyleCnt="6"/>
      <dgm:spPr/>
      <dgm:t>
        <a:bodyPr/>
        <a:lstStyle/>
        <a:p>
          <a:endParaRPr lang="zh-CN" altLang="en-US"/>
        </a:p>
      </dgm:t>
    </dgm:pt>
    <dgm:pt modelId="{721EB993-4232-4C27-B256-7757439BD2FB}" type="pres">
      <dgm:prSet presAssocID="{33EFEC00-49EC-4875-9DD1-8FD43E0AB2E6}" presName="root2" presStyleCnt="0"/>
      <dgm:spPr/>
    </dgm:pt>
    <dgm:pt modelId="{3574E15A-9AD0-4E3F-BCFE-63159F53F388}" type="pres">
      <dgm:prSet presAssocID="{33EFEC00-49EC-4875-9DD1-8FD43E0AB2E6}" presName="LevelTwoTextNode" presStyleLbl="node4" presStyleIdx="4" presStyleCnt="6" custScaleX="174201" custScaleY="71856">
        <dgm:presLayoutVars>
          <dgm:chPref val="3"/>
        </dgm:presLayoutVars>
      </dgm:prSet>
      <dgm:spPr>
        <a:prstGeom prst="round2SameRect">
          <a:avLst/>
        </a:prstGeom>
      </dgm:spPr>
      <dgm:t>
        <a:bodyPr/>
        <a:lstStyle/>
        <a:p>
          <a:endParaRPr lang="zh-CN" altLang="en-US"/>
        </a:p>
      </dgm:t>
    </dgm:pt>
    <dgm:pt modelId="{95B41CD6-1274-4276-9CAB-41C4707723E8}" type="pres">
      <dgm:prSet presAssocID="{33EFEC00-49EC-4875-9DD1-8FD43E0AB2E6}" presName="level3hierChild" presStyleCnt="0"/>
      <dgm:spPr/>
    </dgm:pt>
    <dgm:pt modelId="{D1ED2F82-EA35-45DC-9573-B57D9C6F3B01}" type="pres">
      <dgm:prSet presAssocID="{121FA201-9163-44C8-84DF-4C228AD656B4}" presName="conn2-1" presStyleLbl="parChTrans1D4" presStyleIdx="5" presStyleCnt="6"/>
      <dgm:spPr/>
      <dgm:t>
        <a:bodyPr/>
        <a:lstStyle/>
        <a:p>
          <a:endParaRPr lang="zh-CN" altLang="en-US"/>
        </a:p>
      </dgm:t>
    </dgm:pt>
    <dgm:pt modelId="{F1C9CB64-249C-41D9-AC73-DD330D82B93E}" type="pres">
      <dgm:prSet presAssocID="{121FA201-9163-44C8-84DF-4C228AD656B4}" presName="connTx" presStyleLbl="parChTrans1D4" presStyleIdx="5" presStyleCnt="6"/>
      <dgm:spPr/>
      <dgm:t>
        <a:bodyPr/>
        <a:lstStyle/>
        <a:p>
          <a:endParaRPr lang="zh-CN" altLang="en-US"/>
        </a:p>
      </dgm:t>
    </dgm:pt>
    <dgm:pt modelId="{F473EA6E-AAEA-4108-BEDA-D3634FAE25C9}" type="pres">
      <dgm:prSet presAssocID="{C11377BB-2A69-41F7-80CE-6B51301683A1}" presName="root2" presStyleCnt="0"/>
      <dgm:spPr/>
    </dgm:pt>
    <dgm:pt modelId="{51A1A22F-261C-4B33-86D0-FEB7E24B34A8}" type="pres">
      <dgm:prSet presAssocID="{C11377BB-2A69-41F7-80CE-6B51301683A1}" presName="LevelTwoTextNode" presStyleLbl="node4" presStyleIdx="5" presStyleCnt="6" custScaleX="174201" custScaleY="71856">
        <dgm:presLayoutVars>
          <dgm:chPref val="3"/>
        </dgm:presLayoutVars>
      </dgm:prSet>
      <dgm:spPr>
        <a:prstGeom prst="round2SameRect">
          <a:avLst/>
        </a:prstGeom>
      </dgm:spPr>
      <dgm:t>
        <a:bodyPr/>
        <a:lstStyle/>
        <a:p>
          <a:endParaRPr lang="zh-CN" altLang="en-US"/>
        </a:p>
      </dgm:t>
    </dgm:pt>
    <dgm:pt modelId="{2FFB4A63-5CE7-4ED6-A273-F252133EE234}" type="pres">
      <dgm:prSet presAssocID="{C11377BB-2A69-41F7-80CE-6B51301683A1}" presName="level3hierChild" presStyleCnt="0"/>
      <dgm:spPr/>
    </dgm:pt>
    <dgm:pt modelId="{966E4B00-3FA3-4EAC-A866-BDA430999E70}" type="pres">
      <dgm:prSet presAssocID="{0715AC12-CED2-4651-B7B2-E7067FEC09D8}" presName="conn2-1" presStyleLbl="parChTrans1D2" presStyleIdx="1" presStyleCnt="2"/>
      <dgm:spPr/>
      <dgm:t>
        <a:bodyPr/>
        <a:lstStyle/>
        <a:p>
          <a:endParaRPr lang="zh-CN" altLang="en-US"/>
        </a:p>
      </dgm:t>
    </dgm:pt>
    <dgm:pt modelId="{DA71B884-8FEE-4E79-90EC-971DBD6711D1}" type="pres">
      <dgm:prSet presAssocID="{0715AC12-CED2-4651-B7B2-E7067FEC09D8}" presName="connTx" presStyleLbl="parChTrans1D2" presStyleIdx="1" presStyleCnt="2"/>
      <dgm:spPr/>
      <dgm:t>
        <a:bodyPr/>
        <a:lstStyle/>
        <a:p>
          <a:endParaRPr lang="zh-CN" altLang="en-US"/>
        </a:p>
      </dgm:t>
    </dgm:pt>
    <dgm:pt modelId="{76A9CF70-C3EA-4C93-AF97-6EDCA6EED622}" type="pres">
      <dgm:prSet presAssocID="{482C6EAE-7602-48B5-95C0-D8597935B8A5}" presName="root2" presStyleCnt="0"/>
      <dgm:spPr/>
    </dgm:pt>
    <dgm:pt modelId="{B6DC37F8-8783-459C-A133-C3D6561C814A}" type="pres">
      <dgm:prSet presAssocID="{482C6EAE-7602-48B5-95C0-D8597935B8A5}" presName="LevelTwoTextNode" presStyleLbl="node2" presStyleIdx="1" presStyleCnt="2" custScaleX="92978" custScaleY="113440" custLinFactNeighborX="-2835" custLinFactNeighborY="58320">
        <dgm:presLayoutVars>
          <dgm:chPref val="3"/>
        </dgm:presLayoutVars>
      </dgm:prSet>
      <dgm:spPr>
        <a:prstGeom prst="snip2SameRect">
          <a:avLst/>
        </a:prstGeom>
      </dgm:spPr>
      <dgm:t>
        <a:bodyPr/>
        <a:lstStyle/>
        <a:p>
          <a:endParaRPr lang="zh-CN" altLang="en-US"/>
        </a:p>
      </dgm:t>
    </dgm:pt>
    <dgm:pt modelId="{7A3E79E6-6278-4D00-B2C0-C3C99760A7CF}" type="pres">
      <dgm:prSet presAssocID="{482C6EAE-7602-48B5-95C0-D8597935B8A5}" presName="level3hierChild" presStyleCnt="0"/>
      <dgm:spPr/>
    </dgm:pt>
  </dgm:ptLst>
  <dgm:cxnLst>
    <dgm:cxn modelId="{8757FC1F-2791-42B0-A3DA-AD684F05144C}" type="presOf" srcId="{9FFAAD56-0857-41F9-8FCF-D32FE30B0DA6}" destId="{C1828B0D-CA8B-40F1-98E5-B4C1E4E752F1}" srcOrd="0" destOrd="0" presId="urn:microsoft.com/office/officeart/2008/layout/HorizontalMultiLevelHierarchy"/>
    <dgm:cxn modelId="{D9221783-7AC3-40FA-B964-6F237DFFEDF0}" srcId="{B8B7945E-37E0-42C5-B821-89A435BB3680}" destId="{33EFEC00-49EC-4875-9DD1-8FD43E0AB2E6}" srcOrd="1" destOrd="0" parTransId="{9FFAAD56-0857-41F9-8FCF-D32FE30B0DA6}" sibTransId="{DD7FDAF7-261E-4721-A030-51DA3EE8ABE0}"/>
    <dgm:cxn modelId="{1B485D9F-19E7-4F40-A33A-B055E9D8087C}" type="presOf" srcId="{4236161E-081D-4B7D-8FD2-BB00F22023EF}" destId="{643593AF-9C60-4E28-8D0A-B59197B2B1B7}" srcOrd="1" destOrd="0" presId="urn:microsoft.com/office/officeart/2008/layout/HorizontalMultiLevelHierarchy"/>
    <dgm:cxn modelId="{C9707BBC-7517-4A2C-9B59-547FDE19C1C5}" type="presOf" srcId="{121FA201-9163-44C8-84DF-4C228AD656B4}" destId="{D1ED2F82-EA35-45DC-9573-B57D9C6F3B01}" srcOrd="0" destOrd="0" presId="urn:microsoft.com/office/officeart/2008/layout/HorizontalMultiLevelHierarchy"/>
    <dgm:cxn modelId="{7670D24F-88CE-4536-A6A3-F32A95350B7C}" type="presOf" srcId="{482C6EAE-7602-48B5-95C0-D8597935B8A5}" destId="{B6DC37F8-8783-459C-A133-C3D6561C814A}" srcOrd="0" destOrd="0" presId="urn:microsoft.com/office/officeart/2008/layout/HorizontalMultiLevelHierarchy"/>
    <dgm:cxn modelId="{BA3CDFD1-6FF0-4558-B11F-3920E543FD1E}" type="presOf" srcId="{CD941CE5-18AD-49B4-8A98-0622C236DC0B}" destId="{1B5AC4A7-5FF1-42D6-BFE4-7A2E9A4CC301}" srcOrd="0" destOrd="0" presId="urn:microsoft.com/office/officeart/2008/layout/HorizontalMultiLevelHierarchy"/>
    <dgm:cxn modelId="{D2497882-FEE1-4444-9D29-52A70141213E}" type="presOf" srcId="{A47F5C84-3CDB-4A65-BC25-91A8D5368E39}" destId="{C0DC895C-4D84-4C9E-9ADF-B383476DDE1A}" srcOrd="0" destOrd="0" presId="urn:microsoft.com/office/officeart/2008/layout/HorizontalMultiLevelHierarchy"/>
    <dgm:cxn modelId="{96267C8F-C82B-44B8-A51E-6E8B32B1D3D0}" type="presOf" srcId="{0715AC12-CED2-4651-B7B2-E7067FEC09D8}" destId="{DA71B884-8FEE-4E79-90EC-971DBD6711D1}" srcOrd="1" destOrd="0" presId="urn:microsoft.com/office/officeart/2008/layout/HorizontalMultiLevelHierarchy"/>
    <dgm:cxn modelId="{D4836E0F-617E-4E0C-A9A4-AC17A3CF5E0D}" srcId="{4CC84A54-7871-4BD9-BBF3-0C65AF25833A}" destId="{B8B7945E-37E0-42C5-B821-89A435BB3680}" srcOrd="1" destOrd="0" parTransId="{783B3606-4237-443E-A9AB-80FE5E7A7A81}" sibTransId="{500F7FD1-EEC2-4078-A1B5-8FD25E8E56B9}"/>
    <dgm:cxn modelId="{023B8CB8-0896-40E4-A23C-985679C721AF}" type="presOf" srcId="{E4C316AA-D220-4EA7-ADBC-BA9C8AE2CE3D}" destId="{8387E58D-FC9A-4B89-A382-95A11E22053C}" srcOrd="0" destOrd="0" presId="urn:microsoft.com/office/officeart/2008/layout/HorizontalMultiLevelHierarchy"/>
    <dgm:cxn modelId="{C09B9E00-F933-4214-8AD2-C843D85D4929}" type="presOf" srcId="{64350642-6441-494D-8DD7-6A60B084F040}" destId="{483C90D7-899E-4E8B-8447-A79A1B3DA668}" srcOrd="1" destOrd="0" presId="urn:microsoft.com/office/officeart/2008/layout/HorizontalMultiLevelHierarchy"/>
    <dgm:cxn modelId="{EAB60836-6D36-4D82-9B74-86427E64FDE0}" type="presOf" srcId="{D15F5F78-D6EA-4045-8F37-A8FD134DE546}" destId="{CAE87489-C577-4FE3-BD02-4E6F1ED623BD}" srcOrd="0" destOrd="0" presId="urn:microsoft.com/office/officeart/2008/layout/HorizontalMultiLevelHierarchy"/>
    <dgm:cxn modelId="{9C60A3A4-BCCB-4CDD-A557-67AB24AE4ACB}" type="presOf" srcId="{4236161E-081D-4B7D-8FD2-BB00F22023EF}" destId="{150FA19B-871F-4A46-BEDC-1E597296AD7F}" srcOrd="0" destOrd="0" presId="urn:microsoft.com/office/officeart/2008/layout/HorizontalMultiLevelHierarchy"/>
    <dgm:cxn modelId="{B4BEF987-45C6-41D0-B5EE-6723565124DB}" type="presOf" srcId="{B8B7945E-37E0-42C5-B821-89A435BB3680}" destId="{A12BB72D-DCE1-4310-8DB5-E907EF2B3BFD}" srcOrd="0" destOrd="0" presId="urn:microsoft.com/office/officeart/2008/layout/HorizontalMultiLevelHierarchy"/>
    <dgm:cxn modelId="{3D38CC6A-065A-4E3E-98D9-AD8332D05FDA}" srcId="{A47F5C84-3CDB-4A65-BC25-91A8D5368E39}" destId="{482C6EAE-7602-48B5-95C0-D8597935B8A5}" srcOrd="1" destOrd="0" parTransId="{0715AC12-CED2-4651-B7B2-E7067FEC09D8}" sibTransId="{ABB9E0A9-4C45-45FD-B853-1EB8F237EF8A}"/>
    <dgm:cxn modelId="{3AC4548A-599D-4E1C-8216-14EFF6DF7475}" type="presOf" srcId="{ABC8809D-F9D1-49E5-B483-1D435D428D6C}" destId="{9C70CEE9-B448-4190-BB65-9638A43500E4}" srcOrd="0" destOrd="0" presId="urn:microsoft.com/office/officeart/2008/layout/HorizontalMultiLevelHierarchy"/>
    <dgm:cxn modelId="{ECE7F2E2-DD61-4662-A2F7-9BF15325C9F9}" type="presOf" srcId="{9FFAAD56-0857-41F9-8FCF-D32FE30B0DA6}" destId="{086C3558-A748-4C84-A59F-82B0F9845CCA}" srcOrd="1" destOrd="0" presId="urn:microsoft.com/office/officeart/2008/layout/HorizontalMultiLevelHierarchy"/>
    <dgm:cxn modelId="{263C5B62-6415-42DE-8CF8-5F8CAB093DDF}" type="presOf" srcId="{95DA2688-349A-4073-B07B-E478FBCFC9E2}" destId="{4D66A713-3FD3-4159-A602-14E1A3AE6664}" srcOrd="0" destOrd="0" presId="urn:microsoft.com/office/officeart/2008/layout/HorizontalMultiLevelHierarchy"/>
    <dgm:cxn modelId="{DF0E3AE9-606D-46E0-AFCA-C7A7F8A3B031}" type="presOf" srcId="{C11377BB-2A69-41F7-80CE-6B51301683A1}" destId="{51A1A22F-261C-4B33-86D0-FEB7E24B34A8}" srcOrd="0" destOrd="0" presId="urn:microsoft.com/office/officeart/2008/layout/HorizontalMultiLevelHierarchy"/>
    <dgm:cxn modelId="{2B87D03A-CEE3-439D-8669-075194A41841}" type="presOf" srcId="{121FA201-9163-44C8-84DF-4C228AD656B4}" destId="{F1C9CB64-249C-41D9-AC73-DD330D82B93E}" srcOrd="1" destOrd="0" presId="urn:microsoft.com/office/officeart/2008/layout/HorizontalMultiLevelHierarchy"/>
    <dgm:cxn modelId="{ECAB3B7F-5C7B-4A50-A50A-195BFB580DB9}" type="presOf" srcId="{E4C316AA-D220-4EA7-ADBC-BA9C8AE2CE3D}" destId="{1BD06E03-B92A-486A-B13E-26BE9084A365}" srcOrd="1" destOrd="0" presId="urn:microsoft.com/office/officeart/2008/layout/HorizontalMultiLevelHierarchy"/>
    <dgm:cxn modelId="{A5136B30-C106-4689-AF21-4CE83F5D9A11}" type="presOf" srcId="{ABC8809D-F9D1-49E5-B483-1D435D428D6C}" destId="{010E5443-1275-4575-8B49-5536F372991E}" srcOrd="1" destOrd="0" presId="urn:microsoft.com/office/officeart/2008/layout/HorizontalMultiLevelHierarchy"/>
    <dgm:cxn modelId="{32FAB7B0-79D7-4152-9869-ECC2B71771CE}" srcId="{B8B7945E-37E0-42C5-B821-89A435BB3680}" destId="{CD941CE5-18AD-49B4-8A98-0622C236DC0B}" srcOrd="0" destOrd="0" parTransId="{4236161E-081D-4B7D-8FD2-BB00F22023EF}" sibTransId="{9739BF96-CDC0-4514-9858-1CD08B487006}"/>
    <dgm:cxn modelId="{728AE476-9702-4108-8E18-D54666A293E0}" type="presOf" srcId="{054CD269-CDFA-45AA-854E-FA239AE5BBE0}" destId="{13030098-3B6D-4FA0-97B5-1AC6DD793FC8}" srcOrd="0" destOrd="0" presId="urn:microsoft.com/office/officeart/2008/layout/HorizontalMultiLevelHierarchy"/>
    <dgm:cxn modelId="{2790F451-62C0-46EE-8683-3B591001E156}" srcId="{B8B7945E-37E0-42C5-B821-89A435BB3680}" destId="{C11377BB-2A69-41F7-80CE-6B51301683A1}" srcOrd="2" destOrd="0" parTransId="{121FA201-9163-44C8-84DF-4C228AD656B4}" sibTransId="{8C40B7DE-369C-4031-B730-59F10C88FC62}"/>
    <dgm:cxn modelId="{78CE1B3C-14A0-4C71-B066-4A15E3F10AE4}" type="presOf" srcId="{33EFEC00-49EC-4875-9DD1-8FD43E0AB2E6}" destId="{3574E15A-9AD0-4E3F-BCFE-63159F53F388}" srcOrd="0" destOrd="0" presId="urn:microsoft.com/office/officeart/2008/layout/HorizontalMultiLevelHierarchy"/>
    <dgm:cxn modelId="{99DF04BF-3969-4DCB-9A81-74DE1063A207}" type="presOf" srcId="{BF48DDC7-4B5B-4609-8BF1-6AE0666B8D3E}" destId="{2278E501-5D36-4D20-A579-70EF7A956561}" srcOrd="0" destOrd="0" presId="urn:microsoft.com/office/officeart/2008/layout/HorizontalMultiLevelHierarchy"/>
    <dgm:cxn modelId="{7B52C8B8-BE99-493C-A21D-1A5EB08BB5AB}" srcId="{D6DBC502-0F1A-4052-854E-5DB36013D559}" destId="{95DA2688-349A-4073-B07B-E478FBCFC9E2}" srcOrd="1" destOrd="0" parTransId="{ABC8809D-F9D1-49E5-B483-1D435D428D6C}" sibTransId="{71646377-7036-48BD-BC47-DE578FE8A1B8}"/>
    <dgm:cxn modelId="{F104859B-1D14-48BD-AFFB-C2A8E38CE999}" type="presOf" srcId="{64350642-6441-494D-8DD7-6A60B084F040}" destId="{062EABC8-9D05-4DA2-B790-40ED7801A6C9}" srcOrd="0" destOrd="0" presId="urn:microsoft.com/office/officeart/2008/layout/HorizontalMultiLevelHierarchy"/>
    <dgm:cxn modelId="{71D8B4AC-CD9C-4D4D-A654-ADA222FAF779}" srcId="{D6DBC502-0F1A-4052-854E-5DB36013D559}" destId="{D15F5F78-D6EA-4045-8F37-A8FD134DE546}" srcOrd="0" destOrd="0" parTransId="{9DB86324-8CBD-4E67-B144-B79A258F286E}" sibTransId="{E1744FA2-D313-4E9A-A885-E84985A8433D}"/>
    <dgm:cxn modelId="{A7AC3FB9-6B9A-4A87-B942-52F5561B2304}" type="presOf" srcId="{783B3606-4237-443E-A9AB-80FE5E7A7A81}" destId="{36A8AA11-3BCE-4C09-87C2-45C2E1F22B60}" srcOrd="1" destOrd="0" presId="urn:microsoft.com/office/officeart/2008/layout/HorizontalMultiLevelHierarchy"/>
    <dgm:cxn modelId="{4C443F4C-E4EE-44BB-8F6D-2C1B1C30DF35}" type="presOf" srcId="{783B3606-4237-443E-A9AB-80FE5E7A7A81}" destId="{B48D1644-2887-4AB8-BE1C-7C334CAE6E10}" srcOrd="0" destOrd="0" presId="urn:microsoft.com/office/officeart/2008/layout/HorizontalMultiLevelHierarchy"/>
    <dgm:cxn modelId="{31A643AE-079A-4776-9D2F-2A2547E7B71C}" type="presOf" srcId="{0715AC12-CED2-4651-B7B2-E7067FEC09D8}" destId="{966E4B00-3FA3-4EAC-A866-BDA430999E70}" srcOrd="0" destOrd="0" presId="urn:microsoft.com/office/officeart/2008/layout/HorizontalMultiLevelHierarchy"/>
    <dgm:cxn modelId="{E755A97B-C41B-4F4E-AFE0-3EDC1567049D}" type="presOf" srcId="{5FD49339-92D2-4D59-8F30-7A5BE5C7107D}" destId="{FA3E9D60-A1B1-4EE5-9321-7341621A1FAE}" srcOrd="0" destOrd="0" presId="urn:microsoft.com/office/officeart/2008/layout/HorizontalMultiLevelHierarchy"/>
    <dgm:cxn modelId="{917B3905-98AB-4579-ADEA-E26756272E6D}" srcId="{4CC84A54-7871-4BD9-BBF3-0C65AF25833A}" destId="{D6DBC502-0F1A-4052-854E-5DB36013D559}" srcOrd="0" destOrd="0" parTransId="{64350642-6441-494D-8DD7-6A60B084F040}" sibTransId="{C7E94144-22CB-4790-A491-C57763FBF82C}"/>
    <dgm:cxn modelId="{2AAC5682-FBEC-4A08-868C-5E0226D46A5F}" type="presOf" srcId="{9DB86324-8CBD-4E67-B144-B79A258F286E}" destId="{51588D87-ED10-4C93-8DED-8172B8C3598D}" srcOrd="1" destOrd="0" presId="urn:microsoft.com/office/officeart/2008/layout/HorizontalMultiLevelHierarchy"/>
    <dgm:cxn modelId="{DE68E14B-474B-4F30-B0C4-5BFBD05D069A}" type="presOf" srcId="{9DB86324-8CBD-4E67-B144-B79A258F286E}" destId="{4E31D2C5-F4F1-426A-8103-A5259ED386B6}" srcOrd="0" destOrd="0" presId="urn:microsoft.com/office/officeart/2008/layout/HorizontalMultiLevelHierarchy"/>
    <dgm:cxn modelId="{58B330C5-06FD-4439-B0B8-A9474E682C0A}" srcId="{A47F5C84-3CDB-4A65-BC25-91A8D5368E39}" destId="{4CC84A54-7871-4BD9-BBF3-0C65AF25833A}" srcOrd="0" destOrd="0" parTransId="{E4C316AA-D220-4EA7-ADBC-BA9C8AE2CE3D}" sibTransId="{CA041F9A-8267-481F-A868-6EE8566B1E26}"/>
    <dgm:cxn modelId="{7AAB0183-23D8-4306-BF44-8B74C5AD383E}" srcId="{5FD49339-92D2-4D59-8F30-7A5BE5C7107D}" destId="{A47F5C84-3CDB-4A65-BC25-91A8D5368E39}" srcOrd="0" destOrd="0" parTransId="{37840418-9FA9-4821-92CB-F978387E0805}" sibTransId="{2E5A6FDE-3B31-4B95-BF1A-9F873EB581D9}"/>
    <dgm:cxn modelId="{16F3062E-9CAE-43D8-94C2-AC737DFDC04F}" type="presOf" srcId="{4CC84A54-7871-4BD9-BBF3-0C65AF25833A}" destId="{56AD8500-775E-49D3-8A0C-F449067660A6}" srcOrd="0" destOrd="0" presId="urn:microsoft.com/office/officeart/2008/layout/HorizontalMultiLevelHierarchy"/>
    <dgm:cxn modelId="{8D6A3F4E-339E-425C-A020-D6EF536CAC5C}" srcId="{D6DBC502-0F1A-4052-854E-5DB36013D559}" destId="{BF48DDC7-4B5B-4609-8BF1-6AE0666B8D3E}" srcOrd="2" destOrd="0" parTransId="{054CD269-CDFA-45AA-854E-FA239AE5BBE0}" sibTransId="{186BBBDB-7654-416D-AA66-D8F94D0C4D60}"/>
    <dgm:cxn modelId="{3B38EA45-8942-4456-9DCD-46B38C561D9B}" type="presOf" srcId="{054CD269-CDFA-45AA-854E-FA239AE5BBE0}" destId="{6395C0FA-F2CC-475F-BA14-8172DAA471EB}" srcOrd="1" destOrd="0" presId="urn:microsoft.com/office/officeart/2008/layout/HorizontalMultiLevelHierarchy"/>
    <dgm:cxn modelId="{E13356CE-C446-46AA-A8C0-154E1D29928C}" type="presOf" srcId="{D6DBC502-0F1A-4052-854E-5DB36013D559}" destId="{9E0CCBA0-F4BE-4199-805C-41C01B4D9B8C}" srcOrd="0" destOrd="0" presId="urn:microsoft.com/office/officeart/2008/layout/HorizontalMultiLevelHierarchy"/>
    <dgm:cxn modelId="{8548BF8F-6B4A-4EE7-8603-E5F601BBA46F}" type="presParOf" srcId="{FA3E9D60-A1B1-4EE5-9321-7341621A1FAE}" destId="{7865BEEB-38B3-4CF5-93A1-42177904C9B1}" srcOrd="0" destOrd="0" presId="urn:microsoft.com/office/officeart/2008/layout/HorizontalMultiLevelHierarchy"/>
    <dgm:cxn modelId="{DC4F3F84-7433-4F22-8882-70A7DE91FF10}" type="presParOf" srcId="{7865BEEB-38B3-4CF5-93A1-42177904C9B1}" destId="{C0DC895C-4D84-4C9E-9ADF-B383476DDE1A}" srcOrd="0" destOrd="0" presId="urn:microsoft.com/office/officeart/2008/layout/HorizontalMultiLevelHierarchy"/>
    <dgm:cxn modelId="{E33E67C5-EA29-4869-B09B-5596B534E2F4}" type="presParOf" srcId="{7865BEEB-38B3-4CF5-93A1-42177904C9B1}" destId="{F83B4192-DA96-46D6-8297-C6D05145CB2E}" srcOrd="1" destOrd="0" presId="urn:microsoft.com/office/officeart/2008/layout/HorizontalMultiLevelHierarchy"/>
    <dgm:cxn modelId="{4BFAA614-CEA4-4368-BAE1-050C4449A55B}" type="presParOf" srcId="{F83B4192-DA96-46D6-8297-C6D05145CB2E}" destId="{8387E58D-FC9A-4B89-A382-95A11E22053C}" srcOrd="0" destOrd="0" presId="urn:microsoft.com/office/officeart/2008/layout/HorizontalMultiLevelHierarchy"/>
    <dgm:cxn modelId="{DF915301-B1DA-4905-B773-7A282C01ECE0}" type="presParOf" srcId="{8387E58D-FC9A-4B89-A382-95A11E22053C}" destId="{1BD06E03-B92A-486A-B13E-26BE9084A365}" srcOrd="0" destOrd="0" presId="urn:microsoft.com/office/officeart/2008/layout/HorizontalMultiLevelHierarchy"/>
    <dgm:cxn modelId="{417A2FC1-D26A-4007-97D0-7E7076609E45}" type="presParOf" srcId="{F83B4192-DA96-46D6-8297-C6D05145CB2E}" destId="{82AA88A5-E416-42D8-8AFE-9A94D4E2050E}" srcOrd="1" destOrd="0" presId="urn:microsoft.com/office/officeart/2008/layout/HorizontalMultiLevelHierarchy"/>
    <dgm:cxn modelId="{3CFC1A9D-E4B8-41D6-8323-18A84BB4C22D}" type="presParOf" srcId="{82AA88A5-E416-42D8-8AFE-9A94D4E2050E}" destId="{56AD8500-775E-49D3-8A0C-F449067660A6}" srcOrd="0" destOrd="0" presId="urn:microsoft.com/office/officeart/2008/layout/HorizontalMultiLevelHierarchy"/>
    <dgm:cxn modelId="{1384F194-92B0-4C89-BEAB-A07B6EA92955}" type="presParOf" srcId="{82AA88A5-E416-42D8-8AFE-9A94D4E2050E}" destId="{0A91A8E4-29FA-4030-95D8-66E046991806}" srcOrd="1" destOrd="0" presId="urn:microsoft.com/office/officeart/2008/layout/HorizontalMultiLevelHierarchy"/>
    <dgm:cxn modelId="{0AFBDC4F-FBD9-4B6A-9802-7C0F1638FC10}" type="presParOf" srcId="{0A91A8E4-29FA-4030-95D8-66E046991806}" destId="{062EABC8-9D05-4DA2-B790-40ED7801A6C9}" srcOrd="0" destOrd="0" presId="urn:microsoft.com/office/officeart/2008/layout/HorizontalMultiLevelHierarchy"/>
    <dgm:cxn modelId="{87F99F76-E1B1-4CC9-8512-B8DD990D0786}" type="presParOf" srcId="{062EABC8-9D05-4DA2-B790-40ED7801A6C9}" destId="{483C90D7-899E-4E8B-8447-A79A1B3DA668}" srcOrd="0" destOrd="0" presId="urn:microsoft.com/office/officeart/2008/layout/HorizontalMultiLevelHierarchy"/>
    <dgm:cxn modelId="{3EC35F1C-978C-4DE6-B419-BAA7CE830F48}" type="presParOf" srcId="{0A91A8E4-29FA-4030-95D8-66E046991806}" destId="{741138BE-F482-4DE2-A121-2C4AD82F6FD0}" srcOrd="1" destOrd="0" presId="urn:microsoft.com/office/officeart/2008/layout/HorizontalMultiLevelHierarchy"/>
    <dgm:cxn modelId="{54AE13D2-7AAF-4FDB-AB88-87E6535F1FCC}" type="presParOf" srcId="{741138BE-F482-4DE2-A121-2C4AD82F6FD0}" destId="{9E0CCBA0-F4BE-4199-805C-41C01B4D9B8C}" srcOrd="0" destOrd="0" presId="urn:microsoft.com/office/officeart/2008/layout/HorizontalMultiLevelHierarchy"/>
    <dgm:cxn modelId="{77753C18-252F-44F6-B58C-1AE24457F13A}" type="presParOf" srcId="{741138BE-F482-4DE2-A121-2C4AD82F6FD0}" destId="{E07B61F2-129D-4822-ABCC-AF5A2AD07B32}" srcOrd="1" destOrd="0" presId="urn:microsoft.com/office/officeart/2008/layout/HorizontalMultiLevelHierarchy"/>
    <dgm:cxn modelId="{BD74942E-7E1C-4052-8744-02841913DA08}" type="presParOf" srcId="{E07B61F2-129D-4822-ABCC-AF5A2AD07B32}" destId="{4E31D2C5-F4F1-426A-8103-A5259ED386B6}" srcOrd="0" destOrd="0" presId="urn:microsoft.com/office/officeart/2008/layout/HorizontalMultiLevelHierarchy"/>
    <dgm:cxn modelId="{38DCB743-F8A6-4AA6-8803-2A647BEBE92D}" type="presParOf" srcId="{4E31D2C5-F4F1-426A-8103-A5259ED386B6}" destId="{51588D87-ED10-4C93-8DED-8172B8C3598D}" srcOrd="0" destOrd="0" presId="urn:microsoft.com/office/officeart/2008/layout/HorizontalMultiLevelHierarchy"/>
    <dgm:cxn modelId="{27D89579-52C7-4C0E-B8BD-5229C1CE7221}" type="presParOf" srcId="{E07B61F2-129D-4822-ABCC-AF5A2AD07B32}" destId="{FB56D994-9C5C-4397-A891-55AD3499FB8E}" srcOrd="1" destOrd="0" presId="urn:microsoft.com/office/officeart/2008/layout/HorizontalMultiLevelHierarchy"/>
    <dgm:cxn modelId="{E83DE51E-0985-4CF6-AB2D-04CDF57D0E4E}" type="presParOf" srcId="{FB56D994-9C5C-4397-A891-55AD3499FB8E}" destId="{CAE87489-C577-4FE3-BD02-4E6F1ED623BD}" srcOrd="0" destOrd="0" presId="urn:microsoft.com/office/officeart/2008/layout/HorizontalMultiLevelHierarchy"/>
    <dgm:cxn modelId="{53A40D78-6577-455F-9369-EAAC3A420126}" type="presParOf" srcId="{FB56D994-9C5C-4397-A891-55AD3499FB8E}" destId="{999D47E5-6640-479B-9D43-1F55DF5209BD}" srcOrd="1" destOrd="0" presId="urn:microsoft.com/office/officeart/2008/layout/HorizontalMultiLevelHierarchy"/>
    <dgm:cxn modelId="{3076CDBE-189B-4E10-B6F0-39965BD8B6E4}" type="presParOf" srcId="{E07B61F2-129D-4822-ABCC-AF5A2AD07B32}" destId="{9C70CEE9-B448-4190-BB65-9638A43500E4}" srcOrd="2" destOrd="0" presId="urn:microsoft.com/office/officeart/2008/layout/HorizontalMultiLevelHierarchy"/>
    <dgm:cxn modelId="{8FF54E56-3DF8-4D01-AACD-EBEA10B9B894}" type="presParOf" srcId="{9C70CEE9-B448-4190-BB65-9638A43500E4}" destId="{010E5443-1275-4575-8B49-5536F372991E}" srcOrd="0" destOrd="0" presId="urn:microsoft.com/office/officeart/2008/layout/HorizontalMultiLevelHierarchy"/>
    <dgm:cxn modelId="{CE3A2BAA-8C2E-46F1-B1FF-1D83CBEDC56A}" type="presParOf" srcId="{E07B61F2-129D-4822-ABCC-AF5A2AD07B32}" destId="{7B616C02-710B-4089-BCDC-547D06FB7796}" srcOrd="3" destOrd="0" presId="urn:microsoft.com/office/officeart/2008/layout/HorizontalMultiLevelHierarchy"/>
    <dgm:cxn modelId="{4CCC25EB-B43E-475E-B2AD-65480EF8B0AA}" type="presParOf" srcId="{7B616C02-710B-4089-BCDC-547D06FB7796}" destId="{4D66A713-3FD3-4159-A602-14E1A3AE6664}" srcOrd="0" destOrd="0" presId="urn:microsoft.com/office/officeart/2008/layout/HorizontalMultiLevelHierarchy"/>
    <dgm:cxn modelId="{C0F3FB7D-37DA-4650-8493-86031492383B}" type="presParOf" srcId="{7B616C02-710B-4089-BCDC-547D06FB7796}" destId="{FB6C5320-4BFC-4796-A171-DEF3B18D2FBB}" srcOrd="1" destOrd="0" presId="urn:microsoft.com/office/officeart/2008/layout/HorizontalMultiLevelHierarchy"/>
    <dgm:cxn modelId="{CD0EB51D-84E0-4262-A39C-65A5489215D3}" type="presParOf" srcId="{E07B61F2-129D-4822-ABCC-AF5A2AD07B32}" destId="{13030098-3B6D-4FA0-97B5-1AC6DD793FC8}" srcOrd="4" destOrd="0" presId="urn:microsoft.com/office/officeart/2008/layout/HorizontalMultiLevelHierarchy"/>
    <dgm:cxn modelId="{B3B0F598-B77F-4777-9BD8-3268B5412588}" type="presParOf" srcId="{13030098-3B6D-4FA0-97B5-1AC6DD793FC8}" destId="{6395C0FA-F2CC-475F-BA14-8172DAA471EB}" srcOrd="0" destOrd="0" presId="urn:microsoft.com/office/officeart/2008/layout/HorizontalMultiLevelHierarchy"/>
    <dgm:cxn modelId="{9936A151-05FD-4D40-B268-089A88AB1924}" type="presParOf" srcId="{E07B61F2-129D-4822-ABCC-AF5A2AD07B32}" destId="{4087AFF5-4B32-4D56-8332-3DA9B62EA0E0}" srcOrd="5" destOrd="0" presId="urn:microsoft.com/office/officeart/2008/layout/HorizontalMultiLevelHierarchy"/>
    <dgm:cxn modelId="{1914D009-055A-4A75-A1FD-A30C8DC1D237}" type="presParOf" srcId="{4087AFF5-4B32-4D56-8332-3DA9B62EA0E0}" destId="{2278E501-5D36-4D20-A579-70EF7A956561}" srcOrd="0" destOrd="0" presId="urn:microsoft.com/office/officeart/2008/layout/HorizontalMultiLevelHierarchy"/>
    <dgm:cxn modelId="{8C2A4E5C-B6CF-4BEA-B562-15CF1FA39F8D}" type="presParOf" srcId="{4087AFF5-4B32-4D56-8332-3DA9B62EA0E0}" destId="{1D3E2D68-7E2C-4C93-816C-19C578AEEE0B}" srcOrd="1" destOrd="0" presId="urn:microsoft.com/office/officeart/2008/layout/HorizontalMultiLevelHierarchy"/>
    <dgm:cxn modelId="{736FA9AC-D0A8-40E7-BEC1-8889A149D712}" type="presParOf" srcId="{0A91A8E4-29FA-4030-95D8-66E046991806}" destId="{B48D1644-2887-4AB8-BE1C-7C334CAE6E10}" srcOrd="2" destOrd="0" presId="urn:microsoft.com/office/officeart/2008/layout/HorizontalMultiLevelHierarchy"/>
    <dgm:cxn modelId="{F41DC02E-39E6-4A5E-B7AA-F9CC6626B312}" type="presParOf" srcId="{B48D1644-2887-4AB8-BE1C-7C334CAE6E10}" destId="{36A8AA11-3BCE-4C09-87C2-45C2E1F22B60}" srcOrd="0" destOrd="0" presId="urn:microsoft.com/office/officeart/2008/layout/HorizontalMultiLevelHierarchy"/>
    <dgm:cxn modelId="{64F7AD38-399E-4D3F-B9C2-587A548B36C6}" type="presParOf" srcId="{0A91A8E4-29FA-4030-95D8-66E046991806}" destId="{DB5D386F-D468-4BF7-A3D9-5B76FE7BA07C}" srcOrd="3" destOrd="0" presId="urn:microsoft.com/office/officeart/2008/layout/HorizontalMultiLevelHierarchy"/>
    <dgm:cxn modelId="{161A9864-987B-4893-841B-FCE2C87C08B5}" type="presParOf" srcId="{DB5D386F-D468-4BF7-A3D9-5B76FE7BA07C}" destId="{A12BB72D-DCE1-4310-8DB5-E907EF2B3BFD}" srcOrd="0" destOrd="0" presId="urn:microsoft.com/office/officeart/2008/layout/HorizontalMultiLevelHierarchy"/>
    <dgm:cxn modelId="{44325B28-AF8F-4142-82EE-73C44A694004}" type="presParOf" srcId="{DB5D386F-D468-4BF7-A3D9-5B76FE7BA07C}" destId="{5768CA5F-AC80-47BA-A3B1-DEE31C2DAA47}" srcOrd="1" destOrd="0" presId="urn:microsoft.com/office/officeart/2008/layout/HorizontalMultiLevelHierarchy"/>
    <dgm:cxn modelId="{017608F4-3D43-4E26-96B8-542C3700DA54}" type="presParOf" srcId="{5768CA5F-AC80-47BA-A3B1-DEE31C2DAA47}" destId="{150FA19B-871F-4A46-BEDC-1E597296AD7F}" srcOrd="0" destOrd="0" presId="urn:microsoft.com/office/officeart/2008/layout/HorizontalMultiLevelHierarchy"/>
    <dgm:cxn modelId="{DF996086-FAD6-43E2-A63C-57AD10AADBB6}" type="presParOf" srcId="{150FA19B-871F-4A46-BEDC-1E597296AD7F}" destId="{643593AF-9C60-4E28-8D0A-B59197B2B1B7}" srcOrd="0" destOrd="0" presId="urn:microsoft.com/office/officeart/2008/layout/HorizontalMultiLevelHierarchy"/>
    <dgm:cxn modelId="{D1977F76-FF3D-47F2-8FB5-48A05D9E6168}" type="presParOf" srcId="{5768CA5F-AC80-47BA-A3B1-DEE31C2DAA47}" destId="{D6C6630F-B568-481A-BDAE-C440344308E3}" srcOrd="1" destOrd="0" presId="urn:microsoft.com/office/officeart/2008/layout/HorizontalMultiLevelHierarchy"/>
    <dgm:cxn modelId="{98748EE9-13B5-498E-AD89-01C4051C9F2D}" type="presParOf" srcId="{D6C6630F-B568-481A-BDAE-C440344308E3}" destId="{1B5AC4A7-5FF1-42D6-BFE4-7A2E9A4CC301}" srcOrd="0" destOrd="0" presId="urn:microsoft.com/office/officeart/2008/layout/HorizontalMultiLevelHierarchy"/>
    <dgm:cxn modelId="{79FF669A-A025-4ABE-B639-90858A6A998E}" type="presParOf" srcId="{D6C6630F-B568-481A-BDAE-C440344308E3}" destId="{2F15EE7C-DE73-4D45-B7EC-99FD1D4854A9}" srcOrd="1" destOrd="0" presId="urn:microsoft.com/office/officeart/2008/layout/HorizontalMultiLevelHierarchy"/>
    <dgm:cxn modelId="{4070CC1C-D0CF-4E3D-9D8E-EA1028C51411}" type="presParOf" srcId="{5768CA5F-AC80-47BA-A3B1-DEE31C2DAA47}" destId="{C1828B0D-CA8B-40F1-98E5-B4C1E4E752F1}" srcOrd="2" destOrd="0" presId="urn:microsoft.com/office/officeart/2008/layout/HorizontalMultiLevelHierarchy"/>
    <dgm:cxn modelId="{1F6854B6-6E32-4639-A685-8F6E0BA1D09D}" type="presParOf" srcId="{C1828B0D-CA8B-40F1-98E5-B4C1E4E752F1}" destId="{086C3558-A748-4C84-A59F-82B0F9845CCA}" srcOrd="0" destOrd="0" presId="urn:microsoft.com/office/officeart/2008/layout/HorizontalMultiLevelHierarchy"/>
    <dgm:cxn modelId="{415A928C-597C-42F8-BDD2-8FB1D170D883}" type="presParOf" srcId="{5768CA5F-AC80-47BA-A3B1-DEE31C2DAA47}" destId="{721EB993-4232-4C27-B256-7757439BD2FB}" srcOrd="3" destOrd="0" presId="urn:microsoft.com/office/officeart/2008/layout/HorizontalMultiLevelHierarchy"/>
    <dgm:cxn modelId="{EB429987-B1F8-4A37-A5A8-02A530A67E3C}" type="presParOf" srcId="{721EB993-4232-4C27-B256-7757439BD2FB}" destId="{3574E15A-9AD0-4E3F-BCFE-63159F53F388}" srcOrd="0" destOrd="0" presId="urn:microsoft.com/office/officeart/2008/layout/HorizontalMultiLevelHierarchy"/>
    <dgm:cxn modelId="{CAFF2BCA-8289-48EC-B9BF-B811C11F74AD}" type="presParOf" srcId="{721EB993-4232-4C27-B256-7757439BD2FB}" destId="{95B41CD6-1274-4276-9CAB-41C4707723E8}" srcOrd="1" destOrd="0" presId="urn:microsoft.com/office/officeart/2008/layout/HorizontalMultiLevelHierarchy"/>
    <dgm:cxn modelId="{E8403E50-3FE9-4CDC-969C-877AD893E115}" type="presParOf" srcId="{5768CA5F-AC80-47BA-A3B1-DEE31C2DAA47}" destId="{D1ED2F82-EA35-45DC-9573-B57D9C6F3B01}" srcOrd="4" destOrd="0" presId="urn:microsoft.com/office/officeart/2008/layout/HorizontalMultiLevelHierarchy"/>
    <dgm:cxn modelId="{9B64A7D5-FDEC-4D72-BE9E-27BA0E1C9545}" type="presParOf" srcId="{D1ED2F82-EA35-45DC-9573-B57D9C6F3B01}" destId="{F1C9CB64-249C-41D9-AC73-DD330D82B93E}" srcOrd="0" destOrd="0" presId="urn:microsoft.com/office/officeart/2008/layout/HorizontalMultiLevelHierarchy"/>
    <dgm:cxn modelId="{A3D4DF94-4D08-4844-A41A-7B7C6200B0B9}" type="presParOf" srcId="{5768CA5F-AC80-47BA-A3B1-DEE31C2DAA47}" destId="{F473EA6E-AAEA-4108-BEDA-D3634FAE25C9}" srcOrd="5" destOrd="0" presId="urn:microsoft.com/office/officeart/2008/layout/HorizontalMultiLevelHierarchy"/>
    <dgm:cxn modelId="{B5F7C971-9791-4912-AA15-5314FAC41B1B}" type="presParOf" srcId="{F473EA6E-AAEA-4108-BEDA-D3634FAE25C9}" destId="{51A1A22F-261C-4B33-86D0-FEB7E24B34A8}" srcOrd="0" destOrd="0" presId="urn:microsoft.com/office/officeart/2008/layout/HorizontalMultiLevelHierarchy"/>
    <dgm:cxn modelId="{CAC38855-A0A1-4787-85AE-E756DCB9F278}" type="presParOf" srcId="{F473EA6E-AAEA-4108-BEDA-D3634FAE25C9}" destId="{2FFB4A63-5CE7-4ED6-A273-F252133EE234}" srcOrd="1" destOrd="0" presId="urn:microsoft.com/office/officeart/2008/layout/HorizontalMultiLevelHierarchy"/>
    <dgm:cxn modelId="{5ED0DD0F-86BF-4D85-AAC6-37B9BA47C96E}" type="presParOf" srcId="{F83B4192-DA96-46D6-8297-C6D05145CB2E}" destId="{966E4B00-3FA3-4EAC-A866-BDA430999E70}" srcOrd="2" destOrd="0" presId="urn:microsoft.com/office/officeart/2008/layout/HorizontalMultiLevelHierarchy"/>
    <dgm:cxn modelId="{43CB65D8-1B7F-4B30-91B1-8E937640E9C4}" type="presParOf" srcId="{966E4B00-3FA3-4EAC-A866-BDA430999E70}" destId="{DA71B884-8FEE-4E79-90EC-971DBD6711D1}" srcOrd="0" destOrd="0" presId="urn:microsoft.com/office/officeart/2008/layout/HorizontalMultiLevelHierarchy"/>
    <dgm:cxn modelId="{3F5867CA-DEB3-4389-BD06-9C507C1055C0}" type="presParOf" srcId="{F83B4192-DA96-46D6-8297-C6D05145CB2E}" destId="{76A9CF70-C3EA-4C93-AF97-6EDCA6EED622}" srcOrd="3" destOrd="0" presId="urn:microsoft.com/office/officeart/2008/layout/HorizontalMultiLevelHierarchy"/>
    <dgm:cxn modelId="{936FD6B0-A620-43DE-B065-0CAE66C1D80D}" type="presParOf" srcId="{76A9CF70-C3EA-4C93-AF97-6EDCA6EED622}" destId="{B6DC37F8-8783-459C-A133-C3D6561C814A}" srcOrd="0" destOrd="0" presId="urn:microsoft.com/office/officeart/2008/layout/HorizontalMultiLevelHierarchy"/>
    <dgm:cxn modelId="{93F08346-68F7-443C-9A7C-C79B65916494}" type="presParOf" srcId="{76A9CF70-C3EA-4C93-AF97-6EDCA6EED622}" destId="{7A3E79E6-6278-4D00-B2C0-C3C99760A7C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ADBCA2-BEF9-4BA1-89B5-C377C491CFCA}"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C05EB281-F06B-4D4D-A60A-C61E8C697EA2}">
      <dgm:prSet phldrT="[文本]" custT="1"/>
      <dgm:spPr>
        <a:solidFill>
          <a:srgbClr val="48A9C3"/>
        </a:solidFill>
      </dgm:spPr>
      <dgm:t>
        <a:bodyPr/>
        <a:lstStyle/>
        <a:p>
          <a:r>
            <a:rPr lang="zh-CN" altLang="en-US" sz="3600" dirty="0">
              <a:latin typeface="+mj-ea"/>
              <a:ea typeface="+mj-ea"/>
            </a:rPr>
            <a:t>树</a:t>
          </a:r>
        </a:p>
      </dgm:t>
    </dgm:pt>
    <dgm:pt modelId="{CA7CC7D8-72FF-449D-AC92-395E1F8A7644}" type="parTrans" cxnId="{D0A34CC5-2CE4-4F03-B115-9DF1FCFE95CE}">
      <dgm:prSet/>
      <dgm:spPr/>
      <dgm:t>
        <a:bodyPr/>
        <a:lstStyle/>
        <a:p>
          <a:endParaRPr lang="zh-CN" altLang="en-US" sz="2400">
            <a:latin typeface="+mj-ea"/>
            <a:ea typeface="+mj-ea"/>
          </a:endParaRPr>
        </a:p>
      </dgm:t>
    </dgm:pt>
    <dgm:pt modelId="{495171B6-AC9C-4BBB-A95E-E5B2EB55773F}" type="sibTrans" cxnId="{D0A34CC5-2CE4-4F03-B115-9DF1FCFE95CE}">
      <dgm:prSet/>
      <dgm:spPr/>
      <dgm:t>
        <a:bodyPr/>
        <a:lstStyle/>
        <a:p>
          <a:endParaRPr lang="zh-CN" altLang="en-US" sz="2400">
            <a:latin typeface="+mj-ea"/>
            <a:ea typeface="+mj-ea"/>
          </a:endParaRPr>
        </a:p>
      </dgm:t>
    </dgm:pt>
    <dgm:pt modelId="{8BA76E80-C9FB-4B68-927F-497593E6EB4F}">
      <dgm:prSet custT="1"/>
      <dgm:spPr>
        <a:solidFill>
          <a:schemeClr val="accent2"/>
        </a:solidFill>
      </dgm:spPr>
      <dgm:t>
        <a:bodyPr/>
        <a:lstStyle/>
        <a:p>
          <a:r>
            <a:rPr lang="en-US" altLang="zh-CN" sz="2400" dirty="0">
              <a:latin typeface="+mj-ea"/>
              <a:ea typeface="+mj-ea"/>
            </a:rPr>
            <a:t>ADT</a:t>
          </a:r>
          <a:endParaRPr lang="zh-CN" altLang="en-US" sz="2400" dirty="0">
            <a:latin typeface="+mj-ea"/>
            <a:ea typeface="+mj-ea"/>
          </a:endParaRPr>
        </a:p>
      </dgm:t>
    </dgm:pt>
    <dgm:pt modelId="{EF7F4200-D09C-4B75-B3B0-EB5EB54CFA5E}" type="parTrans" cxnId="{A2BCA180-936F-4982-BEC0-9A949DF2F68F}">
      <dgm:prSet custT="1"/>
      <dgm:spPr/>
      <dgm:t>
        <a:bodyPr/>
        <a:lstStyle/>
        <a:p>
          <a:endParaRPr lang="zh-CN" altLang="en-US" sz="2400">
            <a:latin typeface="+mj-ea"/>
            <a:ea typeface="+mj-ea"/>
          </a:endParaRPr>
        </a:p>
      </dgm:t>
    </dgm:pt>
    <dgm:pt modelId="{437466D7-B3F2-4D6C-BF08-0B3055DEC998}" type="sibTrans" cxnId="{A2BCA180-936F-4982-BEC0-9A949DF2F68F}">
      <dgm:prSet/>
      <dgm:spPr/>
      <dgm:t>
        <a:bodyPr/>
        <a:lstStyle/>
        <a:p>
          <a:endParaRPr lang="zh-CN" altLang="en-US" sz="2400">
            <a:latin typeface="+mj-ea"/>
            <a:ea typeface="+mj-ea"/>
          </a:endParaRPr>
        </a:p>
      </dgm:t>
    </dgm:pt>
    <dgm:pt modelId="{41EF3430-7C39-49E5-BB46-FAF951120935}">
      <dgm:prSet custT="1"/>
      <dgm:spPr>
        <a:solidFill>
          <a:srgbClr val="FF0000"/>
        </a:solidFill>
      </dgm:spPr>
      <dgm:t>
        <a:bodyPr/>
        <a:lstStyle/>
        <a:p>
          <a:r>
            <a:rPr lang="zh-CN" altLang="en-US" sz="2800" dirty="0">
              <a:latin typeface="+mj-ea"/>
              <a:ea typeface="+mj-ea"/>
            </a:rPr>
            <a:t>二叉树</a:t>
          </a:r>
        </a:p>
      </dgm:t>
    </dgm:pt>
    <dgm:pt modelId="{E8F236F6-8FDE-4BAF-A7BF-46ADE4428DB8}" type="parTrans" cxnId="{A6D32DA5-904C-46E6-A509-09C8347454ED}">
      <dgm:prSet/>
      <dgm:spPr/>
      <dgm:t>
        <a:bodyPr/>
        <a:lstStyle/>
        <a:p>
          <a:endParaRPr lang="zh-CN" altLang="en-US"/>
        </a:p>
      </dgm:t>
    </dgm:pt>
    <dgm:pt modelId="{C063A15D-C450-4C2C-94A2-67E7C0120E9B}" type="sibTrans" cxnId="{A6D32DA5-904C-46E6-A509-09C8347454ED}">
      <dgm:prSet/>
      <dgm:spPr/>
      <dgm:t>
        <a:bodyPr/>
        <a:lstStyle/>
        <a:p>
          <a:endParaRPr lang="zh-CN" altLang="en-US"/>
        </a:p>
      </dgm:t>
    </dgm:pt>
    <dgm:pt modelId="{2F054CB4-2181-4E0F-AA22-0BC2CC114A22}">
      <dgm:prSet custT="1"/>
      <dgm:spPr>
        <a:solidFill>
          <a:schemeClr val="accent2"/>
        </a:solidFill>
      </dgm:spPr>
      <dgm:t>
        <a:bodyPr/>
        <a:lstStyle/>
        <a:p>
          <a:r>
            <a:rPr lang="zh-CN" altLang="en-US" sz="2400" dirty="0">
              <a:latin typeface="+mj-ea"/>
              <a:ea typeface="+mj-ea"/>
            </a:rPr>
            <a:t>存储结构</a:t>
          </a:r>
        </a:p>
      </dgm:t>
    </dgm:pt>
    <dgm:pt modelId="{5424F97D-D4EC-4C17-8D2E-6953BD718738}" type="parTrans" cxnId="{7BD2CEFC-865F-4621-A2FC-5921D5CE28F6}">
      <dgm:prSet/>
      <dgm:spPr/>
      <dgm:t>
        <a:bodyPr/>
        <a:lstStyle/>
        <a:p>
          <a:endParaRPr lang="zh-CN" altLang="en-US"/>
        </a:p>
      </dgm:t>
    </dgm:pt>
    <dgm:pt modelId="{4A43FCCA-E63D-43ED-A4FF-0FB331FE3010}" type="sibTrans" cxnId="{7BD2CEFC-865F-4621-A2FC-5921D5CE28F6}">
      <dgm:prSet/>
      <dgm:spPr/>
      <dgm:t>
        <a:bodyPr/>
        <a:lstStyle/>
        <a:p>
          <a:endParaRPr lang="zh-CN" altLang="en-US"/>
        </a:p>
      </dgm:t>
    </dgm:pt>
    <dgm:pt modelId="{B458C565-2A93-4683-AD2F-C19C5A3E8CD5}">
      <dgm:prSet custT="1"/>
      <dgm:spPr>
        <a:solidFill>
          <a:srgbClr val="6F6AA4"/>
        </a:solidFill>
      </dgm:spPr>
      <dgm:t>
        <a:bodyPr/>
        <a:lstStyle/>
        <a:p>
          <a:r>
            <a:rPr lang="zh-CN" altLang="en-US" sz="2800" dirty="0">
              <a:latin typeface="+mj-ea"/>
              <a:ea typeface="+mj-ea"/>
            </a:rPr>
            <a:t>树</a:t>
          </a:r>
        </a:p>
      </dgm:t>
    </dgm:pt>
    <dgm:pt modelId="{7710924E-00D9-45B2-A32E-810945A0FC9C}" type="parTrans" cxnId="{A0F1F473-5C9D-4E7B-9554-A65D61A13287}">
      <dgm:prSet/>
      <dgm:spPr/>
      <dgm:t>
        <a:bodyPr/>
        <a:lstStyle/>
        <a:p>
          <a:endParaRPr lang="zh-CN" altLang="en-US"/>
        </a:p>
      </dgm:t>
    </dgm:pt>
    <dgm:pt modelId="{4D0210A2-AAC5-4094-9FB9-CD8401C2BABE}" type="sibTrans" cxnId="{A0F1F473-5C9D-4E7B-9554-A65D61A13287}">
      <dgm:prSet/>
      <dgm:spPr/>
      <dgm:t>
        <a:bodyPr/>
        <a:lstStyle/>
        <a:p>
          <a:endParaRPr lang="zh-CN" altLang="en-US"/>
        </a:p>
      </dgm:t>
    </dgm:pt>
    <dgm:pt modelId="{3BC7AB47-E218-497B-B590-9091FAE58C9D}">
      <dgm:prSet custT="1"/>
      <dgm:spPr>
        <a:solidFill>
          <a:schemeClr val="tx2">
            <a:lumMod val="40000"/>
            <a:lumOff val="60000"/>
          </a:schemeClr>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a:buNone/>
          </a:pPr>
          <a:r>
            <a:rPr lang="zh-CN" altLang="en-US" sz="2400" dirty="0">
              <a:latin typeface="+mj-ea"/>
              <a:ea typeface="+mj-ea"/>
            </a:rPr>
            <a:t>存储结构</a:t>
          </a:r>
        </a:p>
      </dgm:t>
    </dgm:pt>
    <dgm:pt modelId="{36081DE5-580F-44BA-8A2F-3FEBE8FAA3C4}" type="parTrans" cxnId="{4DF100A7-75A0-418F-9114-8C9C6535CAF4}">
      <dgm:prSet/>
      <dgm:spPr/>
      <dgm:t>
        <a:bodyPr/>
        <a:lstStyle/>
        <a:p>
          <a:endParaRPr lang="zh-CN" altLang="en-US"/>
        </a:p>
      </dgm:t>
    </dgm:pt>
    <dgm:pt modelId="{E7895DB6-8A32-4C06-A73A-B148A1655187}" type="sibTrans" cxnId="{4DF100A7-75A0-418F-9114-8C9C6535CAF4}">
      <dgm:prSet/>
      <dgm:spPr/>
      <dgm:t>
        <a:bodyPr/>
        <a:lstStyle/>
        <a:p>
          <a:endParaRPr lang="zh-CN" altLang="en-US"/>
        </a:p>
      </dgm:t>
    </dgm:pt>
    <dgm:pt modelId="{6E3FA31F-5777-49CC-947E-9625DD29040D}">
      <dgm:prSet custT="1"/>
      <dgm:spPr>
        <a:solidFill>
          <a:schemeClr val="tx2">
            <a:lumMod val="40000"/>
            <a:lumOff val="60000"/>
          </a:schemeClr>
        </a:solid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a:buNone/>
          </a:pPr>
          <a:r>
            <a:rPr lang="zh-CN" altLang="en-US" sz="2400" dirty="0">
              <a:solidFill>
                <a:prstClr val="white"/>
              </a:solidFill>
              <a:latin typeface="黑体" panose="02010609060101010101" pitchFamily="49" charset="-122"/>
              <a:ea typeface="黑体" panose="02010609060101010101" pitchFamily="49" charset="-122"/>
              <a:cs typeface="+mn-cs"/>
            </a:rPr>
            <a:t>遍历</a:t>
          </a:r>
        </a:p>
      </dgm:t>
    </dgm:pt>
    <dgm:pt modelId="{8E528388-D77E-4874-9FCE-9EFA78C5CD08}" type="parTrans" cxnId="{B18ED24F-E98A-4381-855E-0BA8DCD6551C}">
      <dgm:prSet/>
      <dgm:spPr/>
      <dgm:t>
        <a:bodyPr/>
        <a:lstStyle/>
        <a:p>
          <a:endParaRPr lang="zh-CN" altLang="en-US"/>
        </a:p>
      </dgm:t>
    </dgm:pt>
    <dgm:pt modelId="{A6E61184-A448-46A2-BA06-858A12BDAD81}" type="sibTrans" cxnId="{B18ED24F-E98A-4381-855E-0BA8DCD6551C}">
      <dgm:prSet/>
      <dgm:spPr/>
      <dgm:t>
        <a:bodyPr/>
        <a:lstStyle/>
        <a:p>
          <a:endParaRPr lang="zh-CN" altLang="en-US"/>
        </a:p>
      </dgm:t>
    </dgm:pt>
    <dgm:pt modelId="{5FE5CA18-BC04-463D-9C40-510C2ACE2EA2}">
      <dgm:prSet custT="1"/>
      <dgm:spPr>
        <a:no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algn="l">
            <a:buNone/>
          </a:pPr>
          <a:r>
            <a:rPr lang="zh-CN" altLang="en-US" sz="2400" dirty="0">
              <a:solidFill>
                <a:schemeClr val="tx2">
                  <a:lumMod val="60000"/>
                  <a:lumOff val="40000"/>
                </a:schemeClr>
              </a:solidFill>
              <a:latin typeface="+mj-ea"/>
              <a:ea typeface="+mj-ea"/>
            </a:rPr>
            <a:t>双亲表示</a:t>
          </a:r>
        </a:p>
      </dgm:t>
    </dgm:pt>
    <dgm:pt modelId="{0ED1C0A2-F1F9-47A8-BC55-5357B41C9996}" type="parTrans" cxnId="{075D17C2-BA58-4C9B-88F5-EB860765A03D}">
      <dgm:prSet/>
      <dgm:spPr/>
      <dgm:t>
        <a:bodyPr/>
        <a:lstStyle/>
        <a:p>
          <a:endParaRPr lang="zh-CN" altLang="en-US"/>
        </a:p>
      </dgm:t>
    </dgm:pt>
    <dgm:pt modelId="{F43E5282-A9F0-4AAC-AF7E-0F8F676F9BC7}" type="sibTrans" cxnId="{075D17C2-BA58-4C9B-88F5-EB860765A03D}">
      <dgm:prSet/>
      <dgm:spPr/>
      <dgm:t>
        <a:bodyPr/>
        <a:lstStyle/>
        <a:p>
          <a:endParaRPr lang="zh-CN" altLang="en-US"/>
        </a:p>
      </dgm:t>
    </dgm:pt>
    <dgm:pt modelId="{36303CFC-FF97-420F-97BC-FBE49C0AB72F}">
      <dgm:prSet custT="1"/>
      <dgm:spPr>
        <a:no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algn="l">
            <a:buNone/>
          </a:pPr>
          <a:r>
            <a:rPr lang="zh-CN" altLang="en-US" sz="2400" dirty="0">
              <a:solidFill>
                <a:schemeClr val="tx2">
                  <a:lumMod val="60000"/>
                  <a:lumOff val="40000"/>
                </a:schemeClr>
              </a:solidFill>
              <a:latin typeface="+mj-ea"/>
              <a:ea typeface="+mj-ea"/>
            </a:rPr>
            <a:t>孩子表示</a:t>
          </a:r>
        </a:p>
      </dgm:t>
    </dgm:pt>
    <dgm:pt modelId="{A5558E7C-3B08-48DC-A1FE-B56EFA04A00B}" type="parTrans" cxnId="{8FCC0608-620F-42A4-8F2D-65A4FB5187B6}">
      <dgm:prSet/>
      <dgm:spPr/>
      <dgm:t>
        <a:bodyPr/>
        <a:lstStyle/>
        <a:p>
          <a:endParaRPr lang="zh-CN" altLang="en-US"/>
        </a:p>
      </dgm:t>
    </dgm:pt>
    <dgm:pt modelId="{7CF72111-5AB2-4AC7-A987-5D579F4E8460}" type="sibTrans" cxnId="{8FCC0608-620F-42A4-8F2D-65A4FB5187B6}">
      <dgm:prSet/>
      <dgm:spPr/>
      <dgm:t>
        <a:bodyPr/>
        <a:lstStyle/>
        <a:p>
          <a:endParaRPr lang="zh-CN" altLang="en-US"/>
        </a:p>
      </dgm:t>
    </dgm:pt>
    <dgm:pt modelId="{5432ABA8-3F8F-47E3-8D62-C12E55C8F96A}">
      <dgm:prSet custT="1"/>
      <dgm:spPr>
        <a:no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algn="l">
            <a:buNone/>
          </a:pPr>
          <a:r>
            <a:rPr lang="zh-CN" altLang="en-US" sz="2400" dirty="0">
              <a:solidFill>
                <a:schemeClr val="tx2">
                  <a:lumMod val="60000"/>
                  <a:lumOff val="40000"/>
                </a:schemeClr>
              </a:solidFill>
              <a:latin typeface="+mj-ea"/>
              <a:ea typeface="+mj-ea"/>
            </a:rPr>
            <a:t>孩子兄弟表示</a:t>
          </a:r>
        </a:p>
      </dgm:t>
    </dgm:pt>
    <dgm:pt modelId="{0C686F85-5FD2-4339-81D6-B7AF7320498A}" type="parTrans" cxnId="{B481E6DF-B138-4CB7-A39A-AD4B6B4047C3}">
      <dgm:prSet/>
      <dgm:spPr/>
      <dgm:t>
        <a:bodyPr/>
        <a:lstStyle/>
        <a:p>
          <a:endParaRPr lang="zh-CN" altLang="en-US"/>
        </a:p>
      </dgm:t>
    </dgm:pt>
    <dgm:pt modelId="{C86F1964-3E71-4EFB-8A4E-15E575EAFD4C}" type="sibTrans" cxnId="{B481E6DF-B138-4CB7-A39A-AD4B6B4047C3}">
      <dgm:prSet/>
      <dgm:spPr/>
      <dgm:t>
        <a:bodyPr/>
        <a:lstStyle/>
        <a:p>
          <a:endParaRPr lang="zh-CN" altLang="en-US"/>
        </a:p>
      </dgm:t>
    </dgm:pt>
    <dgm:pt modelId="{1F5DFB09-F0D1-443F-BE8B-55F720BEEF04}">
      <dgm:prSet custT="1"/>
      <dgm:spPr>
        <a:no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algn="l">
            <a:buNone/>
          </a:pPr>
          <a:r>
            <a:rPr lang="zh-CN" altLang="en-US" sz="2400" dirty="0">
              <a:solidFill>
                <a:schemeClr val="tx2">
                  <a:lumMod val="60000"/>
                  <a:lumOff val="40000"/>
                </a:schemeClr>
              </a:solidFill>
              <a:latin typeface="黑体" panose="02010609060101010101" pitchFamily="49" charset="-122"/>
              <a:ea typeface="黑体" panose="02010609060101010101" pitchFamily="49" charset="-122"/>
              <a:cs typeface="+mn-cs"/>
            </a:rPr>
            <a:t>先根序遍历</a:t>
          </a:r>
        </a:p>
      </dgm:t>
    </dgm:pt>
    <dgm:pt modelId="{CEC3B902-7DD3-454C-B35D-0E0DB861C86B}" type="parTrans" cxnId="{47F53149-FCDE-4753-892D-DAE5831FCA93}">
      <dgm:prSet/>
      <dgm:spPr/>
      <dgm:t>
        <a:bodyPr/>
        <a:lstStyle/>
        <a:p>
          <a:endParaRPr lang="zh-CN" altLang="en-US"/>
        </a:p>
      </dgm:t>
    </dgm:pt>
    <dgm:pt modelId="{0DFD2D34-1127-41CD-938A-E5D05BF0A2B2}" type="sibTrans" cxnId="{47F53149-FCDE-4753-892D-DAE5831FCA93}">
      <dgm:prSet/>
      <dgm:spPr/>
      <dgm:t>
        <a:bodyPr/>
        <a:lstStyle/>
        <a:p>
          <a:endParaRPr lang="zh-CN" altLang="en-US"/>
        </a:p>
      </dgm:t>
    </dgm:pt>
    <dgm:pt modelId="{7D3770C4-1E87-47C2-ABD7-0760DA6C1501}">
      <dgm:prSet custT="1"/>
      <dgm:spPr>
        <a:noFill/>
        <a:ln w="25400" cap="flat" cmpd="sng" algn="ctr">
          <a:solidFill>
            <a:prstClr val="white">
              <a:hueOff val="0"/>
              <a:satOff val="0"/>
              <a:lumOff val="0"/>
              <a:alphaOff val="0"/>
            </a:prstClr>
          </a:solidFill>
          <a:prstDash val="solid"/>
        </a:ln>
        <a:effectLst/>
      </dgm:spPr>
      <dgm:t>
        <a:bodyPr spcFirstLastPara="0" vert="horz" wrap="square" lIns="12700" tIns="12700" rIns="12700" bIns="12700" numCol="1" spcCol="1270" anchor="ctr" anchorCtr="0"/>
        <a:lstStyle/>
        <a:p>
          <a:pPr algn="l">
            <a:buNone/>
          </a:pPr>
          <a:r>
            <a:rPr lang="zh-CN" altLang="en-US" sz="2400" dirty="0">
              <a:solidFill>
                <a:schemeClr val="tx2">
                  <a:lumMod val="60000"/>
                  <a:lumOff val="40000"/>
                </a:schemeClr>
              </a:solidFill>
              <a:latin typeface="黑体" panose="02010609060101010101" pitchFamily="49" charset="-122"/>
              <a:ea typeface="黑体" panose="02010609060101010101" pitchFamily="49" charset="-122"/>
              <a:cs typeface="+mn-cs"/>
            </a:rPr>
            <a:t>后根序遍历</a:t>
          </a:r>
        </a:p>
      </dgm:t>
    </dgm:pt>
    <dgm:pt modelId="{BD25EE41-CA9B-4281-9694-A361E6959470}" type="parTrans" cxnId="{54A41FFA-082B-4A84-B3FC-C793A9EC1DA2}">
      <dgm:prSet/>
      <dgm:spPr/>
      <dgm:t>
        <a:bodyPr/>
        <a:lstStyle/>
        <a:p>
          <a:endParaRPr lang="zh-CN" altLang="en-US"/>
        </a:p>
      </dgm:t>
    </dgm:pt>
    <dgm:pt modelId="{1F9D8935-7183-419F-9418-5A529B2C95B2}" type="sibTrans" cxnId="{54A41FFA-082B-4A84-B3FC-C793A9EC1DA2}">
      <dgm:prSet/>
      <dgm:spPr/>
      <dgm:t>
        <a:bodyPr/>
        <a:lstStyle/>
        <a:p>
          <a:endParaRPr lang="zh-CN" altLang="en-US"/>
        </a:p>
      </dgm:t>
    </dgm:pt>
    <dgm:pt modelId="{78805E0D-D809-40EB-8F07-A4FA2F84D749}">
      <dgm:prSet custT="1"/>
      <dgm:spPr>
        <a:noFill/>
        <a:ln w="25400" cap="flat" cmpd="sng" algn="ctr">
          <a:solidFill>
            <a:prstClr val="white">
              <a:hueOff val="0"/>
              <a:satOff val="0"/>
              <a:lumOff val="0"/>
              <a:alphaOff val="0"/>
            </a:prstClr>
          </a:solidFill>
          <a:prstDash val="solid"/>
        </a:ln>
        <a:effectLst/>
      </dgm:spPr>
      <dgm:t>
        <a:bodyPr spcFirstLastPara="0" vert="horz" wrap="square" lIns="15240" tIns="15240" rIns="15240" bIns="15240" numCol="1" spcCol="1270" anchor="ctr" anchorCtr="0"/>
        <a:lstStyle/>
        <a:p>
          <a:r>
            <a:rPr lang="zh-CN" altLang="en-US" sz="2400" dirty="0">
              <a:solidFill>
                <a:schemeClr val="accent3">
                  <a:lumMod val="75000"/>
                </a:schemeClr>
              </a:solidFill>
              <a:latin typeface="+mj-ea"/>
              <a:ea typeface="+mj-ea"/>
            </a:rPr>
            <a:t>顺序结构</a:t>
          </a:r>
          <a:endParaRPr lang="en-US" altLang="zh-CN" sz="2400" dirty="0">
            <a:solidFill>
              <a:schemeClr val="accent3">
                <a:lumMod val="75000"/>
              </a:schemeClr>
            </a:solidFill>
            <a:latin typeface="+mj-ea"/>
            <a:ea typeface="+mj-ea"/>
          </a:endParaRPr>
        </a:p>
      </dgm:t>
    </dgm:pt>
    <dgm:pt modelId="{30993313-5764-4ECC-B614-44459925433B}" type="parTrans" cxnId="{E6709432-6927-412A-9061-DBB062749976}">
      <dgm:prSet/>
      <dgm:spPr/>
      <dgm:t>
        <a:bodyPr/>
        <a:lstStyle/>
        <a:p>
          <a:endParaRPr lang="zh-CN" altLang="en-US"/>
        </a:p>
      </dgm:t>
    </dgm:pt>
    <dgm:pt modelId="{E608BE81-A205-4376-A938-D6FCA7A8367B}" type="sibTrans" cxnId="{E6709432-6927-412A-9061-DBB062749976}">
      <dgm:prSet/>
      <dgm:spPr/>
      <dgm:t>
        <a:bodyPr/>
        <a:lstStyle/>
        <a:p>
          <a:endParaRPr lang="zh-CN" altLang="en-US"/>
        </a:p>
      </dgm:t>
    </dgm:pt>
    <dgm:pt modelId="{87D4293F-91F1-4A07-8E26-4F537158FF5E}">
      <dgm:prSet custT="1"/>
      <dgm:spPr>
        <a:noFill/>
        <a:ln w="25400" cap="flat" cmpd="sng" algn="ctr">
          <a:solidFill>
            <a:prstClr val="white">
              <a:hueOff val="0"/>
              <a:satOff val="0"/>
              <a:lumOff val="0"/>
              <a:alphaOff val="0"/>
            </a:prstClr>
          </a:solidFill>
          <a:prstDash val="solid"/>
        </a:ln>
        <a:effectLst/>
      </dgm:spPr>
      <dgm:t>
        <a:bodyPr spcFirstLastPara="0" vert="horz" wrap="square" lIns="15240" tIns="15240" rIns="15240" bIns="15240" numCol="1" spcCol="1270" anchor="ctr" anchorCtr="0"/>
        <a:lstStyle/>
        <a:p>
          <a:r>
            <a:rPr lang="zh-CN" altLang="en-US" sz="2400" kern="1200" dirty="0">
              <a:solidFill>
                <a:srgbClr val="297FD5">
                  <a:lumMod val="75000"/>
                </a:srgbClr>
              </a:solidFill>
              <a:latin typeface="黑体" panose="02010609060101010101" pitchFamily="49" charset="-122"/>
              <a:ea typeface="黑体" panose="02010609060101010101" pitchFamily="49" charset="-122"/>
              <a:cs typeface="+mn-cs"/>
            </a:rPr>
            <a:t>链式</a:t>
          </a:r>
          <a:r>
            <a:rPr lang="zh-CN" altLang="en-US" sz="2400" kern="1200" dirty="0">
              <a:solidFill>
                <a:schemeClr val="accent3">
                  <a:lumMod val="75000"/>
                </a:schemeClr>
              </a:solidFill>
              <a:latin typeface="+mj-ea"/>
              <a:ea typeface="+mj-ea"/>
            </a:rPr>
            <a:t>结构</a:t>
          </a:r>
          <a:endParaRPr lang="en-US" altLang="zh-CN" sz="2400" kern="1200" dirty="0">
            <a:solidFill>
              <a:schemeClr val="accent3">
                <a:lumMod val="75000"/>
              </a:schemeClr>
            </a:solidFill>
            <a:latin typeface="+mj-ea"/>
            <a:ea typeface="+mj-ea"/>
          </a:endParaRPr>
        </a:p>
      </dgm:t>
    </dgm:pt>
    <dgm:pt modelId="{2E323DAA-EC35-4CAF-BE8E-C86460C7BA0C}" type="parTrans" cxnId="{4C1553B5-68C1-4681-B9D8-B77CF4EC3C05}">
      <dgm:prSet/>
      <dgm:spPr/>
      <dgm:t>
        <a:bodyPr/>
        <a:lstStyle/>
        <a:p>
          <a:endParaRPr lang="zh-CN" altLang="en-US"/>
        </a:p>
      </dgm:t>
    </dgm:pt>
    <dgm:pt modelId="{2DC573AA-87C5-48B3-847C-78FAB234FA4F}" type="sibTrans" cxnId="{4C1553B5-68C1-4681-B9D8-B77CF4EC3C05}">
      <dgm:prSet/>
      <dgm:spPr/>
      <dgm:t>
        <a:bodyPr/>
        <a:lstStyle/>
        <a:p>
          <a:endParaRPr lang="zh-CN" altLang="en-US"/>
        </a:p>
      </dgm:t>
    </dgm:pt>
    <dgm:pt modelId="{CC560D05-630B-4E46-A9B0-87FBAD8F38B9}">
      <dgm:prSet custT="1"/>
      <dgm:spPr>
        <a:noFill/>
      </dgm:spPr>
      <dgm:t>
        <a:bodyPr/>
        <a:lstStyle/>
        <a:p>
          <a:r>
            <a:rPr lang="zh-CN" altLang="en-US" sz="2400" dirty="0">
              <a:solidFill>
                <a:schemeClr val="bg2">
                  <a:lumMod val="50000"/>
                </a:schemeClr>
              </a:solidFill>
              <a:latin typeface="+mj-ea"/>
              <a:ea typeface="+mj-ea"/>
            </a:rPr>
            <a:t>二叉链表</a:t>
          </a:r>
          <a:endParaRPr lang="en-US" altLang="zh-CN" sz="2400" dirty="0">
            <a:solidFill>
              <a:schemeClr val="bg2">
                <a:lumMod val="50000"/>
              </a:schemeClr>
            </a:solidFill>
            <a:latin typeface="+mj-ea"/>
            <a:ea typeface="+mj-ea"/>
          </a:endParaRPr>
        </a:p>
      </dgm:t>
    </dgm:pt>
    <dgm:pt modelId="{CCEC7744-5560-4BBB-A6C8-01B2C59B0068}" type="parTrans" cxnId="{59C365DB-FC61-45C0-B3CD-EA7FA59B76CF}">
      <dgm:prSet/>
      <dgm:spPr/>
      <dgm:t>
        <a:bodyPr/>
        <a:lstStyle/>
        <a:p>
          <a:endParaRPr lang="zh-CN" altLang="en-US"/>
        </a:p>
      </dgm:t>
    </dgm:pt>
    <dgm:pt modelId="{99C82EB6-533B-4BFB-82AD-F8FA6ED9EE42}" type="sibTrans" cxnId="{59C365DB-FC61-45C0-B3CD-EA7FA59B76CF}">
      <dgm:prSet/>
      <dgm:spPr/>
      <dgm:t>
        <a:bodyPr/>
        <a:lstStyle/>
        <a:p>
          <a:endParaRPr lang="zh-CN" altLang="en-US"/>
        </a:p>
      </dgm:t>
    </dgm:pt>
    <dgm:pt modelId="{92686C40-98C0-4A72-B678-B45F4393F6C4}">
      <dgm:prSet custT="1"/>
      <dgm:spPr>
        <a:noFill/>
      </dgm:spPr>
      <dgm:t>
        <a:bodyPr/>
        <a:lstStyle/>
        <a:p>
          <a:r>
            <a:rPr lang="zh-CN" altLang="en-US" sz="2400" dirty="0">
              <a:solidFill>
                <a:schemeClr val="bg2">
                  <a:lumMod val="50000"/>
                </a:schemeClr>
              </a:solidFill>
              <a:latin typeface="+mj-ea"/>
              <a:ea typeface="+mj-ea"/>
            </a:rPr>
            <a:t>三叉链表</a:t>
          </a:r>
          <a:endParaRPr lang="en-US" altLang="zh-CN" sz="2400" dirty="0">
            <a:solidFill>
              <a:schemeClr val="bg2">
                <a:lumMod val="50000"/>
              </a:schemeClr>
            </a:solidFill>
            <a:latin typeface="+mj-ea"/>
            <a:ea typeface="+mj-ea"/>
          </a:endParaRPr>
        </a:p>
      </dgm:t>
    </dgm:pt>
    <dgm:pt modelId="{479AF8A4-F461-400E-9475-73BBA1401147}" type="parTrans" cxnId="{548AC5DF-64A6-4ECE-B7D3-8C277AA55EFF}">
      <dgm:prSet/>
      <dgm:spPr/>
      <dgm:t>
        <a:bodyPr/>
        <a:lstStyle/>
        <a:p>
          <a:endParaRPr lang="zh-CN" altLang="en-US"/>
        </a:p>
      </dgm:t>
    </dgm:pt>
    <dgm:pt modelId="{97523EDB-3EE6-457C-84FA-257B78DA6A1F}" type="sibTrans" cxnId="{548AC5DF-64A6-4ECE-B7D3-8C277AA55EFF}">
      <dgm:prSet/>
      <dgm:spPr/>
      <dgm:t>
        <a:bodyPr/>
        <a:lstStyle/>
        <a:p>
          <a:endParaRPr lang="zh-CN" altLang="en-US"/>
        </a:p>
      </dgm:t>
    </dgm:pt>
    <dgm:pt modelId="{50762108-F87D-4C70-9C4B-F822782DA1C7}">
      <dgm:prSet custT="1"/>
      <dgm:spPr>
        <a:noFill/>
      </dgm:spPr>
      <dgm:t>
        <a:bodyPr/>
        <a:lstStyle/>
        <a:p>
          <a:r>
            <a:rPr lang="zh-CN" altLang="en-US" sz="2400" dirty="0">
              <a:solidFill>
                <a:schemeClr val="bg2">
                  <a:lumMod val="50000"/>
                </a:schemeClr>
              </a:solidFill>
              <a:latin typeface="+mj-ea"/>
              <a:ea typeface="+mj-ea"/>
            </a:rPr>
            <a:t>线索链表</a:t>
          </a:r>
          <a:endParaRPr lang="en-US" altLang="zh-CN" sz="2400" dirty="0">
            <a:solidFill>
              <a:schemeClr val="bg2">
                <a:lumMod val="50000"/>
              </a:schemeClr>
            </a:solidFill>
            <a:latin typeface="+mj-ea"/>
            <a:ea typeface="+mj-ea"/>
          </a:endParaRPr>
        </a:p>
      </dgm:t>
    </dgm:pt>
    <dgm:pt modelId="{56D4C3D7-CEA9-4163-9CD9-C3536D34037D}" type="parTrans" cxnId="{736641BA-A274-4EC5-A999-9B7F4FD9BDAE}">
      <dgm:prSet/>
      <dgm:spPr/>
      <dgm:t>
        <a:bodyPr/>
        <a:lstStyle/>
        <a:p>
          <a:endParaRPr lang="zh-CN" altLang="en-US"/>
        </a:p>
      </dgm:t>
    </dgm:pt>
    <dgm:pt modelId="{DEFD21EA-A413-41AF-BDC8-B4FCE8DAF856}" type="sibTrans" cxnId="{736641BA-A274-4EC5-A999-9B7F4FD9BDAE}">
      <dgm:prSet/>
      <dgm:spPr/>
      <dgm:t>
        <a:bodyPr/>
        <a:lstStyle/>
        <a:p>
          <a:endParaRPr lang="zh-CN" altLang="en-US"/>
        </a:p>
      </dgm:t>
    </dgm:pt>
    <dgm:pt modelId="{2E96E30F-8F03-4361-9D57-F50A24E77979}">
      <dgm:prSet custT="1"/>
      <dgm:spPr>
        <a:solidFill>
          <a:schemeClr val="accent2"/>
        </a:solidFill>
      </dgm:spPr>
      <dgm:t>
        <a:bodyPr/>
        <a:lstStyle/>
        <a:p>
          <a:r>
            <a:rPr lang="zh-CN" altLang="en-US" sz="2400" dirty="0">
              <a:latin typeface="+mj-ea"/>
              <a:ea typeface="+mj-ea"/>
            </a:rPr>
            <a:t>遍历</a:t>
          </a:r>
          <a:endParaRPr lang="en-US" altLang="zh-CN" sz="2400" dirty="0">
            <a:latin typeface="+mj-ea"/>
            <a:ea typeface="+mj-ea"/>
          </a:endParaRPr>
        </a:p>
      </dgm:t>
    </dgm:pt>
    <dgm:pt modelId="{327D87E9-F937-4392-9F79-48F62B205157}" type="parTrans" cxnId="{A2FA8516-470A-47F0-8954-29753673C5C0}">
      <dgm:prSet/>
      <dgm:spPr/>
      <dgm:t>
        <a:bodyPr/>
        <a:lstStyle/>
        <a:p>
          <a:endParaRPr lang="zh-CN" altLang="en-US"/>
        </a:p>
      </dgm:t>
    </dgm:pt>
    <dgm:pt modelId="{696017D2-8FE9-410E-835E-DF16D8367D55}" type="sibTrans" cxnId="{A2FA8516-470A-47F0-8954-29753673C5C0}">
      <dgm:prSet/>
      <dgm:spPr/>
      <dgm:t>
        <a:bodyPr/>
        <a:lstStyle/>
        <a:p>
          <a:endParaRPr lang="zh-CN" altLang="en-US"/>
        </a:p>
      </dgm:t>
    </dgm:pt>
    <dgm:pt modelId="{899378D4-2950-48DE-85DC-96F077B12D15}">
      <dgm:prSet custT="1"/>
      <dgm:spPr>
        <a:noFill/>
      </dgm:spPr>
      <dgm:t>
        <a:bodyPr/>
        <a:lstStyle/>
        <a:p>
          <a:pPr algn="l"/>
          <a:r>
            <a:rPr lang="zh-CN" altLang="en-US" sz="2400" dirty="0">
              <a:solidFill>
                <a:schemeClr val="accent3">
                  <a:lumMod val="75000"/>
                </a:schemeClr>
              </a:solidFill>
              <a:latin typeface="+mj-ea"/>
              <a:ea typeface="+mj-ea"/>
            </a:rPr>
            <a:t>先序遍历</a:t>
          </a:r>
          <a:endParaRPr lang="en-US" altLang="zh-CN" sz="2400" dirty="0">
            <a:solidFill>
              <a:schemeClr val="accent3">
                <a:lumMod val="75000"/>
              </a:schemeClr>
            </a:solidFill>
            <a:latin typeface="+mj-ea"/>
            <a:ea typeface="+mj-ea"/>
          </a:endParaRPr>
        </a:p>
      </dgm:t>
    </dgm:pt>
    <dgm:pt modelId="{30A21529-2A44-49D9-912D-7AD9BFE8E8B8}" type="parTrans" cxnId="{45BF854D-B4AD-413A-8EE8-813F585BCFE1}">
      <dgm:prSet/>
      <dgm:spPr/>
      <dgm:t>
        <a:bodyPr/>
        <a:lstStyle/>
        <a:p>
          <a:endParaRPr lang="zh-CN" altLang="en-US"/>
        </a:p>
      </dgm:t>
    </dgm:pt>
    <dgm:pt modelId="{6C34AEA0-FCF4-4410-A6BC-1829905A39D7}" type="sibTrans" cxnId="{45BF854D-B4AD-413A-8EE8-813F585BCFE1}">
      <dgm:prSet/>
      <dgm:spPr/>
      <dgm:t>
        <a:bodyPr/>
        <a:lstStyle/>
        <a:p>
          <a:endParaRPr lang="zh-CN" altLang="en-US"/>
        </a:p>
      </dgm:t>
    </dgm:pt>
    <dgm:pt modelId="{A3CF7135-F324-4DED-BE8A-1A2A92F68C07}">
      <dgm:prSet custT="1"/>
      <dgm:spPr>
        <a:noFill/>
      </dgm:spPr>
      <dgm:t>
        <a:bodyPr/>
        <a:lstStyle/>
        <a:p>
          <a:pPr algn="l"/>
          <a:r>
            <a:rPr lang="zh-CN" altLang="en-US" sz="2400" dirty="0">
              <a:solidFill>
                <a:schemeClr val="accent3">
                  <a:lumMod val="75000"/>
                </a:schemeClr>
              </a:solidFill>
              <a:latin typeface="+mj-ea"/>
              <a:ea typeface="+mj-ea"/>
            </a:rPr>
            <a:t>中序遍历</a:t>
          </a:r>
          <a:endParaRPr lang="en-US" altLang="zh-CN" sz="2400" dirty="0">
            <a:solidFill>
              <a:schemeClr val="accent3">
                <a:lumMod val="75000"/>
              </a:schemeClr>
            </a:solidFill>
            <a:latin typeface="+mj-ea"/>
            <a:ea typeface="+mj-ea"/>
          </a:endParaRPr>
        </a:p>
      </dgm:t>
    </dgm:pt>
    <dgm:pt modelId="{C19FEAE0-221D-451E-AA38-1293AA64F4D1}" type="parTrans" cxnId="{3890CD41-1FD0-44DA-A646-F458A8D16775}">
      <dgm:prSet/>
      <dgm:spPr/>
      <dgm:t>
        <a:bodyPr/>
        <a:lstStyle/>
        <a:p>
          <a:endParaRPr lang="zh-CN" altLang="en-US"/>
        </a:p>
      </dgm:t>
    </dgm:pt>
    <dgm:pt modelId="{4B025B65-17C8-4C46-B6D2-ECC9099AFC9B}" type="sibTrans" cxnId="{3890CD41-1FD0-44DA-A646-F458A8D16775}">
      <dgm:prSet/>
      <dgm:spPr/>
      <dgm:t>
        <a:bodyPr/>
        <a:lstStyle/>
        <a:p>
          <a:endParaRPr lang="zh-CN" altLang="en-US"/>
        </a:p>
      </dgm:t>
    </dgm:pt>
    <dgm:pt modelId="{DC02DA16-75E5-4F44-B440-E9E2176056B0}">
      <dgm:prSet custT="1"/>
      <dgm:spPr>
        <a:noFill/>
      </dgm:spPr>
      <dgm:t>
        <a:bodyPr/>
        <a:lstStyle/>
        <a:p>
          <a:pPr algn="l"/>
          <a:r>
            <a:rPr lang="zh-CN" altLang="en-US" sz="2400" dirty="0">
              <a:solidFill>
                <a:schemeClr val="accent3">
                  <a:lumMod val="75000"/>
                </a:schemeClr>
              </a:solidFill>
              <a:latin typeface="+mj-ea"/>
              <a:ea typeface="+mj-ea"/>
            </a:rPr>
            <a:t>后序遍历</a:t>
          </a:r>
          <a:endParaRPr lang="en-US" altLang="zh-CN" sz="2400" dirty="0">
            <a:solidFill>
              <a:schemeClr val="accent3">
                <a:lumMod val="75000"/>
              </a:schemeClr>
            </a:solidFill>
            <a:latin typeface="+mj-ea"/>
            <a:ea typeface="+mj-ea"/>
          </a:endParaRPr>
        </a:p>
      </dgm:t>
    </dgm:pt>
    <dgm:pt modelId="{E0FD0E71-3FDD-457A-AB21-B1D85A691F86}" type="parTrans" cxnId="{1A27FCC6-A213-4D49-959E-114CBE3CB4C5}">
      <dgm:prSet/>
      <dgm:spPr/>
      <dgm:t>
        <a:bodyPr/>
        <a:lstStyle/>
        <a:p>
          <a:endParaRPr lang="zh-CN" altLang="en-US"/>
        </a:p>
      </dgm:t>
    </dgm:pt>
    <dgm:pt modelId="{100ADF06-EAC6-40C0-B210-D5603A12814C}" type="sibTrans" cxnId="{1A27FCC6-A213-4D49-959E-114CBE3CB4C5}">
      <dgm:prSet/>
      <dgm:spPr/>
      <dgm:t>
        <a:bodyPr/>
        <a:lstStyle/>
        <a:p>
          <a:endParaRPr lang="zh-CN" altLang="en-US"/>
        </a:p>
      </dgm:t>
    </dgm:pt>
    <dgm:pt modelId="{47703315-02F7-4C50-9EBC-C548B02C1C58}">
      <dgm:prSet custT="1"/>
      <dgm:spPr>
        <a:solidFill>
          <a:schemeClr val="accent2"/>
        </a:solidFill>
      </dgm:spPr>
      <dgm:t>
        <a:bodyPr/>
        <a:lstStyle/>
        <a:p>
          <a:r>
            <a:rPr lang="zh-CN" altLang="en-US" sz="2400" dirty="0">
              <a:latin typeface="+mj-ea"/>
              <a:ea typeface="+mj-ea"/>
            </a:rPr>
            <a:t>线索化</a:t>
          </a:r>
          <a:endParaRPr lang="en-US" altLang="zh-CN" sz="2400" dirty="0">
            <a:latin typeface="+mj-ea"/>
            <a:ea typeface="+mj-ea"/>
          </a:endParaRPr>
        </a:p>
      </dgm:t>
    </dgm:pt>
    <dgm:pt modelId="{FA9868F2-41BD-4A69-BDCE-ED0E44E09531}" type="parTrans" cxnId="{84C5A7F6-36D4-4B08-AD19-3506312B7B1C}">
      <dgm:prSet/>
      <dgm:spPr/>
      <dgm:t>
        <a:bodyPr/>
        <a:lstStyle/>
        <a:p>
          <a:endParaRPr lang="zh-CN" altLang="en-US"/>
        </a:p>
      </dgm:t>
    </dgm:pt>
    <dgm:pt modelId="{FE131156-B645-468D-89C6-99F636418283}" type="sibTrans" cxnId="{84C5A7F6-36D4-4B08-AD19-3506312B7B1C}">
      <dgm:prSet/>
      <dgm:spPr/>
      <dgm:t>
        <a:bodyPr/>
        <a:lstStyle/>
        <a:p>
          <a:endParaRPr lang="zh-CN" altLang="en-US"/>
        </a:p>
      </dgm:t>
    </dgm:pt>
    <dgm:pt modelId="{F8654FD3-52E3-44F8-B203-920C27B4A73B}">
      <dgm:prSet custT="1"/>
      <dgm:spPr>
        <a:noFill/>
      </dgm:spPr>
      <dgm:t>
        <a:bodyPr/>
        <a:lstStyle/>
        <a:p>
          <a:pPr algn="l"/>
          <a:r>
            <a:rPr lang="zh-CN" altLang="en-US" sz="2400" dirty="0">
              <a:solidFill>
                <a:schemeClr val="accent3">
                  <a:lumMod val="75000"/>
                </a:schemeClr>
              </a:solidFill>
              <a:latin typeface="+mj-ea"/>
              <a:ea typeface="+mj-ea"/>
            </a:rPr>
            <a:t>先序线索树</a:t>
          </a:r>
          <a:endParaRPr lang="en-US" altLang="zh-CN" sz="2400" dirty="0">
            <a:solidFill>
              <a:schemeClr val="accent3">
                <a:lumMod val="75000"/>
              </a:schemeClr>
            </a:solidFill>
            <a:latin typeface="+mj-ea"/>
            <a:ea typeface="+mj-ea"/>
          </a:endParaRPr>
        </a:p>
      </dgm:t>
    </dgm:pt>
    <dgm:pt modelId="{01479884-4955-4590-BEC3-A75544AE2636}" type="parTrans" cxnId="{685331E5-4C87-4069-AE65-01F9F53B3D5B}">
      <dgm:prSet/>
      <dgm:spPr/>
      <dgm:t>
        <a:bodyPr/>
        <a:lstStyle/>
        <a:p>
          <a:endParaRPr lang="zh-CN" altLang="en-US"/>
        </a:p>
      </dgm:t>
    </dgm:pt>
    <dgm:pt modelId="{5AF3E5CC-B0A7-4DCC-96D5-77247188FFA2}" type="sibTrans" cxnId="{685331E5-4C87-4069-AE65-01F9F53B3D5B}">
      <dgm:prSet/>
      <dgm:spPr/>
      <dgm:t>
        <a:bodyPr/>
        <a:lstStyle/>
        <a:p>
          <a:endParaRPr lang="zh-CN" altLang="en-US"/>
        </a:p>
      </dgm:t>
    </dgm:pt>
    <dgm:pt modelId="{5EF083BE-D44E-4B98-AA51-866B7DEF6C7C}">
      <dgm:prSet custT="1"/>
      <dgm:spPr>
        <a:noFill/>
      </dgm:spPr>
      <dgm:t>
        <a:bodyPr/>
        <a:lstStyle/>
        <a:p>
          <a:pPr algn="l"/>
          <a:r>
            <a:rPr lang="zh-CN" altLang="en-US" sz="2400" dirty="0">
              <a:solidFill>
                <a:schemeClr val="accent3">
                  <a:lumMod val="75000"/>
                </a:schemeClr>
              </a:solidFill>
              <a:latin typeface="+mj-ea"/>
              <a:ea typeface="+mj-ea"/>
            </a:rPr>
            <a:t>中序线索树</a:t>
          </a:r>
          <a:endParaRPr lang="en-US" altLang="zh-CN" sz="2400" dirty="0">
            <a:solidFill>
              <a:schemeClr val="accent3">
                <a:lumMod val="75000"/>
              </a:schemeClr>
            </a:solidFill>
            <a:latin typeface="+mj-ea"/>
            <a:ea typeface="+mj-ea"/>
          </a:endParaRPr>
        </a:p>
      </dgm:t>
    </dgm:pt>
    <dgm:pt modelId="{065056F1-9218-4B0B-A8B2-B616684420AD}" type="parTrans" cxnId="{F8B194C5-826D-47A5-8724-1F59BF5B9BD0}">
      <dgm:prSet/>
      <dgm:spPr/>
      <dgm:t>
        <a:bodyPr/>
        <a:lstStyle/>
        <a:p>
          <a:endParaRPr lang="zh-CN" altLang="en-US"/>
        </a:p>
      </dgm:t>
    </dgm:pt>
    <dgm:pt modelId="{75975D52-E3C4-4C02-918E-0B28DCC2D2C2}" type="sibTrans" cxnId="{F8B194C5-826D-47A5-8724-1F59BF5B9BD0}">
      <dgm:prSet/>
      <dgm:spPr/>
      <dgm:t>
        <a:bodyPr/>
        <a:lstStyle/>
        <a:p>
          <a:endParaRPr lang="zh-CN" altLang="en-US"/>
        </a:p>
      </dgm:t>
    </dgm:pt>
    <dgm:pt modelId="{6E31C0A1-22DC-44A1-A62C-A97D719391D0}">
      <dgm:prSet custT="1"/>
      <dgm:spPr>
        <a:noFill/>
      </dgm:spPr>
      <dgm:t>
        <a:bodyPr/>
        <a:lstStyle/>
        <a:p>
          <a:pPr algn="l"/>
          <a:r>
            <a:rPr lang="zh-CN" altLang="en-US" sz="2400" dirty="0">
              <a:solidFill>
                <a:schemeClr val="accent3">
                  <a:lumMod val="75000"/>
                </a:schemeClr>
              </a:solidFill>
              <a:latin typeface="+mj-ea"/>
              <a:ea typeface="+mj-ea"/>
            </a:rPr>
            <a:t>后序线索树</a:t>
          </a:r>
          <a:endParaRPr lang="en-US" altLang="zh-CN" sz="2400" dirty="0">
            <a:solidFill>
              <a:schemeClr val="accent3">
                <a:lumMod val="75000"/>
              </a:schemeClr>
            </a:solidFill>
            <a:latin typeface="+mj-ea"/>
            <a:ea typeface="+mj-ea"/>
          </a:endParaRPr>
        </a:p>
      </dgm:t>
    </dgm:pt>
    <dgm:pt modelId="{A9603423-AC72-45B5-83DF-B0D9FA0238A0}" type="parTrans" cxnId="{0911BC90-885E-4A31-8772-F8032FC0E7C1}">
      <dgm:prSet/>
      <dgm:spPr/>
      <dgm:t>
        <a:bodyPr/>
        <a:lstStyle/>
        <a:p>
          <a:endParaRPr lang="zh-CN" altLang="en-US"/>
        </a:p>
      </dgm:t>
    </dgm:pt>
    <dgm:pt modelId="{26A67657-3AD8-4357-A11C-85F87E6F79C4}" type="sibTrans" cxnId="{0911BC90-885E-4A31-8772-F8032FC0E7C1}">
      <dgm:prSet/>
      <dgm:spPr/>
      <dgm:t>
        <a:bodyPr/>
        <a:lstStyle/>
        <a:p>
          <a:endParaRPr lang="zh-CN" altLang="en-US"/>
        </a:p>
      </dgm:t>
    </dgm:pt>
    <dgm:pt modelId="{C7F300AC-C738-410A-9F55-E15BB6F89F18}">
      <dgm:prSet custT="1"/>
      <dgm:spPr>
        <a:solidFill>
          <a:schemeClr val="accent2"/>
        </a:solidFill>
      </dgm:spPr>
      <dgm:t>
        <a:bodyPr/>
        <a:lstStyle/>
        <a:p>
          <a:r>
            <a:rPr lang="zh-CN" altLang="en-US" sz="2400" dirty="0">
              <a:latin typeface="+mj-ea"/>
              <a:ea typeface="+mj-ea"/>
            </a:rPr>
            <a:t>哈夫曼树</a:t>
          </a:r>
          <a:endParaRPr lang="en-US" altLang="zh-CN" sz="2400" dirty="0">
            <a:latin typeface="+mj-ea"/>
            <a:ea typeface="+mj-ea"/>
          </a:endParaRPr>
        </a:p>
      </dgm:t>
    </dgm:pt>
    <dgm:pt modelId="{44C7D80E-1F0B-43CB-B76F-B357A2D5E0E3}" type="parTrans" cxnId="{740AF66D-10F8-4167-B1C4-E27167DB08F7}">
      <dgm:prSet/>
      <dgm:spPr/>
      <dgm:t>
        <a:bodyPr/>
        <a:lstStyle/>
        <a:p>
          <a:endParaRPr lang="zh-CN" altLang="en-US"/>
        </a:p>
      </dgm:t>
    </dgm:pt>
    <dgm:pt modelId="{ADD530E5-2EF4-4222-83E2-0C46608004CF}" type="sibTrans" cxnId="{740AF66D-10F8-4167-B1C4-E27167DB08F7}">
      <dgm:prSet/>
      <dgm:spPr/>
      <dgm:t>
        <a:bodyPr/>
        <a:lstStyle/>
        <a:p>
          <a:endParaRPr lang="zh-CN" altLang="en-US"/>
        </a:p>
      </dgm:t>
    </dgm:pt>
    <dgm:pt modelId="{7FDEC34B-4773-41E2-994C-975430F1DCE7}">
      <dgm:prSet custT="1"/>
      <dgm:spPr>
        <a:noFill/>
      </dgm:spPr>
      <dgm:t>
        <a:bodyPr/>
        <a:lstStyle/>
        <a:p>
          <a:pPr algn="l"/>
          <a:r>
            <a:rPr lang="zh-CN" altLang="en-US" sz="2400" dirty="0">
              <a:solidFill>
                <a:schemeClr val="accent3">
                  <a:lumMod val="75000"/>
                </a:schemeClr>
              </a:solidFill>
              <a:latin typeface="+mj-ea"/>
              <a:ea typeface="+mj-ea"/>
            </a:rPr>
            <a:t>最优二叉树</a:t>
          </a:r>
          <a:endParaRPr lang="en-US" altLang="zh-CN" sz="2400" dirty="0">
            <a:solidFill>
              <a:schemeClr val="accent3">
                <a:lumMod val="75000"/>
              </a:schemeClr>
            </a:solidFill>
            <a:latin typeface="+mj-ea"/>
            <a:ea typeface="+mj-ea"/>
          </a:endParaRPr>
        </a:p>
      </dgm:t>
    </dgm:pt>
    <dgm:pt modelId="{89DA9257-0925-4866-8065-B23C143AB3CB}" type="parTrans" cxnId="{79121A4E-61EA-43EF-B8B7-357A2B19200C}">
      <dgm:prSet/>
      <dgm:spPr/>
      <dgm:t>
        <a:bodyPr/>
        <a:lstStyle/>
        <a:p>
          <a:endParaRPr lang="zh-CN" altLang="en-US"/>
        </a:p>
      </dgm:t>
    </dgm:pt>
    <dgm:pt modelId="{92E3F219-5D89-430B-9C51-08F3943C9165}" type="sibTrans" cxnId="{79121A4E-61EA-43EF-B8B7-357A2B19200C}">
      <dgm:prSet/>
      <dgm:spPr/>
      <dgm:t>
        <a:bodyPr/>
        <a:lstStyle/>
        <a:p>
          <a:endParaRPr lang="zh-CN" altLang="en-US"/>
        </a:p>
      </dgm:t>
    </dgm:pt>
    <dgm:pt modelId="{834081E0-B0A6-45BA-8F40-70514A7F6223}">
      <dgm:prSet custT="1"/>
      <dgm:spPr>
        <a:noFill/>
      </dgm:spPr>
      <dgm:t>
        <a:bodyPr/>
        <a:lstStyle/>
        <a:p>
          <a:pPr algn="l"/>
          <a:r>
            <a:rPr lang="en-US" altLang="zh-CN" sz="2400" dirty="0">
              <a:solidFill>
                <a:schemeClr val="accent3">
                  <a:lumMod val="75000"/>
                </a:schemeClr>
              </a:solidFill>
              <a:latin typeface="+mj-ea"/>
              <a:ea typeface="+mj-ea"/>
            </a:rPr>
            <a:t>Huffman</a:t>
          </a:r>
          <a:r>
            <a:rPr lang="zh-CN" altLang="en-US" sz="2400" dirty="0">
              <a:solidFill>
                <a:schemeClr val="accent3">
                  <a:lumMod val="75000"/>
                </a:schemeClr>
              </a:solidFill>
              <a:latin typeface="+mj-ea"/>
              <a:ea typeface="+mj-ea"/>
            </a:rPr>
            <a:t>编码</a:t>
          </a:r>
          <a:endParaRPr lang="en-US" altLang="zh-CN" sz="2400" dirty="0">
            <a:solidFill>
              <a:schemeClr val="accent3">
                <a:lumMod val="75000"/>
              </a:schemeClr>
            </a:solidFill>
            <a:latin typeface="+mj-ea"/>
            <a:ea typeface="+mj-ea"/>
          </a:endParaRPr>
        </a:p>
      </dgm:t>
    </dgm:pt>
    <dgm:pt modelId="{BC97FF0B-B2B0-486F-8BB1-98C2DA32A18F}" type="parTrans" cxnId="{FF6EDEB0-AEE8-494C-8BFB-E9522FF3EE68}">
      <dgm:prSet/>
      <dgm:spPr/>
      <dgm:t>
        <a:bodyPr/>
        <a:lstStyle/>
        <a:p>
          <a:endParaRPr lang="zh-CN" altLang="en-US"/>
        </a:p>
      </dgm:t>
    </dgm:pt>
    <dgm:pt modelId="{EEEC46EF-3C98-4C72-BC2D-C7151E112E34}" type="sibTrans" cxnId="{FF6EDEB0-AEE8-494C-8BFB-E9522FF3EE68}">
      <dgm:prSet/>
      <dgm:spPr/>
      <dgm:t>
        <a:bodyPr/>
        <a:lstStyle/>
        <a:p>
          <a:endParaRPr lang="zh-CN" altLang="en-US"/>
        </a:p>
      </dgm:t>
    </dgm:pt>
    <dgm:pt modelId="{9D1BFA71-5307-4FB7-A0BA-8A8B1DBB8CF5}">
      <dgm:prSet custT="1"/>
      <dgm:spPr>
        <a:noFill/>
      </dgm:spPr>
      <dgm:t>
        <a:bodyPr/>
        <a:lstStyle/>
        <a:p>
          <a:pPr algn="l"/>
          <a:r>
            <a:rPr lang="zh-CN" altLang="en-US" sz="2400" dirty="0" smtClean="0">
              <a:solidFill>
                <a:schemeClr val="accent3">
                  <a:lumMod val="75000"/>
                </a:schemeClr>
              </a:solidFill>
              <a:latin typeface="+mj-ea"/>
              <a:ea typeface="+mj-ea"/>
            </a:rPr>
            <a:t>宽度优先</a:t>
          </a:r>
          <a:endParaRPr lang="en-US" altLang="zh-CN" sz="2400" dirty="0">
            <a:solidFill>
              <a:schemeClr val="accent3">
                <a:lumMod val="75000"/>
              </a:schemeClr>
            </a:solidFill>
            <a:latin typeface="+mj-ea"/>
            <a:ea typeface="+mj-ea"/>
          </a:endParaRPr>
        </a:p>
      </dgm:t>
    </dgm:pt>
    <dgm:pt modelId="{13435DEB-29FF-480C-BF4E-738D436045B0}" type="parTrans" cxnId="{6559FAF1-B9FC-44CD-A3B6-109BC45B06A0}">
      <dgm:prSet/>
      <dgm:spPr/>
      <dgm:t>
        <a:bodyPr/>
        <a:lstStyle/>
        <a:p>
          <a:endParaRPr lang="zh-CN" altLang="en-US"/>
        </a:p>
      </dgm:t>
    </dgm:pt>
    <dgm:pt modelId="{DCF98754-1AFB-47EF-A798-5F06084A8FD3}" type="sibTrans" cxnId="{6559FAF1-B9FC-44CD-A3B6-109BC45B06A0}">
      <dgm:prSet/>
      <dgm:spPr/>
      <dgm:t>
        <a:bodyPr/>
        <a:lstStyle/>
        <a:p>
          <a:endParaRPr lang="zh-CN" altLang="en-US"/>
        </a:p>
      </dgm:t>
    </dgm:pt>
    <dgm:pt modelId="{61ADC12A-15FD-4ACC-8AB7-57DA83EE995C}">
      <dgm:prSet custT="1"/>
      <dgm:spPr>
        <a:noFill/>
      </dgm:spPr>
      <dgm:t>
        <a:bodyPr/>
        <a:lstStyle/>
        <a:p>
          <a:pPr algn="l"/>
          <a:r>
            <a:rPr lang="zh-CN" altLang="en-US" sz="2400" dirty="0" smtClean="0">
              <a:solidFill>
                <a:schemeClr val="accent3">
                  <a:lumMod val="75000"/>
                </a:schemeClr>
              </a:solidFill>
              <a:latin typeface="+mj-ea"/>
              <a:ea typeface="+mj-ea"/>
            </a:rPr>
            <a:t>深度优先</a:t>
          </a:r>
          <a:endParaRPr lang="en-US" altLang="zh-CN" sz="2400" dirty="0">
            <a:solidFill>
              <a:schemeClr val="accent3">
                <a:lumMod val="75000"/>
              </a:schemeClr>
            </a:solidFill>
            <a:latin typeface="+mj-ea"/>
            <a:ea typeface="+mj-ea"/>
          </a:endParaRPr>
        </a:p>
      </dgm:t>
    </dgm:pt>
    <dgm:pt modelId="{7BC4E29F-5EC0-42C9-9051-2CFF3DD5238F}" type="parTrans" cxnId="{3344279D-4153-46EF-B0F6-8ACC5EBB5933}">
      <dgm:prSet/>
      <dgm:spPr/>
      <dgm:t>
        <a:bodyPr/>
        <a:lstStyle/>
        <a:p>
          <a:endParaRPr lang="zh-CN" altLang="en-US"/>
        </a:p>
      </dgm:t>
    </dgm:pt>
    <dgm:pt modelId="{3D93C75D-E396-486F-9156-99C1A7C808C0}" type="sibTrans" cxnId="{3344279D-4153-46EF-B0F6-8ACC5EBB5933}">
      <dgm:prSet/>
      <dgm:spPr/>
      <dgm:t>
        <a:bodyPr/>
        <a:lstStyle/>
        <a:p>
          <a:endParaRPr lang="zh-CN" altLang="en-US"/>
        </a:p>
      </dgm:t>
    </dgm:pt>
    <dgm:pt modelId="{8FEF306F-B0AE-4DA5-8A53-6B8F6BD76876}" type="pres">
      <dgm:prSet presAssocID="{E6ADBCA2-BEF9-4BA1-89B5-C377C491CFCA}" presName="Name0" presStyleCnt="0">
        <dgm:presLayoutVars>
          <dgm:chPref val="1"/>
          <dgm:dir/>
          <dgm:animOne val="branch"/>
          <dgm:animLvl val="lvl"/>
          <dgm:resizeHandles val="exact"/>
        </dgm:presLayoutVars>
      </dgm:prSet>
      <dgm:spPr/>
      <dgm:t>
        <a:bodyPr/>
        <a:lstStyle/>
        <a:p>
          <a:endParaRPr lang="zh-CN" altLang="en-US"/>
        </a:p>
      </dgm:t>
    </dgm:pt>
    <dgm:pt modelId="{8A8C2D80-5667-4726-8858-F4C5C74FFB9D}" type="pres">
      <dgm:prSet presAssocID="{C05EB281-F06B-4D4D-A60A-C61E8C697EA2}" presName="root1" presStyleCnt="0"/>
      <dgm:spPr/>
    </dgm:pt>
    <dgm:pt modelId="{1A85A79C-7CB8-4596-A4A1-9723ED63F524}" type="pres">
      <dgm:prSet presAssocID="{C05EB281-F06B-4D4D-A60A-C61E8C697EA2}" presName="LevelOneTextNode" presStyleLbl="node0" presStyleIdx="0" presStyleCnt="1" custScaleX="766666" custScaleY="352047" custLinFactX="-1020244" custLinFactNeighborX="-1100000" custLinFactNeighborY="-585">
        <dgm:presLayoutVars>
          <dgm:chPref val="3"/>
        </dgm:presLayoutVars>
      </dgm:prSet>
      <dgm:spPr/>
      <dgm:t>
        <a:bodyPr/>
        <a:lstStyle/>
        <a:p>
          <a:endParaRPr lang="zh-CN" altLang="en-US"/>
        </a:p>
      </dgm:t>
    </dgm:pt>
    <dgm:pt modelId="{A1267C24-A826-45F5-BC79-3BA6624972E5}" type="pres">
      <dgm:prSet presAssocID="{C05EB281-F06B-4D4D-A60A-C61E8C697EA2}" presName="level2hierChild" presStyleCnt="0"/>
      <dgm:spPr/>
    </dgm:pt>
    <dgm:pt modelId="{C5EE8457-D70C-4B77-955A-4F453AEE2A2F}" type="pres">
      <dgm:prSet presAssocID="{E8F236F6-8FDE-4BAF-A7BF-46ADE4428DB8}" presName="conn2-1" presStyleLbl="parChTrans1D2" presStyleIdx="0" presStyleCnt="2"/>
      <dgm:spPr/>
      <dgm:t>
        <a:bodyPr/>
        <a:lstStyle/>
        <a:p>
          <a:endParaRPr lang="zh-CN" altLang="en-US"/>
        </a:p>
      </dgm:t>
    </dgm:pt>
    <dgm:pt modelId="{90AA79D1-3203-426C-AE1A-DADA2E893E99}" type="pres">
      <dgm:prSet presAssocID="{E8F236F6-8FDE-4BAF-A7BF-46ADE4428DB8}" presName="connTx" presStyleLbl="parChTrans1D2" presStyleIdx="0" presStyleCnt="2"/>
      <dgm:spPr/>
      <dgm:t>
        <a:bodyPr/>
        <a:lstStyle/>
        <a:p>
          <a:endParaRPr lang="zh-CN" altLang="en-US"/>
        </a:p>
      </dgm:t>
    </dgm:pt>
    <dgm:pt modelId="{2F5CBEC9-D033-4D66-BDE6-B996CAC65C16}" type="pres">
      <dgm:prSet presAssocID="{41EF3430-7C39-49E5-BB46-FAF951120935}" presName="root2" presStyleCnt="0"/>
      <dgm:spPr/>
    </dgm:pt>
    <dgm:pt modelId="{D6CC89B3-2958-4202-B791-DE473DCB2E98}" type="pres">
      <dgm:prSet presAssocID="{41EF3430-7C39-49E5-BB46-FAF951120935}" presName="LevelTwoTextNode" presStyleLbl="node2" presStyleIdx="0" presStyleCnt="2" custScaleX="502144" custScaleY="499765" custLinFactY="-207996" custLinFactNeighborX="-66684" custLinFactNeighborY="-300000">
        <dgm:presLayoutVars>
          <dgm:chPref val="3"/>
        </dgm:presLayoutVars>
      </dgm:prSet>
      <dgm:spPr/>
      <dgm:t>
        <a:bodyPr/>
        <a:lstStyle/>
        <a:p>
          <a:endParaRPr lang="zh-CN" altLang="en-US"/>
        </a:p>
      </dgm:t>
    </dgm:pt>
    <dgm:pt modelId="{1ECB54A6-2B79-4D3E-852C-5A507731A09E}" type="pres">
      <dgm:prSet presAssocID="{41EF3430-7C39-49E5-BB46-FAF951120935}" presName="level3hierChild" presStyleCnt="0"/>
      <dgm:spPr/>
    </dgm:pt>
    <dgm:pt modelId="{1CB505DB-3CD1-49D6-8F38-ACD7A5C7AC3B}" type="pres">
      <dgm:prSet presAssocID="{EF7F4200-D09C-4B75-B3B0-EB5EB54CFA5E}" presName="conn2-1" presStyleLbl="parChTrans1D3" presStyleIdx="0" presStyleCnt="7"/>
      <dgm:spPr/>
      <dgm:t>
        <a:bodyPr/>
        <a:lstStyle/>
        <a:p>
          <a:endParaRPr lang="zh-CN" altLang="en-US"/>
        </a:p>
      </dgm:t>
    </dgm:pt>
    <dgm:pt modelId="{BEFF443B-1CA1-4A69-BF56-A503B438B725}" type="pres">
      <dgm:prSet presAssocID="{EF7F4200-D09C-4B75-B3B0-EB5EB54CFA5E}" presName="connTx" presStyleLbl="parChTrans1D3" presStyleIdx="0" presStyleCnt="7"/>
      <dgm:spPr/>
      <dgm:t>
        <a:bodyPr/>
        <a:lstStyle/>
        <a:p>
          <a:endParaRPr lang="zh-CN" altLang="en-US"/>
        </a:p>
      </dgm:t>
    </dgm:pt>
    <dgm:pt modelId="{3FBDA144-B2DD-4A4B-B56D-249A0F7E621D}" type="pres">
      <dgm:prSet presAssocID="{8BA76E80-C9FB-4B68-927F-497593E6EB4F}" presName="root2" presStyleCnt="0"/>
      <dgm:spPr/>
    </dgm:pt>
    <dgm:pt modelId="{4C6DBED5-C51D-4BE5-B178-4DDCE491AC54}" type="pres">
      <dgm:prSet presAssocID="{8BA76E80-C9FB-4B68-927F-497593E6EB4F}" presName="LevelTwoTextNode" presStyleLbl="node3" presStyleIdx="0" presStyleCnt="7" custScaleX="606247" custScaleY="459935" custLinFactX="100000" custLinFactNeighborX="103671" custLinFactNeighborY="-7638">
        <dgm:presLayoutVars>
          <dgm:chPref val="3"/>
        </dgm:presLayoutVars>
      </dgm:prSet>
      <dgm:spPr/>
      <dgm:t>
        <a:bodyPr/>
        <a:lstStyle/>
        <a:p>
          <a:endParaRPr lang="zh-CN" altLang="en-US"/>
        </a:p>
      </dgm:t>
    </dgm:pt>
    <dgm:pt modelId="{DC926D80-9C91-469E-AE6D-DFAAE13D786E}" type="pres">
      <dgm:prSet presAssocID="{8BA76E80-C9FB-4B68-927F-497593E6EB4F}" presName="level3hierChild" presStyleCnt="0"/>
      <dgm:spPr/>
    </dgm:pt>
    <dgm:pt modelId="{9A80D1B7-2BFC-4D3C-B8DF-D393111B31CD}" type="pres">
      <dgm:prSet presAssocID="{5424F97D-D4EC-4C17-8D2E-6953BD718738}" presName="conn2-1" presStyleLbl="parChTrans1D3" presStyleIdx="1" presStyleCnt="7"/>
      <dgm:spPr/>
      <dgm:t>
        <a:bodyPr/>
        <a:lstStyle/>
        <a:p>
          <a:endParaRPr lang="zh-CN" altLang="en-US"/>
        </a:p>
      </dgm:t>
    </dgm:pt>
    <dgm:pt modelId="{8DB603A4-AA12-45C8-9D27-66B0B87FE672}" type="pres">
      <dgm:prSet presAssocID="{5424F97D-D4EC-4C17-8D2E-6953BD718738}" presName="connTx" presStyleLbl="parChTrans1D3" presStyleIdx="1" presStyleCnt="7"/>
      <dgm:spPr/>
      <dgm:t>
        <a:bodyPr/>
        <a:lstStyle/>
        <a:p>
          <a:endParaRPr lang="zh-CN" altLang="en-US"/>
        </a:p>
      </dgm:t>
    </dgm:pt>
    <dgm:pt modelId="{78E99007-C808-4F5F-BF79-D05DB5D99CD8}" type="pres">
      <dgm:prSet presAssocID="{2F054CB4-2181-4E0F-AA22-0BC2CC114A22}" presName="root2" presStyleCnt="0"/>
      <dgm:spPr/>
    </dgm:pt>
    <dgm:pt modelId="{492061EC-BD17-47D8-A4CB-EDC5F9B8A05A}" type="pres">
      <dgm:prSet presAssocID="{2F054CB4-2181-4E0F-AA22-0BC2CC114A22}" presName="LevelTwoTextNode" presStyleLbl="node3" presStyleIdx="1" presStyleCnt="7" custScaleX="593854" custScaleY="506837" custLinFactX="90517" custLinFactY="15372" custLinFactNeighborX="100000" custLinFactNeighborY="100000">
        <dgm:presLayoutVars>
          <dgm:chPref val="3"/>
        </dgm:presLayoutVars>
      </dgm:prSet>
      <dgm:spPr/>
      <dgm:t>
        <a:bodyPr/>
        <a:lstStyle/>
        <a:p>
          <a:endParaRPr lang="zh-CN" altLang="en-US"/>
        </a:p>
      </dgm:t>
    </dgm:pt>
    <dgm:pt modelId="{CAF97899-BDBE-4B84-BBBA-5A8219490B1F}" type="pres">
      <dgm:prSet presAssocID="{2F054CB4-2181-4E0F-AA22-0BC2CC114A22}" presName="level3hierChild" presStyleCnt="0"/>
      <dgm:spPr/>
    </dgm:pt>
    <dgm:pt modelId="{F7B28D7B-2EEA-4342-98F9-1D6693DED47A}" type="pres">
      <dgm:prSet presAssocID="{30993313-5764-4ECC-B614-44459925433B}" presName="conn2-1" presStyleLbl="parChTrans1D4" presStyleIdx="0" presStyleCnt="20"/>
      <dgm:spPr/>
      <dgm:t>
        <a:bodyPr/>
        <a:lstStyle/>
        <a:p>
          <a:endParaRPr lang="zh-CN" altLang="en-US"/>
        </a:p>
      </dgm:t>
    </dgm:pt>
    <dgm:pt modelId="{A849E06F-A3C9-4D80-ACDB-48080789728D}" type="pres">
      <dgm:prSet presAssocID="{30993313-5764-4ECC-B614-44459925433B}" presName="connTx" presStyleLbl="parChTrans1D4" presStyleIdx="0" presStyleCnt="20"/>
      <dgm:spPr/>
      <dgm:t>
        <a:bodyPr/>
        <a:lstStyle/>
        <a:p>
          <a:endParaRPr lang="zh-CN" altLang="en-US"/>
        </a:p>
      </dgm:t>
    </dgm:pt>
    <dgm:pt modelId="{8E12BF4F-02B2-43BA-949B-C92C19093BE2}" type="pres">
      <dgm:prSet presAssocID="{78805E0D-D809-40EB-8F07-A4FA2F84D749}" presName="root2" presStyleCnt="0"/>
      <dgm:spPr/>
    </dgm:pt>
    <dgm:pt modelId="{5B8EEC02-080B-483E-84F8-71D73877DAAA}" type="pres">
      <dgm:prSet presAssocID="{78805E0D-D809-40EB-8F07-A4FA2F84D749}" presName="LevelTwoTextNode" presStyleLbl="node4" presStyleIdx="0" presStyleCnt="20" custScaleX="676008" custScaleY="632577" custLinFactX="300000" custLinFactNeighborX="371164" custLinFactNeighborY="36551">
        <dgm:presLayoutVars>
          <dgm:chPref val="3"/>
        </dgm:presLayoutVars>
      </dgm:prSet>
      <dgm:spPr>
        <a:xfrm>
          <a:off x="6577977" y="45288"/>
          <a:ext cx="1555500" cy="443770"/>
        </a:xfrm>
        <a:prstGeom prst="rect">
          <a:avLst/>
        </a:prstGeom>
      </dgm:spPr>
      <dgm:t>
        <a:bodyPr/>
        <a:lstStyle/>
        <a:p>
          <a:endParaRPr lang="zh-CN" altLang="en-US"/>
        </a:p>
      </dgm:t>
    </dgm:pt>
    <dgm:pt modelId="{A01635E8-93E0-414A-B232-84593EB7CD96}" type="pres">
      <dgm:prSet presAssocID="{78805E0D-D809-40EB-8F07-A4FA2F84D749}" presName="level3hierChild" presStyleCnt="0"/>
      <dgm:spPr/>
    </dgm:pt>
    <dgm:pt modelId="{54AE9A0D-75DF-498E-B5D4-DAEC26154BEC}" type="pres">
      <dgm:prSet presAssocID="{2E323DAA-EC35-4CAF-BE8E-C86460C7BA0C}" presName="conn2-1" presStyleLbl="parChTrans1D4" presStyleIdx="1" presStyleCnt="20"/>
      <dgm:spPr/>
      <dgm:t>
        <a:bodyPr/>
        <a:lstStyle/>
        <a:p>
          <a:endParaRPr lang="zh-CN" altLang="en-US"/>
        </a:p>
      </dgm:t>
    </dgm:pt>
    <dgm:pt modelId="{4EE10EB9-D7AF-4F52-A959-BF13D0909C4C}" type="pres">
      <dgm:prSet presAssocID="{2E323DAA-EC35-4CAF-BE8E-C86460C7BA0C}" presName="connTx" presStyleLbl="parChTrans1D4" presStyleIdx="1" presStyleCnt="20"/>
      <dgm:spPr/>
      <dgm:t>
        <a:bodyPr/>
        <a:lstStyle/>
        <a:p>
          <a:endParaRPr lang="zh-CN" altLang="en-US"/>
        </a:p>
      </dgm:t>
    </dgm:pt>
    <dgm:pt modelId="{0E7087D0-4D70-410B-A819-92F587DDDC0C}" type="pres">
      <dgm:prSet presAssocID="{87D4293F-91F1-4A07-8E26-4F537158FF5E}" presName="root2" presStyleCnt="0"/>
      <dgm:spPr/>
    </dgm:pt>
    <dgm:pt modelId="{ECDBD4B5-450A-48AC-9BA8-EC43F107CA56}" type="pres">
      <dgm:prSet presAssocID="{87D4293F-91F1-4A07-8E26-4F537158FF5E}" presName="LevelTwoTextNode" presStyleLbl="node4" presStyleIdx="1" presStyleCnt="20" custScaleX="676008" custScaleY="703520" custLinFactX="300000" custLinFactNeighborX="371164" custLinFactNeighborY="38679">
        <dgm:presLayoutVars>
          <dgm:chPref val="3"/>
        </dgm:presLayoutVars>
      </dgm:prSet>
      <dgm:spPr>
        <a:xfrm>
          <a:off x="6577977" y="627360"/>
          <a:ext cx="1555500" cy="493538"/>
        </a:xfrm>
        <a:prstGeom prst="rect">
          <a:avLst/>
        </a:prstGeom>
      </dgm:spPr>
      <dgm:t>
        <a:bodyPr/>
        <a:lstStyle/>
        <a:p>
          <a:endParaRPr lang="zh-CN" altLang="en-US"/>
        </a:p>
      </dgm:t>
    </dgm:pt>
    <dgm:pt modelId="{33219617-F2B8-4308-900E-6CDD4A720E18}" type="pres">
      <dgm:prSet presAssocID="{87D4293F-91F1-4A07-8E26-4F537158FF5E}" presName="level3hierChild" presStyleCnt="0"/>
      <dgm:spPr/>
    </dgm:pt>
    <dgm:pt modelId="{689CF90A-B38F-438F-A346-6AC109DAF3E7}" type="pres">
      <dgm:prSet presAssocID="{CCEC7744-5560-4BBB-A6C8-01B2C59B0068}" presName="conn2-1" presStyleLbl="parChTrans1D4" presStyleIdx="2" presStyleCnt="20"/>
      <dgm:spPr/>
      <dgm:t>
        <a:bodyPr/>
        <a:lstStyle/>
        <a:p>
          <a:endParaRPr lang="zh-CN" altLang="en-US"/>
        </a:p>
      </dgm:t>
    </dgm:pt>
    <dgm:pt modelId="{0C5EBA3D-7A7F-456B-8AC0-0F8E354233F1}" type="pres">
      <dgm:prSet presAssocID="{CCEC7744-5560-4BBB-A6C8-01B2C59B0068}" presName="connTx" presStyleLbl="parChTrans1D4" presStyleIdx="2" presStyleCnt="20"/>
      <dgm:spPr/>
      <dgm:t>
        <a:bodyPr/>
        <a:lstStyle/>
        <a:p>
          <a:endParaRPr lang="zh-CN" altLang="en-US"/>
        </a:p>
      </dgm:t>
    </dgm:pt>
    <dgm:pt modelId="{BF1CBB05-5C58-4EB2-89AF-156167BE3151}" type="pres">
      <dgm:prSet presAssocID="{CC560D05-630B-4E46-A9B0-87FBAD8F38B9}" presName="root2" presStyleCnt="0"/>
      <dgm:spPr/>
    </dgm:pt>
    <dgm:pt modelId="{82B68759-9877-4CCB-BE6B-764E6D702A3B}" type="pres">
      <dgm:prSet presAssocID="{CC560D05-630B-4E46-A9B0-87FBAD8F38B9}" presName="LevelTwoTextNode" presStyleLbl="node4" presStyleIdx="2" presStyleCnt="20" custScaleX="639864" custScaleY="354731" custLinFactX="439527" custLinFactNeighborX="500000" custLinFactNeighborY="-23162">
        <dgm:presLayoutVars>
          <dgm:chPref val="3"/>
        </dgm:presLayoutVars>
      </dgm:prSet>
      <dgm:spPr/>
      <dgm:t>
        <a:bodyPr/>
        <a:lstStyle/>
        <a:p>
          <a:endParaRPr lang="zh-CN" altLang="en-US"/>
        </a:p>
      </dgm:t>
    </dgm:pt>
    <dgm:pt modelId="{3D6A549D-1349-4D93-8FE8-1205FB295730}" type="pres">
      <dgm:prSet presAssocID="{CC560D05-630B-4E46-A9B0-87FBAD8F38B9}" presName="level3hierChild" presStyleCnt="0"/>
      <dgm:spPr/>
    </dgm:pt>
    <dgm:pt modelId="{9E892B5D-0E6F-4386-8BA8-6D2CA7EEB0DE}" type="pres">
      <dgm:prSet presAssocID="{479AF8A4-F461-400E-9475-73BBA1401147}" presName="conn2-1" presStyleLbl="parChTrans1D4" presStyleIdx="3" presStyleCnt="20"/>
      <dgm:spPr/>
      <dgm:t>
        <a:bodyPr/>
        <a:lstStyle/>
        <a:p>
          <a:endParaRPr lang="zh-CN" altLang="en-US"/>
        </a:p>
      </dgm:t>
    </dgm:pt>
    <dgm:pt modelId="{882E93CE-8858-4403-83E0-C762F290D5AF}" type="pres">
      <dgm:prSet presAssocID="{479AF8A4-F461-400E-9475-73BBA1401147}" presName="connTx" presStyleLbl="parChTrans1D4" presStyleIdx="3" presStyleCnt="20"/>
      <dgm:spPr/>
      <dgm:t>
        <a:bodyPr/>
        <a:lstStyle/>
        <a:p>
          <a:endParaRPr lang="zh-CN" altLang="en-US"/>
        </a:p>
      </dgm:t>
    </dgm:pt>
    <dgm:pt modelId="{47B9F656-787E-4AD5-9CEB-EE077A46163D}" type="pres">
      <dgm:prSet presAssocID="{92686C40-98C0-4A72-B678-B45F4393F6C4}" presName="root2" presStyleCnt="0"/>
      <dgm:spPr/>
    </dgm:pt>
    <dgm:pt modelId="{2D44C4E5-4503-46F1-85A3-F4FD145B1E97}" type="pres">
      <dgm:prSet presAssocID="{92686C40-98C0-4A72-B678-B45F4393F6C4}" presName="LevelTwoTextNode" presStyleLbl="node4" presStyleIdx="3" presStyleCnt="20" custScaleX="639864" custScaleY="329117" custLinFactX="439527" custLinFactNeighborX="500000" custLinFactNeighborY="48938">
        <dgm:presLayoutVars>
          <dgm:chPref val="3"/>
        </dgm:presLayoutVars>
      </dgm:prSet>
      <dgm:spPr/>
      <dgm:t>
        <a:bodyPr/>
        <a:lstStyle/>
        <a:p>
          <a:endParaRPr lang="zh-CN" altLang="en-US"/>
        </a:p>
      </dgm:t>
    </dgm:pt>
    <dgm:pt modelId="{DB177637-1219-475B-9132-CC39222195D0}" type="pres">
      <dgm:prSet presAssocID="{92686C40-98C0-4A72-B678-B45F4393F6C4}" presName="level3hierChild" presStyleCnt="0"/>
      <dgm:spPr/>
    </dgm:pt>
    <dgm:pt modelId="{652C7B97-8946-4BEF-BD5F-62CD87DF8255}" type="pres">
      <dgm:prSet presAssocID="{56D4C3D7-CEA9-4163-9CD9-C3536D34037D}" presName="conn2-1" presStyleLbl="parChTrans1D4" presStyleIdx="4" presStyleCnt="20"/>
      <dgm:spPr/>
      <dgm:t>
        <a:bodyPr/>
        <a:lstStyle/>
        <a:p>
          <a:endParaRPr lang="zh-CN" altLang="en-US"/>
        </a:p>
      </dgm:t>
    </dgm:pt>
    <dgm:pt modelId="{D2575819-AA13-414A-9123-0A7272EA93F5}" type="pres">
      <dgm:prSet presAssocID="{56D4C3D7-CEA9-4163-9CD9-C3536D34037D}" presName="connTx" presStyleLbl="parChTrans1D4" presStyleIdx="4" presStyleCnt="20"/>
      <dgm:spPr/>
      <dgm:t>
        <a:bodyPr/>
        <a:lstStyle/>
        <a:p>
          <a:endParaRPr lang="zh-CN" altLang="en-US"/>
        </a:p>
      </dgm:t>
    </dgm:pt>
    <dgm:pt modelId="{80F747F0-E0C0-43C6-B901-67A770269B4A}" type="pres">
      <dgm:prSet presAssocID="{50762108-F87D-4C70-9C4B-F822782DA1C7}" presName="root2" presStyleCnt="0"/>
      <dgm:spPr/>
    </dgm:pt>
    <dgm:pt modelId="{27C21ABB-63B0-4994-94D3-092C4BED83F0}" type="pres">
      <dgm:prSet presAssocID="{50762108-F87D-4C70-9C4B-F822782DA1C7}" presName="LevelTwoTextNode" presStyleLbl="node4" presStyleIdx="4" presStyleCnt="20" custScaleX="639864" custScaleY="351822" custLinFactX="439527" custLinFactY="50004" custLinFactNeighborX="500000" custLinFactNeighborY="100000">
        <dgm:presLayoutVars>
          <dgm:chPref val="3"/>
        </dgm:presLayoutVars>
      </dgm:prSet>
      <dgm:spPr/>
      <dgm:t>
        <a:bodyPr/>
        <a:lstStyle/>
        <a:p>
          <a:endParaRPr lang="zh-CN" altLang="en-US"/>
        </a:p>
      </dgm:t>
    </dgm:pt>
    <dgm:pt modelId="{565E344C-769A-4128-9F9C-0583BD876C75}" type="pres">
      <dgm:prSet presAssocID="{50762108-F87D-4C70-9C4B-F822782DA1C7}" presName="level3hierChild" presStyleCnt="0"/>
      <dgm:spPr/>
    </dgm:pt>
    <dgm:pt modelId="{68C0BD21-41B8-4A2C-A4A0-86E2BD28E6F7}" type="pres">
      <dgm:prSet presAssocID="{327D87E9-F937-4392-9F79-48F62B205157}" presName="conn2-1" presStyleLbl="parChTrans1D3" presStyleIdx="2" presStyleCnt="7"/>
      <dgm:spPr/>
      <dgm:t>
        <a:bodyPr/>
        <a:lstStyle/>
        <a:p>
          <a:endParaRPr lang="zh-CN" altLang="en-US"/>
        </a:p>
      </dgm:t>
    </dgm:pt>
    <dgm:pt modelId="{ECCC05F6-6E31-4181-A9BB-02030F2DDB08}" type="pres">
      <dgm:prSet presAssocID="{327D87E9-F937-4392-9F79-48F62B205157}" presName="connTx" presStyleLbl="parChTrans1D3" presStyleIdx="2" presStyleCnt="7"/>
      <dgm:spPr/>
      <dgm:t>
        <a:bodyPr/>
        <a:lstStyle/>
        <a:p>
          <a:endParaRPr lang="zh-CN" altLang="en-US"/>
        </a:p>
      </dgm:t>
    </dgm:pt>
    <dgm:pt modelId="{6910BBCC-8760-4537-A5FE-9FE34EB102AD}" type="pres">
      <dgm:prSet presAssocID="{2E96E30F-8F03-4361-9D57-F50A24E77979}" presName="root2" presStyleCnt="0"/>
      <dgm:spPr/>
    </dgm:pt>
    <dgm:pt modelId="{C121BA13-B601-407E-B28A-3E73E4FFF680}" type="pres">
      <dgm:prSet presAssocID="{2E96E30F-8F03-4361-9D57-F50A24E77979}" presName="LevelTwoTextNode" presStyleLbl="node3" presStyleIdx="2" presStyleCnt="7" custScaleX="593854" custScaleY="600472" custLinFactX="92984" custLinFactNeighborX="100000" custLinFactNeighborY="56673">
        <dgm:presLayoutVars>
          <dgm:chPref val="3"/>
        </dgm:presLayoutVars>
      </dgm:prSet>
      <dgm:spPr/>
      <dgm:t>
        <a:bodyPr/>
        <a:lstStyle/>
        <a:p>
          <a:endParaRPr lang="zh-CN" altLang="en-US"/>
        </a:p>
      </dgm:t>
    </dgm:pt>
    <dgm:pt modelId="{F3ABEDED-E287-47B5-908B-E3FF3F988C08}" type="pres">
      <dgm:prSet presAssocID="{2E96E30F-8F03-4361-9D57-F50A24E77979}" presName="level3hierChild" presStyleCnt="0"/>
      <dgm:spPr/>
    </dgm:pt>
    <dgm:pt modelId="{13CEEB0D-E0A0-4D0A-869A-97DD8C3D0191}" type="pres">
      <dgm:prSet presAssocID="{7BC4E29F-5EC0-42C9-9051-2CFF3DD5238F}" presName="conn2-1" presStyleLbl="parChTrans1D4" presStyleIdx="5" presStyleCnt="20"/>
      <dgm:spPr/>
    </dgm:pt>
    <dgm:pt modelId="{EF2D23F5-4BA3-4AB9-AB78-6E64E636D6B0}" type="pres">
      <dgm:prSet presAssocID="{7BC4E29F-5EC0-42C9-9051-2CFF3DD5238F}" presName="connTx" presStyleLbl="parChTrans1D4" presStyleIdx="5" presStyleCnt="20"/>
      <dgm:spPr/>
    </dgm:pt>
    <dgm:pt modelId="{D3A563A7-D1F3-479A-8034-4042D488821E}" type="pres">
      <dgm:prSet presAssocID="{61ADC12A-15FD-4ACC-8AB7-57DA83EE995C}" presName="root2" presStyleCnt="0"/>
      <dgm:spPr/>
    </dgm:pt>
    <dgm:pt modelId="{EDB24575-A146-45B1-A251-70A929886EAA}" type="pres">
      <dgm:prSet presAssocID="{61ADC12A-15FD-4ACC-8AB7-57DA83EE995C}" presName="LevelTwoTextNode" presStyleLbl="node4" presStyleIdx="5" presStyleCnt="20" custScaleX="607538" custScaleY="552494" custLinFactX="137993" custLinFactY="46689" custLinFactNeighborX="200000" custLinFactNeighborY="100000">
        <dgm:presLayoutVars>
          <dgm:chPref val="3"/>
        </dgm:presLayoutVars>
      </dgm:prSet>
      <dgm:spPr/>
      <dgm:t>
        <a:bodyPr/>
        <a:lstStyle/>
        <a:p>
          <a:endParaRPr lang="zh-CN" altLang="en-US"/>
        </a:p>
      </dgm:t>
    </dgm:pt>
    <dgm:pt modelId="{193F1FA4-3A30-4149-9566-E6C006E748A3}" type="pres">
      <dgm:prSet presAssocID="{61ADC12A-15FD-4ACC-8AB7-57DA83EE995C}" presName="level3hierChild" presStyleCnt="0"/>
      <dgm:spPr/>
    </dgm:pt>
    <dgm:pt modelId="{32A9B72E-3C0D-4EAE-8C72-2AB1D0802DA0}" type="pres">
      <dgm:prSet presAssocID="{30A21529-2A44-49D9-912D-7AD9BFE8E8B8}" presName="conn2-1" presStyleLbl="parChTrans1D4" presStyleIdx="6" presStyleCnt="20"/>
      <dgm:spPr/>
      <dgm:t>
        <a:bodyPr/>
        <a:lstStyle/>
        <a:p>
          <a:endParaRPr lang="zh-CN" altLang="en-US"/>
        </a:p>
      </dgm:t>
    </dgm:pt>
    <dgm:pt modelId="{5101E54A-7B83-4457-93C4-F3A42D1AD7B4}" type="pres">
      <dgm:prSet presAssocID="{30A21529-2A44-49D9-912D-7AD9BFE8E8B8}" presName="connTx" presStyleLbl="parChTrans1D4" presStyleIdx="6" presStyleCnt="20"/>
      <dgm:spPr/>
      <dgm:t>
        <a:bodyPr/>
        <a:lstStyle/>
        <a:p>
          <a:endParaRPr lang="zh-CN" altLang="en-US"/>
        </a:p>
      </dgm:t>
    </dgm:pt>
    <dgm:pt modelId="{18ACFB73-3A05-47DF-81B5-D9ADF79DB281}" type="pres">
      <dgm:prSet presAssocID="{899378D4-2950-48DE-85DC-96F077B12D15}" presName="root2" presStyleCnt="0"/>
      <dgm:spPr/>
    </dgm:pt>
    <dgm:pt modelId="{D6A3481E-DD20-44F5-BBF6-14577792343F}" type="pres">
      <dgm:prSet presAssocID="{899378D4-2950-48DE-85DC-96F077B12D15}" presName="LevelTwoTextNode" presStyleLbl="node4" presStyleIdx="6" presStyleCnt="20" custScaleX="639864" custScaleY="449110" custLinFactX="200000" custLinFactY="190" custLinFactNeighborX="231621" custLinFactNeighborY="100000">
        <dgm:presLayoutVars>
          <dgm:chPref val="3"/>
        </dgm:presLayoutVars>
      </dgm:prSet>
      <dgm:spPr/>
      <dgm:t>
        <a:bodyPr/>
        <a:lstStyle/>
        <a:p>
          <a:endParaRPr lang="zh-CN" altLang="en-US"/>
        </a:p>
      </dgm:t>
    </dgm:pt>
    <dgm:pt modelId="{72B183F0-325D-4A15-BA3D-AB6061234225}" type="pres">
      <dgm:prSet presAssocID="{899378D4-2950-48DE-85DC-96F077B12D15}" presName="level3hierChild" presStyleCnt="0"/>
      <dgm:spPr/>
    </dgm:pt>
    <dgm:pt modelId="{214A96CB-3093-4CF7-B118-041C9978565B}" type="pres">
      <dgm:prSet presAssocID="{C19FEAE0-221D-451E-AA38-1293AA64F4D1}" presName="conn2-1" presStyleLbl="parChTrans1D4" presStyleIdx="7" presStyleCnt="20"/>
      <dgm:spPr/>
      <dgm:t>
        <a:bodyPr/>
        <a:lstStyle/>
        <a:p>
          <a:endParaRPr lang="zh-CN" altLang="en-US"/>
        </a:p>
      </dgm:t>
    </dgm:pt>
    <dgm:pt modelId="{61D2156B-B118-4534-90FB-1469EEB82103}" type="pres">
      <dgm:prSet presAssocID="{C19FEAE0-221D-451E-AA38-1293AA64F4D1}" presName="connTx" presStyleLbl="parChTrans1D4" presStyleIdx="7" presStyleCnt="20"/>
      <dgm:spPr/>
      <dgm:t>
        <a:bodyPr/>
        <a:lstStyle/>
        <a:p>
          <a:endParaRPr lang="zh-CN" altLang="en-US"/>
        </a:p>
      </dgm:t>
    </dgm:pt>
    <dgm:pt modelId="{6DA4BB33-B203-4E24-B1FF-02E154CBB723}" type="pres">
      <dgm:prSet presAssocID="{A3CF7135-F324-4DED-BE8A-1A2A92F68C07}" presName="root2" presStyleCnt="0"/>
      <dgm:spPr/>
    </dgm:pt>
    <dgm:pt modelId="{09D3AA46-5D8C-435E-89F7-31425DA2436F}" type="pres">
      <dgm:prSet presAssocID="{A3CF7135-F324-4DED-BE8A-1A2A92F68C07}" presName="LevelTwoTextNode" presStyleLbl="node4" presStyleIdx="7" presStyleCnt="20" custScaleX="639864" custScaleY="345256" custLinFactX="200000" custLinFactY="190" custLinFactNeighborX="231621" custLinFactNeighborY="100000">
        <dgm:presLayoutVars>
          <dgm:chPref val="3"/>
        </dgm:presLayoutVars>
      </dgm:prSet>
      <dgm:spPr/>
      <dgm:t>
        <a:bodyPr/>
        <a:lstStyle/>
        <a:p>
          <a:endParaRPr lang="zh-CN" altLang="en-US"/>
        </a:p>
      </dgm:t>
    </dgm:pt>
    <dgm:pt modelId="{0350271D-1A09-4FF7-9969-3044D2592CEE}" type="pres">
      <dgm:prSet presAssocID="{A3CF7135-F324-4DED-BE8A-1A2A92F68C07}" presName="level3hierChild" presStyleCnt="0"/>
      <dgm:spPr/>
    </dgm:pt>
    <dgm:pt modelId="{E3F5DAB9-920D-4C24-A3EE-9FEB3060470C}" type="pres">
      <dgm:prSet presAssocID="{E0FD0E71-3FDD-457A-AB21-B1D85A691F86}" presName="conn2-1" presStyleLbl="parChTrans1D4" presStyleIdx="8" presStyleCnt="20"/>
      <dgm:spPr/>
      <dgm:t>
        <a:bodyPr/>
        <a:lstStyle/>
        <a:p>
          <a:endParaRPr lang="zh-CN" altLang="en-US"/>
        </a:p>
      </dgm:t>
    </dgm:pt>
    <dgm:pt modelId="{9E223A41-E6CA-4D13-A017-B177768A0EF3}" type="pres">
      <dgm:prSet presAssocID="{E0FD0E71-3FDD-457A-AB21-B1D85A691F86}" presName="connTx" presStyleLbl="parChTrans1D4" presStyleIdx="8" presStyleCnt="20"/>
      <dgm:spPr/>
      <dgm:t>
        <a:bodyPr/>
        <a:lstStyle/>
        <a:p>
          <a:endParaRPr lang="zh-CN" altLang="en-US"/>
        </a:p>
      </dgm:t>
    </dgm:pt>
    <dgm:pt modelId="{09BBF82E-E606-46A1-BC48-79D65144C27E}" type="pres">
      <dgm:prSet presAssocID="{DC02DA16-75E5-4F44-B440-E9E2176056B0}" presName="root2" presStyleCnt="0"/>
      <dgm:spPr/>
    </dgm:pt>
    <dgm:pt modelId="{97EBF75D-2DD3-4EC7-9951-6C99AEECD75F}" type="pres">
      <dgm:prSet presAssocID="{DC02DA16-75E5-4F44-B440-E9E2176056B0}" presName="LevelTwoTextNode" presStyleLbl="node4" presStyleIdx="8" presStyleCnt="20" custScaleX="639864" custScaleY="359333" custLinFactX="200000" custLinFactY="190" custLinFactNeighborX="231621" custLinFactNeighborY="100000">
        <dgm:presLayoutVars>
          <dgm:chPref val="3"/>
        </dgm:presLayoutVars>
      </dgm:prSet>
      <dgm:spPr/>
      <dgm:t>
        <a:bodyPr/>
        <a:lstStyle/>
        <a:p>
          <a:endParaRPr lang="zh-CN" altLang="en-US"/>
        </a:p>
      </dgm:t>
    </dgm:pt>
    <dgm:pt modelId="{952EAADD-462E-418D-945A-21A03C02C464}" type="pres">
      <dgm:prSet presAssocID="{DC02DA16-75E5-4F44-B440-E9E2176056B0}" presName="level3hierChild" presStyleCnt="0"/>
      <dgm:spPr/>
    </dgm:pt>
    <dgm:pt modelId="{7F9F2E5C-B384-4A2D-ADC2-26E578F41B67}" type="pres">
      <dgm:prSet presAssocID="{13435DEB-29FF-480C-BF4E-738D436045B0}" presName="conn2-1" presStyleLbl="parChTrans1D4" presStyleIdx="9" presStyleCnt="20"/>
      <dgm:spPr/>
    </dgm:pt>
    <dgm:pt modelId="{36663D88-5B31-4090-AE22-7191A4FA128B}" type="pres">
      <dgm:prSet presAssocID="{13435DEB-29FF-480C-BF4E-738D436045B0}" presName="connTx" presStyleLbl="parChTrans1D4" presStyleIdx="9" presStyleCnt="20"/>
      <dgm:spPr/>
    </dgm:pt>
    <dgm:pt modelId="{A602B652-916A-48EB-8686-DAF121B8C8A4}" type="pres">
      <dgm:prSet presAssocID="{9D1BFA71-5307-4FB7-A0BA-8A8B1DBB8CF5}" presName="root2" presStyleCnt="0"/>
      <dgm:spPr/>
    </dgm:pt>
    <dgm:pt modelId="{B750C5E6-57D1-48FA-898D-4BF646242862}" type="pres">
      <dgm:prSet presAssocID="{9D1BFA71-5307-4FB7-A0BA-8A8B1DBB8CF5}" presName="LevelTwoTextNode" presStyleLbl="node4" presStyleIdx="9" presStyleCnt="20" custScaleX="890201" custScaleY="373495" custLinFactX="142276" custLinFactNeighborX="200000" custLinFactNeighborY="58871">
        <dgm:presLayoutVars>
          <dgm:chPref val="3"/>
        </dgm:presLayoutVars>
      </dgm:prSet>
      <dgm:spPr/>
      <dgm:t>
        <a:bodyPr/>
        <a:lstStyle/>
        <a:p>
          <a:endParaRPr lang="zh-CN" altLang="en-US"/>
        </a:p>
      </dgm:t>
    </dgm:pt>
    <dgm:pt modelId="{C626C293-1314-4BC6-862C-B017A9ED9D97}" type="pres">
      <dgm:prSet presAssocID="{9D1BFA71-5307-4FB7-A0BA-8A8B1DBB8CF5}" presName="level3hierChild" presStyleCnt="0"/>
      <dgm:spPr/>
    </dgm:pt>
    <dgm:pt modelId="{110E13B6-9B55-423E-B858-533D6D4FFA2F}" type="pres">
      <dgm:prSet presAssocID="{FA9868F2-41BD-4A69-BDCE-ED0E44E09531}" presName="conn2-1" presStyleLbl="parChTrans1D3" presStyleIdx="3" presStyleCnt="7"/>
      <dgm:spPr/>
      <dgm:t>
        <a:bodyPr/>
        <a:lstStyle/>
        <a:p>
          <a:endParaRPr lang="zh-CN" altLang="en-US"/>
        </a:p>
      </dgm:t>
    </dgm:pt>
    <dgm:pt modelId="{710A9843-28D9-46F7-8543-F80AA3FC6C2A}" type="pres">
      <dgm:prSet presAssocID="{FA9868F2-41BD-4A69-BDCE-ED0E44E09531}" presName="connTx" presStyleLbl="parChTrans1D3" presStyleIdx="3" presStyleCnt="7"/>
      <dgm:spPr/>
      <dgm:t>
        <a:bodyPr/>
        <a:lstStyle/>
        <a:p>
          <a:endParaRPr lang="zh-CN" altLang="en-US"/>
        </a:p>
      </dgm:t>
    </dgm:pt>
    <dgm:pt modelId="{B418DEAF-EFCA-4B56-950A-1FBFA72B572D}" type="pres">
      <dgm:prSet presAssocID="{47703315-02F7-4C50-9EBC-C548B02C1C58}" presName="root2" presStyleCnt="0"/>
      <dgm:spPr/>
    </dgm:pt>
    <dgm:pt modelId="{950D2DEA-0548-4E39-A0C2-039B548D8E3F}" type="pres">
      <dgm:prSet presAssocID="{47703315-02F7-4C50-9EBC-C548B02C1C58}" presName="LevelTwoTextNode" presStyleLbl="node3" presStyleIdx="3" presStyleCnt="7" custScaleX="593854" custScaleY="560989" custLinFactX="92984" custLinFactNeighborX="100000" custLinFactNeighborY="-910">
        <dgm:presLayoutVars>
          <dgm:chPref val="3"/>
        </dgm:presLayoutVars>
      </dgm:prSet>
      <dgm:spPr/>
      <dgm:t>
        <a:bodyPr/>
        <a:lstStyle/>
        <a:p>
          <a:endParaRPr lang="zh-CN" altLang="en-US"/>
        </a:p>
      </dgm:t>
    </dgm:pt>
    <dgm:pt modelId="{86B2BD3A-B91A-45E7-B456-DB439AAE3A35}" type="pres">
      <dgm:prSet presAssocID="{47703315-02F7-4C50-9EBC-C548B02C1C58}" presName="level3hierChild" presStyleCnt="0"/>
      <dgm:spPr/>
    </dgm:pt>
    <dgm:pt modelId="{58D6BFC3-4B92-4F2D-8C38-F436EF3CB4A8}" type="pres">
      <dgm:prSet presAssocID="{01479884-4955-4590-BEC3-A75544AE2636}" presName="conn2-1" presStyleLbl="parChTrans1D4" presStyleIdx="10" presStyleCnt="20"/>
      <dgm:spPr/>
      <dgm:t>
        <a:bodyPr/>
        <a:lstStyle/>
        <a:p>
          <a:endParaRPr lang="zh-CN" altLang="en-US"/>
        </a:p>
      </dgm:t>
    </dgm:pt>
    <dgm:pt modelId="{7CAADBCB-7921-4E2C-AC2E-9B1833725D84}" type="pres">
      <dgm:prSet presAssocID="{01479884-4955-4590-BEC3-A75544AE2636}" presName="connTx" presStyleLbl="parChTrans1D4" presStyleIdx="10" presStyleCnt="20"/>
      <dgm:spPr/>
      <dgm:t>
        <a:bodyPr/>
        <a:lstStyle/>
        <a:p>
          <a:endParaRPr lang="zh-CN" altLang="en-US"/>
        </a:p>
      </dgm:t>
    </dgm:pt>
    <dgm:pt modelId="{EACF8581-A923-4C66-958E-CF416B955BC9}" type="pres">
      <dgm:prSet presAssocID="{F8654FD3-52E3-44F8-B203-920C27B4A73B}" presName="root2" presStyleCnt="0"/>
      <dgm:spPr/>
    </dgm:pt>
    <dgm:pt modelId="{165955F0-AC33-417A-8CE4-DDA1CBAF2298}" type="pres">
      <dgm:prSet presAssocID="{F8654FD3-52E3-44F8-B203-920C27B4A73B}" presName="LevelTwoTextNode" presStyleLbl="node4" presStyleIdx="10" presStyleCnt="20" custScaleX="1003660" custScaleY="533703" custLinFactX="146095" custLinFactNeighborX="200000" custLinFactNeighborY="39248">
        <dgm:presLayoutVars>
          <dgm:chPref val="3"/>
        </dgm:presLayoutVars>
      </dgm:prSet>
      <dgm:spPr/>
      <dgm:t>
        <a:bodyPr/>
        <a:lstStyle/>
        <a:p>
          <a:endParaRPr lang="zh-CN" altLang="en-US"/>
        </a:p>
      </dgm:t>
    </dgm:pt>
    <dgm:pt modelId="{427404FF-4643-4705-8CCB-6D005993B33D}" type="pres">
      <dgm:prSet presAssocID="{F8654FD3-52E3-44F8-B203-920C27B4A73B}" presName="level3hierChild" presStyleCnt="0"/>
      <dgm:spPr/>
    </dgm:pt>
    <dgm:pt modelId="{5506B228-4186-43DB-BCDB-0BD6C4992DD4}" type="pres">
      <dgm:prSet presAssocID="{065056F1-9218-4B0B-A8B2-B616684420AD}" presName="conn2-1" presStyleLbl="parChTrans1D4" presStyleIdx="11" presStyleCnt="20"/>
      <dgm:spPr/>
      <dgm:t>
        <a:bodyPr/>
        <a:lstStyle/>
        <a:p>
          <a:endParaRPr lang="zh-CN" altLang="en-US"/>
        </a:p>
      </dgm:t>
    </dgm:pt>
    <dgm:pt modelId="{98C8700D-4E19-4272-9A0D-E734B97FF2E7}" type="pres">
      <dgm:prSet presAssocID="{065056F1-9218-4B0B-A8B2-B616684420AD}" presName="connTx" presStyleLbl="parChTrans1D4" presStyleIdx="11" presStyleCnt="20"/>
      <dgm:spPr/>
      <dgm:t>
        <a:bodyPr/>
        <a:lstStyle/>
        <a:p>
          <a:endParaRPr lang="zh-CN" altLang="en-US"/>
        </a:p>
      </dgm:t>
    </dgm:pt>
    <dgm:pt modelId="{B3A28536-7EA1-44AE-A046-C373B8B65FE8}" type="pres">
      <dgm:prSet presAssocID="{5EF083BE-D44E-4B98-AA51-866B7DEF6C7C}" presName="root2" presStyleCnt="0"/>
      <dgm:spPr/>
    </dgm:pt>
    <dgm:pt modelId="{B60EBBF8-C953-4507-8FF7-381D3D8345FC}" type="pres">
      <dgm:prSet presAssocID="{5EF083BE-D44E-4B98-AA51-866B7DEF6C7C}" presName="LevelTwoTextNode" presStyleLbl="node4" presStyleIdx="11" presStyleCnt="20" custScaleX="869609" custScaleY="357917" custLinFactX="146095" custLinFactNeighborX="200000" custLinFactNeighborY="39248">
        <dgm:presLayoutVars>
          <dgm:chPref val="3"/>
        </dgm:presLayoutVars>
      </dgm:prSet>
      <dgm:spPr/>
      <dgm:t>
        <a:bodyPr/>
        <a:lstStyle/>
        <a:p>
          <a:endParaRPr lang="zh-CN" altLang="en-US"/>
        </a:p>
      </dgm:t>
    </dgm:pt>
    <dgm:pt modelId="{55B57D87-64EF-401E-A6F7-ED0B30B0B4E4}" type="pres">
      <dgm:prSet presAssocID="{5EF083BE-D44E-4B98-AA51-866B7DEF6C7C}" presName="level3hierChild" presStyleCnt="0"/>
      <dgm:spPr/>
    </dgm:pt>
    <dgm:pt modelId="{AD9E8D76-63D5-4D66-AD3A-4502234E3EF2}" type="pres">
      <dgm:prSet presAssocID="{A9603423-AC72-45B5-83DF-B0D9FA0238A0}" presName="conn2-1" presStyleLbl="parChTrans1D4" presStyleIdx="12" presStyleCnt="20"/>
      <dgm:spPr/>
      <dgm:t>
        <a:bodyPr/>
        <a:lstStyle/>
        <a:p>
          <a:endParaRPr lang="zh-CN" altLang="en-US"/>
        </a:p>
      </dgm:t>
    </dgm:pt>
    <dgm:pt modelId="{CDCCDACF-668E-4AA2-86BD-F7B1F7EFEF42}" type="pres">
      <dgm:prSet presAssocID="{A9603423-AC72-45B5-83DF-B0D9FA0238A0}" presName="connTx" presStyleLbl="parChTrans1D4" presStyleIdx="12" presStyleCnt="20"/>
      <dgm:spPr/>
      <dgm:t>
        <a:bodyPr/>
        <a:lstStyle/>
        <a:p>
          <a:endParaRPr lang="zh-CN" altLang="en-US"/>
        </a:p>
      </dgm:t>
    </dgm:pt>
    <dgm:pt modelId="{734C8FA9-7FE7-47AD-90DF-21070E526016}" type="pres">
      <dgm:prSet presAssocID="{6E31C0A1-22DC-44A1-A62C-A97D719391D0}" presName="root2" presStyleCnt="0"/>
      <dgm:spPr/>
    </dgm:pt>
    <dgm:pt modelId="{4B345DD2-BF28-4DEA-88E4-BA631C502EEA}" type="pres">
      <dgm:prSet presAssocID="{6E31C0A1-22DC-44A1-A62C-A97D719391D0}" presName="LevelTwoTextNode" presStyleLbl="node4" presStyleIdx="12" presStyleCnt="20" custScaleX="921833" custScaleY="625760" custLinFactX="146095" custLinFactNeighborX="200000" custLinFactNeighborY="39248">
        <dgm:presLayoutVars>
          <dgm:chPref val="3"/>
        </dgm:presLayoutVars>
      </dgm:prSet>
      <dgm:spPr/>
      <dgm:t>
        <a:bodyPr/>
        <a:lstStyle/>
        <a:p>
          <a:endParaRPr lang="zh-CN" altLang="en-US"/>
        </a:p>
      </dgm:t>
    </dgm:pt>
    <dgm:pt modelId="{0B1E992F-5937-4960-A0AF-479454A9DC22}" type="pres">
      <dgm:prSet presAssocID="{6E31C0A1-22DC-44A1-A62C-A97D719391D0}" presName="level3hierChild" presStyleCnt="0"/>
      <dgm:spPr/>
    </dgm:pt>
    <dgm:pt modelId="{CC004B50-18EB-435D-9849-53451D00528B}" type="pres">
      <dgm:prSet presAssocID="{44C7D80E-1F0B-43CB-B76F-B357A2D5E0E3}" presName="conn2-1" presStyleLbl="parChTrans1D3" presStyleIdx="4" presStyleCnt="7"/>
      <dgm:spPr/>
      <dgm:t>
        <a:bodyPr/>
        <a:lstStyle/>
        <a:p>
          <a:endParaRPr lang="zh-CN" altLang="en-US"/>
        </a:p>
      </dgm:t>
    </dgm:pt>
    <dgm:pt modelId="{C4C4194D-C1DE-4191-B55D-DC452F147666}" type="pres">
      <dgm:prSet presAssocID="{44C7D80E-1F0B-43CB-B76F-B357A2D5E0E3}" presName="connTx" presStyleLbl="parChTrans1D3" presStyleIdx="4" presStyleCnt="7"/>
      <dgm:spPr/>
      <dgm:t>
        <a:bodyPr/>
        <a:lstStyle/>
        <a:p>
          <a:endParaRPr lang="zh-CN" altLang="en-US"/>
        </a:p>
      </dgm:t>
    </dgm:pt>
    <dgm:pt modelId="{9FEBE428-EA07-4059-92A9-54CF3AFDB9CF}" type="pres">
      <dgm:prSet presAssocID="{C7F300AC-C738-410A-9F55-E15BB6F89F18}" presName="root2" presStyleCnt="0"/>
      <dgm:spPr/>
    </dgm:pt>
    <dgm:pt modelId="{E1E85608-5BD7-4639-8B11-1724F92F0C63}" type="pres">
      <dgm:prSet presAssocID="{C7F300AC-C738-410A-9F55-E15BB6F89F18}" presName="LevelTwoTextNode" presStyleLbl="node3" presStyleIdx="4" presStyleCnt="7" custScaleX="593854" custScaleY="555314" custLinFactX="86406" custLinFactY="29481" custLinFactNeighborX="100000" custLinFactNeighborY="100000">
        <dgm:presLayoutVars>
          <dgm:chPref val="3"/>
        </dgm:presLayoutVars>
      </dgm:prSet>
      <dgm:spPr/>
      <dgm:t>
        <a:bodyPr/>
        <a:lstStyle/>
        <a:p>
          <a:endParaRPr lang="zh-CN" altLang="en-US"/>
        </a:p>
      </dgm:t>
    </dgm:pt>
    <dgm:pt modelId="{FD2E24B4-4451-4F97-AFD2-6889F47A40E7}" type="pres">
      <dgm:prSet presAssocID="{C7F300AC-C738-410A-9F55-E15BB6F89F18}" presName="level3hierChild" presStyleCnt="0"/>
      <dgm:spPr/>
    </dgm:pt>
    <dgm:pt modelId="{E2ACC794-B3D0-4E8B-B4C0-AE92A398854A}" type="pres">
      <dgm:prSet presAssocID="{89DA9257-0925-4866-8065-B23C143AB3CB}" presName="conn2-1" presStyleLbl="parChTrans1D4" presStyleIdx="13" presStyleCnt="20"/>
      <dgm:spPr/>
      <dgm:t>
        <a:bodyPr/>
        <a:lstStyle/>
        <a:p>
          <a:endParaRPr lang="zh-CN" altLang="en-US"/>
        </a:p>
      </dgm:t>
    </dgm:pt>
    <dgm:pt modelId="{FEF6F29A-B7CD-468A-B484-5629CBAE3685}" type="pres">
      <dgm:prSet presAssocID="{89DA9257-0925-4866-8065-B23C143AB3CB}" presName="connTx" presStyleLbl="parChTrans1D4" presStyleIdx="13" presStyleCnt="20"/>
      <dgm:spPr/>
      <dgm:t>
        <a:bodyPr/>
        <a:lstStyle/>
        <a:p>
          <a:endParaRPr lang="zh-CN" altLang="en-US"/>
        </a:p>
      </dgm:t>
    </dgm:pt>
    <dgm:pt modelId="{511FD354-85E4-4AB3-AF98-9D068BC0F7A6}" type="pres">
      <dgm:prSet presAssocID="{7FDEC34B-4773-41E2-994C-975430F1DCE7}" presName="root2" presStyleCnt="0"/>
      <dgm:spPr/>
    </dgm:pt>
    <dgm:pt modelId="{F5324E13-439E-4511-A71C-1595DE8A8E95}" type="pres">
      <dgm:prSet presAssocID="{7FDEC34B-4773-41E2-994C-975430F1DCE7}" presName="LevelTwoTextNode" presStyleLbl="node4" presStyleIdx="13" presStyleCnt="20" custScaleX="893898" custScaleY="624976" custLinFactX="146095" custLinFactNeighborX="200000">
        <dgm:presLayoutVars>
          <dgm:chPref val="3"/>
        </dgm:presLayoutVars>
      </dgm:prSet>
      <dgm:spPr/>
      <dgm:t>
        <a:bodyPr/>
        <a:lstStyle/>
        <a:p>
          <a:endParaRPr lang="zh-CN" altLang="en-US"/>
        </a:p>
      </dgm:t>
    </dgm:pt>
    <dgm:pt modelId="{6985909F-74C9-43C7-BEDB-B3986C988382}" type="pres">
      <dgm:prSet presAssocID="{7FDEC34B-4773-41E2-994C-975430F1DCE7}" presName="level3hierChild" presStyleCnt="0"/>
      <dgm:spPr/>
    </dgm:pt>
    <dgm:pt modelId="{4F806BF6-83B4-4DBF-90F5-02ECAD61B092}" type="pres">
      <dgm:prSet presAssocID="{BC97FF0B-B2B0-486F-8BB1-98C2DA32A18F}" presName="conn2-1" presStyleLbl="parChTrans1D4" presStyleIdx="14" presStyleCnt="20"/>
      <dgm:spPr/>
      <dgm:t>
        <a:bodyPr/>
        <a:lstStyle/>
        <a:p>
          <a:endParaRPr lang="zh-CN" altLang="en-US"/>
        </a:p>
      </dgm:t>
    </dgm:pt>
    <dgm:pt modelId="{B524ADD2-4686-4D80-8F33-4FF7BF925FD1}" type="pres">
      <dgm:prSet presAssocID="{BC97FF0B-B2B0-486F-8BB1-98C2DA32A18F}" presName="connTx" presStyleLbl="parChTrans1D4" presStyleIdx="14" presStyleCnt="20"/>
      <dgm:spPr/>
      <dgm:t>
        <a:bodyPr/>
        <a:lstStyle/>
        <a:p>
          <a:endParaRPr lang="zh-CN" altLang="en-US"/>
        </a:p>
      </dgm:t>
    </dgm:pt>
    <dgm:pt modelId="{A7855370-2E03-4338-A9D8-5F83EEDB0F6D}" type="pres">
      <dgm:prSet presAssocID="{834081E0-B0A6-45BA-8F40-70514A7F6223}" presName="root2" presStyleCnt="0"/>
      <dgm:spPr/>
    </dgm:pt>
    <dgm:pt modelId="{5AC4FEC0-9C5E-4A8F-A719-9AED4148CDD5}" type="pres">
      <dgm:prSet presAssocID="{834081E0-B0A6-45BA-8F40-70514A7F6223}" presName="LevelTwoTextNode" presStyleLbl="node4" presStyleIdx="14" presStyleCnt="20" custScaleX="840391" custScaleY="542026" custLinFactX="146095" custLinFactNeighborX="200000">
        <dgm:presLayoutVars>
          <dgm:chPref val="3"/>
        </dgm:presLayoutVars>
      </dgm:prSet>
      <dgm:spPr/>
      <dgm:t>
        <a:bodyPr/>
        <a:lstStyle/>
        <a:p>
          <a:endParaRPr lang="zh-CN" altLang="en-US"/>
        </a:p>
      </dgm:t>
    </dgm:pt>
    <dgm:pt modelId="{A20CC221-5904-406C-8DA7-80A6139AEBEF}" type="pres">
      <dgm:prSet presAssocID="{834081E0-B0A6-45BA-8F40-70514A7F6223}" presName="level3hierChild" presStyleCnt="0"/>
      <dgm:spPr/>
    </dgm:pt>
    <dgm:pt modelId="{7054E253-B615-45A5-859F-7977808C99F1}" type="pres">
      <dgm:prSet presAssocID="{7710924E-00D9-45B2-A32E-810945A0FC9C}" presName="conn2-1" presStyleLbl="parChTrans1D2" presStyleIdx="1" presStyleCnt="2"/>
      <dgm:spPr/>
      <dgm:t>
        <a:bodyPr/>
        <a:lstStyle/>
        <a:p>
          <a:endParaRPr lang="zh-CN" altLang="en-US"/>
        </a:p>
      </dgm:t>
    </dgm:pt>
    <dgm:pt modelId="{E8FA9B2B-6233-4CD7-96EF-E16B1C1E2681}" type="pres">
      <dgm:prSet presAssocID="{7710924E-00D9-45B2-A32E-810945A0FC9C}" presName="connTx" presStyleLbl="parChTrans1D2" presStyleIdx="1" presStyleCnt="2"/>
      <dgm:spPr/>
      <dgm:t>
        <a:bodyPr/>
        <a:lstStyle/>
        <a:p>
          <a:endParaRPr lang="zh-CN" altLang="en-US"/>
        </a:p>
      </dgm:t>
    </dgm:pt>
    <dgm:pt modelId="{C5E46A41-E123-4C44-A1E4-211C738A3FDA}" type="pres">
      <dgm:prSet presAssocID="{B458C565-2A93-4683-AD2F-C19C5A3E8CD5}" presName="root2" presStyleCnt="0"/>
      <dgm:spPr/>
    </dgm:pt>
    <dgm:pt modelId="{D891C231-BC7F-4273-9ADF-D9ACAE4F0EB4}" type="pres">
      <dgm:prSet presAssocID="{B458C565-2A93-4683-AD2F-C19C5A3E8CD5}" presName="LevelTwoTextNode" presStyleLbl="node2" presStyleIdx="1" presStyleCnt="2" custScaleX="497805" custScaleY="590367" custLinFactNeighborX="-65769" custLinFactNeighborY="-10786">
        <dgm:presLayoutVars>
          <dgm:chPref val="3"/>
        </dgm:presLayoutVars>
      </dgm:prSet>
      <dgm:spPr/>
      <dgm:t>
        <a:bodyPr/>
        <a:lstStyle/>
        <a:p>
          <a:endParaRPr lang="zh-CN" altLang="en-US"/>
        </a:p>
      </dgm:t>
    </dgm:pt>
    <dgm:pt modelId="{3CC042FC-BB5A-4D3E-A8D6-AF165C95E729}" type="pres">
      <dgm:prSet presAssocID="{B458C565-2A93-4683-AD2F-C19C5A3E8CD5}" presName="level3hierChild" presStyleCnt="0"/>
      <dgm:spPr/>
    </dgm:pt>
    <dgm:pt modelId="{72A448F7-BB5E-4B90-8767-D7F3F3CE7DDC}" type="pres">
      <dgm:prSet presAssocID="{36081DE5-580F-44BA-8A2F-3FEBE8FAA3C4}" presName="conn2-1" presStyleLbl="parChTrans1D3" presStyleIdx="5" presStyleCnt="7"/>
      <dgm:spPr/>
      <dgm:t>
        <a:bodyPr/>
        <a:lstStyle/>
        <a:p>
          <a:endParaRPr lang="zh-CN" altLang="en-US"/>
        </a:p>
      </dgm:t>
    </dgm:pt>
    <dgm:pt modelId="{A96784E7-044C-4DB3-9DC7-3C087F6C2514}" type="pres">
      <dgm:prSet presAssocID="{36081DE5-580F-44BA-8A2F-3FEBE8FAA3C4}" presName="connTx" presStyleLbl="parChTrans1D3" presStyleIdx="5" presStyleCnt="7"/>
      <dgm:spPr/>
      <dgm:t>
        <a:bodyPr/>
        <a:lstStyle/>
        <a:p>
          <a:endParaRPr lang="zh-CN" altLang="en-US"/>
        </a:p>
      </dgm:t>
    </dgm:pt>
    <dgm:pt modelId="{1A066E32-ABBF-4044-8E97-58DBC5FF7364}" type="pres">
      <dgm:prSet presAssocID="{3BC7AB47-E218-497B-B590-9091FAE58C9D}" presName="root2" presStyleCnt="0"/>
      <dgm:spPr/>
    </dgm:pt>
    <dgm:pt modelId="{51E87986-BB8D-42A8-BC7D-04F822431029}" type="pres">
      <dgm:prSet presAssocID="{3BC7AB47-E218-497B-B590-9091FAE58C9D}" presName="LevelTwoTextNode" presStyleLbl="node3" presStyleIdx="5" presStyleCnt="7" custScaleX="709438" custScaleY="535622" custLinFactX="92339" custLinFactY="35731" custLinFactNeighborX="100000" custLinFactNeighborY="100000">
        <dgm:presLayoutVars>
          <dgm:chPref val="3"/>
        </dgm:presLayoutVars>
      </dgm:prSet>
      <dgm:spPr>
        <a:prstGeom prst="rect">
          <a:avLst/>
        </a:prstGeom>
      </dgm:spPr>
      <dgm:t>
        <a:bodyPr/>
        <a:lstStyle/>
        <a:p>
          <a:endParaRPr lang="zh-CN" altLang="en-US"/>
        </a:p>
      </dgm:t>
    </dgm:pt>
    <dgm:pt modelId="{3D1C5167-2DEA-4527-8A27-F868A08C85FB}" type="pres">
      <dgm:prSet presAssocID="{3BC7AB47-E218-497B-B590-9091FAE58C9D}" presName="level3hierChild" presStyleCnt="0"/>
      <dgm:spPr/>
    </dgm:pt>
    <dgm:pt modelId="{F8154978-3658-4544-9458-F934234EBADC}" type="pres">
      <dgm:prSet presAssocID="{0ED1C0A2-F1F9-47A8-BC55-5357B41C9996}" presName="conn2-1" presStyleLbl="parChTrans1D4" presStyleIdx="15" presStyleCnt="20"/>
      <dgm:spPr/>
      <dgm:t>
        <a:bodyPr/>
        <a:lstStyle/>
        <a:p>
          <a:endParaRPr lang="zh-CN" altLang="en-US"/>
        </a:p>
      </dgm:t>
    </dgm:pt>
    <dgm:pt modelId="{F3EE649C-DBCD-499F-9F0A-A0F7DD40D8AA}" type="pres">
      <dgm:prSet presAssocID="{0ED1C0A2-F1F9-47A8-BC55-5357B41C9996}" presName="connTx" presStyleLbl="parChTrans1D4" presStyleIdx="15" presStyleCnt="20"/>
      <dgm:spPr/>
      <dgm:t>
        <a:bodyPr/>
        <a:lstStyle/>
        <a:p>
          <a:endParaRPr lang="zh-CN" altLang="en-US"/>
        </a:p>
      </dgm:t>
    </dgm:pt>
    <dgm:pt modelId="{01A27D36-D94E-4210-A858-FE8665933390}" type="pres">
      <dgm:prSet presAssocID="{5FE5CA18-BC04-463D-9C40-510C2ACE2EA2}" presName="root2" presStyleCnt="0"/>
      <dgm:spPr/>
    </dgm:pt>
    <dgm:pt modelId="{65274FAC-FD1D-42D0-BDC8-8FCAFDF8EBEF}" type="pres">
      <dgm:prSet presAssocID="{5FE5CA18-BC04-463D-9C40-510C2ACE2EA2}" presName="LevelTwoTextNode" presStyleLbl="node4" presStyleIdx="15" presStyleCnt="20" custScaleX="823405" custScaleY="592744" custLinFactX="500000" custLinFactNeighborX="594059" custLinFactNeighborY="-75352">
        <dgm:presLayoutVars>
          <dgm:chPref val="3"/>
        </dgm:presLayoutVars>
      </dgm:prSet>
      <dgm:spPr/>
      <dgm:t>
        <a:bodyPr/>
        <a:lstStyle/>
        <a:p>
          <a:endParaRPr lang="zh-CN" altLang="en-US"/>
        </a:p>
      </dgm:t>
    </dgm:pt>
    <dgm:pt modelId="{3D77296C-FF19-4623-A626-E39C041353D3}" type="pres">
      <dgm:prSet presAssocID="{5FE5CA18-BC04-463D-9C40-510C2ACE2EA2}" presName="level3hierChild" presStyleCnt="0"/>
      <dgm:spPr/>
    </dgm:pt>
    <dgm:pt modelId="{18402F15-42B4-4949-9B46-CA5572E16FE3}" type="pres">
      <dgm:prSet presAssocID="{A5558E7C-3B08-48DC-A1FE-B56EFA04A00B}" presName="conn2-1" presStyleLbl="parChTrans1D4" presStyleIdx="16" presStyleCnt="20"/>
      <dgm:spPr/>
      <dgm:t>
        <a:bodyPr/>
        <a:lstStyle/>
        <a:p>
          <a:endParaRPr lang="zh-CN" altLang="en-US"/>
        </a:p>
      </dgm:t>
    </dgm:pt>
    <dgm:pt modelId="{C47041B5-4D6A-454D-8837-D2BFB76F10AA}" type="pres">
      <dgm:prSet presAssocID="{A5558E7C-3B08-48DC-A1FE-B56EFA04A00B}" presName="connTx" presStyleLbl="parChTrans1D4" presStyleIdx="16" presStyleCnt="20"/>
      <dgm:spPr/>
      <dgm:t>
        <a:bodyPr/>
        <a:lstStyle/>
        <a:p>
          <a:endParaRPr lang="zh-CN" altLang="en-US"/>
        </a:p>
      </dgm:t>
    </dgm:pt>
    <dgm:pt modelId="{1E9B4C8B-7E26-4C88-B0B0-0F477B87452C}" type="pres">
      <dgm:prSet presAssocID="{36303CFC-FF97-420F-97BC-FBE49C0AB72F}" presName="root2" presStyleCnt="0"/>
      <dgm:spPr/>
    </dgm:pt>
    <dgm:pt modelId="{B58632E1-50A3-4596-B448-12970D914D30}" type="pres">
      <dgm:prSet presAssocID="{36303CFC-FF97-420F-97BC-FBE49C0AB72F}" presName="LevelTwoTextNode" presStyleLbl="node4" presStyleIdx="16" presStyleCnt="20" custScaleX="823405" custScaleY="613539" custLinFactX="500000" custLinFactNeighborX="594059" custLinFactNeighborY="-44230">
        <dgm:presLayoutVars>
          <dgm:chPref val="3"/>
        </dgm:presLayoutVars>
      </dgm:prSet>
      <dgm:spPr/>
      <dgm:t>
        <a:bodyPr/>
        <a:lstStyle/>
        <a:p>
          <a:endParaRPr lang="zh-CN" altLang="en-US"/>
        </a:p>
      </dgm:t>
    </dgm:pt>
    <dgm:pt modelId="{8314B416-4C31-4722-80EF-42FFA8C2162A}" type="pres">
      <dgm:prSet presAssocID="{36303CFC-FF97-420F-97BC-FBE49C0AB72F}" presName="level3hierChild" presStyleCnt="0"/>
      <dgm:spPr/>
    </dgm:pt>
    <dgm:pt modelId="{11148141-1627-4CCB-B944-7DAC48885588}" type="pres">
      <dgm:prSet presAssocID="{0C686F85-5FD2-4339-81D6-B7AF7320498A}" presName="conn2-1" presStyleLbl="parChTrans1D4" presStyleIdx="17" presStyleCnt="20"/>
      <dgm:spPr/>
      <dgm:t>
        <a:bodyPr/>
        <a:lstStyle/>
        <a:p>
          <a:endParaRPr lang="zh-CN" altLang="en-US"/>
        </a:p>
      </dgm:t>
    </dgm:pt>
    <dgm:pt modelId="{61046004-B46D-400D-ADF6-88332BD5CDAA}" type="pres">
      <dgm:prSet presAssocID="{0C686F85-5FD2-4339-81D6-B7AF7320498A}" presName="connTx" presStyleLbl="parChTrans1D4" presStyleIdx="17" presStyleCnt="20"/>
      <dgm:spPr/>
      <dgm:t>
        <a:bodyPr/>
        <a:lstStyle/>
        <a:p>
          <a:endParaRPr lang="zh-CN" altLang="en-US"/>
        </a:p>
      </dgm:t>
    </dgm:pt>
    <dgm:pt modelId="{F16C609E-3A04-4C13-BCFF-2D499D964210}" type="pres">
      <dgm:prSet presAssocID="{5432ABA8-3F8F-47E3-8D62-C12E55C8F96A}" presName="root2" presStyleCnt="0"/>
      <dgm:spPr/>
    </dgm:pt>
    <dgm:pt modelId="{EB130DA5-83F9-486D-8075-9384054C59C7}" type="pres">
      <dgm:prSet presAssocID="{5432ABA8-3F8F-47E3-8D62-C12E55C8F96A}" presName="LevelTwoTextNode" presStyleLbl="node4" presStyleIdx="17" presStyleCnt="20" custScaleX="911081" custScaleY="612028" custLinFactX="500000" custLinFactNeighborX="594059" custLinFactNeighborY="-33716">
        <dgm:presLayoutVars>
          <dgm:chPref val="3"/>
        </dgm:presLayoutVars>
      </dgm:prSet>
      <dgm:spPr/>
      <dgm:t>
        <a:bodyPr/>
        <a:lstStyle/>
        <a:p>
          <a:endParaRPr lang="zh-CN" altLang="en-US"/>
        </a:p>
      </dgm:t>
    </dgm:pt>
    <dgm:pt modelId="{B1B08E08-D067-422D-8151-CA6302810E9E}" type="pres">
      <dgm:prSet presAssocID="{5432ABA8-3F8F-47E3-8D62-C12E55C8F96A}" presName="level3hierChild" presStyleCnt="0"/>
      <dgm:spPr/>
    </dgm:pt>
    <dgm:pt modelId="{DE8F5CA5-A96C-40FF-8FA5-93D57AECAC29}" type="pres">
      <dgm:prSet presAssocID="{8E528388-D77E-4874-9FCE-9EFA78C5CD08}" presName="conn2-1" presStyleLbl="parChTrans1D3" presStyleIdx="6" presStyleCnt="7"/>
      <dgm:spPr/>
      <dgm:t>
        <a:bodyPr/>
        <a:lstStyle/>
        <a:p>
          <a:endParaRPr lang="zh-CN" altLang="en-US"/>
        </a:p>
      </dgm:t>
    </dgm:pt>
    <dgm:pt modelId="{13D04422-C52D-4FC0-98B5-5E0DA7F74EA3}" type="pres">
      <dgm:prSet presAssocID="{8E528388-D77E-4874-9FCE-9EFA78C5CD08}" presName="connTx" presStyleLbl="parChTrans1D3" presStyleIdx="6" presStyleCnt="7"/>
      <dgm:spPr/>
      <dgm:t>
        <a:bodyPr/>
        <a:lstStyle/>
        <a:p>
          <a:endParaRPr lang="zh-CN" altLang="en-US"/>
        </a:p>
      </dgm:t>
    </dgm:pt>
    <dgm:pt modelId="{F8941E32-CFFE-47EB-832A-EA93478241BC}" type="pres">
      <dgm:prSet presAssocID="{6E3FA31F-5777-49CC-947E-9625DD29040D}" presName="root2" presStyleCnt="0"/>
      <dgm:spPr/>
    </dgm:pt>
    <dgm:pt modelId="{A88327F0-B8CE-4758-8286-7CD32138AC7F}" type="pres">
      <dgm:prSet presAssocID="{6E3FA31F-5777-49CC-947E-9625DD29040D}" presName="LevelTwoTextNode" presStyleLbl="node3" presStyleIdx="6" presStyleCnt="7" custScaleX="709438" custScaleY="535622" custLinFactX="92339" custLinFactY="35731" custLinFactNeighborX="100000" custLinFactNeighborY="100000">
        <dgm:presLayoutVars>
          <dgm:chPref val="3"/>
        </dgm:presLayoutVars>
      </dgm:prSet>
      <dgm:spPr>
        <a:prstGeom prst="rect">
          <a:avLst/>
        </a:prstGeom>
      </dgm:spPr>
      <dgm:t>
        <a:bodyPr/>
        <a:lstStyle/>
        <a:p>
          <a:endParaRPr lang="zh-CN" altLang="en-US"/>
        </a:p>
      </dgm:t>
    </dgm:pt>
    <dgm:pt modelId="{EF8D22B3-A538-4A6A-9745-E8FAFCE904C8}" type="pres">
      <dgm:prSet presAssocID="{6E3FA31F-5777-49CC-947E-9625DD29040D}" presName="level3hierChild" presStyleCnt="0"/>
      <dgm:spPr/>
    </dgm:pt>
    <dgm:pt modelId="{DCC8FCD6-34EF-4909-8D56-EE896AA2E933}" type="pres">
      <dgm:prSet presAssocID="{CEC3B902-7DD3-454C-B35D-0E0DB861C86B}" presName="conn2-1" presStyleLbl="parChTrans1D4" presStyleIdx="18" presStyleCnt="20"/>
      <dgm:spPr/>
      <dgm:t>
        <a:bodyPr/>
        <a:lstStyle/>
        <a:p>
          <a:endParaRPr lang="zh-CN" altLang="en-US"/>
        </a:p>
      </dgm:t>
    </dgm:pt>
    <dgm:pt modelId="{B5F2FBFC-9925-4E60-8927-29737A550BF8}" type="pres">
      <dgm:prSet presAssocID="{CEC3B902-7DD3-454C-B35D-0E0DB861C86B}" presName="connTx" presStyleLbl="parChTrans1D4" presStyleIdx="18" presStyleCnt="20"/>
      <dgm:spPr/>
      <dgm:t>
        <a:bodyPr/>
        <a:lstStyle/>
        <a:p>
          <a:endParaRPr lang="zh-CN" altLang="en-US"/>
        </a:p>
      </dgm:t>
    </dgm:pt>
    <dgm:pt modelId="{DD1215A8-3897-4311-B7D5-92F35E83C7D4}" type="pres">
      <dgm:prSet presAssocID="{1F5DFB09-F0D1-443F-BE8B-55F720BEEF04}" presName="root2" presStyleCnt="0"/>
      <dgm:spPr/>
    </dgm:pt>
    <dgm:pt modelId="{35DFF079-421E-4C34-BD15-ED4E09A5A049}" type="pres">
      <dgm:prSet presAssocID="{1F5DFB09-F0D1-443F-BE8B-55F720BEEF04}" presName="LevelTwoTextNode" presStyleLbl="node4" presStyleIdx="18" presStyleCnt="20" custScaleX="823405" custScaleY="582919" custLinFactX="500000" custLinFactNeighborX="594059" custLinFactNeighborY="10720">
        <dgm:presLayoutVars>
          <dgm:chPref val="3"/>
        </dgm:presLayoutVars>
      </dgm:prSet>
      <dgm:spPr/>
      <dgm:t>
        <a:bodyPr/>
        <a:lstStyle/>
        <a:p>
          <a:endParaRPr lang="zh-CN" altLang="en-US"/>
        </a:p>
      </dgm:t>
    </dgm:pt>
    <dgm:pt modelId="{2C8604E0-FA7E-4F06-ABBA-375E899B5FDE}" type="pres">
      <dgm:prSet presAssocID="{1F5DFB09-F0D1-443F-BE8B-55F720BEEF04}" presName="level3hierChild" presStyleCnt="0"/>
      <dgm:spPr/>
    </dgm:pt>
    <dgm:pt modelId="{BFAF36FD-46DB-4EB1-A6CF-E9B131B7A1F3}" type="pres">
      <dgm:prSet presAssocID="{BD25EE41-CA9B-4281-9694-A361E6959470}" presName="conn2-1" presStyleLbl="parChTrans1D4" presStyleIdx="19" presStyleCnt="20"/>
      <dgm:spPr/>
      <dgm:t>
        <a:bodyPr/>
        <a:lstStyle/>
        <a:p>
          <a:endParaRPr lang="zh-CN" altLang="en-US"/>
        </a:p>
      </dgm:t>
    </dgm:pt>
    <dgm:pt modelId="{9043C240-FEA9-4E16-8A2C-40E9690A5697}" type="pres">
      <dgm:prSet presAssocID="{BD25EE41-CA9B-4281-9694-A361E6959470}" presName="connTx" presStyleLbl="parChTrans1D4" presStyleIdx="19" presStyleCnt="20"/>
      <dgm:spPr/>
      <dgm:t>
        <a:bodyPr/>
        <a:lstStyle/>
        <a:p>
          <a:endParaRPr lang="zh-CN" altLang="en-US"/>
        </a:p>
      </dgm:t>
    </dgm:pt>
    <dgm:pt modelId="{B5D49565-3AF1-4FBD-9446-F957D0A3F6D4}" type="pres">
      <dgm:prSet presAssocID="{7D3770C4-1E87-47C2-ABD7-0760DA6C1501}" presName="root2" presStyleCnt="0"/>
      <dgm:spPr/>
    </dgm:pt>
    <dgm:pt modelId="{42348529-19E9-40DD-8821-4A930C843D72}" type="pres">
      <dgm:prSet presAssocID="{7D3770C4-1E87-47C2-ABD7-0760DA6C1501}" presName="LevelTwoTextNode" presStyleLbl="node4" presStyleIdx="19" presStyleCnt="20" custScaleX="823405" custScaleY="522185" custLinFactX="500000" custLinFactNeighborX="594059" custLinFactNeighborY="10717">
        <dgm:presLayoutVars>
          <dgm:chPref val="3"/>
        </dgm:presLayoutVars>
      </dgm:prSet>
      <dgm:spPr/>
      <dgm:t>
        <a:bodyPr/>
        <a:lstStyle/>
        <a:p>
          <a:endParaRPr lang="zh-CN" altLang="en-US"/>
        </a:p>
      </dgm:t>
    </dgm:pt>
    <dgm:pt modelId="{6D280285-C7A8-4864-9E33-A2276742EEEA}" type="pres">
      <dgm:prSet presAssocID="{7D3770C4-1E87-47C2-ABD7-0760DA6C1501}" presName="level3hierChild" presStyleCnt="0"/>
      <dgm:spPr/>
    </dgm:pt>
  </dgm:ptLst>
  <dgm:cxnLst>
    <dgm:cxn modelId="{740AF66D-10F8-4167-B1C4-E27167DB08F7}" srcId="{41EF3430-7C39-49E5-BB46-FAF951120935}" destId="{C7F300AC-C738-410A-9F55-E15BB6F89F18}" srcOrd="4" destOrd="0" parTransId="{44C7D80E-1F0B-43CB-B76F-B357A2D5E0E3}" sibTransId="{ADD530E5-2EF4-4222-83E2-0C46608004CF}"/>
    <dgm:cxn modelId="{0C6D969B-E3D3-49F2-994D-10D912E28793}" type="presOf" srcId="{7BC4E29F-5EC0-42C9-9051-2CFF3DD5238F}" destId="{EF2D23F5-4BA3-4AB9-AB78-6E64E636D6B0}" srcOrd="1" destOrd="0" presId="urn:microsoft.com/office/officeart/2008/layout/HorizontalMultiLevelHierarchy"/>
    <dgm:cxn modelId="{4C1553B5-68C1-4681-B9D8-B77CF4EC3C05}" srcId="{2F054CB4-2181-4E0F-AA22-0BC2CC114A22}" destId="{87D4293F-91F1-4A07-8E26-4F537158FF5E}" srcOrd="1" destOrd="0" parTransId="{2E323DAA-EC35-4CAF-BE8E-C86460C7BA0C}" sibTransId="{2DC573AA-87C5-48B3-847C-78FAB234FA4F}"/>
    <dgm:cxn modelId="{3E1CCD64-7663-4551-960E-5158A8F260B6}" type="presOf" srcId="{01479884-4955-4590-BEC3-A75544AE2636}" destId="{7CAADBCB-7921-4E2C-AC2E-9B1833725D84}" srcOrd="1" destOrd="0" presId="urn:microsoft.com/office/officeart/2008/layout/HorizontalMultiLevelHierarchy"/>
    <dgm:cxn modelId="{9CF20B59-8B87-4827-B4BC-7DDB15E7F21A}" type="presOf" srcId="{7BC4E29F-5EC0-42C9-9051-2CFF3DD5238F}" destId="{13CEEB0D-E0A0-4D0A-869A-97DD8C3D0191}" srcOrd="0" destOrd="0" presId="urn:microsoft.com/office/officeart/2008/layout/HorizontalMultiLevelHierarchy"/>
    <dgm:cxn modelId="{66DFB250-63BC-4954-B6BF-F4081783E1F8}" type="presOf" srcId="{56D4C3D7-CEA9-4163-9CD9-C3536D34037D}" destId="{D2575819-AA13-414A-9123-0A7272EA93F5}" srcOrd="1" destOrd="0" presId="urn:microsoft.com/office/officeart/2008/layout/HorizontalMultiLevelHierarchy"/>
    <dgm:cxn modelId="{E1D1E8CD-642C-48DA-8551-3A542919853A}" type="presOf" srcId="{CEC3B902-7DD3-454C-B35D-0E0DB861C86B}" destId="{B5F2FBFC-9925-4E60-8927-29737A550BF8}" srcOrd="1" destOrd="0" presId="urn:microsoft.com/office/officeart/2008/layout/HorizontalMultiLevelHierarchy"/>
    <dgm:cxn modelId="{697C0210-CEDD-431D-B04E-E1D6A909B685}" type="presOf" srcId="{30993313-5764-4ECC-B614-44459925433B}" destId="{A849E06F-A3C9-4D80-ACDB-48080789728D}" srcOrd="1" destOrd="0" presId="urn:microsoft.com/office/officeart/2008/layout/HorizontalMultiLevelHierarchy"/>
    <dgm:cxn modelId="{EDE7B9A2-0A3C-4A44-8DB3-8D3AC2E79D2B}" type="presOf" srcId="{6E3FA31F-5777-49CC-947E-9625DD29040D}" destId="{A88327F0-B8CE-4758-8286-7CD32138AC7F}" srcOrd="0" destOrd="0" presId="urn:microsoft.com/office/officeart/2008/layout/HorizontalMultiLevelHierarchy"/>
    <dgm:cxn modelId="{67723EB0-1015-4500-8F5B-AC964234942D}" type="presOf" srcId="{E0FD0E71-3FDD-457A-AB21-B1D85A691F86}" destId="{9E223A41-E6CA-4D13-A017-B177768A0EF3}" srcOrd="1" destOrd="0" presId="urn:microsoft.com/office/officeart/2008/layout/HorizontalMultiLevelHierarchy"/>
    <dgm:cxn modelId="{CD2C62B5-35FE-4771-A14E-FD8193426885}" type="presOf" srcId="{FA9868F2-41BD-4A69-BDCE-ED0E44E09531}" destId="{110E13B6-9B55-423E-B858-533D6D4FFA2F}" srcOrd="0" destOrd="0" presId="urn:microsoft.com/office/officeart/2008/layout/HorizontalMultiLevelHierarchy"/>
    <dgm:cxn modelId="{A35C53E2-0A11-4040-AEA3-F897C5560DFF}" type="presOf" srcId="{5424F97D-D4EC-4C17-8D2E-6953BD718738}" destId="{9A80D1B7-2BFC-4D3C-B8DF-D393111B31CD}" srcOrd="0" destOrd="0" presId="urn:microsoft.com/office/officeart/2008/layout/HorizontalMultiLevelHierarchy"/>
    <dgm:cxn modelId="{8C22A71A-4CE6-4C7C-8983-321D56DA330A}" type="presOf" srcId="{A5558E7C-3B08-48DC-A1FE-B56EFA04A00B}" destId="{C47041B5-4D6A-454D-8837-D2BFB76F10AA}" srcOrd="1" destOrd="0" presId="urn:microsoft.com/office/officeart/2008/layout/HorizontalMultiLevelHierarchy"/>
    <dgm:cxn modelId="{5A7A845F-0460-4DC9-862D-85E3E6BD31AE}" type="presOf" srcId="{5FE5CA18-BC04-463D-9C40-510C2ACE2EA2}" destId="{65274FAC-FD1D-42D0-BDC8-8FCAFDF8EBEF}" srcOrd="0" destOrd="0" presId="urn:microsoft.com/office/officeart/2008/layout/HorizontalMultiLevelHierarchy"/>
    <dgm:cxn modelId="{7DBC3788-71C0-439B-8731-622111CBEDBC}" type="presOf" srcId="{065056F1-9218-4B0B-A8B2-B616684420AD}" destId="{5506B228-4186-43DB-BCDB-0BD6C4992DD4}" srcOrd="0" destOrd="0" presId="urn:microsoft.com/office/officeart/2008/layout/HorizontalMultiLevelHierarchy"/>
    <dgm:cxn modelId="{FCD1E353-99B8-480D-8800-A699A1097747}" type="presOf" srcId="{01479884-4955-4590-BEC3-A75544AE2636}" destId="{58D6BFC3-4B92-4F2D-8C38-F436EF3CB4A8}" srcOrd="0" destOrd="0" presId="urn:microsoft.com/office/officeart/2008/layout/HorizontalMultiLevelHierarchy"/>
    <dgm:cxn modelId="{DEBF0A1C-4EEE-4A13-9626-A59785BCC4F1}" type="presOf" srcId="{2E323DAA-EC35-4CAF-BE8E-C86460C7BA0C}" destId="{54AE9A0D-75DF-498E-B5D4-DAEC26154BEC}" srcOrd="0" destOrd="0" presId="urn:microsoft.com/office/officeart/2008/layout/HorizontalMultiLevelHierarchy"/>
    <dgm:cxn modelId="{A6D32DA5-904C-46E6-A509-09C8347454ED}" srcId="{C05EB281-F06B-4D4D-A60A-C61E8C697EA2}" destId="{41EF3430-7C39-49E5-BB46-FAF951120935}" srcOrd="0" destOrd="0" parTransId="{E8F236F6-8FDE-4BAF-A7BF-46ADE4428DB8}" sibTransId="{C063A15D-C450-4C2C-94A2-67E7C0120E9B}"/>
    <dgm:cxn modelId="{075D17C2-BA58-4C9B-88F5-EB860765A03D}" srcId="{3BC7AB47-E218-497B-B590-9091FAE58C9D}" destId="{5FE5CA18-BC04-463D-9C40-510C2ACE2EA2}" srcOrd="0" destOrd="0" parTransId="{0ED1C0A2-F1F9-47A8-BC55-5357B41C9996}" sibTransId="{F43E5282-A9F0-4AAC-AF7E-0F8F676F9BC7}"/>
    <dgm:cxn modelId="{2C1165E6-2A83-45E9-8A67-A08CA85FADB6}" type="presOf" srcId="{13435DEB-29FF-480C-BF4E-738D436045B0}" destId="{36663D88-5B31-4090-AE22-7191A4FA128B}" srcOrd="1" destOrd="0" presId="urn:microsoft.com/office/officeart/2008/layout/HorizontalMultiLevelHierarchy"/>
    <dgm:cxn modelId="{1C398E57-EB82-46F6-8BBE-6EC63EF7BF79}" type="presOf" srcId="{327D87E9-F937-4392-9F79-48F62B205157}" destId="{ECCC05F6-6E31-4181-A9BB-02030F2DDB08}" srcOrd="1" destOrd="0" presId="urn:microsoft.com/office/officeart/2008/layout/HorizontalMultiLevelHierarchy"/>
    <dgm:cxn modelId="{07ADEB1F-46D9-4B70-A78A-6ED49A05C7E0}" type="presOf" srcId="{CCEC7744-5560-4BBB-A6C8-01B2C59B0068}" destId="{689CF90A-B38F-438F-A346-6AC109DAF3E7}" srcOrd="0" destOrd="0" presId="urn:microsoft.com/office/officeart/2008/layout/HorizontalMultiLevelHierarchy"/>
    <dgm:cxn modelId="{A20A9B89-7D1C-45FA-BA3A-2812ABC8142B}" type="presOf" srcId="{44C7D80E-1F0B-43CB-B76F-B357A2D5E0E3}" destId="{C4C4194D-C1DE-4191-B55D-DC452F147666}" srcOrd="1" destOrd="0" presId="urn:microsoft.com/office/officeart/2008/layout/HorizontalMultiLevelHierarchy"/>
    <dgm:cxn modelId="{2457AD04-91BD-4B15-AF6D-DF2B5984DCAA}" type="presOf" srcId="{5432ABA8-3F8F-47E3-8D62-C12E55C8F96A}" destId="{EB130DA5-83F9-486D-8075-9384054C59C7}" srcOrd="0" destOrd="0" presId="urn:microsoft.com/office/officeart/2008/layout/HorizontalMultiLevelHierarchy"/>
    <dgm:cxn modelId="{206792BF-7129-47B9-ADEC-C32DE45EE8B0}" type="presOf" srcId="{2E323DAA-EC35-4CAF-BE8E-C86460C7BA0C}" destId="{4EE10EB9-D7AF-4F52-A959-BF13D0909C4C}" srcOrd="1" destOrd="0" presId="urn:microsoft.com/office/officeart/2008/layout/HorizontalMultiLevelHierarchy"/>
    <dgm:cxn modelId="{FA40AB73-BDB5-4C56-B062-C8A55D8FD54D}" type="presOf" srcId="{92686C40-98C0-4A72-B678-B45F4393F6C4}" destId="{2D44C4E5-4503-46F1-85A3-F4FD145B1E97}" srcOrd="0" destOrd="0" presId="urn:microsoft.com/office/officeart/2008/layout/HorizontalMultiLevelHierarchy"/>
    <dgm:cxn modelId="{59C365DB-FC61-45C0-B3CD-EA7FA59B76CF}" srcId="{87D4293F-91F1-4A07-8E26-4F537158FF5E}" destId="{CC560D05-630B-4E46-A9B0-87FBAD8F38B9}" srcOrd="0" destOrd="0" parTransId="{CCEC7744-5560-4BBB-A6C8-01B2C59B0068}" sibTransId="{99C82EB6-533B-4BFB-82AD-F8FA6ED9EE42}"/>
    <dgm:cxn modelId="{D4118883-80AE-4729-96C8-955321812A74}" type="presOf" srcId="{327D87E9-F937-4392-9F79-48F62B205157}" destId="{68C0BD21-41B8-4A2C-A4A0-86E2BD28E6F7}" srcOrd="0" destOrd="0" presId="urn:microsoft.com/office/officeart/2008/layout/HorizontalMultiLevelHierarchy"/>
    <dgm:cxn modelId="{7DAFD155-F8A5-4487-956A-4A608D4E701F}" type="presOf" srcId="{6E31C0A1-22DC-44A1-A62C-A97D719391D0}" destId="{4B345DD2-BF28-4DEA-88E4-BA631C502EEA}" srcOrd="0" destOrd="0" presId="urn:microsoft.com/office/officeart/2008/layout/HorizontalMultiLevelHierarchy"/>
    <dgm:cxn modelId="{A2BCA180-936F-4982-BEC0-9A949DF2F68F}" srcId="{41EF3430-7C39-49E5-BB46-FAF951120935}" destId="{8BA76E80-C9FB-4B68-927F-497593E6EB4F}" srcOrd="0" destOrd="0" parTransId="{EF7F4200-D09C-4B75-B3B0-EB5EB54CFA5E}" sibTransId="{437466D7-B3F2-4D6C-BF08-0B3055DEC998}"/>
    <dgm:cxn modelId="{FF6EDEB0-AEE8-494C-8BFB-E9522FF3EE68}" srcId="{C7F300AC-C738-410A-9F55-E15BB6F89F18}" destId="{834081E0-B0A6-45BA-8F40-70514A7F6223}" srcOrd="1" destOrd="0" parTransId="{BC97FF0B-B2B0-486F-8BB1-98C2DA32A18F}" sibTransId="{EEEC46EF-3C98-4C72-BC2D-C7151E112E34}"/>
    <dgm:cxn modelId="{CB8B19B4-9705-4A71-8361-6FFD0B9E76DE}" type="presOf" srcId="{5424F97D-D4EC-4C17-8D2E-6953BD718738}" destId="{8DB603A4-AA12-45C8-9D27-66B0B87FE672}" srcOrd="1" destOrd="0" presId="urn:microsoft.com/office/officeart/2008/layout/HorizontalMultiLevelHierarchy"/>
    <dgm:cxn modelId="{3890CD41-1FD0-44DA-A646-F458A8D16775}" srcId="{61ADC12A-15FD-4ACC-8AB7-57DA83EE995C}" destId="{A3CF7135-F324-4DED-BE8A-1A2A92F68C07}" srcOrd="1" destOrd="0" parTransId="{C19FEAE0-221D-451E-AA38-1293AA64F4D1}" sibTransId="{4B025B65-17C8-4C46-B6D2-ECC9099AFC9B}"/>
    <dgm:cxn modelId="{E6709432-6927-412A-9061-DBB062749976}" srcId="{2F054CB4-2181-4E0F-AA22-0BC2CC114A22}" destId="{78805E0D-D809-40EB-8F07-A4FA2F84D749}" srcOrd="0" destOrd="0" parTransId="{30993313-5764-4ECC-B614-44459925433B}" sibTransId="{E608BE81-A205-4376-A938-D6FCA7A8367B}"/>
    <dgm:cxn modelId="{6285A6C0-FE7E-4093-B272-857A5968DE72}" type="presOf" srcId="{8E528388-D77E-4874-9FCE-9EFA78C5CD08}" destId="{13D04422-C52D-4FC0-98B5-5E0DA7F74EA3}" srcOrd="1" destOrd="0" presId="urn:microsoft.com/office/officeart/2008/layout/HorizontalMultiLevelHierarchy"/>
    <dgm:cxn modelId="{590839F4-CA2D-45B2-B1E9-BAC758064723}" type="presOf" srcId="{A9603423-AC72-45B5-83DF-B0D9FA0238A0}" destId="{AD9E8D76-63D5-4D66-AD3A-4502234E3EF2}" srcOrd="0" destOrd="0" presId="urn:microsoft.com/office/officeart/2008/layout/HorizontalMultiLevelHierarchy"/>
    <dgm:cxn modelId="{D4C01114-44CD-4B4A-89B3-D28714036D80}" type="presOf" srcId="{E8F236F6-8FDE-4BAF-A7BF-46ADE4428DB8}" destId="{C5EE8457-D70C-4B77-955A-4F453AEE2A2F}" srcOrd="0" destOrd="0" presId="urn:microsoft.com/office/officeart/2008/layout/HorizontalMultiLevelHierarchy"/>
    <dgm:cxn modelId="{A8491B14-5092-4F6E-AE36-8DF6ECB603DD}" type="presOf" srcId="{0C686F85-5FD2-4339-81D6-B7AF7320498A}" destId="{11148141-1627-4CCB-B944-7DAC48885588}" srcOrd="0" destOrd="0" presId="urn:microsoft.com/office/officeart/2008/layout/HorizontalMultiLevelHierarchy"/>
    <dgm:cxn modelId="{45BF854D-B4AD-413A-8EE8-813F585BCFE1}" srcId="{61ADC12A-15FD-4ACC-8AB7-57DA83EE995C}" destId="{899378D4-2950-48DE-85DC-96F077B12D15}" srcOrd="0" destOrd="0" parTransId="{30A21529-2A44-49D9-912D-7AD9BFE8E8B8}" sibTransId="{6C34AEA0-FCF4-4410-A6BC-1829905A39D7}"/>
    <dgm:cxn modelId="{32D36BFE-E936-4730-A45C-99AF3483269C}" type="presOf" srcId="{A5558E7C-3B08-48DC-A1FE-B56EFA04A00B}" destId="{18402F15-42B4-4949-9B46-CA5572E16FE3}" srcOrd="0" destOrd="0" presId="urn:microsoft.com/office/officeart/2008/layout/HorizontalMultiLevelHierarchy"/>
    <dgm:cxn modelId="{21C6A2BC-5998-4499-869D-D655D1509783}" type="presOf" srcId="{47703315-02F7-4C50-9EBC-C548B02C1C58}" destId="{950D2DEA-0548-4E39-A0C2-039B548D8E3F}" srcOrd="0" destOrd="0" presId="urn:microsoft.com/office/officeart/2008/layout/HorizontalMultiLevelHierarchy"/>
    <dgm:cxn modelId="{037E28DB-C84C-4811-AEF3-291171A42C09}" type="presOf" srcId="{065056F1-9218-4B0B-A8B2-B616684420AD}" destId="{98C8700D-4E19-4272-9A0D-E734B97FF2E7}" srcOrd="1" destOrd="0" presId="urn:microsoft.com/office/officeart/2008/layout/HorizontalMultiLevelHierarchy"/>
    <dgm:cxn modelId="{B7090B02-BB44-4F61-9A67-4517B1761CA4}" type="presOf" srcId="{7710924E-00D9-45B2-A32E-810945A0FC9C}" destId="{7054E253-B615-45A5-859F-7977808C99F1}" srcOrd="0" destOrd="0" presId="urn:microsoft.com/office/officeart/2008/layout/HorizontalMultiLevelHierarchy"/>
    <dgm:cxn modelId="{4C907F21-18BE-4D27-87FA-155499EEAE50}" type="presOf" srcId="{EF7F4200-D09C-4B75-B3B0-EB5EB54CFA5E}" destId="{BEFF443B-1CA1-4A69-BF56-A503B438B725}" srcOrd="1" destOrd="0" presId="urn:microsoft.com/office/officeart/2008/layout/HorizontalMultiLevelHierarchy"/>
    <dgm:cxn modelId="{C0DE8B91-EBF0-421A-AB10-A808A5A0ABBB}" type="presOf" srcId="{36081DE5-580F-44BA-8A2F-3FEBE8FAA3C4}" destId="{72A448F7-BB5E-4B90-8767-D7F3F3CE7DDC}" srcOrd="0" destOrd="0" presId="urn:microsoft.com/office/officeart/2008/layout/HorizontalMultiLevelHierarchy"/>
    <dgm:cxn modelId="{5CEB3B4C-7AF5-4843-92D3-C16C7660E948}" type="presOf" srcId="{78805E0D-D809-40EB-8F07-A4FA2F84D749}" destId="{5B8EEC02-080B-483E-84F8-71D73877DAAA}" srcOrd="0" destOrd="0" presId="urn:microsoft.com/office/officeart/2008/layout/HorizontalMultiLevelHierarchy"/>
    <dgm:cxn modelId="{7D36C0E4-C6F7-4B5A-800A-977056401023}" type="presOf" srcId="{E6ADBCA2-BEF9-4BA1-89B5-C377C491CFCA}" destId="{8FEF306F-B0AE-4DA5-8A53-6B8F6BD76876}" srcOrd="0" destOrd="0" presId="urn:microsoft.com/office/officeart/2008/layout/HorizontalMultiLevelHierarchy"/>
    <dgm:cxn modelId="{6C5A74BE-939E-45A7-ABFC-A0CA3173E67C}" type="presOf" srcId="{41EF3430-7C39-49E5-BB46-FAF951120935}" destId="{D6CC89B3-2958-4202-B791-DE473DCB2E98}" srcOrd="0" destOrd="0" presId="urn:microsoft.com/office/officeart/2008/layout/HorizontalMultiLevelHierarchy"/>
    <dgm:cxn modelId="{969CF6E5-DA24-4790-AA21-F4A8837D705B}" type="presOf" srcId="{7D3770C4-1E87-47C2-ABD7-0760DA6C1501}" destId="{42348529-19E9-40DD-8821-4A930C843D72}" srcOrd="0" destOrd="0" presId="urn:microsoft.com/office/officeart/2008/layout/HorizontalMultiLevelHierarchy"/>
    <dgm:cxn modelId="{0E7FA171-5905-46C9-9D2A-506937CA84A2}" type="presOf" srcId="{8E528388-D77E-4874-9FCE-9EFA78C5CD08}" destId="{DE8F5CA5-A96C-40FF-8FA5-93D57AECAC29}" srcOrd="0" destOrd="0" presId="urn:microsoft.com/office/officeart/2008/layout/HorizontalMultiLevelHierarchy"/>
    <dgm:cxn modelId="{6559FAF1-B9FC-44CD-A3B6-109BC45B06A0}" srcId="{2E96E30F-8F03-4361-9D57-F50A24E77979}" destId="{9D1BFA71-5307-4FB7-A0BA-8A8B1DBB8CF5}" srcOrd="1" destOrd="0" parTransId="{13435DEB-29FF-480C-BF4E-738D436045B0}" sibTransId="{DCF98754-1AFB-47EF-A798-5F06084A8FD3}"/>
    <dgm:cxn modelId="{82BFE4A2-E8C6-436C-B634-29444F05B00F}" type="presOf" srcId="{56D4C3D7-CEA9-4163-9CD9-C3536D34037D}" destId="{652C7B97-8946-4BEF-BD5F-62CD87DF8255}" srcOrd="0" destOrd="0" presId="urn:microsoft.com/office/officeart/2008/layout/HorizontalMultiLevelHierarchy"/>
    <dgm:cxn modelId="{8E02EE9E-9F15-4EA1-A989-D3CB8C125EBD}" type="presOf" srcId="{CCEC7744-5560-4BBB-A6C8-01B2C59B0068}" destId="{0C5EBA3D-7A7F-456B-8AC0-0F8E354233F1}" srcOrd="1" destOrd="0" presId="urn:microsoft.com/office/officeart/2008/layout/HorizontalMultiLevelHierarchy"/>
    <dgm:cxn modelId="{BDC48485-699F-44C2-9E89-8FE107B9E64A}" type="presOf" srcId="{0C686F85-5FD2-4339-81D6-B7AF7320498A}" destId="{61046004-B46D-400D-ADF6-88332BD5CDAA}" srcOrd="1" destOrd="0" presId="urn:microsoft.com/office/officeart/2008/layout/HorizontalMultiLevelHierarchy"/>
    <dgm:cxn modelId="{1ED924B5-1CF4-4335-AA2A-411E085E7A1D}" type="presOf" srcId="{BC97FF0B-B2B0-486F-8BB1-98C2DA32A18F}" destId="{4F806BF6-83B4-4DBF-90F5-02ECAD61B092}" srcOrd="0" destOrd="0" presId="urn:microsoft.com/office/officeart/2008/layout/HorizontalMultiLevelHierarchy"/>
    <dgm:cxn modelId="{0911BC90-885E-4A31-8772-F8032FC0E7C1}" srcId="{47703315-02F7-4C50-9EBC-C548B02C1C58}" destId="{6E31C0A1-22DC-44A1-A62C-A97D719391D0}" srcOrd="2" destOrd="0" parTransId="{A9603423-AC72-45B5-83DF-B0D9FA0238A0}" sibTransId="{26A67657-3AD8-4357-A11C-85F87E6F79C4}"/>
    <dgm:cxn modelId="{104FE824-B4C3-45EA-BB8C-E37444E428D6}" type="presOf" srcId="{DC02DA16-75E5-4F44-B440-E9E2176056B0}" destId="{97EBF75D-2DD3-4EC7-9951-6C99AEECD75F}" srcOrd="0" destOrd="0" presId="urn:microsoft.com/office/officeart/2008/layout/HorizontalMultiLevelHierarchy"/>
    <dgm:cxn modelId="{84C5A7F6-36D4-4B08-AD19-3506312B7B1C}" srcId="{41EF3430-7C39-49E5-BB46-FAF951120935}" destId="{47703315-02F7-4C50-9EBC-C548B02C1C58}" srcOrd="3" destOrd="0" parTransId="{FA9868F2-41BD-4A69-BDCE-ED0E44E09531}" sibTransId="{FE131156-B645-468D-89C6-99F636418283}"/>
    <dgm:cxn modelId="{A60B743A-FC08-4576-94A7-23298A6D63AE}" type="presOf" srcId="{EF7F4200-D09C-4B75-B3B0-EB5EB54CFA5E}" destId="{1CB505DB-3CD1-49D6-8F38-ACD7A5C7AC3B}" srcOrd="0" destOrd="0" presId="urn:microsoft.com/office/officeart/2008/layout/HorizontalMultiLevelHierarchy"/>
    <dgm:cxn modelId="{18E1DBE3-7407-4702-B8C3-EB62482BC892}" type="presOf" srcId="{F8654FD3-52E3-44F8-B203-920C27B4A73B}" destId="{165955F0-AC33-417A-8CE4-DDA1CBAF2298}" srcOrd="0" destOrd="0" presId="urn:microsoft.com/office/officeart/2008/layout/HorizontalMultiLevelHierarchy"/>
    <dgm:cxn modelId="{4CB862B4-B458-4B2F-9032-04D29A1FBB5B}" type="presOf" srcId="{BC97FF0B-B2B0-486F-8BB1-98C2DA32A18F}" destId="{B524ADD2-4686-4D80-8F33-4FF7BF925FD1}" srcOrd="1" destOrd="0" presId="urn:microsoft.com/office/officeart/2008/layout/HorizontalMultiLevelHierarchy"/>
    <dgm:cxn modelId="{63CA6355-64A9-4E4F-91C8-21E235342163}" type="presOf" srcId="{2E96E30F-8F03-4361-9D57-F50A24E77979}" destId="{C121BA13-B601-407E-B28A-3E73E4FFF680}" srcOrd="0" destOrd="0" presId="urn:microsoft.com/office/officeart/2008/layout/HorizontalMultiLevelHierarchy"/>
    <dgm:cxn modelId="{82F51F80-FECD-46CB-916E-8276A305BC6A}" type="presOf" srcId="{479AF8A4-F461-400E-9475-73BBA1401147}" destId="{882E93CE-8858-4403-83E0-C762F290D5AF}" srcOrd="1" destOrd="0" presId="urn:microsoft.com/office/officeart/2008/layout/HorizontalMultiLevelHierarchy"/>
    <dgm:cxn modelId="{16CAFE56-8109-4F81-BB35-97021F823763}" type="presOf" srcId="{BD25EE41-CA9B-4281-9694-A361E6959470}" destId="{9043C240-FEA9-4E16-8A2C-40E9690A5697}" srcOrd="1" destOrd="0" presId="urn:microsoft.com/office/officeart/2008/layout/HorizontalMultiLevelHierarchy"/>
    <dgm:cxn modelId="{47F53149-FCDE-4753-892D-DAE5831FCA93}" srcId="{6E3FA31F-5777-49CC-947E-9625DD29040D}" destId="{1F5DFB09-F0D1-443F-BE8B-55F720BEEF04}" srcOrd="0" destOrd="0" parTransId="{CEC3B902-7DD3-454C-B35D-0E0DB861C86B}" sibTransId="{0DFD2D34-1127-41CD-938A-E5D05BF0A2B2}"/>
    <dgm:cxn modelId="{AEC0EB4D-2682-487C-91B2-0584259DA8DB}" type="presOf" srcId="{8BA76E80-C9FB-4B68-927F-497593E6EB4F}" destId="{4C6DBED5-C51D-4BE5-B178-4DDCE491AC54}" srcOrd="0" destOrd="0" presId="urn:microsoft.com/office/officeart/2008/layout/HorizontalMultiLevelHierarchy"/>
    <dgm:cxn modelId="{A0F1F473-5C9D-4E7B-9554-A65D61A13287}" srcId="{C05EB281-F06B-4D4D-A60A-C61E8C697EA2}" destId="{B458C565-2A93-4683-AD2F-C19C5A3E8CD5}" srcOrd="1" destOrd="0" parTransId="{7710924E-00D9-45B2-A32E-810945A0FC9C}" sibTransId="{4D0210A2-AAC5-4094-9FB9-CD8401C2BABE}"/>
    <dgm:cxn modelId="{4DF100A7-75A0-418F-9114-8C9C6535CAF4}" srcId="{B458C565-2A93-4683-AD2F-C19C5A3E8CD5}" destId="{3BC7AB47-E218-497B-B590-9091FAE58C9D}" srcOrd="0" destOrd="0" parTransId="{36081DE5-580F-44BA-8A2F-3FEBE8FAA3C4}" sibTransId="{E7895DB6-8A32-4C06-A73A-B148A1655187}"/>
    <dgm:cxn modelId="{FAE3B0BB-F9B1-47D9-9623-CFEF8CCFC2A7}" type="presOf" srcId="{E0FD0E71-3FDD-457A-AB21-B1D85A691F86}" destId="{E3F5DAB9-920D-4C24-A3EE-9FEB3060470C}" srcOrd="0" destOrd="0" presId="urn:microsoft.com/office/officeart/2008/layout/HorizontalMultiLevelHierarchy"/>
    <dgm:cxn modelId="{B481E6DF-B138-4CB7-A39A-AD4B6B4047C3}" srcId="{3BC7AB47-E218-497B-B590-9091FAE58C9D}" destId="{5432ABA8-3F8F-47E3-8D62-C12E55C8F96A}" srcOrd="2" destOrd="0" parTransId="{0C686F85-5FD2-4339-81D6-B7AF7320498A}" sibTransId="{C86F1964-3E71-4EFB-8A4E-15E575EAFD4C}"/>
    <dgm:cxn modelId="{1F835A84-A6BF-4AA2-9538-26C52DDAFD91}" type="presOf" srcId="{50762108-F87D-4C70-9C4B-F822782DA1C7}" destId="{27C21ABB-63B0-4994-94D3-092C4BED83F0}" srcOrd="0" destOrd="0" presId="urn:microsoft.com/office/officeart/2008/layout/HorizontalMultiLevelHierarchy"/>
    <dgm:cxn modelId="{86E06579-29CD-4C3B-A438-067F1C77F4E1}" type="presOf" srcId="{61ADC12A-15FD-4ACC-8AB7-57DA83EE995C}" destId="{EDB24575-A146-45B1-A251-70A929886EAA}" srcOrd="0" destOrd="0" presId="urn:microsoft.com/office/officeart/2008/layout/HorizontalMultiLevelHierarchy"/>
    <dgm:cxn modelId="{75BEB1B6-D1BB-467E-AC17-170C60E0D59D}" type="presOf" srcId="{A9603423-AC72-45B5-83DF-B0D9FA0238A0}" destId="{CDCCDACF-668E-4AA2-86BD-F7B1F7EFEF42}" srcOrd="1" destOrd="0" presId="urn:microsoft.com/office/officeart/2008/layout/HorizontalMultiLevelHierarchy"/>
    <dgm:cxn modelId="{685331E5-4C87-4069-AE65-01F9F53B3D5B}" srcId="{47703315-02F7-4C50-9EBC-C548B02C1C58}" destId="{F8654FD3-52E3-44F8-B203-920C27B4A73B}" srcOrd="0" destOrd="0" parTransId="{01479884-4955-4590-BEC3-A75544AE2636}" sibTransId="{5AF3E5CC-B0A7-4DCC-96D5-77247188FFA2}"/>
    <dgm:cxn modelId="{3344279D-4153-46EF-B0F6-8ACC5EBB5933}" srcId="{2E96E30F-8F03-4361-9D57-F50A24E77979}" destId="{61ADC12A-15FD-4ACC-8AB7-57DA83EE995C}" srcOrd="0" destOrd="0" parTransId="{7BC4E29F-5EC0-42C9-9051-2CFF3DD5238F}" sibTransId="{3D93C75D-E396-486F-9156-99C1A7C808C0}"/>
    <dgm:cxn modelId="{DFACB657-8E0D-40AA-A3CB-6968023AC667}" type="presOf" srcId="{36081DE5-580F-44BA-8A2F-3FEBE8FAA3C4}" destId="{A96784E7-044C-4DB3-9DC7-3C087F6C2514}" srcOrd="1" destOrd="0" presId="urn:microsoft.com/office/officeart/2008/layout/HorizontalMultiLevelHierarchy"/>
    <dgm:cxn modelId="{4015233E-12EC-4631-B9B5-2A9D22BB3038}" type="presOf" srcId="{5EF083BE-D44E-4B98-AA51-866B7DEF6C7C}" destId="{B60EBBF8-C953-4507-8FF7-381D3D8345FC}" srcOrd="0" destOrd="0" presId="urn:microsoft.com/office/officeart/2008/layout/HorizontalMultiLevelHierarchy"/>
    <dgm:cxn modelId="{A9C7BCF0-936C-423B-9391-85763D1B85B5}" type="presOf" srcId="{30A21529-2A44-49D9-912D-7AD9BFE8E8B8}" destId="{5101E54A-7B83-4457-93C4-F3A42D1AD7B4}" srcOrd="1" destOrd="0" presId="urn:microsoft.com/office/officeart/2008/layout/HorizontalMultiLevelHierarchy"/>
    <dgm:cxn modelId="{F1858C63-E0EC-4E03-BBDB-1F5962A9CC4E}" type="presOf" srcId="{30A21529-2A44-49D9-912D-7AD9BFE8E8B8}" destId="{32A9B72E-3C0D-4EAE-8C72-2AB1D0802DA0}" srcOrd="0" destOrd="0" presId="urn:microsoft.com/office/officeart/2008/layout/HorizontalMultiLevelHierarchy"/>
    <dgm:cxn modelId="{7280BDCB-7C5E-4E26-80D1-8B916D62DCB4}" type="presOf" srcId="{C19FEAE0-221D-451E-AA38-1293AA64F4D1}" destId="{61D2156B-B118-4534-90FB-1469EEB82103}" srcOrd="1" destOrd="0" presId="urn:microsoft.com/office/officeart/2008/layout/HorizontalMultiLevelHierarchy"/>
    <dgm:cxn modelId="{E55A20C8-96B2-4A30-AA57-EE0A744B21B2}" type="presOf" srcId="{834081E0-B0A6-45BA-8F40-70514A7F6223}" destId="{5AC4FEC0-9C5E-4A8F-A719-9AED4148CDD5}" srcOrd="0" destOrd="0" presId="urn:microsoft.com/office/officeart/2008/layout/HorizontalMultiLevelHierarchy"/>
    <dgm:cxn modelId="{EF84EDE6-4CAD-4738-A121-509A219E8EC3}" type="presOf" srcId="{0ED1C0A2-F1F9-47A8-BC55-5357B41C9996}" destId="{F8154978-3658-4544-9458-F934234EBADC}" srcOrd="0" destOrd="0" presId="urn:microsoft.com/office/officeart/2008/layout/HorizontalMultiLevelHierarchy"/>
    <dgm:cxn modelId="{D0A34CC5-2CE4-4F03-B115-9DF1FCFE95CE}" srcId="{E6ADBCA2-BEF9-4BA1-89B5-C377C491CFCA}" destId="{C05EB281-F06B-4D4D-A60A-C61E8C697EA2}" srcOrd="0" destOrd="0" parTransId="{CA7CC7D8-72FF-449D-AC92-395E1F8A7644}" sibTransId="{495171B6-AC9C-4BBB-A95E-E5B2EB55773F}"/>
    <dgm:cxn modelId="{74D350AB-D414-47A2-90D9-B407235805C3}" type="presOf" srcId="{3BC7AB47-E218-497B-B590-9091FAE58C9D}" destId="{51E87986-BB8D-42A8-BC7D-04F822431029}" srcOrd="0" destOrd="0" presId="urn:microsoft.com/office/officeart/2008/layout/HorizontalMultiLevelHierarchy"/>
    <dgm:cxn modelId="{54A41FFA-082B-4A84-B3FC-C793A9EC1DA2}" srcId="{6E3FA31F-5777-49CC-947E-9625DD29040D}" destId="{7D3770C4-1E87-47C2-ABD7-0760DA6C1501}" srcOrd="1" destOrd="0" parTransId="{BD25EE41-CA9B-4281-9694-A361E6959470}" sibTransId="{1F9D8935-7183-419F-9418-5A529B2C95B2}"/>
    <dgm:cxn modelId="{B58C18A6-33FC-401E-AAC4-F5F221BC740E}" type="presOf" srcId="{7FDEC34B-4773-41E2-994C-975430F1DCE7}" destId="{F5324E13-439E-4511-A71C-1595DE8A8E95}" srcOrd="0" destOrd="0" presId="urn:microsoft.com/office/officeart/2008/layout/HorizontalMultiLevelHierarchy"/>
    <dgm:cxn modelId="{702EA429-56CF-43CC-9EDD-E71F28F1E572}" type="presOf" srcId="{7710924E-00D9-45B2-A32E-810945A0FC9C}" destId="{E8FA9B2B-6233-4CD7-96EF-E16B1C1E2681}" srcOrd="1" destOrd="0" presId="urn:microsoft.com/office/officeart/2008/layout/HorizontalMultiLevelHierarchy"/>
    <dgm:cxn modelId="{E08DFBAE-09FC-475D-84D9-F005CAA2CFA4}" type="presOf" srcId="{C19FEAE0-221D-451E-AA38-1293AA64F4D1}" destId="{214A96CB-3093-4CF7-B118-041C9978565B}" srcOrd="0" destOrd="0" presId="urn:microsoft.com/office/officeart/2008/layout/HorizontalMultiLevelHierarchy"/>
    <dgm:cxn modelId="{4F0D4776-3713-4D1B-9A76-E5A5BF691988}" type="presOf" srcId="{B458C565-2A93-4683-AD2F-C19C5A3E8CD5}" destId="{D891C231-BC7F-4273-9ADF-D9ACAE4F0EB4}" srcOrd="0" destOrd="0" presId="urn:microsoft.com/office/officeart/2008/layout/HorizontalMultiLevelHierarchy"/>
    <dgm:cxn modelId="{548AC5DF-64A6-4ECE-B7D3-8C277AA55EFF}" srcId="{87D4293F-91F1-4A07-8E26-4F537158FF5E}" destId="{92686C40-98C0-4A72-B678-B45F4393F6C4}" srcOrd="1" destOrd="0" parTransId="{479AF8A4-F461-400E-9475-73BBA1401147}" sibTransId="{97523EDB-3EE6-457C-84FA-257B78DA6A1F}"/>
    <dgm:cxn modelId="{79121A4E-61EA-43EF-B8B7-357A2B19200C}" srcId="{C7F300AC-C738-410A-9F55-E15BB6F89F18}" destId="{7FDEC34B-4773-41E2-994C-975430F1DCE7}" srcOrd="0" destOrd="0" parTransId="{89DA9257-0925-4866-8065-B23C143AB3CB}" sibTransId="{92E3F219-5D89-430B-9C51-08F3943C9165}"/>
    <dgm:cxn modelId="{70EC1E33-20E4-459E-9AA0-B2DB971BA941}" type="presOf" srcId="{479AF8A4-F461-400E-9475-73BBA1401147}" destId="{9E892B5D-0E6F-4386-8BA8-6D2CA7EEB0DE}" srcOrd="0" destOrd="0" presId="urn:microsoft.com/office/officeart/2008/layout/HorizontalMultiLevelHierarchy"/>
    <dgm:cxn modelId="{4AF669AD-076F-4321-95C4-622E4C4ACB97}" type="presOf" srcId="{C05EB281-F06B-4D4D-A60A-C61E8C697EA2}" destId="{1A85A79C-7CB8-4596-A4A1-9723ED63F524}" srcOrd="0" destOrd="0" presId="urn:microsoft.com/office/officeart/2008/layout/HorizontalMultiLevelHierarchy"/>
    <dgm:cxn modelId="{8FCC0608-620F-42A4-8F2D-65A4FB5187B6}" srcId="{3BC7AB47-E218-497B-B590-9091FAE58C9D}" destId="{36303CFC-FF97-420F-97BC-FBE49C0AB72F}" srcOrd="1" destOrd="0" parTransId="{A5558E7C-3B08-48DC-A1FE-B56EFA04A00B}" sibTransId="{7CF72111-5AB2-4AC7-A987-5D579F4E8460}"/>
    <dgm:cxn modelId="{254E0B0F-F76A-412E-959C-EB365672082B}" type="presOf" srcId="{C7F300AC-C738-410A-9F55-E15BB6F89F18}" destId="{E1E85608-5BD7-4639-8B11-1724F92F0C63}" srcOrd="0" destOrd="0" presId="urn:microsoft.com/office/officeart/2008/layout/HorizontalMultiLevelHierarchy"/>
    <dgm:cxn modelId="{A2FA8516-470A-47F0-8954-29753673C5C0}" srcId="{41EF3430-7C39-49E5-BB46-FAF951120935}" destId="{2E96E30F-8F03-4361-9D57-F50A24E77979}" srcOrd="2" destOrd="0" parTransId="{327D87E9-F937-4392-9F79-48F62B205157}" sibTransId="{696017D2-8FE9-410E-835E-DF16D8367D55}"/>
    <dgm:cxn modelId="{F486D572-1C61-44D9-B4CD-3CE269CC9C3E}" type="presOf" srcId="{BD25EE41-CA9B-4281-9694-A361E6959470}" destId="{BFAF36FD-46DB-4EB1-A6CF-E9B131B7A1F3}" srcOrd="0" destOrd="0" presId="urn:microsoft.com/office/officeart/2008/layout/HorizontalMultiLevelHierarchy"/>
    <dgm:cxn modelId="{543EDC90-C074-4CF6-BA76-AC5F0F31ACA9}" type="presOf" srcId="{FA9868F2-41BD-4A69-BDCE-ED0E44E09531}" destId="{710A9843-28D9-46F7-8543-F80AA3FC6C2A}" srcOrd="1" destOrd="0" presId="urn:microsoft.com/office/officeart/2008/layout/HorizontalMultiLevelHierarchy"/>
    <dgm:cxn modelId="{560B0507-0F61-4A23-85E1-CF2841FE3F85}" type="presOf" srcId="{A3CF7135-F324-4DED-BE8A-1A2A92F68C07}" destId="{09D3AA46-5D8C-435E-89F7-31425DA2436F}" srcOrd="0" destOrd="0" presId="urn:microsoft.com/office/officeart/2008/layout/HorizontalMultiLevelHierarchy"/>
    <dgm:cxn modelId="{1CF25EBB-234E-4193-967D-0F7AC9C437B1}" type="presOf" srcId="{9D1BFA71-5307-4FB7-A0BA-8A8B1DBB8CF5}" destId="{B750C5E6-57D1-48FA-898D-4BF646242862}" srcOrd="0" destOrd="0" presId="urn:microsoft.com/office/officeart/2008/layout/HorizontalMultiLevelHierarchy"/>
    <dgm:cxn modelId="{F1D3CC51-4FBA-413F-BF66-57D15AD384C9}" type="presOf" srcId="{13435DEB-29FF-480C-BF4E-738D436045B0}" destId="{7F9F2E5C-B384-4A2D-ADC2-26E578F41B67}" srcOrd="0" destOrd="0" presId="urn:microsoft.com/office/officeart/2008/layout/HorizontalMultiLevelHierarchy"/>
    <dgm:cxn modelId="{F8B194C5-826D-47A5-8724-1F59BF5B9BD0}" srcId="{47703315-02F7-4C50-9EBC-C548B02C1C58}" destId="{5EF083BE-D44E-4B98-AA51-866B7DEF6C7C}" srcOrd="1" destOrd="0" parTransId="{065056F1-9218-4B0B-A8B2-B616684420AD}" sibTransId="{75975D52-E3C4-4C02-918E-0B28DCC2D2C2}"/>
    <dgm:cxn modelId="{D4705973-592C-4552-89EF-8D39E499BA13}" type="presOf" srcId="{CEC3B902-7DD3-454C-B35D-0E0DB861C86B}" destId="{DCC8FCD6-34EF-4909-8D56-EE896AA2E933}" srcOrd="0" destOrd="0" presId="urn:microsoft.com/office/officeart/2008/layout/HorizontalMultiLevelHierarchy"/>
    <dgm:cxn modelId="{190E0EEF-DEB8-40EB-ACFF-EFF7CAC23F8B}" type="presOf" srcId="{89DA9257-0925-4866-8065-B23C143AB3CB}" destId="{FEF6F29A-B7CD-468A-B484-5629CBAE3685}" srcOrd="1" destOrd="0" presId="urn:microsoft.com/office/officeart/2008/layout/HorizontalMultiLevelHierarchy"/>
    <dgm:cxn modelId="{1F9805C2-5DDB-4D48-AF65-7CFC294482B0}" type="presOf" srcId="{E8F236F6-8FDE-4BAF-A7BF-46ADE4428DB8}" destId="{90AA79D1-3203-426C-AE1A-DADA2E893E99}" srcOrd="1" destOrd="0" presId="urn:microsoft.com/office/officeart/2008/layout/HorizontalMultiLevelHierarchy"/>
    <dgm:cxn modelId="{736641BA-A274-4EC5-A999-9B7F4FD9BDAE}" srcId="{87D4293F-91F1-4A07-8E26-4F537158FF5E}" destId="{50762108-F87D-4C70-9C4B-F822782DA1C7}" srcOrd="2" destOrd="0" parTransId="{56D4C3D7-CEA9-4163-9CD9-C3536D34037D}" sibTransId="{DEFD21EA-A413-41AF-BDC8-B4FCE8DAF856}"/>
    <dgm:cxn modelId="{B18ED24F-E98A-4381-855E-0BA8DCD6551C}" srcId="{B458C565-2A93-4683-AD2F-C19C5A3E8CD5}" destId="{6E3FA31F-5777-49CC-947E-9625DD29040D}" srcOrd="1" destOrd="0" parTransId="{8E528388-D77E-4874-9FCE-9EFA78C5CD08}" sibTransId="{A6E61184-A448-46A2-BA06-858A12BDAD81}"/>
    <dgm:cxn modelId="{A562327C-A142-410E-80B3-B73DB0FDBFC9}" type="presOf" srcId="{1F5DFB09-F0D1-443F-BE8B-55F720BEEF04}" destId="{35DFF079-421E-4C34-BD15-ED4E09A5A049}" srcOrd="0" destOrd="0" presId="urn:microsoft.com/office/officeart/2008/layout/HorizontalMultiLevelHierarchy"/>
    <dgm:cxn modelId="{91D2A739-CF67-41A5-9E34-4BB63EB45C1B}" type="presOf" srcId="{44C7D80E-1F0B-43CB-B76F-B357A2D5E0E3}" destId="{CC004B50-18EB-435D-9849-53451D00528B}" srcOrd="0" destOrd="0" presId="urn:microsoft.com/office/officeart/2008/layout/HorizontalMultiLevelHierarchy"/>
    <dgm:cxn modelId="{04F7A16A-7589-4A51-ABF6-8F1F0E206F0A}" type="presOf" srcId="{89DA9257-0925-4866-8065-B23C143AB3CB}" destId="{E2ACC794-B3D0-4E8B-B4C0-AE92A398854A}" srcOrd="0" destOrd="0" presId="urn:microsoft.com/office/officeart/2008/layout/HorizontalMultiLevelHierarchy"/>
    <dgm:cxn modelId="{CA680910-BBA2-40A6-90CA-7AA269983B17}" type="presOf" srcId="{30993313-5764-4ECC-B614-44459925433B}" destId="{F7B28D7B-2EEA-4342-98F9-1D6693DED47A}" srcOrd="0" destOrd="0" presId="urn:microsoft.com/office/officeart/2008/layout/HorizontalMultiLevelHierarchy"/>
    <dgm:cxn modelId="{1A27FCC6-A213-4D49-959E-114CBE3CB4C5}" srcId="{61ADC12A-15FD-4ACC-8AB7-57DA83EE995C}" destId="{DC02DA16-75E5-4F44-B440-E9E2176056B0}" srcOrd="2" destOrd="0" parTransId="{E0FD0E71-3FDD-457A-AB21-B1D85A691F86}" sibTransId="{100ADF06-EAC6-40C0-B210-D5603A12814C}"/>
    <dgm:cxn modelId="{203E44EB-E25A-42EE-84A6-B1A3EF7A870C}" type="presOf" srcId="{0ED1C0A2-F1F9-47A8-BC55-5357B41C9996}" destId="{F3EE649C-DBCD-499F-9F0A-A0F7DD40D8AA}" srcOrd="1" destOrd="0" presId="urn:microsoft.com/office/officeart/2008/layout/HorizontalMultiLevelHierarchy"/>
    <dgm:cxn modelId="{14804242-860C-4123-B36B-6C24426BCBF3}" type="presOf" srcId="{36303CFC-FF97-420F-97BC-FBE49C0AB72F}" destId="{B58632E1-50A3-4596-B448-12970D914D30}" srcOrd="0" destOrd="0" presId="urn:microsoft.com/office/officeart/2008/layout/HorizontalMultiLevelHierarchy"/>
    <dgm:cxn modelId="{31F3F2D4-D0BE-4D47-96A1-EDC6DEB47238}" type="presOf" srcId="{CC560D05-630B-4E46-A9B0-87FBAD8F38B9}" destId="{82B68759-9877-4CCB-BE6B-764E6D702A3B}" srcOrd="0" destOrd="0" presId="urn:microsoft.com/office/officeart/2008/layout/HorizontalMultiLevelHierarchy"/>
    <dgm:cxn modelId="{3522223E-1905-48D5-AAFE-BC781DE2A061}" type="presOf" srcId="{899378D4-2950-48DE-85DC-96F077B12D15}" destId="{D6A3481E-DD20-44F5-BBF6-14577792343F}" srcOrd="0" destOrd="0" presId="urn:microsoft.com/office/officeart/2008/layout/HorizontalMultiLevelHierarchy"/>
    <dgm:cxn modelId="{7BD2CEFC-865F-4621-A2FC-5921D5CE28F6}" srcId="{41EF3430-7C39-49E5-BB46-FAF951120935}" destId="{2F054CB4-2181-4E0F-AA22-0BC2CC114A22}" srcOrd="1" destOrd="0" parTransId="{5424F97D-D4EC-4C17-8D2E-6953BD718738}" sibTransId="{4A43FCCA-E63D-43ED-A4FF-0FB331FE3010}"/>
    <dgm:cxn modelId="{77EBEB97-FCDC-43E4-9A49-AF5B9600E4DA}" type="presOf" srcId="{2F054CB4-2181-4E0F-AA22-0BC2CC114A22}" destId="{492061EC-BD17-47D8-A4CB-EDC5F9B8A05A}" srcOrd="0" destOrd="0" presId="urn:microsoft.com/office/officeart/2008/layout/HorizontalMultiLevelHierarchy"/>
    <dgm:cxn modelId="{868C8D19-93F9-4718-97AA-B9D646B05067}" type="presOf" srcId="{87D4293F-91F1-4A07-8E26-4F537158FF5E}" destId="{ECDBD4B5-450A-48AC-9BA8-EC43F107CA56}" srcOrd="0" destOrd="0" presId="urn:microsoft.com/office/officeart/2008/layout/HorizontalMultiLevelHierarchy"/>
    <dgm:cxn modelId="{0B5565E9-E6C4-49A3-8C3F-9DBB59975778}" type="presParOf" srcId="{8FEF306F-B0AE-4DA5-8A53-6B8F6BD76876}" destId="{8A8C2D80-5667-4726-8858-F4C5C74FFB9D}" srcOrd="0" destOrd="0" presId="urn:microsoft.com/office/officeart/2008/layout/HorizontalMultiLevelHierarchy"/>
    <dgm:cxn modelId="{7EE72D45-2A35-4A9E-B5DB-9407C3E710BB}" type="presParOf" srcId="{8A8C2D80-5667-4726-8858-F4C5C74FFB9D}" destId="{1A85A79C-7CB8-4596-A4A1-9723ED63F524}" srcOrd="0" destOrd="0" presId="urn:microsoft.com/office/officeart/2008/layout/HorizontalMultiLevelHierarchy"/>
    <dgm:cxn modelId="{74E92BC7-871A-4EA7-8320-2BFE6FA32DDA}" type="presParOf" srcId="{8A8C2D80-5667-4726-8858-F4C5C74FFB9D}" destId="{A1267C24-A826-45F5-BC79-3BA6624972E5}" srcOrd="1" destOrd="0" presId="urn:microsoft.com/office/officeart/2008/layout/HorizontalMultiLevelHierarchy"/>
    <dgm:cxn modelId="{D68BE758-DFFB-4993-B856-A3EA560F7211}" type="presParOf" srcId="{A1267C24-A826-45F5-BC79-3BA6624972E5}" destId="{C5EE8457-D70C-4B77-955A-4F453AEE2A2F}" srcOrd="0" destOrd="0" presId="urn:microsoft.com/office/officeart/2008/layout/HorizontalMultiLevelHierarchy"/>
    <dgm:cxn modelId="{B0897DC0-F87B-4E19-B805-48E23479E7A9}" type="presParOf" srcId="{C5EE8457-D70C-4B77-955A-4F453AEE2A2F}" destId="{90AA79D1-3203-426C-AE1A-DADA2E893E99}" srcOrd="0" destOrd="0" presId="urn:microsoft.com/office/officeart/2008/layout/HorizontalMultiLevelHierarchy"/>
    <dgm:cxn modelId="{9793826A-03EB-4284-ACBD-F63F62771330}" type="presParOf" srcId="{A1267C24-A826-45F5-BC79-3BA6624972E5}" destId="{2F5CBEC9-D033-4D66-BDE6-B996CAC65C16}" srcOrd="1" destOrd="0" presId="urn:microsoft.com/office/officeart/2008/layout/HorizontalMultiLevelHierarchy"/>
    <dgm:cxn modelId="{C6B8B65B-065C-475A-A9A6-4B3F05A046D0}" type="presParOf" srcId="{2F5CBEC9-D033-4D66-BDE6-B996CAC65C16}" destId="{D6CC89B3-2958-4202-B791-DE473DCB2E98}" srcOrd="0" destOrd="0" presId="urn:microsoft.com/office/officeart/2008/layout/HorizontalMultiLevelHierarchy"/>
    <dgm:cxn modelId="{B137ACAE-2EE2-40E3-8A03-06078757F517}" type="presParOf" srcId="{2F5CBEC9-D033-4D66-BDE6-B996CAC65C16}" destId="{1ECB54A6-2B79-4D3E-852C-5A507731A09E}" srcOrd="1" destOrd="0" presId="urn:microsoft.com/office/officeart/2008/layout/HorizontalMultiLevelHierarchy"/>
    <dgm:cxn modelId="{CC30D8B8-DD85-439F-BBFF-C59D1340FE40}" type="presParOf" srcId="{1ECB54A6-2B79-4D3E-852C-5A507731A09E}" destId="{1CB505DB-3CD1-49D6-8F38-ACD7A5C7AC3B}" srcOrd="0" destOrd="0" presId="urn:microsoft.com/office/officeart/2008/layout/HorizontalMultiLevelHierarchy"/>
    <dgm:cxn modelId="{79D6740D-0D80-4C34-8077-8A50B5865B38}" type="presParOf" srcId="{1CB505DB-3CD1-49D6-8F38-ACD7A5C7AC3B}" destId="{BEFF443B-1CA1-4A69-BF56-A503B438B725}" srcOrd="0" destOrd="0" presId="urn:microsoft.com/office/officeart/2008/layout/HorizontalMultiLevelHierarchy"/>
    <dgm:cxn modelId="{51C4B616-1B95-4D78-821A-D392F3207E70}" type="presParOf" srcId="{1ECB54A6-2B79-4D3E-852C-5A507731A09E}" destId="{3FBDA144-B2DD-4A4B-B56D-249A0F7E621D}" srcOrd="1" destOrd="0" presId="urn:microsoft.com/office/officeart/2008/layout/HorizontalMultiLevelHierarchy"/>
    <dgm:cxn modelId="{EC661B0C-3628-4301-98F4-5C6FC1A13DB3}" type="presParOf" srcId="{3FBDA144-B2DD-4A4B-B56D-249A0F7E621D}" destId="{4C6DBED5-C51D-4BE5-B178-4DDCE491AC54}" srcOrd="0" destOrd="0" presId="urn:microsoft.com/office/officeart/2008/layout/HorizontalMultiLevelHierarchy"/>
    <dgm:cxn modelId="{93709B06-4D86-41B3-95C6-445D861A0DE2}" type="presParOf" srcId="{3FBDA144-B2DD-4A4B-B56D-249A0F7E621D}" destId="{DC926D80-9C91-469E-AE6D-DFAAE13D786E}" srcOrd="1" destOrd="0" presId="urn:microsoft.com/office/officeart/2008/layout/HorizontalMultiLevelHierarchy"/>
    <dgm:cxn modelId="{EFCC37F2-5DC7-43DD-9CA9-8EF341EEA423}" type="presParOf" srcId="{1ECB54A6-2B79-4D3E-852C-5A507731A09E}" destId="{9A80D1B7-2BFC-4D3C-B8DF-D393111B31CD}" srcOrd="2" destOrd="0" presId="urn:microsoft.com/office/officeart/2008/layout/HorizontalMultiLevelHierarchy"/>
    <dgm:cxn modelId="{45201561-4E86-49ED-B120-30394066B95D}" type="presParOf" srcId="{9A80D1B7-2BFC-4D3C-B8DF-D393111B31CD}" destId="{8DB603A4-AA12-45C8-9D27-66B0B87FE672}" srcOrd="0" destOrd="0" presId="urn:microsoft.com/office/officeart/2008/layout/HorizontalMultiLevelHierarchy"/>
    <dgm:cxn modelId="{9E9AF7D4-F062-42F5-B4DA-AD81B2C96B50}" type="presParOf" srcId="{1ECB54A6-2B79-4D3E-852C-5A507731A09E}" destId="{78E99007-C808-4F5F-BF79-D05DB5D99CD8}" srcOrd="3" destOrd="0" presId="urn:microsoft.com/office/officeart/2008/layout/HorizontalMultiLevelHierarchy"/>
    <dgm:cxn modelId="{6B17DEA0-F5FE-4BE8-B7EC-0B8ED5572DBB}" type="presParOf" srcId="{78E99007-C808-4F5F-BF79-D05DB5D99CD8}" destId="{492061EC-BD17-47D8-A4CB-EDC5F9B8A05A}" srcOrd="0" destOrd="0" presId="urn:microsoft.com/office/officeart/2008/layout/HorizontalMultiLevelHierarchy"/>
    <dgm:cxn modelId="{8A15E4E8-3587-447F-98D1-DB9EA3E4F462}" type="presParOf" srcId="{78E99007-C808-4F5F-BF79-D05DB5D99CD8}" destId="{CAF97899-BDBE-4B84-BBBA-5A8219490B1F}" srcOrd="1" destOrd="0" presId="urn:microsoft.com/office/officeart/2008/layout/HorizontalMultiLevelHierarchy"/>
    <dgm:cxn modelId="{E5FAAB08-4AD0-4923-8835-1657819F9A08}" type="presParOf" srcId="{CAF97899-BDBE-4B84-BBBA-5A8219490B1F}" destId="{F7B28D7B-2EEA-4342-98F9-1D6693DED47A}" srcOrd="0" destOrd="0" presId="urn:microsoft.com/office/officeart/2008/layout/HorizontalMultiLevelHierarchy"/>
    <dgm:cxn modelId="{B1F33AEA-DA0C-4C1C-A81F-9C9EC20A9BEB}" type="presParOf" srcId="{F7B28D7B-2EEA-4342-98F9-1D6693DED47A}" destId="{A849E06F-A3C9-4D80-ACDB-48080789728D}" srcOrd="0" destOrd="0" presId="urn:microsoft.com/office/officeart/2008/layout/HorizontalMultiLevelHierarchy"/>
    <dgm:cxn modelId="{F7FE614C-6F8D-4E8A-8BB9-CF0F7B9F361B}" type="presParOf" srcId="{CAF97899-BDBE-4B84-BBBA-5A8219490B1F}" destId="{8E12BF4F-02B2-43BA-949B-C92C19093BE2}" srcOrd="1" destOrd="0" presId="urn:microsoft.com/office/officeart/2008/layout/HorizontalMultiLevelHierarchy"/>
    <dgm:cxn modelId="{4A5D9E36-DE4D-45B3-A573-9DDF7AF9BEB7}" type="presParOf" srcId="{8E12BF4F-02B2-43BA-949B-C92C19093BE2}" destId="{5B8EEC02-080B-483E-84F8-71D73877DAAA}" srcOrd="0" destOrd="0" presId="urn:microsoft.com/office/officeart/2008/layout/HorizontalMultiLevelHierarchy"/>
    <dgm:cxn modelId="{06B7DD82-EDFE-4B2E-B35F-BBF9195590DA}" type="presParOf" srcId="{8E12BF4F-02B2-43BA-949B-C92C19093BE2}" destId="{A01635E8-93E0-414A-B232-84593EB7CD96}" srcOrd="1" destOrd="0" presId="urn:microsoft.com/office/officeart/2008/layout/HorizontalMultiLevelHierarchy"/>
    <dgm:cxn modelId="{BAA7AD6D-5F23-4475-A730-08B7C49559E8}" type="presParOf" srcId="{CAF97899-BDBE-4B84-BBBA-5A8219490B1F}" destId="{54AE9A0D-75DF-498E-B5D4-DAEC26154BEC}" srcOrd="2" destOrd="0" presId="urn:microsoft.com/office/officeart/2008/layout/HorizontalMultiLevelHierarchy"/>
    <dgm:cxn modelId="{379F8FAF-42C1-4410-9A9B-DE09413A711D}" type="presParOf" srcId="{54AE9A0D-75DF-498E-B5D4-DAEC26154BEC}" destId="{4EE10EB9-D7AF-4F52-A959-BF13D0909C4C}" srcOrd="0" destOrd="0" presId="urn:microsoft.com/office/officeart/2008/layout/HorizontalMultiLevelHierarchy"/>
    <dgm:cxn modelId="{D8F93B94-13A1-49F4-AC2E-2EBFD898B008}" type="presParOf" srcId="{CAF97899-BDBE-4B84-BBBA-5A8219490B1F}" destId="{0E7087D0-4D70-410B-A819-92F587DDDC0C}" srcOrd="3" destOrd="0" presId="urn:microsoft.com/office/officeart/2008/layout/HorizontalMultiLevelHierarchy"/>
    <dgm:cxn modelId="{691ED3F9-43D5-49B6-AE6F-14F234BCD9E0}" type="presParOf" srcId="{0E7087D0-4D70-410B-A819-92F587DDDC0C}" destId="{ECDBD4B5-450A-48AC-9BA8-EC43F107CA56}" srcOrd="0" destOrd="0" presId="urn:microsoft.com/office/officeart/2008/layout/HorizontalMultiLevelHierarchy"/>
    <dgm:cxn modelId="{0923457F-A429-4D3D-BFAE-C189B0A0F387}" type="presParOf" srcId="{0E7087D0-4D70-410B-A819-92F587DDDC0C}" destId="{33219617-F2B8-4308-900E-6CDD4A720E18}" srcOrd="1" destOrd="0" presId="urn:microsoft.com/office/officeart/2008/layout/HorizontalMultiLevelHierarchy"/>
    <dgm:cxn modelId="{EA260E0B-A916-40EE-B9B0-19184650ABB3}" type="presParOf" srcId="{33219617-F2B8-4308-900E-6CDD4A720E18}" destId="{689CF90A-B38F-438F-A346-6AC109DAF3E7}" srcOrd="0" destOrd="0" presId="urn:microsoft.com/office/officeart/2008/layout/HorizontalMultiLevelHierarchy"/>
    <dgm:cxn modelId="{556F956B-3629-43C2-AA38-06FCC7000915}" type="presParOf" srcId="{689CF90A-B38F-438F-A346-6AC109DAF3E7}" destId="{0C5EBA3D-7A7F-456B-8AC0-0F8E354233F1}" srcOrd="0" destOrd="0" presId="urn:microsoft.com/office/officeart/2008/layout/HorizontalMultiLevelHierarchy"/>
    <dgm:cxn modelId="{0C2229DE-7B5A-4B71-B6EB-6636FA3C86F5}" type="presParOf" srcId="{33219617-F2B8-4308-900E-6CDD4A720E18}" destId="{BF1CBB05-5C58-4EB2-89AF-156167BE3151}" srcOrd="1" destOrd="0" presId="urn:microsoft.com/office/officeart/2008/layout/HorizontalMultiLevelHierarchy"/>
    <dgm:cxn modelId="{BDCEAD61-CC30-4E76-9A99-B1FF9C281BF7}" type="presParOf" srcId="{BF1CBB05-5C58-4EB2-89AF-156167BE3151}" destId="{82B68759-9877-4CCB-BE6B-764E6D702A3B}" srcOrd="0" destOrd="0" presId="urn:microsoft.com/office/officeart/2008/layout/HorizontalMultiLevelHierarchy"/>
    <dgm:cxn modelId="{DB8F6230-D4D2-4899-B428-D8B22CDC9D7F}" type="presParOf" srcId="{BF1CBB05-5C58-4EB2-89AF-156167BE3151}" destId="{3D6A549D-1349-4D93-8FE8-1205FB295730}" srcOrd="1" destOrd="0" presId="urn:microsoft.com/office/officeart/2008/layout/HorizontalMultiLevelHierarchy"/>
    <dgm:cxn modelId="{8A9D92FB-E09D-41E0-943E-9AC945A63BCB}" type="presParOf" srcId="{33219617-F2B8-4308-900E-6CDD4A720E18}" destId="{9E892B5D-0E6F-4386-8BA8-6D2CA7EEB0DE}" srcOrd="2" destOrd="0" presId="urn:microsoft.com/office/officeart/2008/layout/HorizontalMultiLevelHierarchy"/>
    <dgm:cxn modelId="{EAAD77FF-8BD5-4EEA-9288-E86D26EEDD8D}" type="presParOf" srcId="{9E892B5D-0E6F-4386-8BA8-6D2CA7EEB0DE}" destId="{882E93CE-8858-4403-83E0-C762F290D5AF}" srcOrd="0" destOrd="0" presId="urn:microsoft.com/office/officeart/2008/layout/HorizontalMultiLevelHierarchy"/>
    <dgm:cxn modelId="{6865758C-D467-4663-9D74-EB0922A351EA}" type="presParOf" srcId="{33219617-F2B8-4308-900E-6CDD4A720E18}" destId="{47B9F656-787E-4AD5-9CEB-EE077A46163D}" srcOrd="3" destOrd="0" presId="urn:microsoft.com/office/officeart/2008/layout/HorizontalMultiLevelHierarchy"/>
    <dgm:cxn modelId="{A152DEF8-AC4A-42BD-9D75-87591B205923}" type="presParOf" srcId="{47B9F656-787E-4AD5-9CEB-EE077A46163D}" destId="{2D44C4E5-4503-46F1-85A3-F4FD145B1E97}" srcOrd="0" destOrd="0" presId="urn:microsoft.com/office/officeart/2008/layout/HorizontalMultiLevelHierarchy"/>
    <dgm:cxn modelId="{6B83AFE4-5A84-4B35-905C-28A3DD3CC6CC}" type="presParOf" srcId="{47B9F656-787E-4AD5-9CEB-EE077A46163D}" destId="{DB177637-1219-475B-9132-CC39222195D0}" srcOrd="1" destOrd="0" presId="urn:microsoft.com/office/officeart/2008/layout/HorizontalMultiLevelHierarchy"/>
    <dgm:cxn modelId="{1F2B9736-46F8-43B2-B90E-6D1D3D5D4BF4}" type="presParOf" srcId="{33219617-F2B8-4308-900E-6CDD4A720E18}" destId="{652C7B97-8946-4BEF-BD5F-62CD87DF8255}" srcOrd="4" destOrd="0" presId="urn:microsoft.com/office/officeart/2008/layout/HorizontalMultiLevelHierarchy"/>
    <dgm:cxn modelId="{9E075193-40AF-4C43-A2A0-0C53D721F850}" type="presParOf" srcId="{652C7B97-8946-4BEF-BD5F-62CD87DF8255}" destId="{D2575819-AA13-414A-9123-0A7272EA93F5}" srcOrd="0" destOrd="0" presId="urn:microsoft.com/office/officeart/2008/layout/HorizontalMultiLevelHierarchy"/>
    <dgm:cxn modelId="{8ACC3A2B-11AE-4A32-BA4A-756076D3B72C}" type="presParOf" srcId="{33219617-F2B8-4308-900E-6CDD4A720E18}" destId="{80F747F0-E0C0-43C6-B901-67A770269B4A}" srcOrd="5" destOrd="0" presId="urn:microsoft.com/office/officeart/2008/layout/HorizontalMultiLevelHierarchy"/>
    <dgm:cxn modelId="{6A441529-0BB8-4306-8FA9-FB2DDEB7A25B}" type="presParOf" srcId="{80F747F0-E0C0-43C6-B901-67A770269B4A}" destId="{27C21ABB-63B0-4994-94D3-092C4BED83F0}" srcOrd="0" destOrd="0" presId="urn:microsoft.com/office/officeart/2008/layout/HorizontalMultiLevelHierarchy"/>
    <dgm:cxn modelId="{835C1AB7-5A48-49D4-9A06-DB88A9EEC7A9}" type="presParOf" srcId="{80F747F0-E0C0-43C6-B901-67A770269B4A}" destId="{565E344C-769A-4128-9F9C-0583BD876C75}" srcOrd="1" destOrd="0" presId="urn:microsoft.com/office/officeart/2008/layout/HorizontalMultiLevelHierarchy"/>
    <dgm:cxn modelId="{0411EA44-1E88-4968-8974-2E05C7C43E1F}" type="presParOf" srcId="{1ECB54A6-2B79-4D3E-852C-5A507731A09E}" destId="{68C0BD21-41B8-4A2C-A4A0-86E2BD28E6F7}" srcOrd="4" destOrd="0" presId="urn:microsoft.com/office/officeart/2008/layout/HorizontalMultiLevelHierarchy"/>
    <dgm:cxn modelId="{CEE88503-BFA0-4234-88F1-AF36BE9DCA35}" type="presParOf" srcId="{68C0BD21-41B8-4A2C-A4A0-86E2BD28E6F7}" destId="{ECCC05F6-6E31-4181-A9BB-02030F2DDB08}" srcOrd="0" destOrd="0" presId="urn:microsoft.com/office/officeart/2008/layout/HorizontalMultiLevelHierarchy"/>
    <dgm:cxn modelId="{8DAAFF17-F9AF-488D-9852-1ACD7238919C}" type="presParOf" srcId="{1ECB54A6-2B79-4D3E-852C-5A507731A09E}" destId="{6910BBCC-8760-4537-A5FE-9FE34EB102AD}" srcOrd="5" destOrd="0" presId="urn:microsoft.com/office/officeart/2008/layout/HorizontalMultiLevelHierarchy"/>
    <dgm:cxn modelId="{BBF69337-D68D-400E-B38D-2B557E318476}" type="presParOf" srcId="{6910BBCC-8760-4537-A5FE-9FE34EB102AD}" destId="{C121BA13-B601-407E-B28A-3E73E4FFF680}" srcOrd="0" destOrd="0" presId="urn:microsoft.com/office/officeart/2008/layout/HorizontalMultiLevelHierarchy"/>
    <dgm:cxn modelId="{DEC464F8-CDB0-4959-AEA0-426869CA210C}" type="presParOf" srcId="{6910BBCC-8760-4537-A5FE-9FE34EB102AD}" destId="{F3ABEDED-E287-47B5-908B-E3FF3F988C08}" srcOrd="1" destOrd="0" presId="urn:microsoft.com/office/officeart/2008/layout/HorizontalMultiLevelHierarchy"/>
    <dgm:cxn modelId="{6E078446-8FBC-414F-B1D6-1F350D6BDE82}" type="presParOf" srcId="{F3ABEDED-E287-47B5-908B-E3FF3F988C08}" destId="{13CEEB0D-E0A0-4D0A-869A-97DD8C3D0191}" srcOrd="0" destOrd="0" presId="urn:microsoft.com/office/officeart/2008/layout/HorizontalMultiLevelHierarchy"/>
    <dgm:cxn modelId="{56414886-0681-4B44-BB81-10DBD4B0F197}" type="presParOf" srcId="{13CEEB0D-E0A0-4D0A-869A-97DD8C3D0191}" destId="{EF2D23F5-4BA3-4AB9-AB78-6E64E636D6B0}" srcOrd="0" destOrd="0" presId="urn:microsoft.com/office/officeart/2008/layout/HorizontalMultiLevelHierarchy"/>
    <dgm:cxn modelId="{FA79AED8-5D5E-4CEC-9734-800285D49149}" type="presParOf" srcId="{F3ABEDED-E287-47B5-908B-E3FF3F988C08}" destId="{D3A563A7-D1F3-479A-8034-4042D488821E}" srcOrd="1" destOrd="0" presId="urn:microsoft.com/office/officeart/2008/layout/HorizontalMultiLevelHierarchy"/>
    <dgm:cxn modelId="{C42CF4C6-B702-4A2F-844E-3F3EA6EE3DAA}" type="presParOf" srcId="{D3A563A7-D1F3-479A-8034-4042D488821E}" destId="{EDB24575-A146-45B1-A251-70A929886EAA}" srcOrd="0" destOrd="0" presId="urn:microsoft.com/office/officeart/2008/layout/HorizontalMultiLevelHierarchy"/>
    <dgm:cxn modelId="{6B3D4940-7370-4028-9DAF-905390A4B254}" type="presParOf" srcId="{D3A563A7-D1F3-479A-8034-4042D488821E}" destId="{193F1FA4-3A30-4149-9566-E6C006E748A3}" srcOrd="1" destOrd="0" presId="urn:microsoft.com/office/officeart/2008/layout/HorizontalMultiLevelHierarchy"/>
    <dgm:cxn modelId="{A4312EA8-52C9-4473-9026-9419649B9BF0}" type="presParOf" srcId="{193F1FA4-3A30-4149-9566-E6C006E748A3}" destId="{32A9B72E-3C0D-4EAE-8C72-2AB1D0802DA0}" srcOrd="0" destOrd="0" presId="urn:microsoft.com/office/officeart/2008/layout/HorizontalMultiLevelHierarchy"/>
    <dgm:cxn modelId="{77F629DA-82E2-4F09-90EE-4962E58CE137}" type="presParOf" srcId="{32A9B72E-3C0D-4EAE-8C72-2AB1D0802DA0}" destId="{5101E54A-7B83-4457-93C4-F3A42D1AD7B4}" srcOrd="0" destOrd="0" presId="urn:microsoft.com/office/officeart/2008/layout/HorizontalMultiLevelHierarchy"/>
    <dgm:cxn modelId="{4CE27884-0974-45F0-A935-A0578AD77273}" type="presParOf" srcId="{193F1FA4-3A30-4149-9566-E6C006E748A3}" destId="{18ACFB73-3A05-47DF-81B5-D9ADF79DB281}" srcOrd="1" destOrd="0" presId="urn:microsoft.com/office/officeart/2008/layout/HorizontalMultiLevelHierarchy"/>
    <dgm:cxn modelId="{B1CDA533-E14C-4D57-8032-2AC230DEE2FA}" type="presParOf" srcId="{18ACFB73-3A05-47DF-81B5-D9ADF79DB281}" destId="{D6A3481E-DD20-44F5-BBF6-14577792343F}" srcOrd="0" destOrd="0" presId="urn:microsoft.com/office/officeart/2008/layout/HorizontalMultiLevelHierarchy"/>
    <dgm:cxn modelId="{4F95D884-D1BA-4A2C-9D75-41EDD67F2A88}" type="presParOf" srcId="{18ACFB73-3A05-47DF-81B5-D9ADF79DB281}" destId="{72B183F0-325D-4A15-BA3D-AB6061234225}" srcOrd="1" destOrd="0" presId="urn:microsoft.com/office/officeart/2008/layout/HorizontalMultiLevelHierarchy"/>
    <dgm:cxn modelId="{CC751243-007D-47DF-A639-A7F6200508C2}" type="presParOf" srcId="{193F1FA4-3A30-4149-9566-E6C006E748A3}" destId="{214A96CB-3093-4CF7-B118-041C9978565B}" srcOrd="2" destOrd="0" presId="urn:microsoft.com/office/officeart/2008/layout/HorizontalMultiLevelHierarchy"/>
    <dgm:cxn modelId="{CBED518B-2263-408E-B5F2-87FDFDD2D4DD}" type="presParOf" srcId="{214A96CB-3093-4CF7-B118-041C9978565B}" destId="{61D2156B-B118-4534-90FB-1469EEB82103}" srcOrd="0" destOrd="0" presId="urn:microsoft.com/office/officeart/2008/layout/HorizontalMultiLevelHierarchy"/>
    <dgm:cxn modelId="{A84E5B4E-0FA2-418F-8BCF-701779BFF66E}" type="presParOf" srcId="{193F1FA4-3A30-4149-9566-E6C006E748A3}" destId="{6DA4BB33-B203-4E24-B1FF-02E154CBB723}" srcOrd="3" destOrd="0" presId="urn:microsoft.com/office/officeart/2008/layout/HorizontalMultiLevelHierarchy"/>
    <dgm:cxn modelId="{3509261D-D195-491A-B91E-3A209C9FFE5D}" type="presParOf" srcId="{6DA4BB33-B203-4E24-B1FF-02E154CBB723}" destId="{09D3AA46-5D8C-435E-89F7-31425DA2436F}" srcOrd="0" destOrd="0" presId="urn:microsoft.com/office/officeart/2008/layout/HorizontalMultiLevelHierarchy"/>
    <dgm:cxn modelId="{96D5E6AC-FC31-4D91-8505-1DA4ED744262}" type="presParOf" srcId="{6DA4BB33-B203-4E24-B1FF-02E154CBB723}" destId="{0350271D-1A09-4FF7-9969-3044D2592CEE}" srcOrd="1" destOrd="0" presId="urn:microsoft.com/office/officeart/2008/layout/HorizontalMultiLevelHierarchy"/>
    <dgm:cxn modelId="{42F583FF-18BE-411B-A111-AD817B56B576}" type="presParOf" srcId="{193F1FA4-3A30-4149-9566-E6C006E748A3}" destId="{E3F5DAB9-920D-4C24-A3EE-9FEB3060470C}" srcOrd="4" destOrd="0" presId="urn:microsoft.com/office/officeart/2008/layout/HorizontalMultiLevelHierarchy"/>
    <dgm:cxn modelId="{F71CDD8C-DD13-4EC4-9DA1-34260CAFEC58}" type="presParOf" srcId="{E3F5DAB9-920D-4C24-A3EE-9FEB3060470C}" destId="{9E223A41-E6CA-4D13-A017-B177768A0EF3}" srcOrd="0" destOrd="0" presId="urn:microsoft.com/office/officeart/2008/layout/HorizontalMultiLevelHierarchy"/>
    <dgm:cxn modelId="{AE5D6459-2EB0-45E8-8085-4C7B7C1CB985}" type="presParOf" srcId="{193F1FA4-3A30-4149-9566-E6C006E748A3}" destId="{09BBF82E-E606-46A1-BC48-79D65144C27E}" srcOrd="5" destOrd="0" presId="urn:microsoft.com/office/officeart/2008/layout/HorizontalMultiLevelHierarchy"/>
    <dgm:cxn modelId="{33F3774F-0947-433B-85E3-34151BEFEFF0}" type="presParOf" srcId="{09BBF82E-E606-46A1-BC48-79D65144C27E}" destId="{97EBF75D-2DD3-4EC7-9951-6C99AEECD75F}" srcOrd="0" destOrd="0" presId="urn:microsoft.com/office/officeart/2008/layout/HorizontalMultiLevelHierarchy"/>
    <dgm:cxn modelId="{B3BDFFD0-D6F9-4292-92D7-4D5657046025}" type="presParOf" srcId="{09BBF82E-E606-46A1-BC48-79D65144C27E}" destId="{952EAADD-462E-418D-945A-21A03C02C464}" srcOrd="1" destOrd="0" presId="urn:microsoft.com/office/officeart/2008/layout/HorizontalMultiLevelHierarchy"/>
    <dgm:cxn modelId="{CFCC80F0-3252-492E-8239-05C348E6E2B8}" type="presParOf" srcId="{F3ABEDED-E287-47B5-908B-E3FF3F988C08}" destId="{7F9F2E5C-B384-4A2D-ADC2-26E578F41B67}" srcOrd="2" destOrd="0" presId="urn:microsoft.com/office/officeart/2008/layout/HorizontalMultiLevelHierarchy"/>
    <dgm:cxn modelId="{8870B827-37D8-4839-98B0-43C48064D3DD}" type="presParOf" srcId="{7F9F2E5C-B384-4A2D-ADC2-26E578F41B67}" destId="{36663D88-5B31-4090-AE22-7191A4FA128B}" srcOrd="0" destOrd="0" presId="urn:microsoft.com/office/officeart/2008/layout/HorizontalMultiLevelHierarchy"/>
    <dgm:cxn modelId="{E23B6B8A-62DA-440E-9F8E-F9E9F4FCCF5F}" type="presParOf" srcId="{F3ABEDED-E287-47B5-908B-E3FF3F988C08}" destId="{A602B652-916A-48EB-8686-DAF121B8C8A4}" srcOrd="3" destOrd="0" presId="urn:microsoft.com/office/officeart/2008/layout/HorizontalMultiLevelHierarchy"/>
    <dgm:cxn modelId="{1AE95A98-032B-48DF-B2E2-766E9C782C62}" type="presParOf" srcId="{A602B652-916A-48EB-8686-DAF121B8C8A4}" destId="{B750C5E6-57D1-48FA-898D-4BF646242862}" srcOrd="0" destOrd="0" presId="urn:microsoft.com/office/officeart/2008/layout/HorizontalMultiLevelHierarchy"/>
    <dgm:cxn modelId="{2CD9335F-3DCB-437A-94D7-813683211400}" type="presParOf" srcId="{A602B652-916A-48EB-8686-DAF121B8C8A4}" destId="{C626C293-1314-4BC6-862C-B017A9ED9D97}" srcOrd="1" destOrd="0" presId="urn:microsoft.com/office/officeart/2008/layout/HorizontalMultiLevelHierarchy"/>
    <dgm:cxn modelId="{DCC6E638-1ED8-4B76-BDC4-C17A7FDE58BC}" type="presParOf" srcId="{1ECB54A6-2B79-4D3E-852C-5A507731A09E}" destId="{110E13B6-9B55-423E-B858-533D6D4FFA2F}" srcOrd="6" destOrd="0" presId="urn:microsoft.com/office/officeart/2008/layout/HorizontalMultiLevelHierarchy"/>
    <dgm:cxn modelId="{09C59636-7B32-4649-8CDB-313C24BC886E}" type="presParOf" srcId="{110E13B6-9B55-423E-B858-533D6D4FFA2F}" destId="{710A9843-28D9-46F7-8543-F80AA3FC6C2A}" srcOrd="0" destOrd="0" presId="urn:microsoft.com/office/officeart/2008/layout/HorizontalMultiLevelHierarchy"/>
    <dgm:cxn modelId="{0563E671-7219-457F-B36D-A8EEE7ABF0CD}" type="presParOf" srcId="{1ECB54A6-2B79-4D3E-852C-5A507731A09E}" destId="{B418DEAF-EFCA-4B56-950A-1FBFA72B572D}" srcOrd="7" destOrd="0" presId="urn:microsoft.com/office/officeart/2008/layout/HorizontalMultiLevelHierarchy"/>
    <dgm:cxn modelId="{C9243431-A2E2-4953-87E5-7FEEB8E4D61C}" type="presParOf" srcId="{B418DEAF-EFCA-4B56-950A-1FBFA72B572D}" destId="{950D2DEA-0548-4E39-A0C2-039B548D8E3F}" srcOrd="0" destOrd="0" presId="urn:microsoft.com/office/officeart/2008/layout/HorizontalMultiLevelHierarchy"/>
    <dgm:cxn modelId="{7909E089-36C6-4A16-B7D2-25088CF47D57}" type="presParOf" srcId="{B418DEAF-EFCA-4B56-950A-1FBFA72B572D}" destId="{86B2BD3A-B91A-45E7-B456-DB439AAE3A35}" srcOrd="1" destOrd="0" presId="urn:microsoft.com/office/officeart/2008/layout/HorizontalMultiLevelHierarchy"/>
    <dgm:cxn modelId="{EBDEB40A-922F-40BA-BA46-0639CC81374B}" type="presParOf" srcId="{86B2BD3A-B91A-45E7-B456-DB439AAE3A35}" destId="{58D6BFC3-4B92-4F2D-8C38-F436EF3CB4A8}" srcOrd="0" destOrd="0" presId="urn:microsoft.com/office/officeart/2008/layout/HorizontalMultiLevelHierarchy"/>
    <dgm:cxn modelId="{BC405866-D629-4F03-A46A-770A1080DC43}" type="presParOf" srcId="{58D6BFC3-4B92-4F2D-8C38-F436EF3CB4A8}" destId="{7CAADBCB-7921-4E2C-AC2E-9B1833725D84}" srcOrd="0" destOrd="0" presId="urn:microsoft.com/office/officeart/2008/layout/HorizontalMultiLevelHierarchy"/>
    <dgm:cxn modelId="{6B0A24F7-41C2-41D3-8034-931E3F59782E}" type="presParOf" srcId="{86B2BD3A-B91A-45E7-B456-DB439AAE3A35}" destId="{EACF8581-A923-4C66-958E-CF416B955BC9}" srcOrd="1" destOrd="0" presId="urn:microsoft.com/office/officeart/2008/layout/HorizontalMultiLevelHierarchy"/>
    <dgm:cxn modelId="{261C9828-60CB-4C8F-8F8D-E6085FAAE9D4}" type="presParOf" srcId="{EACF8581-A923-4C66-958E-CF416B955BC9}" destId="{165955F0-AC33-417A-8CE4-DDA1CBAF2298}" srcOrd="0" destOrd="0" presId="urn:microsoft.com/office/officeart/2008/layout/HorizontalMultiLevelHierarchy"/>
    <dgm:cxn modelId="{EA1DB021-7947-4B84-B11D-23597E9F3FDF}" type="presParOf" srcId="{EACF8581-A923-4C66-958E-CF416B955BC9}" destId="{427404FF-4643-4705-8CCB-6D005993B33D}" srcOrd="1" destOrd="0" presId="urn:microsoft.com/office/officeart/2008/layout/HorizontalMultiLevelHierarchy"/>
    <dgm:cxn modelId="{C7111252-1AD2-41EA-B682-B488D3761D40}" type="presParOf" srcId="{86B2BD3A-B91A-45E7-B456-DB439AAE3A35}" destId="{5506B228-4186-43DB-BCDB-0BD6C4992DD4}" srcOrd="2" destOrd="0" presId="urn:microsoft.com/office/officeart/2008/layout/HorizontalMultiLevelHierarchy"/>
    <dgm:cxn modelId="{5DD5969F-97FC-4293-AF62-2DA113C20A04}" type="presParOf" srcId="{5506B228-4186-43DB-BCDB-0BD6C4992DD4}" destId="{98C8700D-4E19-4272-9A0D-E734B97FF2E7}" srcOrd="0" destOrd="0" presId="urn:microsoft.com/office/officeart/2008/layout/HorizontalMultiLevelHierarchy"/>
    <dgm:cxn modelId="{2AF8426E-FDF9-4E8A-91A3-C2FE68E83062}" type="presParOf" srcId="{86B2BD3A-B91A-45E7-B456-DB439AAE3A35}" destId="{B3A28536-7EA1-44AE-A046-C373B8B65FE8}" srcOrd="3" destOrd="0" presId="urn:microsoft.com/office/officeart/2008/layout/HorizontalMultiLevelHierarchy"/>
    <dgm:cxn modelId="{770AFA66-06A3-4D94-9CA7-C1B25C238A22}" type="presParOf" srcId="{B3A28536-7EA1-44AE-A046-C373B8B65FE8}" destId="{B60EBBF8-C953-4507-8FF7-381D3D8345FC}" srcOrd="0" destOrd="0" presId="urn:microsoft.com/office/officeart/2008/layout/HorizontalMultiLevelHierarchy"/>
    <dgm:cxn modelId="{529EEBE8-4053-453F-A2FF-594868D9F347}" type="presParOf" srcId="{B3A28536-7EA1-44AE-A046-C373B8B65FE8}" destId="{55B57D87-64EF-401E-A6F7-ED0B30B0B4E4}" srcOrd="1" destOrd="0" presId="urn:microsoft.com/office/officeart/2008/layout/HorizontalMultiLevelHierarchy"/>
    <dgm:cxn modelId="{0357504E-9D9B-409E-93F0-C3FB3DB4D5F6}" type="presParOf" srcId="{86B2BD3A-B91A-45E7-B456-DB439AAE3A35}" destId="{AD9E8D76-63D5-4D66-AD3A-4502234E3EF2}" srcOrd="4" destOrd="0" presId="urn:microsoft.com/office/officeart/2008/layout/HorizontalMultiLevelHierarchy"/>
    <dgm:cxn modelId="{19538073-3617-4257-B70D-8A00F71D37D0}" type="presParOf" srcId="{AD9E8D76-63D5-4D66-AD3A-4502234E3EF2}" destId="{CDCCDACF-668E-4AA2-86BD-F7B1F7EFEF42}" srcOrd="0" destOrd="0" presId="urn:microsoft.com/office/officeart/2008/layout/HorizontalMultiLevelHierarchy"/>
    <dgm:cxn modelId="{0330C8DE-C693-4160-B5EC-D620B66421BB}" type="presParOf" srcId="{86B2BD3A-B91A-45E7-B456-DB439AAE3A35}" destId="{734C8FA9-7FE7-47AD-90DF-21070E526016}" srcOrd="5" destOrd="0" presId="urn:microsoft.com/office/officeart/2008/layout/HorizontalMultiLevelHierarchy"/>
    <dgm:cxn modelId="{732AE8FE-23FE-4825-B0E6-AC27E5260F89}" type="presParOf" srcId="{734C8FA9-7FE7-47AD-90DF-21070E526016}" destId="{4B345DD2-BF28-4DEA-88E4-BA631C502EEA}" srcOrd="0" destOrd="0" presId="urn:microsoft.com/office/officeart/2008/layout/HorizontalMultiLevelHierarchy"/>
    <dgm:cxn modelId="{5EDC4629-0DE1-4F6F-8941-7B5B49FA7A23}" type="presParOf" srcId="{734C8FA9-7FE7-47AD-90DF-21070E526016}" destId="{0B1E992F-5937-4960-A0AF-479454A9DC22}" srcOrd="1" destOrd="0" presId="urn:microsoft.com/office/officeart/2008/layout/HorizontalMultiLevelHierarchy"/>
    <dgm:cxn modelId="{24806277-3440-4952-B122-FC942CE22829}" type="presParOf" srcId="{1ECB54A6-2B79-4D3E-852C-5A507731A09E}" destId="{CC004B50-18EB-435D-9849-53451D00528B}" srcOrd="8" destOrd="0" presId="urn:microsoft.com/office/officeart/2008/layout/HorizontalMultiLevelHierarchy"/>
    <dgm:cxn modelId="{94F8B998-EE16-472B-8617-076C9015A8CA}" type="presParOf" srcId="{CC004B50-18EB-435D-9849-53451D00528B}" destId="{C4C4194D-C1DE-4191-B55D-DC452F147666}" srcOrd="0" destOrd="0" presId="urn:microsoft.com/office/officeart/2008/layout/HorizontalMultiLevelHierarchy"/>
    <dgm:cxn modelId="{28E62429-08FF-4536-8365-2543E74685C0}" type="presParOf" srcId="{1ECB54A6-2B79-4D3E-852C-5A507731A09E}" destId="{9FEBE428-EA07-4059-92A9-54CF3AFDB9CF}" srcOrd="9" destOrd="0" presId="urn:microsoft.com/office/officeart/2008/layout/HorizontalMultiLevelHierarchy"/>
    <dgm:cxn modelId="{FDE23ACE-F3F3-4895-A2AE-318C31C8F6A7}" type="presParOf" srcId="{9FEBE428-EA07-4059-92A9-54CF3AFDB9CF}" destId="{E1E85608-5BD7-4639-8B11-1724F92F0C63}" srcOrd="0" destOrd="0" presId="urn:microsoft.com/office/officeart/2008/layout/HorizontalMultiLevelHierarchy"/>
    <dgm:cxn modelId="{2C8C80A3-C57A-4570-BC2E-7C89027F84E2}" type="presParOf" srcId="{9FEBE428-EA07-4059-92A9-54CF3AFDB9CF}" destId="{FD2E24B4-4451-4F97-AFD2-6889F47A40E7}" srcOrd="1" destOrd="0" presId="urn:microsoft.com/office/officeart/2008/layout/HorizontalMultiLevelHierarchy"/>
    <dgm:cxn modelId="{4E9572C4-7BD5-47FC-A7C9-9FC9A727804F}" type="presParOf" srcId="{FD2E24B4-4451-4F97-AFD2-6889F47A40E7}" destId="{E2ACC794-B3D0-4E8B-B4C0-AE92A398854A}" srcOrd="0" destOrd="0" presId="urn:microsoft.com/office/officeart/2008/layout/HorizontalMultiLevelHierarchy"/>
    <dgm:cxn modelId="{683344B2-DFEB-4AA5-8FCC-08B6F31F3BDB}" type="presParOf" srcId="{E2ACC794-B3D0-4E8B-B4C0-AE92A398854A}" destId="{FEF6F29A-B7CD-468A-B484-5629CBAE3685}" srcOrd="0" destOrd="0" presId="urn:microsoft.com/office/officeart/2008/layout/HorizontalMultiLevelHierarchy"/>
    <dgm:cxn modelId="{9D206DCC-9281-4BC4-91F2-11495ED970C5}" type="presParOf" srcId="{FD2E24B4-4451-4F97-AFD2-6889F47A40E7}" destId="{511FD354-85E4-4AB3-AF98-9D068BC0F7A6}" srcOrd="1" destOrd="0" presId="urn:microsoft.com/office/officeart/2008/layout/HorizontalMultiLevelHierarchy"/>
    <dgm:cxn modelId="{6975B8AC-3A9F-4576-B93C-ADED27EC63A6}" type="presParOf" srcId="{511FD354-85E4-4AB3-AF98-9D068BC0F7A6}" destId="{F5324E13-439E-4511-A71C-1595DE8A8E95}" srcOrd="0" destOrd="0" presId="urn:microsoft.com/office/officeart/2008/layout/HorizontalMultiLevelHierarchy"/>
    <dgm:cxn modelId="{36E10C70-42D5-45B8-AF87-52CC331985F1}" type="presParOf" srcId="{511FD354-85E4-4AB3-AF98-9D068BC0F7A6}" destId="{6985909F-74C9-43C7-BEDB-B3986C988382}" srcOrd="1" destOrd="0" presId="urn:microsoft.com/office/officeart/2008/layout/HorizontalMultiLevelHierarchy"/>
    <dgm:cxn modelId="{00F09335-9D7C-4E96-BAE6-FC5A0AC01DAE}" type="presParOf" srcId="{FD2E24B4-4451-4F97-AFD2-6889F47A40E7}" destId="{4F806BF6-83B4-4DBF-90F5-02ECAD61B092}" srcOrd="2" destOrd="0" presId="urn:microsoft.com/office/officeart/2008/layout/HorizontalMultiLevelHierarchy"/>
    <dgm:cxn modelId="{3DA2B1E4-1AD8-4E33-9605-C571AFD93FCC}" type="presParOf" srcId="{4F806BF6-83B4-4DBF-90F5-02ECAD61B092}" destId="{B524ADD2-4686-4D80-8F33-4FF7BF925FD1}" srcOrd="0" destOrd="0" presId="urn:microsoft.com/office/officeart/2008/layout/HorizontalMultiLevelHierarchy"/>
    <dgm:cxn modelId="{8F8A2EB2-2A50-41CE-8245-0781F666F84A}" type="presParOf" srcId="{FD2E24B4-4451-4F97-AFD2-6889F47A40E7}" destId="{A7855370-2E03-4338-A9D8-5F83EEDB0F6D}" srcOrd="3" destOrd="0" presId="urn:microsoft.com/office/officeart/2008/layout/HorizontalMultiLevelHierarchy"/>
    <dgm:cxn modelId="{9112A2C7-C03C-44B9-BCA6-1F432B03F778}" type="presParOf" srcId="{A7855370-2E03-4338-A9D8-5F83EEDB0F6D}" destId="{5AC4FEC0-9C5E-4A8F-A719-9AED4148CDD5}" srcOrd="0" destOrd="0" presId="urn:microsoft.com/office/officeart/2008/layout/HorizontalMultiLevelHierarchy"/>
    <dgm:cxn modelId="{FFA98799-4027-465E-8611-B684E8DCB1AC}" type="presParOf" srcId="{A7855370-2E03-4338-A9D8-5F83EEDB0F6D}" destId="{A20CC221-5904-406C-8DA7-80A6139AEBEF}" srcOrd="1" destOrd="0" presId="urn:microsoft.com/office/officeart/2008/layout/HorizontalMultiLevelHierarchy"/>
    <dgm:cxn modelId="{94578F24-7608-4E9B-852C-BD2AA5B3AE23}" type="presParOf" srcId="{A1267C24-A826-45F5-BC79-3BA6624972E5}" destId="{7054E253-B615-45A5-859F-7977808C99F1}" srcOrd="2" destOrd="0" presId="urn:microsoft.com/office/officeart/2008/layout/HorizontalMultiLevelHierarchy"/>
    <dgm:cxn modelId="{6FDB6412-7664-4180-B6B1-C03B71FC8BF4}" type="presParOf" srcId="{7054E253-B615-45A5-859F-7977808C99F1}" destId="{E8FA9B2B-6233-4CD7-96EF-E16B1C1E2681}" srcOrd="0" destOrd="0" presId="urn:microsoft.com/office/officeart/2008/layout/HorizontalMultiLevelHierarchy"/>
    <dgm:cxn modelId="{C75C47C9-9F4C-4CBF-89B0-779639AAF8D6}" type="presParOf" srcId="{A1267C24-A826-45F5-BC79-3BA6624972E5}" destId="{C5E46A41-E123-4C44-A1E4-211C738A3FDA}" srcOrd="3" destOrd="0" presId="urn:microsoft.com/office/officeart/2008/layout/HorizontalMultiLevelHierarchy"/>
    <dgm:cxn modelId="{DA690636-328F-4ADD-8B8B-3A80494CBE74}" type="presParOf" srcId="{C5E46A41-E123-4C44-A1E4-211C738A3FDA}" destId="{D891C231-BC7F-4273-9ADF-D9ACAE4F0EB4}" srcOrd="0" destOrd="0" presId="urn:microsoft.com/office/officeart/2008/layout/HorizontalMultiLevelHierarchy"/>
    <dgm:cxn modelId="{3E3FD661-C825-4C12-A3E2-67F2827E916B}" type="presParOf" srcId="{C5E46A41-E123-4C44-A1E4-211C738A3FDA}" destId="{3CC042FC-BB5A-4D3E-A8D6-AF165C95E729}" srcOrd="1" destOrd="0" presId="urn:microsoft.com/office/officeart/2008/layout/HorizontalMultiLevelHierarchy"/>
    <dgm:cxn modelId="{B5D44F6F-4A99-473E-8281-27273D2B5404}" type="presParOf" srcId="{3CC042FC-BB5A-4D3E-A8D6-AF165C95E729}" destId="{72A448F7-BB5E-4B90-8767-D7F3F3CE7DDC}" srcOrd="0" destOrd="0" presId="urn:microsoft.com/office/officeart/2008/layout/HorizontalMultiLevelHierarchy"/>
    <dgm:cxn modelId="{9FC02C7C-B28C-41EB-8D98-884E2E035FDC}" type="presParOf" srcId="{72A448F7-BB5E-4B90-8767-D7F3F3CE7DDC}" destId="{A96784E7-044C-4DB3-9DC7-3C087F6C2514}" srcOrd="0" destOrd="0" presId="urn:microsoft.com/office/officeart/2008/layout/HorizontalMultiLevelHierarchy"/>
    <dgm:cxn modelId="{45ED0359-FC9B-4DB8-B9CC-B3E0B9559DA1}" type="presParOf" srcId="{3CC042FC-BB5A-4D3E-A8D6-AF165C95E729}" destId="{1A066E32-ABBF-4044-8E97-58DBC5FF7364}" srcOrd="1" destOrd="0" presId="urn:microsoft.com/office/officeart/2008/layout/HorizontalMultiLevelHierarchy"/>
    <dgm:cxn modelId="{70237894-1801-48D4-918E-9770F0BABB55}" type="presParOf" srcId="{1A066E32-ABBF-4044-8E97-58DBC5FF7364}" destId="{51E87986-BB8D-42A8-BC7D-04F822431029}" srcOrd="0" destOrd="0" presId="urn:microsoft.com/office/officeart/2008/layout/HorizontalMultiLevelHierarchy"/>
    <dgm:cxn modelId="{DDB9F7FF-3E23-441C-8D83-DFE2EF613C95}" type="presParOf" srcId="{1A066E32-ABBF-4044-8E97-58DBC5FF7364}" destId="{3D1C5167-2DEA-4527-8A27-F868A08C85FB}" srcOrd="1" destOrd="0" presId="urn:microsoft.com/office/officeart/2008/layout/HorizontalMultiLevelHierarchy"/>
    <dgm:cxn modelId="{6F8DDA16-55F2-478C-A0DF-E31161A57200}" type="presParOf" srcId="{3D1C5167-2DEA-4527-8A27-F868A08C85FB}" destId="{F8154978-3658-4544-9458-F934234EBADC}" srcOrd="0" destOrd="0" presId="urn:microsoft.com/office/officeart/2008/layout/HorizontalMultiLevelHierarchy"/>
    <dgm:cxn modelId="{56521F91-CB93-4FEA-B154-B0AC8DBCAB08}" type="presParOf" srcId="{F8154978-3658-4544-9458-F934234EBADC}" destId="{F3EE649C-DBCD-499F-9F0A-A0F7DD40D8AA}" srcOrd="0" destOrd="0" presId="urn:microsoft.com/office/officeart/2008/layout/HorizontalMultiLevelHierarchy"/>
    <dgm:cxn modelId="{4D3F00CE-506F-4AF3-B088-8B8259B7B0FB}" type="presParOf" srcId="{3D1C5167-2DEA-4527-8A27-F868A08C85FB}" destId="{01A27D36-D94E-4210-A858-FE8665933390}" srcOrd="1" destOrd="0" presId="urn:microsoft.com/office/officeart/2008/layout/HorizontalMultiLevelHierarchy"/>
    <dgm:cxn modelId="{0052D3D2-E877-45F1-B8C8-9E89755575C3}" type="presParOf" srcId="{01A27D36-D94E-4210-A858-FE8665933390}" destId="{65274FAC-FD1D-42D0-BDC8-8FCAFDF8EBEF}" srcOrd="0" destOrd="0" presId="urn:microsoft.com/office/officeart/2008/layout/HorizontalMultiLevelHierarchy"/>
    <dgm:cxn modelId="{A6B8B704-F595-4CA1-B7D7-12A856A98748}" type="presParOf" srcId="{01A27D36-D94E-4210-A858-FE8665933390}" destId="{3D77296C-FF19-4623-A626-E39C041353D3}" srcOrd="1" destOrd="0" presId="urn:microsoft.com/office/officeart/2008/layout/HorizontalMultiLevelHierarchy"/>
    <dgm:cxn modelId="{3EA0251D-9C35-4710-865E-4F2B56767296}" type="presParOf" srcId="{3D1C5167-2DEA-4527-8A27-F868A08C85FB}" destId="{18402F15-42B4-4949-9B46-CA5572E16FE3}" srcOrd="2" destOrd="0" presId="urn:microsoft.com/office/officeart/2008/layout/HorizontalMultiLevelHierarchy"/>
    <dgm:cxn modelId="{6B500892-53CD-4F36-B36A-E37BA225FD00}" type="presParOf" srcId="{18402F15-42B4-4949-9B46-CA5572E16FE3}" destId="{C47041B5-4D6A-454D-8837-D2BFB76F10AA}" srcOrd="0" destOrd="0" presId="urn:microsoft.com/office/officeart/2008/layout/HorizontalMultiLevelHierarchy"/>
    <dgm:cxn modelId="{D14C41B4-C619-4B4A-B3B6-9E4C5DFD285D}" type="presParOf" srcId="{3D1C5167-2DEA-4527-8A27-F868A08C85FB}" destId="{1E9B4C8B-7E26-4C88-B0B0-0F477B87452C}" srcOrd="3" destOrd="0" presId="urn:microsoft.com/office/officeart/2008/layout/HorizontalMultiLevelHierarchy"/>
    <dgm:cxn modelId="{CBD11F5F-7963-4153-968F-BB1E19A0A28B}" type="presParOf" srcId="{1E9B4C8B-7E26-4C88-B0B0-0F477B87452C}" destId="{B58632E1-50A3-4596-B448-12970D914D30}" srcOrd="0" destOrd="0" presId="urn:microsoft.com/office/officeart/2008/layout/HorizontalMultiLevelHierarchy"/>
    <dgm:cxn modelId="{FB7E5793-288C-4BD4-83EF-66C8ECC9BE72}" type="presParOf" srcId="{1E9B4C8B-7E26-4C88-B0B0-0F477B87452C}" destId="{8314B416-4C31-4722-80EF-42FFA8C2162A}" srcOrd="1" destOrd="0" presId="urn:microsoft.com/office/officeart/2008/layout/HorizontalMultiLevelHierarchy"/>
    <dgm:cxn modelId="{2AAFB7AF-D724-4050-A2C7-4599CD77414A}" type="presParOf" srcId="{3D1C5167-2DEA-4527-8A27-F868A08C85FB}" destId="{11148141-1627-4CCB-B944-7DAC48885588}" srcOrd="4" destOrd="0" presId="urn:microsoft.com/office/officeart/2008/layout/HorizontalMultiLevelHierarchy"/>
    <dgm:cxn modelId="{47E5E0DF-9518-482E-ABB6-578E944C65CD}" type="presParOf" srcId="{11148141-1627-4CCB-B944-7DAC48885588}" destId="{61046004-B46D-400D-ADF6-88332BD5CDAA}" srcOrd="0" destOrd="0" presId="urn:microsoft.com/office/officeart/2008/layout/HorizontalMultiLevelHierarchy"/>
    <dgm:cxn modelId="{BB653C50-C5AC-4407-9914-463E437AE2BB}" type="presParOf" srcId="{3D1C5167-2DEA-4527-8A27-F868A08C85FB}" destId="{F16C609E-3A04-4C13-BCFF-2D499D964210}" srcOrd="5" destOrd="0" presId="urn:microsoft.com/office/officeart/2008/layout/HorizontalMultiLevelHierarchy"/>
    <dgm:cxn modelId="{AB001541-19B4-47DE-9B55-02353F1D204E}" type="presParOf" srcId="{F16C609E-3A04-4C13-BCFF-2D499D964210}" destId="{EB130DA5-83F9-486D-8075-9384054C59C7}" srcOrd="0" destOrd="0" presId="urn:microsoft.com/office/officeart/2008/layout/HorizontalMultiLevelHierarchy"/>
    <dgm:cxn modelId="{19D8A6E8-88C3-4D43-866D-BA396BF0DE73}" type="presParOf" srcId="{F16C609E-3A04-4C13-BCFF-2D499D964210}" destId="{B1B08E08-D067-422D-8151-CA6302810E9E}" srcOrd="1" destOrd="0" presId="urn:microsoft.com/office/officeart/2008/layout/HorizontalMultiLevelHierarchy"/>
    <dgm:cxn modelId="{90B6151C-0D51-4835-803E-93F6874A7348}" type="presParOf" srcId="{3CC042FC-BB5A-4D3E-A8D6-AF165C95E729}" destId="{DE8F5CA5-A96C-40FF-8FA5-93D57AECAC29}" srcOrd="2" destOrd="0" presId="urn:microsoft.com/office/officeart/2008/layout/HorizontalMultiLevelHierarchy"/>
    <dgm:cxn modelId="{9B656A2C-55F1-491B-8749-2E1073919CC7}" type="presParOf" srcId="{DE8F5CA5-A96C-40FF-8FA5-93D57AECAC29}" destId="{13D04422-C52D-4FC0-98B5-5E0DA7F74EA3}" srcOrd="0" destOrd="0" presId="urn:microsoft.com/office/officeart/2008/layout/HorizontalMultiLevelHierarchy"/>
    <dgm:cxn modelId="{B43E6D0C-6B1F-42B8-B965-19960F41F3CA}" type="presParOf" srcId="{3CC042FC-BB5A-4D3E-A8D6-AF165C95E729}" destId="{F8941E32-CFFE-47EB-832A-EA93478241BC}" srcOrd="3" destOrd="0" presId="urn:microsoft.com/office/officeart/2008/layout/HorizontalMultiLevelHierarchy"/>
    <dgm:cxn modelId="{1EF3009D-A6B0-4C9E-AB9C-E16885B047EE}" type="presParOf" srcId="{F8941E32-CFFE-47EB-832A-EA93478241BC}" destId="{A88327F0-B8CE-4758-8286-7CD32138AC7F}" srcOrd="0" destOrd="0" presId="urn:microsoft.com/office/officeart/2008/layout/HorizontalMultiLevelHierarchy"/>
    <dgm:cxn modelId="{7E67C4D6-0426-4B38-A1F0-952B65327057}" type="presParOf" srcId="{F8941E32-CFFE-47EB-832A-EA93478241BC}" destId="{EF8D22B3-A538-4A6A-9745-E8FAFCE904C8}" srcOrd="1" destOrd="0" presId="urn:microsoft.com/office/officeart/2008/layout/HorizontalMultiLevelHierarchy"/>
    <dgm:cxn modelId="{ECF69F10-882D-453E-9673-10BB8EDC82CC}" type="presParOf" srcId="{EF8D22B3-A538-4A6A-9745-E8FAFCE904C8}" destId="{DCC8FCD6-34EF-4909-8D56-EE896AA2E933}" srcOrd="0" destOrd="0" presId="urn:microsoft.com/office/officeart/2008/layout/HorizontalMultiLevelHierarchy"/>
    <dgm:cxn modelId="{2A4F4915-CDC0-4C2D-887C-85794A584EB6}" type="presParOf" srcId="{DCC8FCD6-34EF-4909-8D56-EE896AA2E933}" destId="{B5F2FBFC-9925-4E60-8927-29737A550BF8}" srcOrd="0" destOrd="0" presId="urn:microsoft.com/office/officeart/2008/layout/HorizontalMultiLevelHierarchy"/>
    <dgm:cxn modelId="{E816A09A-2EFB-41DA-A1B8-51A8F65EC06D}" type="presParOf" srcId="{EF8D22B3-A538-4A6A-9745-E8FAFCE904C8}" destId="{DD1215A8-3897-4311-B7D5-92F35E83C7D4}" srcOrd="1" destOrd="0" presId="urn:microsoft.com/office/officeart/2008/layout/HorizontalMultiLevelHierarchy"/>
    <dgm:cxn modelId="{D5FE5AE3-837B-45BA-A890-CB0746F8DB35}" type="presParOf" srcId="{DD1215A8-3897-4311-B7D5-92F35E83C7D4}" destId="{35DFF079-421E-4C34-BD15-ED4E09A5A049}" srcOrd="0" destOrd="0" presId="urn:microsoft.com/office/officeart/2008/layout/HorizontalMultiLevelHierarchy"/>
    <dgm:cxn modelId="{ADA713C9-CE1A-4C1C-B360-849C6262AED1}" type="presParOf" srcId="{DD1215A8-3897-4311-B7D5-92F35E83C7D4}" destId="{2C8604E0-FA7E-4F06-ABBA-375E899B5FDE}" srcOrd="1" destOrd="0" presId="urn:microsoft.com/office/officeart/2008/layout/HorizontalMultiLevelHierarchy"/>
    <dgm:cxn modelId="{10C90B3F-F994-4B55-82F5-A37537A4BE69}" type="presParOf" srcId="{EF8D22B3-A538-4A6A-9745-E8FAFCE904C8}" destId="{BFAF36FD-46DB-4EB1-A6CF-E9B131B7A1F3}" srcOrd="2" destOrd="0" presId="urn:microsoft.com/office/officeart/2008/layout/HorizontalMultiLevelHierarchy"/>
    <dgm:cxn modelId="{36BC1031-4C36-4057-A7BF-340054367F4B}" type="presParOf" srcId="{BFAF36FD-46DB-4EB1-A6CF-E9B131B7A1F3}" destId="{9043C240-FEA9-4E16-8A2C-40E9690A5697}" srcOrd="0" destOrd="0" presId="urn:microsoft.com/office/officeart/2008/layout/HorizontalMultiLevelHierarchy"/>
    <dgm:cxn modelId="{E5110E5C-F61A-410E-9A15-DF906F3B14E6}" type="presParOf" srcId="{EF8D22B3-A538-4A6A-9745-E8FAFCE904C8}" destId="{B5D49565-3AF1-4FBD-9446-F957D0A3F6D4}" srcOrd="3" destOrd="0" presId="urn:microsoft.com/office/officeart/2008/layout/HorizontalMultiLevelHierarchy"/>
    <dgm:cxn modelId="{EBE7723C-ADCC-4CBA-8927-696D5DB716C8}" type="presParOf" srcId="{B5D49565-3AF1-4FBD-9446-F957D0A3F6D4}" destId="{42348529-19E9-40DD-8821-4A930C843D72}" srcOrd="0" destOrd="0" presId="urn:microsoft.com/office/officeart/2008/layout/HorizontalMultiLevelHierarchy"/>
    <dgm:cxn modelId="{0DCF34DF-3C37-4CC8-87A7-76F014932693}" type="presParOf" srcId="{B5D49565-3AF1-4FBD-9446-F957D0A3F6D4}" destId="{6D280285-C7A8-4864-9E33-A2276742EEE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F36FD-46DB-4EB1-A6CF-E9B131B7A1F3}">
      <dsp:nvSpPr>
        <dsp:cNvPr id="0" name=""/>
        <dsp:cNvSpPr/>
      </dsp:nvSpPr>
      <dsp:spPr>
        <a:xfrm>
          <a:off x="6169899" y="5818792"/>
          <a:ext cx="2028860" cy="116278"/>
        </a:xfrm>
        <a:custGeom>
          <a:avLst/>
          <a:gdLst/>
          <a:ahLst/>
          <a:cxnLst/>
          <a:rect l="0" t="0" r="0" b="0"/>
          <a:pathLst>
            <a:path>
              <a:moveTo>
                <a:pt x="0" y="0"/>
              </a:moveTo>
              <a:lnTo>
                <a:pt x="1014430" y="0"/>
              </a:lnTo>
              <a:lnTo>
                <a:pt x="1014430" y="116278"/>
              </a:lnTo>
              <a:lnTo>
                <a:pt x="2028860" y="1162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7133524" y="5826126"/>
        <a:ext cx="101609" cy="101609"/>
      </dsp:txXfrm>
    </dsp:sp>
    <dsp:sp modelId="{DCC8FCD6-34EF-4909-8D56-EE896AA2E933}">
      <dsp:nvSpPr>
        <dsp:cNvPr id="0" name=""/>
        <dsp:cNvSpPr/>
      </dsp:nvSpPr>
      <dsp:spPr>
        <a:xfrm>
          <a:off x="6169899" y="5551294"/>
          <a:ext cx="2028860" cy="267497"/>
        </a:xfrm>
        <a:custGeom>
          <a:avLst/>
          <a:gdLst/>
          <a:ahLst/>
          <a:cxnLst/>
          <a:rect l="0" t="0" r="0" b="0"/>
          <a:pathLst>
            <a:path>
              <a:moveTo>
                <a:pt x="0" y="267497"/>
              </a:moveTo>
              <a:lnTo>
                <a:pt x="1014430" y="267497"/>
              </a:lnTo>
              <a:lnTo>
                <a:pt x="1014430" y="0"/>
              </a:lnTo>
              <a:lnTo>
                <a:pt x="2028860"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7133169" y="5633882"/>
        <a:ext cx="102320" cy="102320"/>
      </dsp:txXfrm>
    </dsp:sp>
    <dsp:sp modelId="{DE8F5CA5-A96C-40FF-8FA5-93D57AECAC29}">
      <dsp:nvSpPr>
        <dsp:cNvPr id="0" name=""/>
        <dsp:cNvSpPr/>
      </dsp:nvSpPr>
      <dsp:spPr>
        <a:xfrm>
          <a:off x="3996145" y="5209027"/>
          <a:ext cx="612162" cy="609764"/>
        </a:xfrm>
        <a:custGeom>
          <a:avLst/>
          <a:gdLst/>
          <a:ahLst/>
          <a:cxnLst/>
          <a:rect l="0" t="0" r="0" b="0"/>
          <a:pathLst>
            <a:path>
              <a:moveTo>
                <a:pt x="0" y="0"/>
              </a:moveTo>
              <a:lnTo>
                <a:pt x="306081" y="0"/>
              </a:lnTo>
              <a:lnTo>
                <a:pt x="306081" y="609764"/>
              </a:lnTo>
              <a:lnTo>
                <a:pt x="612162" y="609764"/>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80625" y="5492309"/>
        <a:ext cx="43201" cy="43201"/>
      </dsp:txXfrm>
    </dsp:sp>
    <dsp:sp modelId="{11148141-1627-4CCB-B944-7DAC48885588}">
      <dsp:nvSpPr>
        <dsp:cNvPr id="0" name=""/>
        <dsp:cNvSpPr/>
      </dsp:nvSpPr>
      <dsp:spPr>
        <a:xfrm>
          <a:off x="6169899" y="4795915"/>
          <a:ext cx="2028860" cy="307824"/>
        </a:xfrm>
        <a:custGeom>
          <a:avLst/>
          <a:gdLst/>
          <a:ahLst/>
          <a:cxnLst/>
          <a:rect l="0" t="0" r="0" b="0"/>
          <a:pathLst>
            <a:path>
              <a:moveTo>
                <a:pt x="0" y="0"/>
              </a:moveTo>
              <a:lnTo>
                <a:pt x="1014430" y="0"/>
              </a:lnTo>
              <a:lnTo>
                <a:pt x="1014430" y="307824"/>
              </a:lnTo>
              <a:lnTo>
                <a:pt x="2028860" y="30782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7133027" y="4898525"/>
        <a:ext cx="102603" cy="102603"/>
      </dsp:txXfrm>
    </dsp:sp>
    <dsp:sp modelId="{18402F15-42B4-4949-9B46-CA5572E16FE3}">
      <dsp:nvSpPr>
        <dsp:cNvPr id="0" name=""/>
        <dsp:cNvSpPr/>
      </dsp:nvSpPr>
      <dsp:spPr>
        <a:xfrm>
          <a:off x="6169899" y="4668674"/>
          <a:ext cx="2028860" cy="127240"/>
        </a:xfrm>
        <a:custGeom>
          <a:avLst/>
          <a:gdLst/>
          <a:ahLst/>
          <a:cxnLst/>
          <a:rect l="0" t="0" r="0" b="0"/>
          <a:pathLst>
            <a:path>
              <a:moveTo>
                <a:pt x="0" y="127240"/>
              </a:moveTo>
              <a:lnTo>
                <a:pt x="1014430" y="127240"/>
              </a:lnTo>
              <a:lnTo>
                <a:pt x="1014430" y="0"/>
              </a:lnTo>
              <a:lnTo>
                <a:pt x="2028860"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7133508" y="4681473"/>
        <a:ext cx="101642" cy="101642"/>
      </dsp:txXfrm>
    </dsp:sp>
    <dsp:sp modelId="{F8154978-3658-4544-9458-F934234EBADC}">
      <dsp:nvSpPr>
        <dsp:cNvPr id="0" name=""/>
        <dsp:cNvSpPr/>
      </dsp:nvSpPr>
      <dsp:spPr>
        <a:xfrm>
          <a:off x="6169899" y="4226251"/>
          <a:ext cx="2028860" cy="569663"/>
        </a:xfrm>
        <a:custGeom>
          <a:avLst/>
          <a:gdLst/>
          <a:ahLst/>
          <a:cxnLst/>
          <a:rect l="0" t="0" r="0" b="0"/>
          <a:pathLst>
            <a:path>
              <a:moveTo>
                <a:pt x="0" y="569663"/>
              </a:moveTo>
              <a:lnTo>
                <a:pt x="1014430" y="569663"/>
              </a:lnTo>
              <a:lnTo>
                <a:pt x="1014430" y="0"/>
              </a:lnTo>
              <a:lnTo>
                <a:pt x="2028860"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7131646" y="4458400"/>
        <a:ext cx="105365" cy="105365"/>
      </dsp:txXfrm>
    </dsp:sp>
    <dsp:sp modelId="{72A448F7-BB5E-4B90-8767-D7F3F3CE7DDC}">
      <dsp:nvSpPr>
        <dsp:cNvPr id="0" name=""/>
        <dsp:cNvSpPr/>
      </dsp:nvSpPr>
      <dsp:spPr>
        <a:xfrm>
          <a:off x="3996145" y="4795915"/>
          <a:ext cx="612162" cy="413112"/>
        </a:xfrm>
        <a:custGeom>
          <a:avLst/>
          <a:gdLst/>
          <a:ahLst/>
          <a:cxnLst/>
          <a:rect l="0" t="0" r="0" b="0"/>
          <a:pathLst>
            <a:path>
              <a:moveTo>
                <a:pt x="0" y="413112"/>
              </a:moveTo>
              <a:lnTo>
                <a:pt x="306081" y="413112"/>
              </a:lnTo>
              <a:lnTo>
                <a:pt x="306081" y="0"/>
              </a:lnTo>
              <a:lnTo>
                <a:pt x="612162"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83763" y="4984008"/>
        <a:ext cx="36925" cy="36925"/>
      </dsp:txXfrm>
    </dsp:sp>
    <dsp:sp modelId="{7054E253-B615-45A5-859F-7977808C99F1}">
      <dsp:nvSpPr>
        <dsp:cNvPr id="0" name=""/>
        <dsp:cNvSpPr/>
      </dsp:nvSpPr>
      <dsp:spPr>
        <a:xfrm>
          <a:off x="1578268" y="3583991"/>
          <a:ext cx="1322124" cy="1625036"/>
        </a:xfrm>
        <a:custGeom>
          <a:avLst/>
          <a:gdLst/>
          <a:ahLst/>
          <a:cxnLst/>
          <a:rect l="0" t="0" r="0" b="0"/>
          <a:pathLst>
            <a:path>
              <a:moveTo>
                <a:pt x="0" y="0"/>
              </a:moveTo>
              <a:lnTo>
                <a:pt x="661062" y="0"/>
              </a:lnTo>
              <a:lnTo>
                <a:pt x="661062" y="1625036"/>
              </a:lnTo>
              <a:lnTo>
                <a:pt x="1322124" y="162503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186957" y="4344136"/>
        <a:ext cx="104746" cy="104746"/>
      </dsp:txXfrm>
    </dsp:sp>
    <dsp:sp modelId="{4F806BF6-83B4-4DBF-90F5-02ECAD61B092}">
      <dsp:nvSpPr>
        <dsp:cNvPr id="0" name=""/>
        <dsp:cNvSpPr/>
      </dsp:nvSpPr>
      <dsp:spPr>
        <a:xfrm>
          <a:off x="5911971" y="3748074"/>
          <a:ext cx="395525" cy="131202"/>
        </a:xfrm>
        <a:custGeom>
          <a:avLst/>
          <a:gdLst/>
          <a:ahLst/>
          <a:cxnLst/>
          <a:rect l="0" t="0" r="0" b="0"/>
          <a:pathLst>
            <a:path>
              <a:moveTo>
                <a:pt x="0" y="0"/>
              </a:moveTo>
              <a:lnTo>
                <a:pt x="197762" y="0"/>
              </a:lnTo>
              <a:lnTo>
                <a:pt x="197762" y="131202"/>
              </a:lnTo>
              <a:lnTo>
                <a:pt x="395525" y="1312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99315" y="3803257"/>
        <a:ext cx="20835" cy="20835"/>
      </dsp:txXfrm>
    </dsp:sp>
    <dsp:sp modelId="{E2ACC794-B3D0-4E8B-B4C0-AE92A398854A}">
      <dsp:nvSpPr>
        <dsp:cNvPr id="0" name=""/>
        <dsp:cNvSpPr/>
      </dsp:nvSpPr>
      <dsp:spPr>
        <a:xfrm>
          <a:off x="5911971" y="3470919"/>
          <a:ext cx="395525" cy="277155"/>
        </a:xfrm>
        <a:custGeom>
          <a:avLst/>
          <a:gdLst/>
          <a:ahLst/>
          <a:cxnLst/>
          <a:rect l="0" t="0" r="0" b="0"/>
          <a:pathLst>
            <a:path>
              <a:moveTo>
                <a:pt x="0" y="277155"/>
              </a:moveTo>
              <a:lnTo>
                <a:pt x="197762" y="277155"/>
              </a:lnTo>
              <a:lnTo>
                <a:pt x="197762" y="0"/>
              </a:lnTo>
              <a:lnTo>
                <a:pt x="395525"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97659" y="3597422"/>
        <a:ext cx="24148" cy="24148"/>
      </dsp:txXfrm>
    </dsp:sp>
    <dsp:sp modelId="{CC004B50-18EB-435D-9849-53451D00528B}">
      <dsp:nvSpPr>
        <dsp:cNvPr id="0" name=""/>
        <dsp:cNvSpPr/>
      </dsp:nvSpPr>
      <dsp:spPr>
        <a:xfrm>
          <a:off x="4003682" y="1584538"/>
          <a:ext cx="601116" cy="2163536"/>
        </a:xfrm>
        <a:custGeom>
          <a:avLst/>
          <a:gdLst/>
          <a:ahLst/>
          <a:cxnLst/>
          <a:rect l="0" t="0" r="0" b="0"/>
          <a:pathLst>
            <a:path>
              <a:moveTo>
                <a:pt x="0" y="0"/>
              </a:moveTo>
              <a:lnTo>
                <a:pt x="300558" y="0"/>
              </a:lnTo>
              <a:lnTo>
                <a:pt x="300558" y="2163536"/>
              </a:lnTo>
              <a:lnTo>
                <a:pt x="601116" y="216353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4248103" y="2610169"/>
        <a:ext cx="112274" cy="112274"/>
      </dsp:txXfrm>
    </dsp:sp>
    <dsp:sp modelId="{AD9E8D76-63D5-4D66-AD3A-4502234E3EF2}">
      <dsp:nvSpPr>
        <dsp:cNvPr id="0" name=""/>
        <dsp:cNvSpPr/>
      </dsp:nvSpPr>
      <dsp:spPr>
        <a:xfrm>
          <a:off x="5926450" y="2717899"/>
          <a:ext cx="381046" cy="342904"/>
        </a:xfrm>
        <a:custGeom>
          <a:avLst/>
          <a:gdLst/>
          <a:ahLst/>
          <a:cxnLst/>
          <a:rect l="0" t="0" r="0" b="0"/>
          <a:pathLst>
            <a:path>
              <a:moveTo>
                <a:pt x="0" y="0"/>
              </a:moveTo>
              <a:lnTo>
                <a:pt x="190523" y="0"/>
              </a:lnTo>
              <a:lnTo>
                <a:pt x="190523" y="342904"/>
              </a:lnTo>
              <a:lnTo>
                <a:pt x="381046" y="34290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04158" y="2876536"/>
        <a:ext cx="25631" cy="25631"/>
      </dsp:txXfrm>
    </dsp:sp>
    <dsp:sp modelId="{5506B228-4186-43DB-BCDB-0BD6C4992DD4}">
      <dsp:nvSpPr>
        <dsp:cNvPr id="0" name=""/>
        <dsp:cNvSpPr/>
      </dsp:nvSpPr>
      <dsp:spPr>
        <a:xfrm>
          <a:off x="5926450" y="2668240"/>
          <a:ext cx="381046" cy="91440"/>
        </a:xfrm>
        <a:custGeom>
          <a:avLst/>
          <a:gdLst/>
          <a:ahLst/>
          <a:cxnLst/>
          <a:rect l="0" t="0" r="0" b="0"/>
          <a:pathLst>
            <a:path>
              <a:moveTo>
                <a:pt x="0" y="49659"/>
              </a:moveTo>
              <a:lnTo>
                <a:pt x="190523" y="49659"/>
              </a:lnTo>
              <a:lnTo>
                <a:pt x="190523" y="45720"/>
              </a:lnTo>
              <a:lnTo>
                <a:pt x="381046" y="4572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07446" y="2704433"/>
        <a:ext cx="19053" cy="19053"/>
      </dsp:txXfrm>
    </dsp:sp>
    <dsp:sp modelId="{58D6BFC3-4B92-4F2D-8C38-F436EF3CB4A8}">
      <dsp:nvSpPr>
        <dsp:cNvPr id="0" name=""/>
        <dsp:cNvSpPr/>
      </dsp:nvSpPr>
      <dsp:spPr>
        <a:xfrm>
          <a:off x="5926450" y="2398005"/>
          <a:ext cx="381046" cy="319894"/>
        </a:xfrm>
        <a:custGeom>
          <a:avLst/>
          <a:gdLst/>
          <a:ahLst/>
          <a:cxnLst/>
          <a:rect l="0" t="0" r="0" b="0"/>
          <a:pathLst>
            <a:path>
              <a:moveTo>
                <a:pt x="0" y="319894"/>
              </a:moveTo>
              <a:lnTo>
                <a:pt x="190523" y="319894"/>
              </a:lnTo>
              <a:lnTo>
                <a:pt x="190523" y="0"/>
              </a:lnTo>
              <a:lnTo>
                <a:pt x="381046"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04535" y="2545514"/>
        <a:ext cx="24876" cy="24876"/>
      </dsp:txXfrm>
    </dsp:sp>
    <dsp:sp modelId="{110E13B6-9B55-423E-B858-533D6D4FFA2F}">
      <dsp:nvSpPr>
        <dsp:cNvPr id="0" name=""/>
        <dsp:cNvSpPr/>
      </dsp:nvSpPr>
      <dsp:spPr>
        <a:xfrm>
          <a:off x="4003682" y="1584538"/>
          <a:ext cx="615596" cy="1133361"/>
        </a:xfrm>
        <a:custGeom>
          <a:avLst/>
          <a:gdLst/>
          <a:ahLst/>
          <a:cxnLst/>
          <a:rect l="0" t="0" r="0" b="0"/>
          <a:pathLst>
            <a:path>
              <a:moveTo>
                <a:pt x="0" y="0"/>
              </a:moveTo>
              <a:lnTo>
                <a:pt x="307798" y="0"/>
              </a:lnTo>
              <a:lnTo>
                <a:pt x="307798" y="1133361"/>
              </a:lnTo>
              <a:lnTo>
                <a:pt x="615596" y="113336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79236" y="2118975"/>
        <a:ext cx="64487" cy="64487"/>
      </dsp:txXfrm>
    </dsp:sp>
    <dsp:sp modelId="{7F9F2E5C-B384-4A2D-ADC2-26E578F41B67}">
      <dsp:nvSpPr>
        <dsp:cNvPr id="0" name=""/>
        <dsp:cNvSpPr/>
      </dsp:nvSpPr>
      <dsp:spPr>
        <a:xfrm>
          <a:off x="5926450" y="1785488"/>
          <a:ext cx="372640" cy="304503"/>
        </a:xfrm>
        <a:custGeom>
          <a:avLst/>
          <a:gdLst/>
          <a:ahLst/>
          <a:cxnLst/>
          <a:rect l="0" t="0" r="0" b="0"/>
          <a:pathLst>
            <a:path>
              <a:moveTo>
                <a:pt x="0" y="0"/>
              </a:moveTo>
              <a:lnTo>
                <a:pt x="186320" y="0"/>
              </a:lnTo>
              <a:lnTo>
                <a:pt x="186320" y="304503"/>
              </a:lnTo>
              <a:lnTo>
                <a:pt x="372640" y="30450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00739" y="1925709"/>
        <a:ext cx="24061" cy="24061"/>
      </dsp:txXfrm>
    </dsp:sp>
    <dsp:sp modelId="{E3F5DAB9-920D-4C24-A3EE-9FEB3060470C}">
      <dsp:nvSpPr>
        <dsp:cNvPr id="0" name=""/>
        <dsp:cNvSpPr/>
      </dsp:nvSpPr>
      <dsp:spPr>
        <a:xfrm>
          <a:off x="7626955" y="1602930"/>
          <a:ext cx="250114" cy="252116"/>
        </a:xfrm>
        <a:custGeom>
          <a:avLst/>
          <a:gdLst/>
          <a:ahLst/>
          <a:cxnLst/>
          <a:rect l="0" t="0" r="0" b="0"/>
          <a:pathLst>
            <a:path>
              <a:moveTo>
                <a:pt x="0" y="0"/>
              </a:moveTo>
              <a:lnTo>
                <a:pt x="125057" y="0"/>
              </a:lnTo>
              <a:lnTo>
                <a:pt x="125057" y="252116"/>
              </a:lnTo>
              <a:lnTo>
                <a:pt x="250114" y="25211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43134" y="1720110"/>
        <a:ext cx="17756" cy="17756"/>
      </dsp:txXfrm>
    </dsp:sp>
    <dsp:sp modelId="{214A96CB-3093-4CF7-B118-041C9978565B}">
      <dsp:nvSpPr>
        <dsp:cNvPr id="0" name=""/>
        <dsp:cNvSpPr/>
      </dsp:nvSpPr>
      <dsp:spPr>
        <a:xfrm>
          <a:off x="7626955" y="1556130"/>
          <a:ext cx="250114" cy="91440"/>
        </a:xfrm>
        <a:custGeom>
          <a:avLst/>
          <a:gdLst/>
          <a:ahLst/>
          <a:cxnLst/>
          <a:rect l="0" t="0" r="0" b="0"/>
          <a:pathLst>
            <a:path>
              <a:moveTo>
                <a:pt x="0" y="46800"/>
              </a:moveTo>
              <a:lnTo>
                <a:pt x="125057" y="46800"/>
              </a:lnTo>
              <a:lnTo>
                <a:pt x="125057" y="45720"/>
              </a:lnTo>
              <a:lnTo>
                <a:pt x="250114" y="4572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45760" y="1595597"/>
        <a:ext cx="12505" cy="12505"/>
      </dsp:txXfrm>
    </dsp:sp>
    <dsp:sp modelId="{32A9B72E-3C0D-4EAE-8C72-2AB1D0802DA0}">
      <dsp:nvSpPr>
        <dsp:cNvPr id="0" name=""/>
        <dsp:cNvSpPr/>
      </dsp:nvSpPr>
      <dsp:spPr>
        <a:xfrm>
          <a:off x="7626955" y="1318528"/>
          <a:ext cx="250114" cy="284402"/>
        </a:xfrm>
        <a:custGeom>
          <a:avLst/>
          <a:gdLst/>
          <a:ahLst/>
          <a:cxnLst/>
          <a:rect l="0" t="0" r="0" b="0"/>
          <a:pathLst>
            <a:path>
              <a:moveTo>
                <a:pt x="0" y="284402"/>
              </a:moveTo>
              <a:lnTo>
                <a:pt x="125057" y="284402"/>
              </a:lnTo>
              <a:lnTo>
                <a:pt x="125057" y="0"/>
              </a:lnTo>
              <a:lnTo>
                <a:pt x="250114"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742544" y="1451261"/>
        <a:ext cx="18936" cy="18936"/>
      </dsp:txXfrm>
    </dsp:sp>
    <dsp:sp modelId="{13CEEB0D-E0A0-4D0A-869A-97DD8C3D0191}">
      <dsp:nvSpPr>
        <dsp:cNvPr id="0" name=""/>
        <dsp:cNvSpPr/>
      </dsp:nvSpPr>
      <dsp:spPr>
        <a:xfrm>
          <a:off x="5926450" y="1602930"/>
          <a:ext cx="363212" cy="182557"/>
        </a:xfrm>
        <a:custGeom>
          <a:avLst/>
          <a:gdLst/>
          <a:ahLst/>
          <a:cxnLst/>
          <a:rect l="0" t="0" r="0" b="0"/>
          <a:pathLst>
            <a:path>
              <a:moveTo>
                <a:pt x="0" y="182557"/>
              </a:moveTo>
              <a:lnTo>
                <a:pt x="181606" y="182557"/>
              </a:lnTo>
              <a:lnTo>
                <a:pt x="181606" y="0"/>
              </a:lnTo>
              <a:lnTo>
                <a:pt x="363212"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97893" y="1684046"/>
        <a:ext cx="20325" cy="20325"/>
      </dsp:txXfrm>
    </dsp:sp>
    <dsp:sp modelId="{68C0BD21-41B8-4A2C-A4A0-86E2BD28E6F7}">
      <dsp:nvSpPr>
        <dsp:cNvPr id="0" name=""/>
        <dsp:cNvSpPr/>
      </dsp:nvSpPr>
      <dsp:spPr>
        <a:xfrm>
          <a:off x="4003682" y="1584538"/>
          <a:ext cx="615596" cy="200950"/>
        </a:xfrm>
        <a:custGeom>
          <a:avLst/>
          <a:gdLst/>
          <a:ahLst/>
          <a:cxnLst/>
          <a:rect l="0" t="0" r="0" b="0"/>
          <a:pathLst>
            <a:path>
              <a:moveTo>
                <a:pt x="0" y="0"/>
              </a:moveTo>
              <a:lnTo>
                <a:pt x="307798" y="0"/>
              </a:lnTo>
              <a:lnTo>
                <a:pt x="307798" y="200950"/>
              </a:lnTo>
              <a:lnTo>
                <a:pt x="615596" y="20095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95291" y="1668824"/>
        <a:ext cx="32378" cy="32378"/>
      </dsp:txXfrm>
    </dsp:sp>
    <dsp:sp modelId="{652C7B97-8946-4BEF-BD5F-62CD87DF8255}">
      <dsp:nvSpPr>
        <dsp:cNvPr id="0" name=""/>
        <dsp:cNvSpPr/>
      </dsp:nvSpPr>
      <dsp:spPr>
        <a:xfrm>
          <a:off x="8511035" y="745485"/>
          <a:ext cx="634735" cy="320947"/>
        </a:xfrm>
        <a:custGeom>
          <a:avLst/>
          <a:gdLst/>
          <a:ahLst/>
          <a:cxnLst/>
          <a:rect l="0" t="0" r="0" b="0"/>
          <a:pathLst>
            <a:path>
              <a:moveTo>
                <a:pt x="0" y="0"/>
              </a:moveTo>
              <a:lnTo>
                <a:pt x="317367" y="0"/>
              </a:lnTo>
              <a:lnTo>
                <a:pt x="317367" y="320947"/>
              </a:lnTo>
              <a:lnTo>
                <a:pt x="634735" y="32094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810621" y="888177"/>
        <a:ext cx="35563" cy="35563"/>
      </dsp:txXfrm>
    </dsp:sp>
    <dsp:sp modelId="{9E892B5D-0E6F-4386-8BA8-6D2CA7EEB0DE}">
      <dsp:nvSpPr>
        <dsp:cNvPr id="0" name=""/>
        <dsp:cNvSpPr/>
      </dsp:nvSpPr>
      <dsp:spPr>
        <a:xfrm>
          <a:off x="8511035" y="699765"/>
          <a:ext cx="634735" cy="91440"/>
        </a:xfrm>
        <a:custGeom>
          <a:avLst/>
          <a:gdLst/>
          <a:ahLst/>
          <a:cxnLst/>
          <a:rect l="0" t="0" r="0" b="0"/>
          <a:pathLst>
            <a:path>
              <a:moveTo>
                <a:pt x="0" y="45720"/>
              </a:moveTo>
              <a:lnTo>
                <a:pt x="317367" y="45720"/>
              </a:lnTo>
              <a:lnTo>
                <a:pt x="317367" y="53580"/>
              </a:lnTo>
              <a:lnTo>
                <a:pt x="634735" y="5358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812533" y="729616"/>
        <a:ext cx="31739" cy="31739"/>
      </dsp:txXfrm>
    </dsp:sp>
    <dsp:sp modelId="{689CF90A-B38F-438F-A346-6AC109DAF3E7}">
      <dsp:nvSpPr>
        <dsp:cNvPr id="0" name=""/>
        <dsp:cNvSpPr/>
      </dsp:nvSpPr>
      <dsp:spPr>
        <a:xfrm>
          <a:off x="8511035" y="458722"/>
          <a:ext cx="634735" cy="286762"/>
        </a:xfrm>
        <a:custGeom>
          <a:avLst/>
          <a:gdLst/>
          <a:ahLst/>
          <a:cxnLst/>
          <a:rect l="0" t="0" r="0" b="0"/>
          <a:pathLst>
            <a:path>
              <a:moveTo>
                <a:pt x="0" y="286762"/>
              </a:moveTo>
              <a:lnTo>
                <a:pt x="317367" y="286762"/>
              </a:lnTo>
              <a:lnTo>
                <a:pt x="317367" y="0"/>
              </a:lnTo>
              <a:lnTo>
                <a:pt x="634735"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810990" y="584691"/>
        <a:ext cx="34825" cy="34825"/>
      </dsp:txXfrm>
    </dsp:sp>
    <dsp:sp modelId="{54AE9A0D-75DF-498E-B5D4-DAEC26154BEC}">
      <dsp:nvSpPr>
        <dsp:cNvPr id="0" name=""/>
        <dsp:cNvSpPr/>
      </dsp:nvSpPr>
      <dsp:spPr>
        <a:xfrm>
          <a:off x="5921020" y="576307"/>
          <a:ext cx="1102008" cy="169178"/>
        </a:xfrm>
        <a:custGeom>
          <a:avLst/>
          <a:gdLst/>
          <a:ahLst/>
          <a:cxnLst/>
          <a:rect l="0" t="0" r="0" b="0"/>
          <a:pathLst>
            <a:path>
              <a:moveTo>
                <a:pt x="0" y="0"/>
              </a:moveTo>
              <a:lnTo>
                <a:pt x="551004" y="0"/>
              </a:lnTo>
              <a:lnTo>
                <a:pt x="551004" y="169178"/>
              </a:lnTo>
              <a:lnTo>
                <a:pt x="1102008" y="16917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44151" y="633023"/>
        <a:ext cx="55745" cy="55745"/>
      </dsp:txXfrm>
    </dsp:sp>
    <dsp:sp modelId="{F7B28D7B-2EEA-4342-98F9-1D6693DED47A}">
      <dsp:nvSpPr>
        <dsp:cNvPr id="0" name=""/>
        <dsp:cNvSpPr/>
      </dsp:nvSpPr>
      <dsp:spPr>
        <a:xfrm>
          <a:off x="5921020" y="278961"/>
          <a:ext cx="1102008" cy="297346"/>
        </a:xfrm>
        <a:custGeom>
          <a:avLst/>
          <a:gdLst/>
          <a:ahLst/>
          <a:cxnLst/>
          <a:rect l="0" t="0" r="0" b="0"/>
          <a:pathLst>
            <a:path>
              <a:moveTo>
                <a:pt x="0" y="297346"/>
              </a:moveTo>
              <a:lnTo>
                <a:pt x="551004" y="297346"/>
              </a:lnTo>
              <a:lnTo>
                <a:pt x="551004" y="0"/>
              </a:lnTo>
              <a:lnTo>
                <a:pt x="1102008"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43488" y="399098"/>
        <a:ext cx="57070" cy="57070"/>
      </dsp:txXfrm>
    </dsp:sp>
    <dsp:sp modelId="{9A80D1B7-2BFC-4D3C-B8DF-D393111B31CD}">
      <dsp:nvSpPr>
        <dsp:cNvPr id="0" name=""/>
        <dsp:cNvSpPr/>
      </dsp:nvSpPr>
      <dsp:spPr>
        <a:xfrm>
          <a:off x="4003682" y="576307"/>
          <a:ext cx="610165" cy="1008230"/>
        </a:xfrm>
        <a:custGeom>
          <a:avLst/>
          <a:gdLst/>
          <a:ahLst/>
          <a:cxnLst/>
          <a:rect l="0" t="0" r="0" b="0"/>
          <a:pathLst>
            <a:path>
              <a:moveTo>
                <a:pt x="0" y="1008230"/>
              </a:moveTo>
              <a:lnTo>
                <a:pt x="305082" y="1008230"/>
              </a:lnTo>
              <a:lnTo>
                <a:pt x="305082" y="0"/>
              </a:lnTo>
              <a:lnTo>
                <a:pt x="610165"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79302" y="1050960"/>
        <a:ext cx="58924" cy="58924"/>
      </dsp:txXfrm>
    </dsp:sp>
    <dsp:sp modelId="{1CB505DB-3CD1-49D6-8F38-ACD7A5C7AC3B}">
      <dsp:nvSpPr>
        <dsp:cNvPr id="0" name=""/>
        <dsp:cNvSpPr/>
      </dsp:nvSpPr>
      <dsp:spPr>
        <a:xfrm>
          <a:off x="4003682" y="154328"/>
          <a:ext cx="639120" cy="1430209"/>
        </a:xfrm>
        <a:custGeom>
          <a:avLst/>
          <a:gdLst/>
          <a:ahLst/>
          <a:cxnLst/>
          <a:rect l="0" t="0" r="0" b="0"/>
          <a:pathLst>
            <a:path>
              <a:moveTo>
                <a:pt x="0" y="1430209"/>
              </a:moveTo>
              <a:lnTo>
                <a:pt x="319560" y="1430209"/>
              </a:lnTo>
              <a:lnTo>
                <a:pt x="319560" y="0"/>
              </a:lnTo>
              <a:lnTo>
                <a:pt x="639120"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dsp:txBody>
      <dsp:txXfrm>
        <a:off x="4284079" y="830270"/>
        <a:ext cx="78325" cy="78325"/>
      </dsp:txXfrm>
    </dsp:sp>
    <dsp:sp modelId="{C5EE8457-D70C-4B77-955A-4F453AEE2A2F}">
      <dsp:nvSpPr>
        <dsp:cNvPr id="0" name=""/>
        <dsp:cNvSpPr/>
      </dsp:nvSpPr>
      <dsp:spPr>
        <a:xfrm>
          <a:off x="1578268" y="1584538"/>
          <a:ext cx="1320110" cy="1999453"/>
        </a:xfrm>
        <a:custGeom>
          <a:avLst/>
          <a:gdLst/>
          <a:ahLst/>
          <a:cxnLst/>
          <a:rect l="0" t="0" r="0" b="0"/>
          <a:pathLst>
            <a:path>
              <a:moveTo>
                <a:pt x="0" y="1999453"/>
              </a:moveTo>
              <a:lnTo>
                <a:pt x="660055" y="1999453"/>
              </a:lnTo>
              <a:lnTo>
                <a:pt x="660055" y="0"/>
              </a:lnTo>
              <a:lnTo>
                <a:pt x="132011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2178425" y="2524366"/>
        <a:ext cx="119796" cy="119796"/>
      </dsp:txXfrm>
    </dsp:sp>
    <dsp:sp modelId="{1A85A79C-7CB8-4596-A4A1-9723ED63F524}">
      <dsp:nvSpPr>
        <dsp:cNvPr id="0" name=""/>
        <dsp:cNvSpPr/>
      </dsp:nvSpPr>
      <dsp:spPr>
        <a:xfrm rot="16200000">
          <a:off x="699296" y="3326741"/>
          <a:ext cx="1243444" cy="514500"/>
        </a:xfrm>
        <a:prstGeom prst="rect">
          <a:avLst/>
        </a:prstGeom>
        <a:solidFill>
          <a:srgbClr val="48A9C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a:latin typeface="+mj-ea"/>
              <a:ea typeface="+mj-ea"/>
            </a:rPr>
            <a:t>树</a:t>
          </a:r>
        </a:p>
      </dsp:txBody>
      <dsp:txXfrm>
        <a:off x="699296" y="3326741"/>
        <a:ext cx="1243444" cy="514500"/>
      </dsp:txXfrm>
    </dsp:sp>
    <dsp:sp modelId="{D6CC89B3-2958-4202-B791-DE473DCB2E98}">
      <dsp:nvSpPr>
        <dsp:cNvPr id="0" name=""/>
        <dsp:cNvSpPr/>
      </dsp:nvSpPr>
      <dsp:spPr>
        <a:xfrm>
          <a:off x="2898378" y="1416845"/>
          <a:ext cx="1105303" cy="335386"/>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latin typeface="+mj-ea"/>
              <a:ea typeface="+mj-ea"/>
            </a:rPr>
            <a:t>二叉树</a:t>
          </a:r>
        </a:p>
      </dsp:txBody>
      <dsp:txXfrm>
        <a:off x="2898378" y="1416845"/>
        <a:ext cx="1105303" cy="335386"/>
      </dsp:txXfrm>
    </dsp:sp>
    <dsp:sp modelId="{4C6DBED5-C51D-4BE5-B178-4DDCE491AC54}">
      <dsp:nvSpPr>
        <dsp:cNvPr id="0" name=""/>
        <dsp:cNvSpPr/>
      </dsp:nvSpPr>
      <dsp:spPr>
        <a:xfrm>
          <a:off x="4642802" y="0"/>
          <a:ext cx="1334451" cy="30865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a:latin typeface="+mj-ea"/>
              <a:ea typeface="+mj-ea"/>
            </a:rPr>
            <a:t>ADT</a:t>
          </a:r>
          <a:endParaRPr lang="zh-CN" altLang="en-US" sz="2400" kern="1200" dirty="0">
            <a:latin typeface="+mj-ea"/>
            <a:ea typeface="+mj-ea"/>
          </a:endParaRPr>
        </a:p>
      </dsp:txBody>
      <dsp:txXfrm>
        <a:off x="4642802" y="0"/>
        <a:ext cx="1334451" cy="308656"/>
      </dsp:txXfrm>
    </dsp:sp>
    <dsp:sp modelId="{492061EC-BD17-47D8-A4CB-EDC5F9B8A05A}">
      <dsp:nvSpPr>
        <dsp:cNvPr id="0" name=""/>
        <dsp:cNvSpPr/>
      </dsp:nvSpPr>
      <dsp:spPr>
        <a:xfrm>
          <a:off x="4613847" y="406241"/>
          <a:ext cx="1307172" cy="34013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latin typeface="+mj-ea"/>
              <a:ea typeface="+mj-ea"/>
            </a:rPr>
            <a:t>存储结构</a:t>
          </a:r>
        </a:p>
      </dsp:txBody>
      <dsp:txXfrm>
        <a:off x="4613847" y="406241"/>
        <a:ext cx="1307172" cy="340132"/>
      </dsp:txXfrm>
    </dsp:sp>
    <dsp:sp modelId="{5B8EEC02-080B-483E-84F8-71D73877DAAA}">
      <dsp:nvSpPr>
        <dsp:cNvPr id="0" name=""/>
        <dsp:cNvSpPr/>
      </dsp:nvSpPr>
      <dsp:spPr>
        <a:xfrm>
          <a:off x="7023028" y="66704"/>
          <a:ext cx="1488006" cy="424514"/>
        </a:xfrm>
        <a:prstGeom prst="rect">
          <a:avLst/>
        </a:prstGeom>
        <a:no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顺序结构</a:t>
          </a:r>
          <a:endParaRPr lang="en-US" altLang="zh-CN" sz="2400" kern="1200" dirty="0">
            <a:solidFill>
              <a:schemeClr val="accent3">
                <a:lumMod val="75000"/>
              </a:schemeClr>
            </a:solidFill>
            <a:latin typeface="+mj-ea"/>
            <a:ea typeface="+mj-ea"/>
          </a:endParaRPr>
        </a:p>
      </dsp:txBody>
      <dsp:txXfrm>
        <a:off x="7023028" y="66704"/>
        <a:ext cx="1488006" cy="424514"/>
      </dsp:txXfrm>
    </dsp:sp>
    <dsp:sp modelId="{ECDBD4B5-450A-48AC-9BA8-EC43F107CA56}">
      <dsp:nvSpPr>
        <dsp:cNvPr id="0" name=""/>
        <dsp:cNvSpPr/>
      </dsp:nvSpPr>
      <dsp:spPr>
        <a:xfrm>
          <a:off x="7023028" y="509423"/>
          <a:ext cx="1488006" cy="472123"/>
        </a:xfrm>
        <a:prstGeom prst="rect">
          <a:avLst/>
        </a:prstGeom>
        <a:no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rgbClr val="297FD5">
                  <a:lumMod val="75000"/>
                </a:srgbClr>
              </a:solidFill>
              <a:latin typeface="黑体" panose="02010609060101010101" pitchFamily="49" charset="-122"/>
              <a:ea typeface="黑体" panose="02010609060101010101" pitchFamily="49" charset="-122"/>
              <a:cs typeface="+mn-cs"/>
            </a:rPr>
            <a:t>链式</a:t>
          </a:r>
          <a:r>
            <a:rPr lang="zh-CN" altLang="en-US" sz="2400" kern="1200" dirty="0">
              <a:solidFill>
                <a:schemeClr val="accent3">
                  <a:lumMod val="75000"/>
                </a:schemeClr>
              </a:solidFill>
              <a:latin typeface="+mj-ea"/>
              <a:ea typeface="+mj-ea"/>
            </a:rPr>
            <a:t>结构</a:t>
          </a:r>
          <a:endParaRPr lang="en-US" altLang="zh-CN" sz="2400" kern="1200" dirty="0">
            <a:solidFill>
              <a:schemeClr val="accent3">
                <a:lumMod val="75000"/>
              </a:schemeClr>
            </a:solidFill>
            <a:latin typeface="+mj-ea"/>
            <a:ea typeface="+mj-ea"/>
          </a:endParaRPr>
        </a:p>
      </dsp:txBody>
      <dsp:txXfrm>
        <a:off x="7023028" y="509423"/>
        <a:ext cx="1488006" cy="472123"/>
      </dsp:txXfrm>
    </dsp:sp>
    <dsp:sp modelId="{82B68759-9877-4CCB-BE6B-764E6D702A3B}">
      <dsp:nvSpPr>
        <dsp:cNvPr id="0" name=""/>
        <dsp:cNvSpPr/>
      </dsp:nvSpPr>
      <dsp:spPr>
        <a:xfrm>
          <a:off x="9145770" y="339695"/>
          <a:ext cx="1408447" cy="238055"/>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bg2">
                  <a:lumMod val="50000"/>
                </a:schemeClr>
              </a:solidFill>
              <a:latin typeface="+mj-ea"/>
              <a:ea typeface="+mj-ea"/>
            </a:rPr>
            <a:t>二叉链表</a:t>
          </a:r>
          <a:endParaRPr lang="en-US" altLang="zh-CN" sz="2400" kern="1200" dirty="0">
            <a:solidFill>
              <a:schemeClr val="bg2">
                <a:lumMod val="50000"/>
              </a:schemeClr>
            </a:solidFill>
            <a:latin typeface="+mj-ea"/>
            <a:ea typeface="+mj-ea"/>
          </a:endParaRPr>
        </a:p>
      </dsp:txBody>
      <dsp:txXfrm>
        <a:off x="9145770" y="339695"/>
        <a:ext cx="1408447" cy="238055"/>
      </dsp:txXfrm>
    </dsp:sp>
    <dsp:sp modelId="{2D44C4E5-4503-46F1-85A3-F4FD145B1E97}">
      <dsp:nvSpPr>
        <dsp:cNvPr id="0" name=""/>
        <dsp:cNvSpPr/>
      </dsp:nvSpPr>
      <dsp:spPr>
        <a:xfrm>
          <a:off x="9145770" y="642913"/>
          <a:ext cx="1408447" cy="220866"/>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bg2">
                  <a:lumMod val="50000"/>
                </a:schemeClr>
              </a:solidFill>
              <a:latin typeface="+mj-ea"/>
              <a:ea typeface="+mj-ea"/>
            </a:rPr>
            <a:t>三叉链表</a:t>
          </a:r>
          <a:endParaRPr lang="en-US" altLang="zh-CN" sz="2400" kern="1200" dirty="0">
            <a:solidFill>
              <a:schemeClr val="bg2">
                <a:lumMod val="50000"/>
              </a:schemeClr>
            </a:solidFill>
            <a:latin typeface="+mj-ea"/>
            <a:ea typeface="+mj-ea"/>
          </a:endParaRPr>
        </a:p>
      </dsp:txBody>
      <dsp:txXfrm>
        <a:off x="9145770" y="642913"/>
        <a:ext cx="1408447" cy="220866"/>
      </dsp:txXfrm>
    </dsp:sp>
    <dsp:sp modelId="{27C21ABB-63B0-4994-94D3-092C4BED83F0}">
      <dsp:nvSpPr>
        <dsp:cNvPr id="0" name=""/>
        <dsp:cNvSpPr/>
      </dsp:nvSpPr>
      <dsp:spPr>
        <a:xfrm>
          <a:off x="9145770" y="948381"/>
          <a:ext cx="1408447" cy="23610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solidFill>
                <a:schemeClr val="bg2">
                  <a:lumMod val="50000"/>
                </a:schemeClr>
              </a:solidFill>
              <a:latin typeface="+mj-ea"/>
              <a:ea typeface="+mj-ea"/>
            </a:rPr>
            <a:t>线索链表</a:t>
          </a:r>
          <a:endParaRPr lang="en-US" altLang="zh-CN" sz="2400" kern="1200" dirty="0">
            <a:solidFill>
              <a:schemeClr val="bg2">
                <a:lumMod val="50000"/>
              </a:schemeClr>
            </a:solidFill>
            <a:latin typeface="+mj-ea"/>
            <a:ea typeface="+mj-ea"/>
          </a:endParaRPr>
        </a:p>
      </dsp:txBody>
      <dsp:txXfrm>
        <a:off x="9145770" y="948381"/>
        <a:ext cx="1408447" cy="236103"/>
      </dsp:txXfrm>
    </dsp:sp>
    <dsp:sp modelId="{C121BA13-B601-407E-B28A-3E73E4FFF680}">
      <dsp:nvSpPr>
        <dsp:cNvPr id="0" name=""/>
        <dsp:cNvSpPr/>
      </dsp:nvSpPr>
      <dsp:spPr>
        <a:xfrm>
          <a:off x="4619278" y="1584003"/>
          <a:ext cx="1307172" cy="40296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latin typeface="+mj-ea"/>
              <a:ea typeface="+mj-ea"/>
            </a:rPr>
            <a:t>遍历</a:t>
          </a:r>
          <a:endParaRPr lang="en-US" altLang="zh-CN" sz="2400" kern="1200" dirty="0">
            <a:latin typeface="+mj-ea"/>
            <a:ea typeface="+mj-ea"/>
          </a:endParaRPr>
        </a:p>
      </dsp:txBody>
      <dsp:txXfrm>
        <a:off x="4619278" y="1584003"/>
        <a:ext cx="1307172" cy="402969"/>
      </dsp:txXfrm>
    </dsp:sp>
    <dsp:sp modelId="{EDB24575-A146-45B1-A251-70A929886EAA}">
      <dsp:nvSpPr>
        <dsp:cNvPr id="0" name=""/>
        <dsp:cNvSpPr/>
      </dsp:nvSpPr>
      <dsp:spPr>
        <a:xfrm>
          <a:off x="6289662" y="1417544"/>
          <a:ext cx="1337293" cy="370771"/>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accent3">
                  <a:lumMod val="75000"/>
                </a:schemeClr>
              </a:solidFill>
              <a:latin typeface="+mj-ea"/>
              <a:ea typeface="+mj-ea"/>
            </a:rPr>
            <a:t>深度优先</a:t>
          </a:r>
          <a:endParaRPr lang="en-US" altLang="zh-CN" sz="2400" kern="1200" dirty="0">
            <a:solidFill>
              <a:schemeClr val="accent3">
                <a:lumMod val="75000"/>
              </a:schemeClr>
            </a:solidFill>
            <a:latin typeface="+mj-ea"/>
            <a:ea typeface="+mj-ea"/>
          </a:endParaRPr>
        </a:p>
      </dsp:txBody>
      <dsp:txXfrm>
        <a:off x="6289662" y="1417544"/>
        <a:ext cx="1337293" cy="370771"/>
      </dsp:txXfrm>
    </dsp:sp>
    <dsp:sp modelId="{D6A3481E-DD20-44F5-BBF6-14577792343F}">
      <dsp:nvSpPr>
        <dsp:cNvPr id="0" name=""/>
        <dsp:cNvSpPr/>
      </dsp:nvSpPr>
      <dsp:spPr>
        <a:xfrm>
          <a:off x="7877070" y="1167832"/>
          <a:ext cx="1408447" cy="301392"/>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先序遍历</a:t>
          </a:r>
          <a:endParaRPr lang="en-US" altLang="zh-CN" sz="2400" kern="1200" dirty="0">
            <a:solidFill>
              <a:schemeClr val="accent3">
                <a:lumMod val="75000"/>
              </a:schemeClr>
            </a:solidFill>
            <a:latin typeface="+mj-ea"/>
            <a:ea typeface="+mj-ea"/>
          </a:endParaRPr>
        </a:p>
      </dsp:txBody>
      <dsp:txXfrm>
        <a:off x="7877070" y="1167832"/>
        <a:ext cx="1408447" cy="301392"/>
      </dsp:txXfrm>
    </dsp:sp>
    <dsp:sp modelId="{09D3AA46-5D8C-435E-89F7-31425DA2436F}">
      <dsp:nvSpPr>
        <dsp:cNvPr id="0" name=""/>
        <dsp:cNvSpPr/>
      </dsp:nvSpPr>
      <dsp:spPr>
        <a:xfrm>
          <a:off x="7877070" y="1486001"/>
          <a:ext cx="1408447" cy="23169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中序遍历</a:t>
          </a:r>
          <a:endParaRPr lang="en-US" altLang="zh-CN" sz="2400" kern="1200" dirty="0">
            <a:solidFill>
              <a:schemeClr val="accent3">
                <a:lumMod val="75000"/>
              </a:schemeClr>
            </a:solidFill>
            <a:latin typeface="+mj-ea"/>
            <a:ea typeface="+mj-ea"/>
          </a:endParaRPr>
        </a:p>
      </dsp:txBody>
      <dsp:txXfrm>
        <a:off x="7877070" y="1486001"/>
        <a:ext cx="1408447" cy="231697"/>
      </dsp:txXfrm>
    </dsp:sp>
    <dsp:sp modelId="{97EBF75D-2DD3-4EC7-9951-6C99AEECD75F}">
      <dsp:nvSpPr>
        <dsp:cNvPr id="0" name=""/>
        <dsp:cNvSpPr/>
      </dsp:nvSpPr>
      <dsp:spPr>
        <a:xfrm>
          <a:off x="7877070" y="1734475"/>
          <a:ext cx="1408447" cy="24114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后序遍历</a:t>
          </a:r>
          <a:endParaRPr lang="en-US" altLang="zh-CN" sz="2400" kern="1200" dirty="0">
            <a:solidFill>
              <a:schemeClr val="accent3">
                <a:lumMod val="75000"/>
              </a:schemeClr>
            </a:solidFill>
            <a:latin typeface="+mj-ea"/>
            <a:ea typeface="+mj-ea"/>
          </a:endParaRPr>
        </a:p>
      </dsp:txBody>
      <dsp:txXfrm>
        <a:off x="7877070" y="1734475"/>
        <a:ext cx="1408447" cy="241143"/>
      </dsp:txXfrm>
    </dsp:sp>
    <dsp:sp modelId="{B750C5E6-57D1-48FA-898D-4BF646242862}">
      <dsp:nvSpPr>
        <dsp:cNvPr id="0" name=""/>
        <dsp:cNvSpPr/>
      </dsp:nvSpPr>
      <dsp:spPr>
        <a:xfrm>
          <a:off x="6299090" y="1964668"/>
          <a:ext cx="1959481" cy="2506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accent3">
                  <a:lumMod val="75000"/>
                </a:schemeClr>
              </a:solidFill>
              <a:latin typeface="+mj-ea"/>
              <a:ea typeface="+mj-ea"/>
            </a:rPr>
            <a:t>宽度优先</a:t>
          </a:r>
          <a:endParaRPr lang="en-US" altLang="zh-CN" sz="2400" kern="1200" dirty="0">
            <a:solidFill>
              <a:schemeClr val="accent3">
                <a:lumMod val="75000"/>
              </a:schemeClr>
            </a:solidFill>
            <a:latin typeface="+mj-ea"/>
            <a:ea typeface="+mj-ea"/>
          </a:endParaRPr>
        </a:p>
      </dsp:txBody>
      <dsp:txXfrm>
        <a:off x="6299090" y="1964668"/>
        <a:ext cx="1959481" cy="250647"/>
      </dsp:txXfrm>
    </dsp:sp>
    <dsp:sp modelId="{950D2DEA-0548-4E39-A0C2-039B548D8E3F}">
      <dsp:nvSpPr>
        <dsp:cNvPr id="0" name=""/>
        <dsp:cNvSpPr/>
      </dsp:nvSpPr>
      <dsp:spPr>
        <a:xfrm>
          <a:off x="4619278" y="2529663"/>
          <a:ext cx="1307172" cy="37647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latin typeface="+mj-ea"/>
              <a:ea typeface="+mj-ea"/>
            </a:rPr>
            <a:t>线索化</a:t>
          </a:r>
          <a:endParaRPr lang="en-US" altLang="zh-CN" sz="2400" kern="1200" dirty="0">
            <a:latin typeface="+mj-ea"/>
            <a:ea typeface="+mj-ea"/>
          </a:endParaRPr>
        </a:p>
      </dsp:txBody>
      <dsp:txXfrm>
        <a:off x="4619278" y="2529663"/>
        <a:ext cx="1307172" cy="376472"/>
      </dsp:txXfrm>
    </dsp:sp>
    <dsp:sp modelId="{165955F0-AC33-417A-8CE4-DDA1CBAF2298}">
      <dsp:nvSpPr>
        <dsp:cNvPr id="0" name=""/>
        <dsp:cNvSpPr/>
      </dsp:nvSpPr>
      <dsp:spPr>
        <a:xfrm>
          <a:off x="6307496" y="2218924"/>
          <a:ext cx="2209223" cy="358161"/>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先序线索树</a:t>
          </a:r>
          <a:endParaRPr lang="en-US" altLang="zh-CN" sz="2400" kern="1200" dirty="0">
            <a:solidFill>
              <a:schemeClr val="accent3">
                <a:lumMod val="75000"/>
              </a:schemeClr>
            </a:solidFill>
            <a:latin typeface="+mj-ea"/>
            <a:ea typeface="+mj-ea"/>
          </a:endParaRPr>
        </a:p>
      </dsp:txBody>
      <dsp:txXfrm>
        <a:off x="6307496" y="2218924"/>
        <a:ext cx="2209223" cy="358161"/>
      </dsp:txXfrm>
    </dsp:sp>
    <dsp:sp modelId="{B60EBBF8-C953-4507-8FF7-381D3D8345FC}">
      <dsp:nvSpPr>
        <dsp:cNvPr id="0" name=""/>
        <dsp:cNvSpPr/>
      </dsp:nvSpPr>
      <dsp:spPr>
        <a:xfrm>
          <a:off x="6307496" y="2593863"/>
          <a:ext cx="1914155" cy="24019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中序线索树</a:t>
          </a:r>
          <a:endParaRPr lang="en-US" altLang="zh-CN" sz="2400" kern="1200" dirty="0">
            <a:solidFill>
              <a:schemeClr val="accent3">
                <a:lumMod val="75000"/>
              </a:schemeClr>
            </a:solidFill>
            <a:latin typeface="+mj-ea"/>
            <a:ea typeface="+mj-ea"/>
          </a:endParaRPr>
        </a:p>
      </dsp:txBody>
      <dsp:txXfrm>
        <a:off x="6307496" y="2593863"/>
        <a:ext cx="1914155" cy="240193"/>
      </dsp:txXfrm>
    </dsp:sp>
    <dsp:sp modelId="{4B345DD2-BF28-4DEA-88E4-BA631C502EEA}">
      <dsp:nvSpPr>
        <dsp:cNvPr id="0" name=""/>
        <dsp:cNvSpPr/>
      </dsp:nvSpPr>
      <dsp:spPr>
        <a:xfrm>
          <a:off x="6307496" y="2850834"/>
          <a:ext cx="2029109" cy="419939"/>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后序线索树</a:t>
          </a:r>
          <a:endParaRPr lang="en-US" altLang="zh-CN" sz="2400" kern="1200" dirty="0">
            <a:solidFill>
              <a:schemeClr val="accent3">
                <a:lumMod val="75000"/>
              </a:schemeClr>
            </a:solidFill>
            <a:latin typeface="+mj-ea"/>
            <a:ea typeface="+mj-ea"/>
          </a:endParaRPr>
        </a:p>
      </dsp:txBody>
      <dsp:txXfrm>
        <a:off x="6307496" y="2850834"/>
        <a:ext cx="2029109" cy="419939"/>
      </dsp:txXfrm>
    </dsp:sp>
    <dsp:sp modelId="{E1E85608-5BD7-4639-8B11-1724F92F0C63}">
      <dsp:nvSpPr>
        <dsp:cNvPr id="0" name=""/>
        <dsp:cNvSpPr/>
      </dsp:nvSpPr>
      <dsp:spPr>
        <a:xfrm>
          <a:off x="4604798" y="3561742"/>
          <a:ext cx="1307172" cy="372664"/>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a:latin typeface="+mj-ea"/>
              <a:ea typeface="+mj-ea"/>
            </a:rPr>
            <a:t>哈夫曼树</a:t>
          </a:r>
          <a:endParaRPr lang="en-US" altLang="zh-CN" sz="2400" kern="1200" dirty="0">
            <a:latin typeface="+mj-ea"/>
            <a:ea typeface="+mj-ea"/>
          </a:endParaRPr>
        </a:p>
      </dsp:txBody>
      <dsp:txXfrm>
        <a:off x="4604798" y="3561742"/>
        <a:ext cx="1307172" cy="372664"/>
      </dsp:txXfrm>
    </dsp:sp>
    <dsp:sp modelId="{F5324E13-439E-4511-A71C-1595DE8A8E95}">
      <dsp:nvSpPr>
        <dsp:cNvPr id="0" name=""/>
        <dsp:cNvSpPr/>
      </dsp:nvSpPr>
      <dsp:spPr>
        <a:xfrm>
          <a:off x="6307496" y="3261212"/>
          <a:ext cx="1967619" cy="41941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accent3">
                  <a:lumMod val="75000"/>
                </a:schemeClr>
              </a:solidFill>
              <a:latin typeface="+mj-ea"/>
              <a:ea typeface="+mj-ea"/>
            </a:rPr>
            <a:t>最优二叉树</a:t>
          </a:r>
          <a:endParaRPr lang="en-US" altLang="zh-CN" sz="2400" kern="1200" dirty="0">
            <a:solidFill>
              <a:schemeClr val="accent3">
                <a:lumMod val="75000"/>
              </a:schemeClr>
            </a:solidFill>
            <a:latin typeface="+mj-ea"/>
            <a:ea typeface="+mj-ea"/>
          </a:endParaRPr>
        </a:p>
      </dsp:txBody>
      <dsp:txXfrm>
        <a:off x="6307496" y="3261212"/>
        <a:ext cx="1967619" cy="419413"/>
      </dsp:txXfrm>
    </dsp:sp>
    <dsp:sp modelId="{5AC4FEC0-9C5E-4A8F-A719-9AED4148CDD5}">
      <dsp:nvSpPr>
        <dsp:cNvPr id="0" name=""/>
        <dsp:cNvSpPr/>
      </dsp:nvSpPr>
      <dsp:spPr>
        <a:xfrm>
          <a:off x="6307496" y="3697403"/>
          <a:ext cx="1849841" cy="363746"/>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en-US" altLang="zh-CN" sz="2400" kern="1200" dirty="0">
              <a:solidFill>
                <a:schemeClr val="accent3">
                  <a:lumMod val="75000"/>
                </a:schemeClr>
              </a:solidFill>
              <a:latin typeface="+mj-ea"/>
              <a:ea typeface="+mj-ea"/>
            </a:rPr>
            <a:t>Huffman</a:t>
          </a:r>
          <a:r>
            <a:rPr lang="zh-CN" altLang="en-US" sz="2400" kern="1200" dirty="0">
              <a:solidFill>
                <a:schemeClr val="accent3">
                  <a:lumMod val="75000"/>
                </a:schemeClr>
              </a:solidFill>
              <a:latin typeface="+mj-ea"/>
              <a:ea typeface="+mj-ea"/>
            </a:rPr>
            <a:t>编码</a:t>
          </a:r>
          <a:endParaRPr lang="en-US" altLang="zh-CN" sz="2400" kern="1200" dirty="0">
            <a:solidFill>
              <a:schemeClr val="accent3">
                <a:lumMod val="75000"/>
              </a:schemeClr>
            </a:solidFill>
            <a:latin typeface="+mj-ea"/>
            <a:ea typeface="+mj-ea"/>
          </a:endParaRPr>
        </a:p>
      </dsp:txBody>
      <dsp:txXfrm>
        <a:off x="6307496" y="3697403"/>
        <a:ext cx="1849841" cy="363746"/>
      </dsp:txXfrm>
    </dsp:sp>
    <dsp:sp modelId="{D891C231-BC7F-4273-9ADF-D9ACAE4F0EB4}">
      <dsp:nvSpPr>
        <dsp:cNvPr id="0" name=""/>
        <dsp:cNvSpPr/>
      </dsp:nvSpPr>
      <dsp:spPr>
        <a:xfrm>
          <a:off x="2900392" y="5010933"/>
          <a:ext cx="1095752" cy="396188"/>
        </a:xfrm>
        <a:prstGeom prst="rect">
          <a:avLst/>
        </a:prstGeom>
        <a:solidFill>
          <a:srgbClr val="6F6AA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latin typeface="+mj-ea"/>
              <a:ea typeface="+mj-ea"/>
            </a:rPr>
            <a:t>树</a:t>
          </a:r>
        </a:p>
      </dsp:txBody>
      <dsp:txXfrm>
        <a:off x="2900392" y="5010933"/>
        <a:ext cx="1095752" cy="396188"/>
      </dsp:txXfrm>
    </dsp:sp>
    <dsp:sp modelId="{51E87986-BB8D-42A8-BC7D-04F822431029}">
      <dsp:nvSpPr>
        <dsp:cNvPr id="0" name=""/>
        <dsp:cNvSpPr/>
      </dsp:nvSpPr>
      <dsp:spPr>
        <a:xfrm>
          <a:off x="4608307" y="4616190"/>
          <a:ext cx="1561592" cy="359449"/>
        </a:xfrm>
        <a:prstGeom prst="rect">
          <a:avLst/>
        </a:prstGeom>
        <a:solidFill>
          <a:schemeClr val="tx2">
            <a:lumMod val="40000"/>
            <a:lumOff val="60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1066800">
            <a:lnSpc>
              <a:spcPct val="90000"/>
            </a:lnSpc>
            <a:spcBef>
              <a:spcPct val="0"/>
            </a:spcBef>
            <a:spcAft>
              <a:spcPct val="35000"/>
            </a:spcAft>
            <a:buNone/>
          </a:pPr>
          <a:r>
            <a:rPr lang="zh-CN" altLang="en-US" sz="2400" kern="1200" dirty="0">
              <a:latin typeface="+mj-ea"/>
              <a:ea typeface="+mj-ea"/>
            </a:rPr>
            <a:t>存储结构</a:t>
          </a:r>
        </a:p>
      </dsp:txBody>
      <dsp:txXfrm>
        <a:off x="4608307" y="4616190"/>
        <a:ext cx="1561592" cy="359449"/>
      </dsp:txXfrm>
    </dsp:sp>
    <dsp:sp modelId="{65274FAC-FD1D-42D0-BDC8-8FCAFDF8EBEF}">
      <dsp:nvSpPr>
        <dsp:cNvPr id="0" name=""/>
        <dsp:cNvSpPr/>
      </dsp:nvSpPr>
      <dsp:spPr>
        <a:xfrm>
          <a:off x="8198759" y="4027359"/>
          <a:ext cx="1812452" cy="397783"/>
        </a:xfrm>
        <a:prstGeom prst="rect">
          <a:avLst/>
        </a:prstGeom>
        <a:no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1066800">
            <a:lnSpc>
              <a:spcPct val="90000"/>
            </a:lnSpc>
            <a:spcBef>
              <a:spcPct val="0"/>
            </a:spcBef>
            <a:spcAft>
              <a:spcPct val="35000"/>
            </a:spcAft>
            <a:buNone/>
          </a:pPr>
          <a:r>
            <a:rPr lang="zh-CN" altLang="en-US" sz="2400" kern="1200" dirty="0">
              <a:solidFill>
                <a:schemeClr val="tx2">
                  <a:lumMod val="60000"/>
                  <a:lumOff val="40000"/>
                </a:schemeClr>
              </a:solidFill>
              <a:latin typeface="+mj-ea"/>
              <a:ea typeface="+mj-ea"/>
            </a:rPr>
            <a:t>双亲表示</a:t>
          </a:r>
        </a:p>
      </dsp:txBody>
      <dsp:txXfrm>
        <a:off x="8198759" y="4027359"/>
        <a:ext cx="1812452" cy="397783"/>
      </dsp:txXfrm>
    </dsp:sp>
    <dsp:sp modelId="{B58632E1-50A3-4596-B448-12970D914D30}">
      <dsp:nvSpPr>
        <dsp:cNvPr id="0" name=""/>
        <dsp:cNvSpPr/>
      </dsp:nvSpPr>
      <dsp:spPr>
        <a:xfrm>
          <a:off x="8198759" y="4462805"/>
          <a:ext cx="1812452" cy="411738"/>
        </a:xfrm>
        <a:prstGeom prst="rect">
          <a:avLst/>
        </a:prstGeom>
        <a:no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1066800">
            <a:lnSpc>
              <a:spcPct val="90000"/>
            </a:lnSpc>
            <a:spcBef>
              <a:spcPct val="0"/>
            </a:spcBef>
            <a:spcAft>
              <a:spcPct val="35000"/>
            </a:spcAft>
            <a:buNone/>
          </a:pPr>
          <a:r>
            <a:rPr lang="zh-CN" altLang="en-US" sz="2400" kern="1200" dirty="0">
              <a:solidFill>
                <a:schemeClr val="tx2">
                  <a:lumMod val="60000"/>
                  <a:lumOff val="40000"/>
                </a:schemeClr>
              </a:solidFill>
              <a:latin typeface="+mj-ea"/>
              <a:ea typeface="+mj-ea"/>
            </a:rPr>
            <a:t>孩子表示</a:t>
          </a:r>
        </a:p>
      </dsp:txBody>
      <dsp:txXfrm>
        <a:off x="8198759" y="4462805"/>
        <a:ext cx="1812452" cy="411738"/>
      </dsp:txXfrm>
    </dsp:sp>
    <dsp:sp modelId="{EB130DA5-83F9-486D-8075-9384054C59C7}">
      <dsp:nvSpPr>
        <dsp:cNvPr id="0" name=""/>
        <dsp:cNvSpPr/>
      </dsp:nvSpPr>
      <dsp:spPr>
        <a:xfrm>
          <a:off x="8198759" y="4898377"/>
          <a:ext cx="2005442" cy="410724"/>
        </a:xfrm>
        <a:prstGeom prst="rect">
          <a:avLst/>
        </a:prstGeom>
        <a:no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1066800">
            <a:lnSpc>
              <a:spcPct val="90000"/>
            </a:lnSpc>
            <a:spcBef>
              <a:spcPct val="0"/>
            </a:spcBef>
            <a:spcAft>
              <a:spcPct val="35000"/>
            </a:spcAft>
            <a:buNone/>
          </a:pPr>
          <a:r>
            <a:rPr lang="zh-CN" altLang="en-US" sz="2400" kern="1200" dirty="0">
              <a:solidFill>
                <a:schemeClr val="tx2">
                  <a:lumMod val="60000"/>
                  <a:lumOff val="40000"/>
                </a:schemeClr>
              </a:solidFill>
              <a:latin typeface="+mj-ea"/>
              <a:ea typeface="+mj-ea"/>
            </a:rPr>
            <a:t>孩子兄弟表示</a:t>
          </a:r>
        </a:p>
      </dsp:txBody>
      <dsp:txXfrm>
        <a:off x="8198759" y="4898377"/>
        <a:ext cx="2005442" cy="410724"/>
      </dsp:txXfrm>
    </dsp:sp>
    <dsp:sp modelId="{A88327F0-B8CE-4758-8286-7CD32138AC7F}">
      <dsp:nvSpPr>
        <dsp:cNvPr id="0" name=""/>
        <dsp:cNvSpPr/>
      </dsp:nvSpPr>
      <dsp:spPr>
        <a:xfrm>
          <a:off x="4608307" y="5639067"/>
          <a:ext cx="1561592" cy="359449"/>
        </a:xfrm>
        <a:prstGeom prst="rect">
          <a:avLst/>
        </a:prstGeom>
        <a:solidFill>
          <a:schemeClr val="tx2">
            <a:lumMod val="40000"/>
            <a:lumOff val="60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1066800">
            <a:lnSpc>
              <a:spcPct val="90000"/>
            </a:lnSpc>
            <a:spcBef>
              <a:spcPct val="0"/>
            </a:spcBef>
            <a:spcAft>
              <a:spcPct val="35000"/>
            </a:spcAft>
            <a:buNone/>
          </a:pPr>
          <a:r>
            <a:rPr lang="zh-CN" altLang="en-US" sz="2400" kern="1200" dirty="0">
              <a:solidFill>
                <a:prstClr val="white"/>
              </a:solidFill>
              <a:latin typeface="黑体" panose="02010609060101010101" pitchFamily="49" charset="-122"/>
              <a:ea typeface="黑体" panose="02010609060101010101" pitchFamily="49" charset="-122"/>
              <a:cs typeface="+mn-cs"/>
            </a:rPr>
            <a:t>遍历</a:t>
          </a:r>
        </a:p>
      </dsp:txBody>
      <dsp:txXfrm>
        <a:off x="4608307" y="5639067"/>
        <a:ext cx="1561592" cy="359449"/>
      </dsp:txXfrm>
    </dsp:sp>
    <dsp:sp modelId="{35DFF079-421E-4C34-BD15-ED4E09A5A049}">
      <dsp:nvSpPr>
        <dsp:cNvPr id="0" name=""/>
        <dsp:cNvSpPr/>
      </dsp:nvSpPr>
      <dsp:spPr>
        <a:xfrm>
          <a:off x="8198759" y="5355699"/>
          <a:ext cx="1812452" cy="391189"/>
        </a:xfrm>
        <a:prstGeom prst="rect">
          <a:avLst/>
        </a:prstGeom>
        <a:no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1066800">
            <a:lnSpc>
              <a:spcPct val="90000"/>
            </a:lnSpc>
            <a:spcBef>
              <a:spcPct val="0"/>
            </a:spcBef>
            <a:spcAft>
              <a:spcPct val="35000"/>
            </a:spcAft>
            <a:buNone/>
          </a:pPr>
          <a:r>
            <a:rPr lang="zh-CN" altLang="en-US" sz="2400" kern="1200" dirty="0">
              <a:solidFill>
                <a:schemeClr val="tx2">
                  <a:lumMod val="60000"/>
                  <a:lumOff val="40000"/>
                </a:schemeClr>
              </a:solidFill>
              <a:latin typeface="黑体" panose="02010609060101010101" pitchFamily="49" charset="-122"/>
              <a:ea typeface="黑体" panose="02010609060101010101" pitchFamily="49" charset="-122"/>
              <a:cs typeface="+mn-cs"/>
            </a:rPr>
            <a:t>先根序遍历</a:t>
          </a:r>
        </a:p>
      </dsp:txBody>
      <dsp:txXfrm>
        <a:off x="8198759" y="5355699"/>
        <a:ext cx="1812452" cy="391189"/>
      </dsp:txXfrm>
    </dsp:sp>
    <dsp:sp modelId="{42348529-19E9-40DD-8821-4A930C843D72}">
      <dsp:nvSpPr>
        <dsp:cNvPr id="0" name=""/>
        <dsp:cNvSpPr/>
      </dsp:nvSpPr>
      <dsp:spPr>
        <a:xfrm>
          <a:off x="8198759" y="5759855"/>
          <a:ext cx="1812452" cy="350431"/>
        </a:xfrm>
        <a:prstGeom prst="rect">
          <a:avLst/>
        </a:prstGeom>
        <a:no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1066800">
            <a:lnSpc>
              <a:spcPct val="90000"/>
            </a:lnSpc>
            <a:spcBef>
              <a:spcPct val="0"/>
            </a:spcBef>
            <a:spcAft>
              <a:spcPct val="35000"/>
            </a:spcAft>
            <a:buNone/>
          </a:pPr>
          <a:r>
            <a:rPr lang="zh-CN" altLang="en-US" sz="2400" kern="1200" dirty="0">
              <a:solidFill>
                <a:schemeClr val="tx2">
                  <a:lumMod val="60000"/>
                  <a:lumOff val="40000"/>
                </a:schemeClr>
              </a:solidFill>
              <a:latin typeface="黑体" panose="02010609060101010101" pitchFamily="49" charset="-122"/>
              <a:ea typeface="黑体" panose="02010609060101010101" pitchFamily="49" charset="-122"/>
              <a:cs typeface="+mn-cs"/>
            </a:rPr>
            <a:t>后根序遍历</a:t>
          </a:r>
        </a:p>
      </dsp:txBody>
      <dsp:txXfrm>
        <a:off x="8198759" y="5759855"/>
        <a:ext cx="1812452" cy="3504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D37E-1855-4E7D-AE8E-AA1606D51849}"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373F4-24FA-40D5-859B-5CEC0C711FFB}" type="slidenum">
              <a:rPr lang="zh-CN" altLang="en-US" smtClean="0"/>
              <a:t>‹#›</a:t>
            </a:fld>
            <a:endParaRPr lang="zh-CN" altLang="en-US"/>
          </a:p>
        </p:txBody>
      </p:sp>
    </p:spTree>
    <p:extLst>
      <p:ext uri="{BB962C8B-B14F-4D97-AF65-F5344CB8AC3E}">
        <p14:creationId xmlns:p14="http://schemas.microsoft.com/office/powerpoint/2010/main" val="18359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F373F4-24FA-40D5-859B-5CEC0C711FFB}" type="slidenum">
              <a:rPr lang="zh-CN" altLang="en-US" smtClean="0"/>
              <a:t>10</a:t>
            </a:fld>
            <a:endParaRPr lang="zh-CN" altLang="en-US"/>
          </a:p>
        </p:txBody>
      </p:sp>
    </p:spTree>
    <p:extLst>
      <p:ext uri="{BB962C8B-B14F-4D97-AF65-F5344CB8AC3E}">
        <p14:creationId xmlns:p14="http://schemas.microsoft.com/office/powerpoint/2010/main" val="18774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F373F4-24FA-40D5-859B-5CEC0C711FFB}" type="slidenum">
              <a:rPr lang="zh-CN" altLang="en-US" smtClean="0"/>
              <a:t>11</a:t>
            </a:fld>
            <a:endParaRPr lang="zh-CN" altLang="en-US"/>
          </a:p>
        </p:txBody>
      </p:sp>
    </p:spTree>
    <p:extLst>
      <p:ext uri="{BB962C8B-B14F-4D97-AF65-F5344CB8AC3E}">
        <p14:creationId xmlns:p14="http://schemas.microsoft.com/office/powerpoint/2010/main" val="396943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参考答案：</a:t>
            </a:r>
            <a:r>
              <a:rPr lang="en-US" altLang="zh-CN" dirty="0"/>
              <a:t>D,C,E,B,A,B</a:t>
            </a:r>
            <a:endParaRPr lang="zh-CN" altLang="en-US" dirty="0"/>
          </a:p>
        </p:txBody>
      </p:sp>
      <p:sp>
        <p:nvSpPr>
          <p:cNvPr id="4" name="灯片编号占位符 3"/>
          <p:cNvSpPr>
            <a:spLocks noGrp="1"/>
          </p:cNvSpPr>
          <p:nvPr>
            <p:ph type="sldNum" sz="quarter" idx="10"/>
          </p:nvPr>
        </p:nvSpPr>
        <p:spPr/>
        <p:txBody>
          <a:bodyPr/>
          <a:lstStyle/>
          <a:p>
            <a:fld id="{E8F373F4-24FA-40D5-859B-5CEC0C711FFB}" type="slidenum">
              <a:rPr lang="zh-CN" altLang="en-US" smtClean="0"/>
              <a:t>24</a:t>
            </a:fld>
            <a:endParaRPr lang="zh-CN" altLang="en-US"/>
          </a:p>
        </p:txBody>
      </p:sp>
    </p:spTree>
    <p:extLst>
      <p:ext uri="{BB962C8B-B14F-4D97-AF65-F5344CB8AC3E}">
        <p14:creationId xmlns:p14="http://schemas.microsoft.com/office/powerpoint/2010/main" val="1463754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10.xml"/><Relationship Id="rId5" Type="http://schemas.microsoft.com/office/2007/relationships/hdphoto" Target="../media/hdphoto1.wdp"/><Relationship Id="rId4" Type="http://schemas.openxmlformats.org/officeDocument/2006/relationships/image" Target="../media/image10.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0.xml"/><Relationship Id="rId6" Type="http://schemas.openxmlformats.org/officeDocument/2006/relationships/image" Target="../media/image10.png"/><Relationship Id="rId5" Type="http://schemas.openxmlformats.org/officeDocument/2006/relationships/hyperlink" Target="http://www.officeplus.cn/Template/Home.shtml" TargetMode="Externa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xmlns="" id="{48459EEA-DB83-433D-830A-232CFF6F8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43" r="11562"/>
          <a:stretch/>
        </p:blipFill>
        <p:spPr bwMode="auto">
          <a:xfrm>
            <a:off x="0" y="136521"/>
            <a:ext cx="6343217" cy="57526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nvPr>
        </p:nvSpPr>
        <p:spPr>
          <a:xfrm>
            <a:off x="5834744" y="1558591"/>
            <a:ext cx="6041570" cy="1470025"/>
          </a:xfrm>
        </p:spPr>
        <p:txBody>
          <a:bodyPr>
            <a:noAutofit/>
          </a:bodyPr>
          <a:lstStyle>
            <a:lvl1pPr>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r>
              <a:rPr lang="zh-CN" altLang="en-US" dirty="0"/>
              <a:t>单击此处编母版标题样式</a:t>
            </a:r>
          </a:p>
        </p:txBody>
      </p:sp>
      <p:sp>
        <p:nvSpPr>
          <p:cNvPr id="3" name="副标题 2"/>
          <p:cNvSpPr>
            <a:spLocks noGrp="1"/>
          </p:cNvSpPr>
          <p:nvPr>
            <p:ph type="subTitle" idx="1"/>
          </p:nvPr>
        </p:nvSpPr>
        <p:spPr>
          <a:xfrm>
            <a:off x="5562138" y="3829385"/>
            <a:ext cx="6350923" cy="1068392"/>
          </a:xfrm>
        </p:spPr>
        <p:txBody>
          <a:bodyPr/>
          <a:lstStyle>
            <a:lvl1pPr marL="0" indent="0" algn="ctr">
              <a:buNone/>
              <a:defRPr>
                <a:solidFill>
                  <a:schemeClr val="tx1">
                    <a:tint val="75000"/>
                  </a:schemeClr>
                </a:solidFill>
                <a:latin typeface="黑体" panose="02010609060101010101" pitchFamily="49" charset="-122"/>
                <a:ea typeface="黑体" panose="02010609060101010101" pitchFamily="49" charset="-122"/>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8" name="Text Box 14">
            <a:extLst>
              <a:ext uri="{FF2B5EF4-FFF2-40B4-BE49-F238E27FC236}">
                <a16:creationId xmlns:a16="http://schemas.microsoft.com/office/drawing/2014/main" xmlns="" id="{2D582580-C6AB-4A19-80D0-EBA697E79615}"/>
              </a:ext>
            </a:extLst>
          </p:cNvPr>
          <p:cNvSpPr txBox="1">
            <a:spLocks noChangeArrowheads="1"/>
          </p:cNvSpPr>
          <p:nvPr userDrawn="1"/>
        </p:nvSpPr>
        <p:spPr bwMode="auto">
          <a:xfrm>
            <a:off x="0" y="6534835"/>
            <a:ext cx="974951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500" dirty="0">
                <a:solidFill>
                  <a:srgbClr val="002060"/>
                </a:solidFill>
                <a:latin typeface="Verdana" pitchFamily="34" charset="0"/>
                <a:ea typeface="楷体_GB2312" pitchFamily="49" charset="-122"/>
              </a:rPr>
              <a:t>版权申明：本</a:t>
            </a:r>
            <a:r>
              <a:rPr lang="en-US" altLang="zh-CN" sz="1500" dirty="0">
                <a:solidFill>
                  <a:srgbClr val="002060"/>
                </a:solidFill>
                <a:latin typeface="Verdana" pitchFamily="34" charset="0"/>
                <a:ea typeface="楷体_GB2312" pitchFamily="49" charset="-122"/>
              </a:rPr>
              <a:t>PPT</a:t>
            </a:r>
            <a:r>
              <a:rPr lang="zh-CN" altLang="en-US" sz="1500" dirty="0">
                <a:solidFill>
                  <a:srgbClr val="002060"/>
                </a:solidFill>
                <a:latin typeface="Verdana" pitchFamily="34" charset="0"/>
                <a:ea typeface="楷体_GB2312" pitchFamily="49" charset="-122"/>
              </a:rPr>
              <a:t>根据</a:t>
            </a:r>
            <a:r>
              <a:rPr lang="en-US" altLang="zh-CN" sz="1500" dirty="0">
                <a:solidFill>
                  <a:srgbClr val="002060"/>
                </a:solidFill>
                <a:latin typeface="Verdana" pitchFamily="34" charset="0"/>
                <a:ea typeface="楷体_GB2312" pitchFamily="49" charset="-122"/>
              </a:rPr>
              <a:t>《</a:t>
            </a:r>
            <a:r>
              <a:rPr lang="zh-CN" altLang="en-US" sz="1500" dirty="0">
                <a:solidFill>
                  <a:srgbClr val="002060"/>
                </a:solidFill>
                <a:latin typeface="Verdana" pitchFamily="34" charset="0"/>
                <a:ea typeface="楷体_GB2312" pitchFamily="49" charset="-122"/>
              </a:rPr>
              <a:t>数据结构</a:t>
            </a:r>
            <a:r>
              <a:rPr lang="en-US" altLang="zh-CN" sz="1500" dirty="0">
                <a:solidFill>
                  <a:srgbClr val="002060"/>
                </a:solidFill>
                <a:latin typeface="Verdana" pitchFamily="34" charset="0"/>
                <a:ea typeface="楷体_GB2312" pitchFamily="49" charset="-122"/>
              </a:rPr>
              <a:t>》</a:t>
            </a:r>
            <a:r>
              <a:rPr lang="zh-CN" altLang="en-US" sz="1500" dirty="0">
                <a:solidFill>
                  <a:srgbClr val="002060"/>
                </a:solidFill>
                <a:latin typeface="Verdana" pitchFamily="34" charset="0"/>
                <a:ea typeface="楷体_GB2312" pitchFamily="49" charset="-122"/>
              </a:rPr>
              <a:t>教材所附</a:t>
            </a:r>
            <a:r>
              <a:rPr lang="en-US" altLang="zh-CN" sz="1500" dirty="0">
                <a:solidFill>
                  <a:srgbClr val="002060"/>
                </a:solidFill>
                <a:latin typeface="Verdana" pitchFamily="34" charset="0"/>
                <a:ea typeface="楷体_GB2312" pitchFamily="49" charset="-122"/>
              </a:rPr>
              <a:t>PPT</a:t>
            </a:r>
            <a:r>
              <a:rPr lang="zh-CN" altLang="en-US" sz="1500" dirty="0">
                <a:solidFill>
                  <a:srgbClr val="002060"/>
                </a:solidFill>
                <a:latin typeface="Verdana" pitchFamily="34" charset="0"/>
                <a:ea typeface="楷体_GB2312" pitchFamily="49" charset="-122"/>
              </a:rPr>
              <a:t>改编，仅供相关专业任课老师和学生使用。请勿擅自上传网络</a:t>
            </a:r>
            <a:endParaRPr lang="zh-CN" altLang="en-US" sz="1500" dirty="0">
              <a:solidFill>
                <a:srgbClr val="002060"/>
              </a:solidFill>
              <a:latin typeface="Verdana" pitchFamily="34" charset="0"/>
            </a:endParaRPr>
          </a:p>
        </p:txBody>
      </p:sp>
    </p:spTree>
    <p:extLst>
      <p:ext uri="{BB962C8B-B14F-4D97-AF65-F5344CB8AC3E}">
        <p14:creationId xmlns:p14="http://schemas.microsoft.com/office/powerpoint/2010/main" val="124360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392123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EBB31068-697F-4AB1-8774-A02301D285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pPr marL="228589" marR="0" lvl="0" indent="-228589" fontAlgn="auto">
                <a:spcAft>
                  <a:spcPts val="0"/>
                </a:spcAft>
                <a:buClrTx/>
                <a:buSzTx/>
                <a:tabLst/>
              </a:pPr>
              <a:t>2017/6/19</a:t>
            </a:fld>
            <a:endParaRPr lang="en-US" altLang="zh-CN" dirty="0"/>
          </a:p>
        </p:txBody>
      </p:sp>
    </p:spTree>
    <p:extLst>
      <p:ext uri="{BB962C8B-B14F-4D97-AF65-F5344CB8AC3E}">
        <p14:creationId xmlns:p14="http://schemas.microsoft.com/office/powerpoint/2010/main" val="1428751586"/>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397497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xmlns=""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xmlns=""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xmlns=""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6685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37548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401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471087" y="215903"/>
            <a:ext cx="10390716"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498600" y="1508127"/>
            <a:ext cx="5080000" cy="4511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6781800" y="1508127"/>
            <a:ext cx="5080000" cy="4511675"/>
          </a:xfrm>
        </p:spPr>
        <p:txBody>
          <a:bodyPr/>
          <a:lstStyle/>
          <a:p>
            <a:pPr lvl="0"/>
            <a:r>
              <a:rPr lang="zh-CN" altLang="en-US" noProof="0"/>
              <a:t>单击图标添加图表</a:t>
            </a:r>
          </a:p>
        </p:txBody>
      </p:sp>
      <p:sp>
        <p:nvSpPr>
          <p:cNvPr id="5" name="Rectangle 36"/>
          <p:cNvSpPr>
            <a:spLocks noGrp="1" noChangeArrowheads="1"/>
          </p:cNvSpPr>
          <p:nvPr>
            <p:ph type="dt" sz="half" idx="10"/>
          </p:nvPr>
        </p:nvSpPr>
        <p:spPr>
          <a:ln/>
        </p:spPr>
        <p:txBody>
          <a:bodyPr/>
          <a:lstStyle>
            <a:lvl1pPr>
              <a:defRPr/>
            </a:lvl1pPr>
          </a:lstStyle>
          <a:p>
            <a:fld id="{B0C63F05-C951-416F-8E43-D16B3C033D88}" type="datetimeFigureOut">
              <a:rPr lang="zh-CN" altLang="en-US" smtClean="0"/>
              <a:t>2021/11/1</a:t>
            </a:fld>
            <a:endParaRPr lang="zh-CN" altLang="en-US"/>
          </a:p>
        </p:txBody>
      </p:sp>
      <p:sp>
        <p:nvSpPr>
          <p:cNvPr id="6" name="Rectangle 37"/>
          <p:cNvSpPr>
            <a:spLocks noGrp="1" noChangeArrowheads="1"/>
          </p:cNvSpPr>
          <p:nvPr>
            <p:ph type="ftr" sz="quarter" idx="11"/>
          </p:nvPr>
        </p:nvSpPr>
        <p:spPr>
          <a:ln/>
        </p:spPr>
        <p:txBody>
          <a:bodyPr/>
          <a:lstStyle>
            <a:lvl1pPr>
              <a:defRPr/>
            </a:lvl1pPr>
          </a:lstStyle>
          <a:p>
            <a:endParaRPr lang="zh-CN" altLang="en-US"/>
          </a:p>
        </p:txBody>
      </p:sp>
      <p:sp>
        <p:nvSpPr>
          <p:cNvPr id="7" name="Rectangle 38"/>
          <p:cNvSpPr>
            <a:spLocks noGrp="1" noChangeArrowheads="1"/>
          </p:cNvSpPr>
          <p:nvPr>
            <p:ph type="sldNum" sz="quarter" idx="12"/>
          </p:nvPr>
        </p:nvSpPr>
        <p:spPr>
          <a:ln/>
        </p:spPr>
        <p:txBody>
          <a:bodyPr/>
          <a:lstStyle>
            <a:lvl1pPr>
              <a:defRPr/>
            </a:lvl1p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9767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0057117" cy="1325563"/>
          </a:xfrm>
        </p:spPr>
        <p:txBody>
          <a:bodyPr/>
          <a:lstStyle>
            <a:lvl1pPr>
              <a:defRPr>
                <a:solidFill>
                  <a:schemeClr val="accent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825625"/>
            <a:ext cx="9193021" cy="4351339"/>
          </a:xfrm>
        </p:spPr>
        <p:txBody>
          <a:bodyPr>
            <a:normAutofit/>
          </a:bodyPr>
          <a:lstStyle>
            <a:lvl1pPr marL="228594" indent="-228594">
              <a:buClr>
                <a:schemeClr val="accent2"/>
              </a:buClr>
              <a:buSzPct val="50000"/>
              <a:buFont typeface="Times New Roman" panose="02020603050405020304" pitchFamily="18" charset="0"/>
              <a:buChar char="►"/>
              <a:defRPr sz="3733">
                <a:latin typeface="Times New Roman" panose="02020603050405020304" pitchFamily="18" charset="0"/>
                <a:cs typeface="Times New Roman" panose="02020603050405020304" pitchFamily="18" charset="0"/>
              </a:defRPr>
            </a:lvl1pPr>
            <a:lvl2pPr marL="685783" indent="-228594">
              <a:buClr>
                <a:srgbClr val="7030A0"/>
              </a:buClr>
              <a:buSzPct val="50000"/>
              <a:buFont typeface="Times New Roman" panose="02020603050405020304" pitchFamily="18" charset="0"/>
              <a:buChar char="►"/>
              <a:defRPr sz="3200">
                <a:latin typeface="Times New Roman" panose="02020603050405020304" pitchFamily="18" charset="0"/>
                <a:cs typeface="Times New Roman" panose="02020603050405020304" pitchFamily="18" charset="0"/>
              </a:defRPr>
            </a:lvl2pPr>
            <a:lvl3pPr marL="1142971" indent="-228594">
              <a:buClr>
                <a:schemeClr val="accent2"/>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3pPr>
            <a:lvl4pPr marL="1600160" indent="-228594">
              <a:buClr>
                <a:srgbClr val="7030A0"/>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4pPr>
            <a:lvl5pPr marL="2057349" indent="-228594">
              <a:buClr>
                <a:schemeClr val="accent2"/>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41216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338109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593363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692251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277762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9549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31833"/>
            <a:ext cx="10972800" cy="685805"/>
          </a:xfrm>
        </p:spPr>
        <p:txBody>
          <a:bodyPr>
            <a:normAutofit/>
          </a:bodyPr>
          <a:lstStyle>
            <a:lvl1pPr algn="l">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marL="257168" indent="-257168">
              <a:buClr>
                <a:schemeClr val="accent1"/>
              </a:buClr>
              <a:buSzPct val="70000"/>
              <a:buFont typeface="Times New Roman" panose="02020603050405020304" pitchFamily="18" charset="0"/>
              <a:buChar char="►"/>
              <a:defRPr sz="3200">
                <a:latin typeface="黑体" panose="02010609060101010101" pitchFamily="49" charset="-122"/>
                <a:ea typeface="黑体" panose="02010609060101010101" pitchFamily="49" charset="-122"/>
              </a:defRPr>
            </a:lvl1pPr>
            <a:lvl2pPr marL="557199" indent="-214308">
              <a:buClr>
                <a:schemeClr val="accent2">
                  <a:lumMod val="60000"/>
                  <a:lumOff val="40000"/>
                </a:schemeClr>
              </a:buClr>
              <a:buSzPct val="70000"/>
              <a:buFont typeface="Times New Roman" panose="02020603050405020304" pitchFamily="18" charset="0"/>
              <a:buChar char="►"/>
              <a:defRPr sz="2800">
                <a:latin typeface="黑体" panose="02010609060101010101" pitchFamily="49" charset="-122"/>
                <a:ea typeface="黑体" panose="02010609060101010101" pitchFamily="49" charset="-122"/>
              </a:defRPr>
            </a:lvl2pPr>
            <a:lvl3pPr marL="857228" indent="-171446">
              <a:buClr>
                <a:srgbClr val="7030A0"/>
              </a:buClr>
              <a:buSzPct val="70000"/>
              <a:buFont typeface="Times New Roman" panose="02020603050405020304" pitchFamily="18" charset="0"/>
              <a:buChar char="►"/>
              <a:defRPr sz="2400">
                <a:latin typeface="黑体" panose="02010609060101010101" pitchFamily="49" charset="-122"/>
                <a:ea typeface="黑体" panose="02010609060101010101" pitchFamily="49" charset="-122"/>
              </a:defRPr>
            </a:lvl3pPr>
            <a:lvl4pPr marL="1200120" indent="-171446">
              <a:buClr>
                <a:schemeClr val="accent1"/>
              </a:buClr>
              <a:buSzPct val="70000"/>
              <a:buFont typeface="Times New Roman" panose="02020603050405020304" pitchFamily="18" charset="0"/>
              <a:buChar char="►"/>
              <a:defRPr sz="18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
        <p:nvSpPr>
          <p:cNvPr id="15" name="文本占位符 14">
            <a:extLst>
              <a:ext uri="{FF2B5EF4-FFF2-40B4-BE49-F238E27FC236}">
                <a16:creationId xmlns:a16="http://schemas.microsoft.com/office/drawing/2014/main" xmlns="" id="{78073C13-CD4F-4115-885F-072A121A14FE}"/>
              </a:ext>
            </a:extLst>
          </p:cNvPr>
          <p:cNvSpPr>
            <a:spLocks noGrp="1"/>
          </p:cNvSpPr>
          <p:nvPr>
            <p:ph type="body" sz="quarter" idx="13"/>
          </p:nvPr>
        </p:nvSpPr>
        <p:spPr>
          <a:xfrm>
            <a:off x="7737987" y="128588"/>
            <a:ext cx="3844413" cy="490537"/>
          </a:xfrm>
          <a:solidFill>
            <a:schemeClr val="accent5">
              <a:lumMod val="40000"/>
              <a:lumOff val="60000"/>
            </a:schemeClr>
          </a:solidFill>
          <a:effectLst>
            <a:softEdge rad="127000"/>
          </a:effectLst>
        </p:spPr>
        <p:txBody>
          <a:bodyPr>
            <a:normAutofit/>
          </a:bodyPr>
          <a:lstStyle>
            <a:lvl1pPr marL="0" indent="0" algn="r">
              <a:buNone/>
              <a:defRPr sz="2000">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248551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2">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3">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4">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5">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249733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3397114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694628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02886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3060410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2746406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3168986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166839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113843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46833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noAutofit/>
          </a:bodyPr>
          <a:lstStyle>
            <a:lvl1pPr marL="0" indent="0">
              <a:buNone/>
              <a:defRPr lang="zh-CN" altLang="en-US" sz="7200" kern="1200" dirty="0"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1269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30744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26266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531391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013764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6"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6"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480643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33280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3985392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4"/>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40665854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4"/>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57271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98427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1513144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6"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836256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5676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42858672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282542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846869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08243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724841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470407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683288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6108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70" y="1535115"/>
            <a:ext cx="5389033" cy="639763"/>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5928974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965575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AF44979-7B1E-4E54-BD1B-7D61FAC5A76D}"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3CCAB8-9C63-4C71-8098-38781760EAE0}" type="slidenum">
              <a:rPr lang="zh-CN" altLang="en-US" smtClean="0"/>
              <a:t>‹#›</a:t>
            </a:fld>
            <a:endParaRPr lang="zh-CN" altLang="en-US"/>
          </a:p>
        </p:txBody>
      </p:sp>
    </p:spTree>
    <p:extLst>
      <p:ext uri="{BB962C8B-B14F-4D97-AF65-F5344CB8AC3E}">
        <p14:creationId xmlns:p14="http://schemas.microsoft.com/office/powerpoint/2010/main" val="12954103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1395248" cy="831663"/>
          </a:xfrm>
        </p:spPr>
        <p:txBody>
          <a:bodyPr>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438835"/>
            <a:ext cx="11395248" cy="4738129"/>
          </a:xfrm>
        </p:spPr>
        <p:txBody>
          <a:bodyPr>
            <a:normAutofit/>
          </a:bodyPr>
          <a:lstStyle>
            <a:lvl1pPr marL="228594" indent="-228594">
              <a:lnSpc>
                <a:spcPct val="100000"/>
              </a:lnSpc>
              <a:buClr>
                <a:schemeClr val="accent2"/>
              </a:buClr>
              <a:buSzPct val="50000"/>
              <a:buFont typeface="Times New Roman" panose="02020603050405020304" pitchFamily="18" charset="0"/>
              <a:buChar char="►"/>
              <a:defRPr sz="3000">
                <a:solidFill>
                  <a:schemeClr val="bg1"/>
                </a:solidFill>
                <a:latin typeface="黑体" panose="02010609060101010101" pitchFamily="49" charset="-122"/>
                <a:ea typeface="黑体" panose="02010609060101010101" pitchFamily="49" charset="-122"/>
                <a:cs typeface="Times New Roman" pitchFamily="18" charset="0"/>
              </a:defRPr>
            </a:lvl1pPr>
            <a:lvl2pPr marL="685783" indent="-228594">
              <a:lnSpc>
                <a:spcPct val="100000"/>
              </a:lnSpc>
              <a:buClr>
                <a:srgbClr val="7030A0"/>
              </a:buClr>
              <a:buSzPct val="50000"/>
              <a:buFont typeface="Times New Roman" panose="02020603050405020304" pitchFamily="18" charset="0"/>
              <a:buChar char="►"/>
              <a:defRPr sz="2800">
                <a:solidFill>
                  <a:schemeClr val="bg1"/>
                </a:solidFill>
                <a:latin typeface="黑体" panose="02010609060101010101" pitchFamily="49" charset="-122"/>
                <a:ea typeface="黑体" panose="02010609060101010101" pitchFamily="49" charset="-122"/>
                <a:cs typeface="Times New Roman" pitchFamily="18" charset="0"/>
              </a:defRPr>
            </a:lvl2pPr>
            <a:lvl3pPr marL="1142971" indent="-228594">
              <a:lnSpc>
                <a:spcPct val="100000"/>
              </a:lnSpc>
              <a:buClr>
                <a:schemeClr val="accent2"/>
              </a:buClr>
              <a:buSzPct val="50000"/>
              <a:buFont typeface="Times New Roman" panose="02020603050405020304" pitchFamily="18" charset="0"/>
              <a:buChar char="►"/>
              <a:defRPr sz="2400">
                <a:solidFill>
                  <a:schemeClr val="bg1"/>
                </a:solidFill>
                <a:latin typeface="黑体" panose="02010609060101010101" pitchFamily="49" charset="-122"/>
                <a:ea typeface="黑体" panose="02010609060101010101" pitchFamily="49" charset="-122"/>
                <a:cs typeface="Times New Roman" pitchFamily="18" charset="0"/>
              </a:defRPr>
            </a:lvl3pPr>
            <a:lvl4pPr marL="1600160" indent="-228594">
              <a:lnSpc>
                <a:spcPct val="100000"/>
              </a:lnSpc>
              <a:buClr>
                <a:srgbClr val="7030A0"/>
              </a:buClr>
              <a:buSzPct val="50000"/>
              <a:buFont typeface="Times New Roman" panose="02020603050405020304" pitchFamily="18" charset="0"/>
              <a:buChar char="►"/>
              <a:defRPr sz="2000">
                <a:solidFill>
                  <a:schemeClr val="bg1"/>
                </a:solidFill>
                <a:latin typeface="黑体" panose="02010609060101010101" pitchFamily="49" charset="-122"/>
                <a:ea typeface="黑体" panose="02010609060101010101" pitchFamily="49" charset="-122"/>
                <a:cs typeface="Times New Roman" pitchFamily="18" charset="0"/>
              </a:defRPr>
            </a:lvl4pPr>
            <a:lvl5pPr marL="2057349" indent="-228594">
              <a:lnSpc>
                <a:spcPct val="100000"/>
              </a:lnSpc>
              <a:buClr>
                <a:schemeClr val="accent2"/>
              </a:buClr>
              <a:buSzPct val="50000"/>
              <a:buFont typeface="Times New Roman" panose="02020603050405020304" pitchFamily="18" charset="0"/>
              <a:buChar char="►"/>
              <a:defRPr sz="2000">
                <a:solidFill>
                  <a:schemeClr val="bg1"/>
                </a:solidFill>
                <a:latin typeface="黑体" panose="02010609060101010101" pitchFamily="49" charset="-122"/>
                <a:ea typeface="黑体" panose="02010609060101010101" pitchFamily="49" charset="-122"/>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56882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42403550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5961916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9149750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6395798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69535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8395808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78221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338971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0679434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553132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FF3DADD2-5582-421F-8358-32BA1ED07B6F}"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5A4CB0A0-4AEE-4A7E-996F-AA6AB5ED79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40456834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1395248" cy="1325563"/>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825625"/>
            <a:ext cx="11395248" cy="4351339"/>
          </a:xfrm>
        </p:spPr>
        <p:txBody>
          <a:bodyPr>
            <a:normAutofit/>
          </a:bodyPr>
          <a:lstStyle>
            <a:lvl1pPr marL="228594" indent="-228594">
              <a:lnSpc>
                <a:spcPct val="100000"/>
              </a:lnSpc>
              <a:buClr>
                <a:schemeClr val="accent2"/>
              </a:buClr>
              <a:buSzPct val="50000"/>
              <a:buFont typeface="Times New Roman" panose="02020603050405020304" pitchFamily="18" charset="0"/>
              <a:buChar char="►"/>
              <a:defRPr sz="3200">
                <a:solidFill>
                  <a:schemeClr val="bg1"/>
                </a:solidFill>
                <a:latin typeface="黑体" panose="02010609060101010101" pitchFamily="49" charset="-122"/>
                <a:ea typeface="黑体" panose="02010609060101010101" pitchFamily="49" charset="-122"/>
                <a:cs typeface="Times New Roman" pitchFamily="18" charset="0"/>
              </a:defRPr>
            </a:lvl1pPr>
            <a:lvl2pPr marL="685783" indent="-228594">
              <a:lnSpc>
                <a:spcPct val="100000"/>
              </a:lnSpc>
              <a:buClr>
                <a:srgbClr val="7030A0"/>
              </a:buClr>
              <a:buSzPct val="50000"/>
              <a:buFont typeface="Times New Roman" panose="02020603050405020304" pitchFamily="18" charset="0"/>
              <a:buChar char="►"/>
              <a:defRPr sz="2400">
                <a:solidFill>
                  <a:schemeClr val="bg1"/>
                </a:solidFill>
                <a:latin typeface="黑体" panose="02010609060101010101" pitchFamily="49" charset="-122"/>
                <a:ea typeface="黑体" panose="02010609060101010101" pitchFamily="49" charset="-122"/>
                <a:cs typeface="Times New Roman" pitchFamily="18" charset="0"/>
              </a:defRPr>
            </a:lvl2pPr>
            <a:lvl3pPr marL="1142971" indent="-228594">
              <a:lnSpc>
                <a:spcPct val="100000"/>
              </a:lnSpc>
              <a:buClr>
                <a:schemeClr val="accent2"/>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3pPr>
            <a:lvl4pPr marL="1600160" indent="-228594">
              <a:lnSpc>
                <a:spcPct val="100000"/>
              </a:lnSpc>
              <a:buClr>
                <a:srgbClr val="7030A0"/>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4pPr>
            <a:lvl5pPr marL="2057349" indent="-228594">
              <a:lnSpc>
                <a:spcPct val="100000"/>
              </a:lnSpc>
              <a:buClr>
                <a:schemeClr val="accent2"/>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4E1CC245-C3C8-4BD8-8140-DC25EC5C0431}"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4DE2C671-FEA6-4D28-AF49-636E184AF89E}"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418917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8E99A87-24AD-4F4D-9FD4-5CEE0E0E291D}"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B59002D7-3176-4D10-A40A-6DAD03E4FA9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976107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A80594DA-89D8-4CBE-B2D5-02CB86ABC138}"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275A1745-1D90-46F0-9844-D4D2761C6605}"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24164739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A4CF84C0-9012-4ACF-B135-2B317866D695}"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pPr>
              <a:defRPr/>
            </a:pPr>
            <a:fld id="{DB1BDE28-0F7B-4027-9972-A52B69CACC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37883226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DE190AA1-48E2-49D2-AF97-FAD056643DAB}"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pPr>
              <a:defRPr/>
            </a:pPr>
            <a:fld id="{E03B702D-0363-42EE-8193-D7F9E7180B3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5305905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CC78BAC-DBBF-42D3-B310-162DC1C15311}"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pPr>
              <a:defRPr/>
            </a:pPr>
            <a:fld id="{557A7643-A4D7-449E-B38B-836D91EA36DF}"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4644279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4E396AF0-284A-477B-9D9B-AF21D00DFB3A}"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B6DF468A-C0F0-4662-B095-4781808F5CB0}"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33580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41543508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2165BCB5-D896-4454-B445-480C43488B1F}"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BC1FAC61-5897-430F-B261-C4CF40864D6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9423548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E14291D2-6DC8-4380-BF07-4A911E71DDB0}"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B6DAD9C6-06AB-4998-B158-2F796198E5F9}"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3188822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FF3DADD2-5582-421F-8358-32BA1ED07B6F}" type="datetimeFigureOut">
              <a:rPr lang="zh-CN" altLang="en-US" smtClean="0">
                <a:solidFill>
                  <a:prstClr val="white">
                    <a:tint val="75000"/>
                  </a:prstClr>
                </a:solidFill>
              </a:rPr>
              <a:pPr>
                <a:defRPr/>
              </a:pPr>
              <a:t>2021/11/1</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5A4CB0A0-4AEE-4A7E-996F-AA6AB5ED79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9385106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7" name="图片 6"/>
          <p:cNvPicPr>
            <a:picLocks noChangeAspect="1"/>
          </p:cNvPicPr>
          <p:nvPr userDrawn="1"/>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11491491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6206597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6"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6"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4019729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4"/>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6665997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4"/>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7627446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332151184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93462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476103"/>
            <a:ext cx="10515600" cy="4700861"/>
          </a:xfrm>
        </p:spPr>
        <p:txBody>
          <a:bodyPr/>
          <a:lstStyle>
            <a:lvl1pPr marL="304792"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1pPr>
            <a:lvl2pPr marL="914377" indent="-304792">
              <a:lnSpc>
                <a:spcPct val="100000"/>
              </a:lnSpc>
              <a:buClr>
                <a:srgbClr val="7030A0"/>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2pPr>
            <a:lvl3pPr marL="1523962"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marL="2133547" indent="-304792">
              <a:lnSpc>
                <a:spcPct val="100000"/>
              </a:lnSpc>
              <a:buClr>
                <a:srgbClr val="7030A0"/>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4pPr>
            <a:lvl5pPr marL="2743131"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592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1498412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39495748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943872" y="2130432"/>
            <a:ext cx="6333728" cy="1470025"/>
          </a:xfrm>
        </p:spPr>
        <p:txBody>
          <a:bodyPr>
            <a:noAutofit/>
          </a:bodyPr>
          <a:lstStyle>
            <a:lvl1pPr>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黑体" panose="02010609060101010101" pitchFamily="49" charset="-122"/>
                <a:ea typeface="黑体" panose="02010609060101010101" pitchFamily="49" charset="-122"/>
              </a:defRPr>
            </a:lvl1pPr>
            <a:lvl2pPr marL="342883"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4"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2021/11/1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8479" r="20087"/>
          <a:stretch/>
        </p:blipFill>
        <p:spPr>
          <a:xfrm>
            <a:off x="-11874" y="-1924"/>
            <a:ext cx="5504807" cy="685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0915" y="4625524"/>
            <a:ext cx="1611087" cy="2148115"/>
          </a:xfrm>
          <a:prstGeom prst="rect">
            <a:avLst/>
          </a:prstGeom>
        </p:spPr>
      </p:pic>
    </p:spTree>
    <p:extLst>
      <p:ext uri="{BB962C8B-B14F-4D97-AF65-F5344CB8AC3E}">
        <p14:creationId xmlns:p14="http://schemas.microsoft.com/office/powerpoint/2010/main" val="13238348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marL="257162" indent="-257162">
              <a:buClr>
                <a:schemeClr val="accent6"/>
              </a:buClr>
              <a:buSzPct val="50000"/>
              <a:buFont typeface="Times New Roman" panose="02020603050405020304" pitchFamily="18" charset="0"/>
              <a:buChar char="►"/>
              <a:defRPr sz="3200">
                <a:latin typeface="黑体" panose="02010609060101010101" pitchFamily="49" charset="-122"/>
                <a:ea typeface="黑体" panose="02010609060101010101" pitchFamily="49" charset="-122"/>
              </a:defRPr>
            </a:lvl1pPr>
            <a:lvl2pPr marL="557185" indent="-214303">
              <a:buClr>
                <a:srgbClr val="7030A0"/>
              </a:buClr>
              <a:buSzPct val="50000"/>
              <a:buFont typeface="Times New Roman" panose="02020603050405020304" pitchFamily="18" charset="0"/>
              <a:buChar char="►"/>
              <a:defRPr sz="2400">
                <a:latin typeface="黑体" panose="02010609060101010101" pitchFamily="49" charset="-122"/>
                <a:ea typeface="黑体" panose="02010609060101010101" pitchFamily="49" charset="-122"/>
              </a:defRPr>
            </a:lvl2pPr>
            <a:lvl3pPr marL="857207" indent="-171442">
              <a:buClr>
                <a:schemeClr val="accent6"/>
              </a:buClr>
              <a:buSzPct val="50000"/>
              <a:buFont typeface="Times New Roman" panose="02020603050405020304" pitchFamily="18" charset="0"/>
              <a:buChar char="►"/>
              <a:defRPr sz="2133">
                <a:latin typeface="黑体" panose="02010609060101010101" pitchFamily="49" charset="-122"/>
                <a:ea typeface="黑体" panose="02010609060101010101" pitchFamily="49" charset="-122"/>
              </a:defRPr>
            </a:lvl3pPr>
            <a:lvl4pPr marL="1200090" indent="-171442">
              <a:buClr>
                <a:srgbClr val="7030A0"/>
              </a:buClr>
              <a:buSzPct val="50000"/>
              <a:buFont typeface="Times New Roman" panose="02020603050405020304" pitchFamily="18" charset="0"/>
              <a:buChar char="►"/>
              <a:defRPr sz="1867">
                <a:latin typeface="黑体" panose="02010609060101010101" pitchFamily="49" charset="-122"/>
                <a:ea typeface="黑体" panose="02010609060101010101" pitchFamily="49" charset="-122"/>
              </a:defRPr>
            </a:lvl4pPr>
            <a:lvl5pPr marL="1542973" indent="-171442">
              <a:buClr>
                <a:schemeClr val="accent6"/>
              </a:buClr>
              <a:buSzPct val="50000"/>
              <a:buFont typeface="Times New Roman" panose="02020603050405020304" pitchFamily="18" charset="0"/>
              <a:buChar char="►"/>
              <a:defRPr sz="1867">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pPr>
              <a:defRPr/>
            </a:pPr>
            <a:fld id="{4E1CC245-C3C8-4BD8-8140-DC25EC5C0431}" type="datetimeFigureOut">
              <a:rPr lang="zh-CN" altLang="en-US" smtClean="0"/>
              <a:pPr>
                <a:defRPr/>
              </a:pPr>
              <a:t>2021/11/1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4DE2C671-FEA6-4D28-AF49-636E184AF89E}" type="slidenum">
              <a:rPr lang="zh-CN" altLang="en-US" smtClean="0"/>
              <a:pPr>
                <a:defRPr/>
              </a:pPr>
              <a:t>‹#›</a:t>
            </a:fld>
            <a:endParaRPr lang="zh-CN" altLang="en-US"/>
          </a:p>
        </p:txBody>
      </p:sp>
    </p:spTree>
    <p:extLst>
      <p:ext uri="{BB962C8B-B14F-4D97-AF65-F5344CB8AC3E}">
        <p14:creationId xmlns:p14="http://schemas.microsoft.com/office/powerpoint/2010/main" val="204306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2">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3">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4">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5">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noAutofit/>
          </a:bodyPr>
          <a:lstStyle>
            <a:lvl1pPr marL="0" indent="0">
              <a:buNone/>
              <a:defRPr lang="zh-CN" altLang="en-US" sz="7200" kern="1200" dirty="0"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vl2pPr marL="342883" indent="0">
              <a:buNone/>
              <a:defRPr sz="1351">
                <a:solidFill>
                  <a:schemeClr val="tx1">
                    <a:tint val="75000"/>
                  </a:schemeClr>
                </a:solidFill>
              </a:defRPr>
            </a:lvl2pPr>
            <a:lvl3pPr marL="685766" indent="0">
              <a:buNone/>
              <a:defRPr sz="1200">
                <a:solidFill>
                  <a:schemeClr val="tx1">
                    <a:tint val="75000"/>
                  </a:schemeClr>
                </a:solidFill>
              </a:defRPr>
            </a:lvl3pPr>
            <a:lvl4pPr marL="1028649" indent="0">
              <a:buNone/>
              <a:defRPr sz="1051">
                <a:solidFill>
                  <a:schemeClr val="tx1">
                    <a:tint val="75000"/>
                  </a:schemeClr>
                </a:solidFill>
              </a:defRPr>
            </a:lvl4pPr>
            <a:lvl5pPr marL="1371532" indent="0">
              <a:buNone/>
              <a:defRPr sz="1051">
                <a:solidFill>
                  <a:schemeClr val="tx1">
                    <a:tint val="75000"/>
                  </a:schemeClr>
                </a:solidFill>
              </a:defRPr>
            </a:lvl5pPr>
            <a:lvl6pPr marL="1714414" indent="0">
              <a:buNone/>
              <a:defRPr sz="1051">
                <a:solidFill>
                  <a:schemeClr val="tx1">
                    <a:tint val="75000"/>
                  </a:schemeClr>
                </a:solidFill>
              </a:defRPr>
            </a:lvl6pPr>
            <a:lvl7pPr marL="2057297" indent="0">
              <a:buNone/>
              <a:defRPr sz="1051">
                <a:solidFill>
                  <a:schemeClr val="tx1">
                    <a:tint val="75000"/>
                  </a:schemeClr>
                </a:solidFill>
              </a:defRPr>
            </a:lvl7pPr>
            <a:lvl8pPr marL="2400180" indent="0">
              <a:buNone/>
              <a:defRPr sz="1051">
                <a:solidFill>
                  <a:schemeClr val="tx1">
                    <a:tint val="75000"/>
                  </a:schemeClr>
                </a:solidFill>
              </a:defRPr>
            </a:lvl8pPr>
            <a:lvl9pPr marL="2743063" indent="0">
              <a:buNone/>
              <a:defRPr sz="1051">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98E99A87-24AD-4F4D-9FD4-5CEE0E0E291D}" type="datetimeFigureOut">
              <a:rPr lang="zh-CN" altLang="en-US" smtClean="0"/>
              <a:pPr>
                <a:defRPr/>
              </a:pPr>
              <a:t>2021/11/1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59002D7-3176-4D10-A40A-6DAD03E4FA98}" type="slidenum">
              <a:rPr lang="zh-CN" altLang="en-US" smtClean="0"/>
              <a:pPr>
                <a:defRPr/>
              </a:pPr>
              <a:t>‹#›</a:t>
            </a:fld>
            <a:endParaRPr lang="zh-CN" altLang="en-US"/>
          </a:p>
        </p:txBody>
      </p:sp>
    </p:spTree>
    <p:extLst>
      <p:ext uri="{BB962C8B-B14F-4D97-AF65-F5344CB8AC3E}">
        <p14:creationId xmlns:p14="http://schemas.microsoft.com/office/powerpoint/2010/main" val="33033905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4"/>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a:defRPr/>
            </a:pPr>
            <a:fld id="{A80594DA-89D8-4CBE-B2D5-02CB86ABC138}" type="datetimeFigureOut">
              <a:rPr lang="zh-CN" altLang="en-US" smtClean="0"/>
              <a:pPr>
                <a:defRPr/>
              </a:pPr>
              <a:t>2021/11/1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275A1745-1D90-46F0-9844-D4D2761C6605}" type="slidenum">
              <a:rPr lang="zh-CN" altLang="en-US" smtClean="0"/>
              <a:pPr>
                <a:defRPr/>
              </a:pPr>
              <a:t>‹#›</a:t>
            </a:fld>
            <a:endParaRPr lang="zh-CN" altLang="en-US"/>
          </a:p>
        </p:txBody>
      </p:sp>
    </p:spTree>
    <p:extLst>
      <p:ext uri="{BB962C8B-B14F-4D97-AF65-F5344CB8AC3E}">
        <p14:creationId xmlns:p14="http://schemas.microsoft.com/office/powerpoint/2010/main" val="21309795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6"/>
            <a:ext cx="5386917" cy="639763"/>
          </a:xfrm>
        </p:spPr>
        <p:txBody>
          <a:bodyPr anchor="b"/>
          <a:lstStyle>
            <a:lvl1pPr marL="0" indent="0">
              <a:buNone/>
              <a:defRPr sz="1800" b="1"/>
            </a:lvl1pPr>
            <a:lvl2pPr marL="342883" indent="0">
              <a:buNone/>
              <a:defRPr sz="1500" b="1"/>
            </a:lvl2pPr>
            <a:lvl3pPr marL="685766" indent="0">
              <a:buNone/>
              <a:defRPr sz="1351" b="1"/>
            </a:lvl3pPr>
            <a:lvl4pPr marL="1028649" indent="0">
              <a:buNone/>
              <a:defRPr sz="1200" b="1"/>
            </a:lvl4pPr>
            <a:lvl5pPr marL="1371532" indent="0">
              <a:buNone/>
              <a:defRPr sz="1200" b="1"/>
            </a:lvl5pPr>
            <a:lvl6pPr marL="1714414" indent="0">
              <a:buNone/>
              <a:defRPr sz="1200" b="1"/>
            </a:lvl6pPr>
            <a:lvl7pPr marL="2057297" indent="0">
              <a:buNone/>
              <a:defRPr sz="1200" b="1"/>
            </a:lvl7pPr>
            <a:lvl8pPr marL="2400180" indent="0">
              <a:buNone/>
              <a:defRPr sz="1200" b="1"/>
            </a:lvl8pPr>
            <a:lvl9pPr marL="2743063"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72" y="1535116"/>
            <a:ext cx="5389033" cy="639763"/>
          </a:xfrm>
        </p:spPr>
        <p:txBody>
          <a:bodyPr anchor="b"/>
          <a:lstStyle>
            <a:lvl1pPr marL="0" indent="0">
              <a:buNone/>
              <a:defRPr sz="1800" b="1"/>
            </a:lvl1pPr>
            <a:lvl2pPr marL="342883" indent="0">
              <a:buNone/>
              <a:defRPr sz="1500" b="1"/>
            </a:lvl2pPr>
            <a:lvl3pPr marL="685766" indent="0">
              <a:buNone/>
              <a:defRPr sz="1351" b="1"/>
            </a:lvl3pPr>
            <a:lvl4pPr marL="1028649" indent="0">
              <a:buNone/>
              <a:defRPr sz="1200" b="1"/>
            </a:lvl4pPr>
            <a:lvl5pPr marL="1371532" indent="0">
              <a:buNone/>
              <a:defRPr sz="1200" b="1"/>
            </a:lvl5pPr>
            <a:lvl6pPr marL="1714414" indent="0">
              <a:buNone/>
              <a:defRPr sz="1200" b="1"/>
            </a:lvl6pPr>
            <a:lvl7pPr marL="2057297" indent="0">
              <a:buNone/>
              <a:defRPr sz="1200" b="1"/>
            </a:lvl7pPr>
            <a:lvl8pPr marL="2400180" indent="0">
              <a:buNone/>
              <a:defRPr sz="1200" b="1"/>
            </a:lvl8pPr>
            <a:lvl9pPr marL="2743063"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a:defRPr/>
            </a:pPr>
            <a:fld id="{FF3DADD2-5582-421F-8358-32BA1ED07B6F}" type="datetimeFigureOut">
              <a:rPr lang="zh-CN" altLang="en-US" smtClean="0"/>
              <a:pPr>
                <a:defRPr/>
              </a:pPr>
              <a:t>2021/11/1</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8481193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F3DADD2-5582-421F-8358-32BA1ED07B6F}" type="datetimeFigureOut">
              <a:rPr lang="zh-CN" altLang="en-US" smtClean="0"/>
              <a:pPr>
                <a:defRPr/>
              </a:pPr>
              <a:t>2021/11/1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15793296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F3DADD2-5582-421F-8358-32BA1ED07B6F}" type="datetimeFigureOut">
              <a:rPr lang="zh-CN" altLang="en-US" smtClean="0"/>
              <a:pPr>
                <a:defRPr/>
              </a:pPr>
              <a:t>2021/11/1</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40319144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2"/>
            <a:ext cx="4011084" cy="1162051"/>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7"/>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051"/>
            </a:lvl1pPr>
            <a:lvl2pPr marL="342883" indent="0">
              <a:buNone/>
              <a:defRPr sz="900"/>
            </a:lvl2pPr>
            <a:lvl3pPr marL="685766" indent="0">
              <a:buNone/>
              <a:defRPr sz="751"/>
            </a:lvl3pPr>
            <a:lvl4pPr marL="1028649" indent="0">
              <a:buNone/>
              <a:defRPr sz="675"/>
            </a:lvl4pPr>
            <a:lvl5pPr marL="1371532" indent="0">
              <a:buNone/>
              <a:defRPr sz="675"/>
            </a:lvl5pPr>
            <a:lvl6pPr marL="1714414" indent="0">
              <a:buNone/>
              <a:defRPr sz="675"/>
            </a:lvl6pPr>
            <a:lvl7pPr marL="2057297" indent="0">
              <a:buNone/>
              <a:defRPr sz="675"/>
            </a:lvl7pPr>
            <a:lvl8pPr marL="2400180" indent="0">
              <a:buNone/>
              <a:defRPr sz="675"/>
            </a:lvl8pPr>
            <a:lvl9pPr marL="2743063"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4E396AF0-284A-477B-9D9B-AF21D00DFB3A}" type="datetimeFigureOut">
              <a:rPr lang="zh-CN" altLang="en-US" smtClean="0"/>
              <a:pPr>
                <a:defRPr/>
              </a:pPr>
              <a:t>2021/11/1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6DF468A-C0F0-4662-B095-4781808F5CB0}" type="slidenum">
              <a:rPr lang="zh-CN" altLang="en-US" smtClean="0"/>
              <a:pPr>
                <a:defRPr/>
              </a:pPr>
              <a:t>‹#›</a:t>
            </a:fld>
            <a:endParaRPr lang="zh-CN" altLang="en-US"/>
          </a:p>
        </p:txBody>
      </p:sp>
    </p:spTree>
    <p:extLst>
      <p:ext uri="{BB962C8B-B14F-4D97-AF65-F5344CB8AC3E}">
        <p14:creationId xmlns:p14="http://schemas.microsoft.com/office/powerpoint/2010/main" val="39585501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3"/>
            <a:ext cx="7315200" cy="566739"/>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883"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7" indent="0">
              <a:buNone/>
              <a:defRPr sz="1500"/>
            </a:lvl7pPr>
            <a:lvl8pPr marL="2400180" indent="0">
              <a:buNone/>
              <a:defRPr sz="1500"/>
            </a:lvl8pPr>
            <a:lvl9pPr marL="2743063"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42"/>
            <a:ext cx="7315200" cy="804863"/>
          </a:xfrm>
        </p:spPr>
        <p:txBody>
          <a:bodyPr/>
          <a:lstStyle>
            <a:lvl1pPr marL="0" indent="0">
              <a:buNone/>
              <a:defRPr sz="1051"/>
            </a:lvl1pPr>
            <a:lvl2pPr marL="342883" indent="0">
              <a:buNone/>
              <a:defRPr sz="900"/>
            </a:lvl2pPr>
            <a:lvl3pPr marL="685766" indent="0">
              <a:buNone/>
              <a:defRPr sz="751"/>
            </a:lvl3pPr>
            <a:lvl4pPr marL="1028649" indent="0">
              <a:buNone/>
              <a:defRPr sz="675"/>
            </a:lvl4pPr>
            <a:lvl5pPr marL="1371532" indent="0">
              <a:buNone/>
              <a:defRPr sz="675"/>
            </a:lvl5pPr>
            <a:lvl6pPr marL="1714414" indent="0">
              <a:buNone/>
              <a:defRPr sz="675"/>
            </a:lvl6pPr>
            <a:lvl7pPr marL="2057297" indent="0">
              <a:buNone/>
              <a:defRPr sz="675"/>
            </a:lvl7pPr>
            <a:lvl8pPr marL="2400180" indent="0">
              <a:buNone/>
              <a:defRPr sz="675"/>
            </a:lvl8pPr>
            <a:lvl9pPr marL="2743063"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2165BCB5-D896-4454-B445-480C43488B1F}" type="datetimeFigureOut">
              <a:rPr lang="zh-CN" altLang="en-US" smtClean="0"/>
              <a:pPr>
                <a:defRPr/>
              </a:pPr>
              <a:t>2021/11/1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C1FAC61-5897-430F-B261-C4CF40864D68}" type="slidenum">
              <a:rPr lang="zh-CN" altLang="en-US" smtClean="0"/>
              <a:pPr>
                <a:defRPr/>
              </a:pPr>
              <a:t>‹#›</a:t>
            </a:fld>
            <a:endParaRPr lang="zh-CN" altLang="en-US"/>
          </a:p>
        </p:txBody>
      </p:sp>
    </p:spTree>
    <p:extLst>
      <p:ext uri="{BB962C8B-B14F-4D97-AF65-F5344CB8AC3E}">
        <p14:creationId xmlns:p14="http://schemas.microsoft.com/office/powerpoint/2010/main" val="46167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40"/>
            <a:ext cx="7315200" cy="8048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168303716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2021/11/1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14964005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2021/11/1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20888625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0072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471087" y="215905"/>
            <a:ext cx="10390716"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498600" y="1508128"/>
            <a:ext cx="5080000" cy="4511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6781800" y="1508128"/>
            <a:ext cx="5080000" cy="4511675"/>
          </a:xfrm>
        </p:spPr>
        <p:txBody>
          <a:bodyPr/>
          <a:lstStyle/>
          <a:p>
            <a:pPr lvl="0"/>
            <a:r>
              <a:rPr lang="zh-CN" altLang="en-US" noProof="0"/>
              <a:t>单击图标添加图表</a:t>
            </a:r>
          </a:p>
        </p:txBody>
      </p:sp>
      <p:sp>
        <p:nvSpPr>
          <p:cNvPr id="5" name="Rectangle 36"/>
          <p:cNvSpPr>
            <a:spLocks noGrp="1" noChangeArrowheads="1"/>
          </p:cNvSpPr>
          <p:nvPr>
            <p:ph type="dt" sz="half" idx="10"/>
          </p:nvPr>
        </p:nvSpPr>
        <p:spPr>
          <a:ln/>
        </p:spPr>
        <p:txBody>
          <a:bodyPr/>
          <a:lstStyle>
            <a:lvl1pPr>
              <a:defRPr/>
            </a:lvl1pPr>
          </a:lstStyle>
          <a:p>
            <a:pPr>
              <a:defRPr/>
            </a:pPr>
            <a:fld id="{FF3DADD2-5582-421F-8358-32BA1ED07B6F}" type="datetimeFigureOut">
              <a:rPr lang="zh-CN" altLang="en-US" smtClean="0"/>
              <a:pPr>
                <a:defRPr/>
              </a:pPr>
              <a:t>2021/11/1</a:t>
            </a:fld>
            <a:endParaRPr lang="zh-CN" altLang="en-US"/>
          </a:p>
        </p:txBody>
      </p:sp>
      <p:sp>
        <p:nvSpPr>
          <p:cNvPr id="6" name="Rectangle 3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38"/>
          <p:cNvSpPr>
            <a:spLocks noGrp="1" noChangeArrowheads="1"/>
          </p:cNvSpPr>
          <p:nvPr>
            <p:ph type="sldNum" sz="quarter" idx="12"/>
          </p:nvPr>
        </p:nvSpPr>
        <p:spPr>
          <a:ln/>
        </p:spPr>
        <p:txBody>
          <a:bodyPr/>
          <a:lstStyle>
            <a:lvl1pPr>
              <a:defRPr/>
            </a:lvl1p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30374146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2" name="Title 1"/>
          <p:cNvSpPr>
            <a:spLocks noGrp="1"/>
          </p:cNvSpPr>
          <p:nvPr>
            <p:ph type="title"/>
          </p:nvPr>
        </p:nvSpPr>
        <p:spPr>
          <a:xfrm>
            <a:off x="1297195" y="365129"/>
            <a:ext cx="8485093" cy="58046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5320" y="1168917"/>
            <a:ext cx="11355467" cy="53185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cxnSp>
        <p:nvCxnSpPr>
          <p:cNvPr id="7" name="直接连接符 6"/>
          <p:cNvCxnSpPr/>
          <p:nvPr/>
        </p:nvCxnSpPr>
        <p:spPr>
          <a:xfrm>
            <a:off x="0" y="1028160"/>
            <a:ext cx="12192000" cy="0"/>
          </a:xfrm>
          <a:prstGeom prst="line">
            <a:avLst/>
          </a:prstGeom>
          <a:noFill/>
          <a:ln w="22225" cap="flat" cmpd="sng" algn="ctr">
            <a:solidFill>
              <a:srgbClr val="1C6299"/>
            </a:solidFill>
            <a:prstDash val="solid"/>
            <a:miter lim="800000"/>
          </a:ln>
          <a:effectLst/>
        </p:spPr>
      </p:cxnSp>
      <p:sp>
        <p:nvSpPr>
          <p:cNvPr id="10" name="椭圆 9"/>
          <p:cNvSpPr/>
          <p:nvPr/>
        </p:nvSpPr>
        <p:spPr>
          <a:xfrm>
            <a:off x="511117" y="362931"/>
            <a:ext cx="624000" cy="468000"/>
          </a:xfrm>
          <a:prstGeom prst="ellipse">
            <a:avLst/>
          </a:prstGeom>
          <a:gradFill>
            <a:gsLst>
              <a:gs pos="0">
                <a:srgbClr val="1C6299"/>
              </a:gs>
              <a:gs pos="100000">
                <a:srgbClr val="5C307D">
                  <a:alpha val="90000"/>
                </a:srgbClr>
              </a:gs>
            </a:gsLst>
            <a:lin ang="0" scaled="0"/>
          </a:gra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200" b="0" i="1"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271682" y="806196"/>
            <a:ext cx="234951" cy="176213"/>
          </a:xfrm>
          <a:prstGeom prst="ellipse">
            <a:avLst/>
          </a:prstGeom>
          <a:gradFill>
            <a:gsLst>
              <a:gs pos="0">
                <a:srgbClr val="1C6299"/>
              </a:gs>
              <a:gs pos="100000">
                <a:srgbClr val="5C307D">
                  <a:alpha val="90000"/>
                </a:srgbClr>
              </a:gs>
            </a:gsLst>
            <a:lin ang="3000000" scaled="0"/>
          </a:gra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200" b="0" i="1"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p:cNvSpPr>
            <a:spLocks noGrp="1"/>
          </p:cNvSpPr>
          <p:nvPr>
            <p:ph type="body" sz="quarter" idx="13" hasCustomPrompt="1"/>
          </p:nvPr>
        </p:nvSpPr>
        <p:spPr>
          <a:xfrm>
            <a:off x="506631" y="448259"/>
            <a:ext cx="614892" cy="403019"/>
          </a:xfrm>
        </p:spPr>
        <p:txBody>
          <a:bodyPr>
            <a:noAutofit/>
          </a:bodyPr>
          <a:lstStyle>
            <a:lvl1pPr marL="0" indent="0">
              <a:buNone/>
              <a:defRPr sz="1800" b="0" i="1" cap="none" spc="0">
                <a:ln w="0"/>
                <a:solidFill>
                  <a:schemeClr val="bg1"/>
                </a:solidFill>
                <a:effectLst>
                  <a:outerShdw blurRad="38100" dist="25400" dir="5400000" algn="ctr" rotWithShape="0">
                    <a:srgbClr val="6E747A">
                      <a:alpha val="43000"/>
                    </a:srgbClr>
                  </a:outerShdw>
                </a:effectLst>
                <a:latin typeface="Courier New" panose="02070309020205020404" pitchFamily="49" charset="0"/>
                <a:cs typeface="Courier New" panose="02070309020205020404" pitchFamily="49"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ltLang="zh-CN" dirty="0"/>
              <a:t>01</a:t>
            </a:r>
            <a:endParaRPr lang="zh-CN" altLang="en-US" dirty="0"/>
          </a:p>
        </p:txBody>
      </p:sp>
      <p:sp>
        <p:nvSpPr>
          <p:cNvPr id="15" name="文本框 14"/>
          <p:cNvSpPr txBox="1"/>
          <p:nvPr/>
        </p:nvSpPr>
        <p:spPr>
          <a:xfrm>
            <a:off x="11387918" y="6531700"/>
            <a:ext cx="660649" cy="369332"/>
          </a:xfrm>
          <a:prstGeom prst="rect">
            <a:avLst/>
          </a:prstGeom>
          <a:noFill/>
        </p:spPr>
        <p:txBody>
          <a:bodyPr wrap="square" rtlCol="0">
            <a:spAutoFit/>
          </a:bodyPr>
          <a:lstStyle/>
          <a:p>
            <a:fld id="{2858B10E-405E-4827-AAE0-AE5E1D823054}" type="slidenum">
              <a:rPr lang="en-US" altLang="zh-CN" sz="1800" b="0" cap="none" spc="0" smtClean="0">
                <a:ln w="0"/>
                <a:solidFill>
                  <a:schemeClr val="accent1"/>
                </a:solidFill>
                <a:effectLst>
                  <a:outerShdw blurRad="38100" dist="25400" dir="5400000" algn="ctr" rotWithShape="0">
                    <a:srgbClr val="6E747A">
                      <a:alpha val="43000"/>
                    </a:srgbClr>
                  </a:outerShdw>
                </a:effectLst>
              </a:rPr>
              <a:t>‹#›</a:t>
            </a:fld>
            <a:endParaRPr lang="zh-CN" altLang="en-US" sz="1800" b="0" cap="none" spc="0" dirty="0">
              <a:ln w="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9308106" y="6531700"/>
            <a:ext cx="2079812" cy="369332"/>
          </a:xfrm>
          <a:prstGeom prst="rect">
            <a:avLst/>
          </a:prstGeom>
          <a:noFill/>
        </p:spPr>
        <p:txBody>
          <a:bodyPr wrap="square" rtlCol="0">
            <a:spAutoFit/>
          </a:bodyPr>
          <a:lstStyle/>
          <a:p>
            <a:r>
              <a:rPr lang="en-US" altLang="zh-CN" sz="1800" b="0" cap="none" spc="0" dirty="0">
                <a:ln w="0"/>
                <a:solidFill>
                  <a:schemeClr val="accent1"/>
                </a:solidFill>
                <a:effectLst>
                  <a:outerShdw blurRad="38100" dist="25400" dir="5400000" algn="ctr" rotWithShape="0">
                    <a:srgbClr val="6E747A">
                      <a:alpha val="43000"/>
                    </a:srgbClr>
                  </a:outerShdw>
                </a:effectLst>
              </a:rPr>
              <a:t>2019/5/24</a:t>
            </a:r>
            <a:endParaRPr lang="zh-CN" altLang="en-US" sz="1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2578328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84554B8E-2D26-4707-9CFE-2A311E1A51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hasCustomPrompt="1"/>
          </p:nvPr>
        </p:nvSpPr>
        <p:spPr>
          <a:xfrm>
            <a:off x="5259687" y="2514691"/>
            <a:ext cx="578742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9802" name="标题 1"/>
          <p:cNvSpPr>
            <a:spLocks noGrp="1"/>
          </p:cNvSpPr>
          <p:nvPr userDrawn="1">
            <p:ph type="ctrTitle" hasCustomPrompt="1"/>
          </p:nvPr>
        </p:nvSpPr>
        <p:spPr>
          <a:xfrm>
            <a:off x="5259687" y="1301938"/>
            <a:ext cx="5787426" cy="1155604"/>
          </a:xfrm>
        </p:spPr>
        <p:txBody>
          <a:bodyPr anchor="ctr">
            <a:norm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3264497"/>
      </p:ext>
    </p:extLst>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10923AAE-3CE4-44E4-B83E-2AB904D471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
          <p:cNvSpPr>
            <a:spLocks noGrp="1"/>
          </p:cNvSpPr>
          <p:nvPr>
            <p:ph type="title" hasCustomPrompt="1"/>
          </p:nvPr>
        </p:nvSpPr>
        <p:spPr>
          <a:xfrm>
            <a:off x="5570186" y="2494642"/>
            <a:ext cx="4535055" cy="656792"/>
          </a:xfrm>
        </p:spPr>
        <p:txBody>
          <a:bodyPr anchor="ctr">
            <a:normAutofit/>
          </a:bodyPr>
          <a:lstStyle>
            <a:lvl1pPr algn="l">
              <a:defRPr sz="2400" b="1">
                <a:solidFill>
                  <a:srgbClr val="36A9AC"/>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5564413" y="3430587"/>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Tree>
    <p:extLst>
      <p:ext uri="{BB962C8B-B14F-4D97-AF65-F5344CB8AC3E}">
        <p14:creationId xmlns:p14="http://schemas.microsoft.com/office/powerpoint/2010/main" val="2671367945"/>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xmlns="" id="{96DECD67-EF7B-4225-9DCD-E9A1FB000059}"/>
              </a:ext>
            </a:extLst>
          </p:cNvPr>
          <p:cNvSpPr>
            <a:spLocks noGrp="1"/>
          </p:cNvSpPr>
          <p:nvPr>
            <p:ph type="dt" sz="half" idx="10"/>
          </p:nvPr>
        </p:nvSpPr>
        <p:spPr/>
        <p:txBody>
          <a:bodyPr/>
          <a:lstStyle/>
          <a:p>
            <a:fld id="{6489D9C7-5DC6-4263-87FF-7C99F6FB63C3}" type="datetime1">
              <a:rPr lang="zh-CN" altLang="en-US" smtClean="0"/>
              <a:pPr/>
              <a:t>2021/11/1</a:t>
            </a:fld>
            <a:endParaRPr lang="zh-CN" altLang="en-US"/>
          </a:p>
        </p:txBody>
      </p:sp>
      <p:sp>
        <p:nvSpPr>
          <p:cNvPr id="5" name="页脚占位符 4">
            <a:extLst>
              <a:ext uri="{FF2B5EF4-FFF2-40B4-BE49-F238E27FC236}">
                <a16:creationId xmlns:a16="http://schemas.microsoft.com/office/drawing/2014/main" xmlns="" id="{41BE31C9-EEB9-478B-9042-EAA8EC2684D5}"/>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xmlns=""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180644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8105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pPr/>
              <a:t>2021/11/1</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275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4" Type="http://schemas.openxmlformats.org/officeDocument/2006/relationships/slideLayout" Target="../slideLayouts/slideLayout98.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7.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76.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9.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C63F05-C951-416F-8E43-D16B3C033D88}" type="datetimeFigureOut">
              <a:rPr lang="zh-CN" altLang="en-US" smtClean="0"/>
              <a:t>2021/11/1</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452208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2021/11/1</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927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95037E8F-C4AA-4E4E-B09A-0943E4010CFF}" type="datetimeFigureOut">
              <a:rPr lang="zh-CN" altLang="en-US" smtClean="0"/>
              <a:pPr/>
              <a:t>2021/11/1</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5570612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8DE33542-52ED-4F03-9EB4-53C89D493B24}" type="datetimeFigureOut">
              <a:rPr lang="zh-CN" altLang="en-US" smtClean="0"/>
              <a:t>2021/11/1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00331005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95037E8F-C4AA-4E4E-B09A-0943E4010CFF}" type="datetimeFigureOut">
              <a:rPr lang="zh-CN" altLang="en-US" smtClean="0"/>
              <a:t>2021/11/1</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5367781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pPr defTabSz="1218323"/>
            <a:fld id="{8DE33542-52ED-4F03-9EB4-53C89D493B24}" type="datetimeFigureOut">
              <a:rPr lang="zh-CN" altLang="en-US" smtClean="0">
                <a:solidFill>
                  <a:prstClr val="white">
                    <a:tint val="75000"/>
                  </a:prstClr>
                </a:solidFill>
              </a:rPr>
              <a:pPr defTabSz="1218323"/>
              <a:t>2021/11/1</a:t>
            </a:fld>
            <a:endParaRPr lang="zh-CN" altLang="en-US">
              <a:solidFill>
                <a:prstClr val="white">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pPr defTabSz="1218323"/>
            <a:endParaRPr lang="zh-CN" altLang="en-US">
              <a:solidFill>
                <a:prstClr val="white">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pPr defTabSz="1218323"/>
            <a:fld id="{CF26D15E-5C1A-4C25-BE01-F73D3751A5C3}" type="slidenum">
              <a:rPr lang="zh-CN" altLang="en-US" smtClean="0">
                <a:solidFill>
                  <a:prstClr val="white">
                    <a:tint val="75000"/>
                  </a:prstClr>
                </a:solidFill>
              </a:rPr>
              <a:pPr defTabSz="1218323"/>
              <a:t>‹#›</a:t>
            </a:fld>
            <a:endParaRPr lang="zh-CN" altLang="en-US">
              <a:solidFill>
                <a:prstClr val="white">
                  <a:tint val="75000"/>
                </a:prstClr>
              </a:solidFill>
            </a:endParaRPr>
          </a:p>
        </p:txBody>
      </p:sp>
    </p:spTree>
    <p:extLst>
      <p:ext uri="{BB962C8B-B14F-4D97-AF65-F5344CB8AC3E}">
        <p14:creationId xmlns:p14="http://schemas.microsoft.com/office/powerpoint/2010/main" val="134169094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816D584B-9DE3-4CDF-852C-C97017BA7B44}" type="datetimeFigureOut">
              <a:rPr lang="zh-CN" altLang="en-US" smtClean="0"/>
              <a:t>2021/11/1</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72683090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pPr fontAlgn="base">
              <a:spcBef>
                <a:spcPct val="0"/>
              </a:spcBef>
              <a:spcAft>
                <a:spcPct val="0"/>
              </a:spcAft>
              <a:defRPr/>
            </a:pPr>
            <a:fld id="{FF3DADD2-5582-421F-8358-32BA1ED07B6F}" type="datetimeFigureOut">
              <a:rPr lang="zh-CN" altLang="en-US" smtClean="0">
                <a:solidFill>
                  <a:prstClr val="white">
                    <a:tint val="75000"/>
                  </a:prstClr>
                </a:solidFill>
                <a:latin typeface="Arial" charset="0"/>
              </a:rPr>
              <a:pPr fontAlgn="base">
                <a:spcBef>
                  <a:spcPct val="0"/>
                </a:spcBef>
                <a:spcAft>
                  <a:spcPct val="0"/>
                </a:spcAft>
                <a:defRPr/>
              </a:pPr>
              <a:t>2021/11/1</a:t>
            </a:fld>
            <a:endParaRPr lang="zh-CN" altLang="en-US">
              <a:solidFill>
                <a:prstClr val="white">
                  <a:tint val="75000"/>
                </a:prstClr>
              </a:solidFill>
              <a:latin typeface="Arial" charset="0"/>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pPr fontAlgn="base">
              <a:spcBef>
                <a:spcPct val="0"/>
              </a:spcBef>
              <a:spcAft>
                <a:spcPct val="0"/>
              </a:spcAft>
              <a:defRPr/>
            </a:pPr>
            <a:endParaRPr lang="zh-CN" altLang="en-US">
              <a:solidFill>
                <a:prstClr val="white">
                  <a:tint val="75000"/>
                </a:prstClr>
              </a:solidFill>
              <a:latin typeface="Arial" charset="0"/>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pPr fontAlgn="base">
              <a:spcBef>
                <a:spcPct val="0"/>
              </a:spcBef>
              <a:spcAft>
                <a:spcPct val="0"/>
              </a:spcAft>
              <a:defRPr/>
            </a:pPr>
            <a:fld id="{5A4CB0A0-4AEE-4A7E-996F-AA6AB5ED790B}" type="slidenum">
              <a:rPr lang="zh-CN" altLang="en-US" smtClean="0">
                <a:solidFill>
                  <a:prstClr val="white">
                    <a:tint val="75000"/>
                  </a:prstClr>
                </a:solidFill>
                <a:latin typeface="Arial" charset="0"/>
              </a:rPr>
              <a:pPr fontAlgn="base">
                <a:spcBef>
                  <a:spcPct val="0"/>
                </a:spcBef>
                <a:spcAft>
                  <a:spcPct val="0"/>
                </a:spcAft>
                <a:defRPr/>
              </a:pPr>
              <a:t>‹#›</a:t>
            </a:fld>
            <a:endParaRPr lang="zh-CN" altLang="en-US">
              <a:solidFill>
                <a:prstClr val="white">
                  <a:tint val="75000"/>
                </a:prstClr>
              </a:solidFill>
              <a:latin typeface="Arial" charset="0"/>
            </a:endParaRPr>
          </a:p>
        </p:txBody>
      </p:sp>
    </p:spTree>
    <p:extLst>
      <p:ext uri="{BB962C8B-B14F-4D97-AF65-F5344CB8AC3E}">
        <p14:creationId xmlns:p14="http://schemas.microsoft.com/office/powerpoint/2010/main" val="418043244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8" tIns="45719" rIns="91438" bIns="45719"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95037E8F-C4AA-4E4E-B09A-0943E4010CFF}" type="datetimeFigureOut">
              <a:rPr lang="zh-CN" altLang="en-US" smtClean="0"/>
              <a:t>2021/11/1</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1979178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Lst>
  <p:txStyles>
    <p:titleStyle>
      <a:lvl1pPr algn="l" defTabSz="1218323"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F3DADD2-5582-421F-8358-32BA1ED07B6F}" type="datetimeFigureOut">
              <a:rPr lang="zh-CN" altLang="en-US" smtClean="0"/>
              <a:pPr>
                <a:defRPr/>
              </a:pPr>
              <a:t>2021/11/1</a:t>
            </a:fld>
            <a:endParaRPr lang="zh-CN" altLang="en-US"/>
          </a:p>
        </p:txBody>
      </p:sp>
      <p:sp>
        <p:nvSpPr>
          <p:cNvPr id="5" name="页脚占位符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324882933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Lst>
  <p:txStyles>
    <p:titleStyle>
      <a:lvl1pPr algn="ctr" defTabSz="685766" rtl="0" eaLnBrk="1" latinLnBrk="0" hangingPunct="1">
        <a:spcBef>
          <a:spcPct val="0"/>
        </a:spcBef>
        <a:buNone/>
        <a:defRPr sz="3300" kern="1200">
          <a:solidFill>
            <a:schemeClr val="tx1"/>
          </a:solidFill>
          <a:latin typeface="+mj-lt"/>
          <a:ea typeface="+mj-ea"/>
          <a:cs typeface="+mj-cs"/>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85" indent="-214303" algn="l" defTabSz="685766"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07" indent="-171442" algn="l" defTabSz="68576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90"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973"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4"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66" rtl="0" eaLnBrk="1" latinLnBrk="0" hangingPunct="1">
        <a:defRPr sz="1351" kern="1200">
          <a:solidFill>
            <a:schemeClr val="tx1"/>
          </a:solidFill>
          <a:latin typeface="+mn-lt"/>
          <a:ea typeface="+mn-ea"/>
          <a:cs typeface="+mn-cs"/>
        </a:defRPr>
      </a:lvl1pPr>
      <a:lvl2pPr marL="342883" algn="l" defTabSz="685766" rtl="0" eaLnBrk="1" latinLnBrk="0" hangingPunct="1">
        <a:defRPr sz="1351" kern="1200">
          <a:solidFill>
            <a:schemeClr val="tx1"/>
          </a:solidFill>
          <a:latin typeface="+mn-lt"/>
          <a:ea typeface="+mn-ea"/>
          <a:cs typeface="+mn-cs"/>
        </a:defRPr>
      </a:lvl2pPr>
      <a:lvl3pPr marL="685766" algn="l" defTabSz="685766" rtl="0" eaLnBrk="1" latinLnBrk="0" hangingPunct="1">
        <a:defRPr sz="1351" kern="1200">
          <a:solidFill>
            <a:schemeClr val="tx1"/>
          </a:solidFill>
          <a:latin typeface="+mn-lt"/>
          <a:ea typeface="+mn-ea"/>
          <a:cs typeface="+mn-cs"/>
        </a:defRPr>
      </a:lvl3pPr>
      <a:lvl4pPr marL="1028649" algn="l" defTabSz="685766" rtl="0" eaLnBrk="1" latinLnBrk="0" hangingPunct="1">
        <a:defRPr sz="1351" kern="1200">
          <a:solidFill>
            <a:schemeClr val="tx1"/>
          </a:solidFill>
          <a:latin typeface="+mn-lt"/>
          <a:ea typeface="+mn-ea"/>
          <a:cs typeface="+mn-cs"/>
        </a:defRPr>
      </a:lvl4pPr>
      <a:lvl5pPr marL="1371532" algn="l" defTabSz="685766" rtl="0" eaLnBrk="1" latinLnBrk="0" hangingPunct="1">
        <a:defRPr sz="1351" kern="1200">
          <a:solidFill>
            <a:schemeClr val="tx1"/>
          </a:solidFill>
          <a:latin typeface="+mn-lt"/>
          <a:ea typeface="+mn-ea"/>
          <a:cs typeface="+mn-cs"/>
        </a:defRPr>
      </a:lvl5pPr>
      <a:lvl6pPr marL="1714414" algn="l" defTabSz="685766" rtl="0" eaLnBrk="1" latinLnBrk="0" hangingPunct="1">
        <a:defRPr sz="1351" kern="1200">
          <a:solidFill>
            <a:schemeClr val="tx1"/>
          </a:solidFill>
          <a:latin typeface="+mn-lt"/>
          <a:ea typeface="+mn-ea"/>
          <a:cs typeface="+mn-cs"/>
        </a:defRPr>
      </a:lvl6pPr>
      <a:lvl7pPr marL="2057297" algn="l" defTabSz="685766" rtl="0" eaLnBrk="1" latinLnBrk="0" hangingPunct="1">
        <a:defRPr sz="1351" kern="1200">
          <a:solidFill>
            <a:schemeClr val="tx1"/>
          </a:solidFill>
          <a:latin typeface="+mn-lt"/>
          <a:ea typeface="+mn-ea"/>
          <a:cs typeface="+mn-cs"/>
        </a:defRPr>
      </a:lvl7pPr>
      <a:lvl8pPr marL="2400180" algn="l" defTabSz="685766" rtl="0" eaLnBrk="1" latinLnBrk="0" hangingPunct="1">
        <a:defRPr sz="1351" kern="1200">
          <a:solidFill>
            <a:schemeClr val="tx1"/>
          </a:solidFill>
          <a:latin typeface="+mn-lt"/>
          <a:ea typeface="+mn-ea"/>
          <a:cs typeface="+mn-cs"/>
        </a:defRPr>
      </a:lvl8pPr>
      <a:lvl9pPr marL="2743063" algn="l" defTabSz="685766"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3.xml.rels><?xml version="1.0" encoding="UTF-8" standalone="yes"?>
<Relationships xmlns="http://schemas.openxmlformats.org/package/2006/relationships"><Relationship Id="rId2" Type="http://schemas.openxmlformats.org/officeDocument/2006/relationships/hyperlink" Target="https://leetcode-c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jpeg"/><Relationship Id="rId3" Type="http://schemas.openxmlformats.org/officeDocument/2006/relationships/image" Target="../media/image15.jpeg"/><Relationship Id="rId7" Type="http://schemas.openxmlformats.org/officeDocument/2006/relationships/image" Target="../media/image19.jpeg"/><Relationship Id="rId12" Type="http://schemas.openxmlformats.org/officeDocument/2006/relationships/image" Target="../media/image24.jpeg"/><Relationship Id="rId17" Type="http://schemas.openxmlformats.org/officeDocument/2006/relationships/image" Target="../media/image29.jpeg"/><Relationship Id="rId2" Type="http://schemas.openxmlformats.org/officeDocument/2006/relationships/image" Target="../media/image14.png"/><Relationship Id="rId16"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5" Type="http://schemas.openxmlformats.org/officeDocument/2006/relationships/image" Target="../media/image2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 Id="rId14" Type="http://schemas.openxmlformats.org/officeDocument/2006/relationships/image" Target="../media/image2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5.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4.svg"/><Relationship Id="rId5" Type="http://schemas.openxmlformats.org/officeDocument/2006/relationships/image" Target="../media/image38.svg"/><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image" Target="../media/image42.sv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xmlns="" id="{4EB7E345-FBA2-49F4-AA6C-02066B819CE6}"/>
              </a:ext>
            </a:extLst>
          </p:cNvPr>
          <p:cNvSpPr>
            <a:spLocks noGrp="1"/>
          </p:cNvSpPr>
          <p:nvPr>
            <p:ph type="subTitle" idx="1"/>
          </p:nvPr>
        </p:nvSpPr>
        <p:spPr/>
        <p:txBody>
          <a:bodyPr/>
          <a:lstStyle/>
          <a:p>
            <a:r>
              <a:rPr lang="zh-CN" altLang="en-US" dirty="0">
                <a:ln w="0"/>
                <a:solidFill>
                  <a:schemeClr val="accent1">
                    <a:lumMod val="60000"/>
                    <a:lumOff val="40000"/>
                  </a:schemeClr>
                </a:solidFill>
                <a:effectLst>
                  <a:outerShdw blurRad="50800" dist="38100" dir="18900000" algn="bl" rotWithShape="0">
                    <a:prstClr val="black">
                      <a:alpha val="40000"/>
                    </a:prstClr>
                  </a:outerShdw>
                </a:effectLst>
              </a:rPr>
              <a:t>主讲人：刘丽珏</a:t>
            </a:r>
            <a:endParaRPr lang="en-US" altLang="zh-CN" dirty="0">
              <a:ln w="0"/>
              <a:solidFill>
                <a:schemeClr val="accent1">
                  <a:lumMod val="60000"/>
                  <a:lumOff val="40000"/>
                </a:schemeClr>
              </a:solidFill>
              <a:effectLst>
                <a:outerShdw blurRad="50800" dist="38100" dir="18900000" algn="bl" rotWithShape="0">
                  <a:prstClr val="black">
                    <a:alpha val="40000"/>
                  </a:prstClr>
                </a:outerShdw>
              </a:effectLst>
            </a:endParaRPr>
          </a:p>
          <a:p>
            <a:r>
              <a:rPr lang="zh-CN" altLang="en-US" dirty="0">
                <a:ln w="0"/>
                <a:solidFill>
                  <a:schemeClr val="accent1">
                    <a:lumMod val="60000"/>
                    <a:lumOff val="40000"/>
                  </a:schemeClr>
                </a:solidFill>
                <a:effectLst>
                  <a:outerShdw blurRad="50800" dist="38100" dir="18900000" algn="bl" rotWithShape="0">
                    <a:prstClr val="black">
                      <a:alpha val="40000"/>
                    </a:prstClr>
                  </a:outerShdw>
                </a:effectLst>
              </a:rPr>
              <a:t>中南大学自动化学院</a:t>
            </a:r>
          </a:p>
          <a:p>
            <a:endParaRPr lang="zh-CN" altLang="en-US" dirty="0"/>
          </a:p>
        </p:txBody>
      </p:sp>
      <p:sp>
        <p:nvSpPr>
          <p:cNvPr id="7" name="标题 1">
            <a:extLst>
              <a:ext uri="{FF2B5EF4-FFF2-40B4-BE49-F238E27FC236}">
                <a16:creationId xmlns:a16="http://schemas.microsoft.com/office/drawing/2014/main" xmlns="" id="{BE143DC1-BA97-4EAC-8716-6E976F0145FB}"/>
              </a:ext>
            </a:extLst>
          </p:cNvPr>
          <p:cNvSpPr txBox="1">
            <a:spLocks/>
          </p:cNvSpPr>
          <p:nvPr/>
        </p:nvSpPr>
        <p:spPr>
          <a:xfrm>
            <a:off x="5715000" y="1835428"/>
            <a:ext cx="6477000" cy="1470025"/>
          </a:xfrm>
          <a:prstGeom prst="rect">
            <a:avLst/>
          </a:prstGeom>
        </p:spPr>
        <p:txBody>
          <a:bodyPr vert="horz" lIns="91440" tIns="45720" rIns="91440" bIns="45720" rtlCol="0" anchor="ctr">
            <a:noAutofit/>
          </a:bodyPr>
          <a:lstStyle>
            <a:lvl1pPr algn="ctr" defTabSz="685783" rtl="0" eaLnBrk="1" latinLnBrk="0" hangingPunct="1">
              <a:spcBef>
                <a:spcPct val="0"/>
              </a:spcBef>
              <a:buNone/>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pPr marL="0" marR="0" lvl="0" indent="0" algn="ctr" defTabSz="685783" rtl="0" eaLnBrk="1" fontAlgn="auto" latinLnBrk="0" hangingPunct="1">
              <a:lnSpc>
                <a:spcPct val="100000"/>
              </a:lnSpc>
              <a:spcBef>
                <a:spcPct val="0"/>
              </a:spcBef>
              <a:spcAft>
                <a:spcPts val="0"/>
              </a:spcAft>
              <a:buClrTx/>
              <a:buSzTx/>
              <a:buFontTx/>
              <a:buNone/>
              <a:tabLst/>
              <a:defRPr/>
            </a:pPr>
            <a: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数据结构</a:t>
            </a:r>
            <a:r>
              <a:rPr kumimoji="0" lang="en-US" altLang="zh-CN"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p>
          <a:p>
            <a:pPr marL="0" marR="0" lvl="0" indent="0" algn="ctr" defTabSz="685783" rtl="0" eaLnBrk="1" fontAlgn="auto" latinLnBrk="0" hangingPunct="1">
              <a:lnSpc>
                <a:spcPct val="100000"/>
              </a:lnSpc>
              <a:spcBef>
                <a:spcPct val="0"/>
              </a:spcBef>
              <a:spcAft>
                <a:spcPts val="0"/>
              </a:spcAft>
              <a:buClrTx/>
              <a:buSzTx/>
              <a:buFontTx/>
              <a:buNone/>
              <a:tabLst/>
              <a:defRPr/>
            </a:pPr>
            <a: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树和二叉树</a:t>
            </a:r>
            <a:b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br>
            <a:r>
              <a:rPr kumimoji="0" lang="zh-CN" altLang="en-US" sz="36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r>
              <a:rPr kumimoji="0" lang="en-US" altLang="zh-CN" sz="3600" b="1"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38100" dist="38100" dir="2700000" algn="tl">
                    <a:srgbClr val="C0C0C0"/>
                  </a:outerShdw>
                </a:effectLst>
                <a:uLnTx/>
                <a:uFillTx/>
                <a:latin typeface="Verdana" pitchFamily="34" charset="0"/>
                <a:ea typeface="宋体" pitchFamily="2" charset="-122"/>
                <a:cs typeface="+mn-cs"/>
              </a:rPr>
              <a:t>Trees</a:t>
            </a:r>
            <a:r>
              <a:rPr kumimoji="0" lang="en-US" altLang="en-US" sz="36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endParaRPr kumimoji="0" lang="en-US"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49972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BF706662-D960-4257-BF25-D35F5A00B2EF}"/>
              </a:ext>
            </a:extLst>
          </p:cNvPr>
          <p:cNvSpPr>
            <a:spLocks noGrp="1"/>
          </p:cNvSpPr>
          <p:nvPr>
            <p:ph type="title"/>
          </p:nvPr>
        </p:nvSpPr>
        <p:spPr/>
        <p:txBody>
          <a:bodyPr/>
          <a:lstStyle/>
          <a:p>
            <a:r>
              <a:rPr lang="en-US" altLang="zh-CN" dirty="0"/>
              <a:t>ADT——</a:t>
            </a:r>
            <a:r>
              <a:rPr lang="zh-CN" altLang="en-US" dirty="0"/>
              <a:t>树</a:t>
            </a:r>
          </a:p>
        </p:txBody>
      </p:sp>
      <p:sp>
        <p:nvSpPr>
          <p:cNvPr id="8" name="文本占位符 7">
            <a:extLst>
              <a:ext uri="{FF2B5EF4-FFF2-40B4-BE49-F238E27FC236}">
                <a16:creationId xmlns:a16="http://schemas.microsoft.com/office/drawing/2014/main" xmlns="" id="{6A5AD997-D927-4D45-A958-FDC3E126573E}"/>
              </a:ext>
            </a:extLst>
          </p:cNvPr>
          <p:cNvSpPr>
            <a:spLocks noGrp="1"/>
          </p:cNvSpPr>
          <p:nvPr>
            <p:ph type="body" sz="quarter" idx="13"/>
          </p:nvPr>
        </p:nvSpPr>
        <p:spPr/>
        <p:txBody>
          <a:bodyPr/>
          <a:lstStyle/>
          <a:p>
            <a:r>
              <a:rPr lang="en-US" altLang="zh-CN" dirty="0"/>
              <a:t>6.1 </a:t>
            </a:r>
            <a:r>
              <a:rPr lang="zh-CN" altLang="en-US" dirty="0"/>
              <a:t>树的定义和基本术语</a:t>
            </a:r>
          </a:p>
        </p:txBody>
      </p:sp>
      <p:sp>
        <p:nvSpPr>
          <p:cNvPr id="9" name="矩形: 圆角 8">
            <a:extLst>
              <a:ext uri="{FF2B5EF4-FFF2-40B4-BE49-F238E27FC236}">
                <a16:creationId xmlns:a16="http://schemas.microsoft.com/office/drawing/2014/main" xmlns="" id="{558DB7B0-3A98-4EBA-82BF-7657865F3D06}"/>
              </a:ext>
            </a:extLst>
          </p:cNvPr>
          <p:cNvSpPr/>
          <p:nvPr/>
        </p:nvSpPr>
        <p:spPr>
          <a:xfrm>
            <a:off x="235974" y="1417637"/>
            <a:ext cx="11887200" cy="5311775"/>
          </a:xfrm>
          <a:prstGeom prst="roundRect">
            <a:avLst>
              <a:gd name="adj" fmla="val 8414"/>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a:extLst>
              <a:ext uri="{FF2B5EF4-FFF2-40B4-BE49-F238E27FC236}">
                <a16:creationId xmlns:a16="http://schemas.microsoft.com/office/drawing/2014/main" xmlns="" id="{B87FC720-86BC-40A8-A155-E7AAB741AE01}"/>
              </a:ext>
            </a:extLst>
          </p:cNvPr>
          <p:cNvGraphicFramePr>
            <a:graphicFrameLocks noGrp="1"/>
          </p:cNvGraphicFramePr>
          <p:nvPr>
            <p:extLst>
              <p:ext uri="{D42A27DB-BD31-4B8C-83A1-F6EECF244321}">
                <p14:modId xmlns:p14="http://schemas.microsoft.com/office/powerpoint/2010/main" val="3119121833"/>
              </p:ext>
            </p:extLst>
          </p:nvPr>
        </p:nvGraphicFramePr>
        <p:xfrm>
          <a:off x="412197" y="1648505"/>
          <a:ext cx="11534754" cy="4962144"/>
        </p:xfrm>
        <a:graphic>
          <a:graphicData uri="http://schemas.openxmlformats.org/drawingml/2006/table">
            <a:tbl>
              <a:tblPr>
                <a:tableStyleId>{2D5ABB26-0587-4C30-8999-92F81FD0307C}</a:tableStyleId>
              </a:tblPr>
              <a:tblGrid>
                <a:gridCol w="1452635">
                  <a:extLst>
                    <a:ext uri="{9D8B030D-6E8A-4147-A177-3AD203B41FA5}">
                      <a16:colId xmlns:a16="http://schemas.microsoft.com/office/drawing/2014/main" xmlns="" val="31432139"/>
                    </a:ext>
                  </a:extLst>
                </a:gridCol>
                <a:gridCol w="4886164">
                  <a:extLst>
                    <a:ext uri="{9D8B030D-6E8A-4147-A177-3AD203B41FA5}">
                      <a16:colId xmlns:a16="http://schemas.microsoft.com/office/drawing/2014/main" xmlns="" val="871050032"/>
                    </a:ext>
                  </a:extLst>
                </a:gridCol>
                <a:gridCol w="5195955">
                  <a:extLst>
                    <a:ext uri="{9D8B030D-6E8A-4147-A177-3AD203B41FA5}">
                      <a16:colId xmlns:a16="http://schemas.microsoft.com/office/drawing/2014/main" xmlns="" val="2739191148"/>
                    </a:ext>
                  </a:extLst>
                </a:gridCol>
              </a:tblGrid>
              <a:tr h="367544">
                <a:tc>
                  <a:txBody>
                    <a:bodyPr/>
                    <a:lstStyle/>
                    <a:p>
                      <a:pPr algn="ctr" fontAlgn="ctr">
                        <a:lnSpc>
                          <a:spcPct val="100000"/>
                        </a:lnSpc>
                      </a:pPr>
                      <a:r>
                        <a:rPr lang="zh-CN" altLang="en-US" sz="2400" b="0" u="sng" strike="noStrike" dirty="0">
                          <a:solidFill>
                            <a:schemeClr val="tx1"/>
                          </a:solidFill>
                          <a:effectLst/>
                          <a:latin typeface="+mn-lt"/>
                          <a:ea typeface="+mj-ea"/>
                          <a:cs typeface="Times New Roman" panose="02020603050405020304" pitchFamily="18" charset="0"/>
                        </a:rPr>
                        <a:t>数据对象</a:t>
                      </a:r>
                      <a:endParaRPr lang="zh-CN" altLang="en-US" sz="24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it-IT" altLang="zh-CN" sz="2800" b="0" u="none" strike="noStrike" kern="1200" dirty="0">
                          <a:solidFill>
                            <a:schemeClr val="tx1"/>
                          </a:solidFill>
                          <a:effectLst/>
                          <a:latin typeface="+mn-lt"/>
                          <a:ea typeface="+mj-ea"/>
                          <a:cs typeface="Times New Roman" panose="02020603050405020304" pitchFamily="18" charset="0"/>
                        </a:rPr>
                        <a:t> </a:t>
                      </a:r>
                      <a:r>
                        <a:rPr lang="it-IT" altLang="zh-CN" sz="2800" b="0" i="1" u="none" strike="noStrike" kern="1200" dirty="0">
                          <a:solidFill>
                            <a:schemeClr val="tx1"/>
                          </a:solidFill>
                          <a:effectLst/>
                          <a:latin typeface="+mn-lt"/>
                          <a:ea typeface="+mj-ea"/>
                          <a:cs typeface="Times New Roman" panose="02020603050405020304" pitchFamily="18" charset="0"/>
                        </a:rPr>
                        <a:t>D</a:t>
                      </a:r>
                      <a:r>
                        <a:rPr kumimoji="1" lang="zh-CN" altLang="en-US" sz="2800" b="0" dirty="0">
                          <a:latin typeface="+mn-lt"/>
                          <a:ea typeface="+mj-ea"/>
                        </a:rPr>
                        <a:t>具有相同特性的数据元素的集合</a:t>
                      </a:r>
                      <a:endParaRPr lang="it-IT" sz="28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extLst>
                  <a:ext uri="{0D108BD9-81ED-4DB2-BD59-A6C34878D82A}">
                    <a16:rowId xmlns:a16="http://schemas.microsoft.com/office/drawing/2014/main" xmlns="" val="1984721625"/>
                  </a:ext>
                </a:extLst>
              </a:tr>
              <a:tr h="367544">
                <a:tc>
                  <a:txBody>
                    <a:bodyPr/>
                    <a:lstStyle/>
                    <a:p>
                      <a:pPr algn="ctr" fontAlgn="ctr">
                        <a:lnSpc>
                          <a:spcPct val="100000"/>
                        </a:lnSpc>
                      </a:pPr>
                      <a:r>
                        <a:rPr lang="zh-CN" altLang="en-US" sz="2400" b="0" u="sng" strike="noStrike" dirty="0">
                          <a:solidFill>
                            <a:schemeClr val="tx1"/>
                          </a:solidFill>
                          <a:effectLst/>
                          <a:latin typeface="+mn-lt"/>
                          <a:ea typeface="+mj-ea"/>
                          <a:cs typeface="Times New Roman" panose="02020603050405020304" pitchFamily="18" charset="0"/>
                        </a:rPr>
                        <a:t>数据关系</a:t>
                      </a:r>
                      <a:endParaRPr lang="zh-CN" altLang="en-US" sz="24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eaLnBrk="1" hangingPunct="1">
                        <a:lnSpc>
                          <a:spcPct val="100000"/>
                        </a:lnSpc>
                      </a:pPr>
                      <a:r>
                        <a:rPr kumimoji="1" lang="en-US" altLang="zh-CN" sz="2400" b="0" dirty="0">
                          <a:solidFill>
                            <a:schemeClr val="tx1"/>
                          </a:solidFill>
                          <a:latin typeface="+mn-lt"/>
                          <a:ea typeface="+mj-ea"/>
                        </a:rPr>
                        <a:t>R</a:t>
                      </a:r>
                      <a:r>
                        <a:rPr kumimoji="1" lang="zh-CN" altLang="en-US" sz="2400" b="0" dirty="0">
                          <a:solidFill>
                            <a:schemeClr val="tx1"/>
                          </a:solidFill>
                          <a:latin typeface="+mn-lt"/>
                          <a:ea typeface="+mj-ea"/>
                        </a:rPr>
                        <a:t>见树的定义</a:t>
                      </a:r>
                      <a:endParaRPr kumimoji="1" lang="en-US" altLang="zh-CN" sz="2400" b="0" dirty="0">
                        <a:solidFill>
                          <a:schemeClr val="tx1"/>
                        </a:solidFill>
                        <a:latin typeface="+mn-lt"/>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extLst>
                  <a:ext uri="{0D108BD9-81ED-4DB2-BD59-A6C34878D82A}">
                    <a16:rowId xmlns:a16="http://schemas.microsoft.com/office/drawing/2014/main" xmlns="" val="3216698780"/>
                  </a:ext>
                </a:extLst>
              </a:tr>
              <a:tr h="367544">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zh-CN" altLang="en-US" sz="2400" b="0" u="sng" strike="noStrike" dirty="0">
                          <a:solidFill>
                            <a:schemeClr val="tx1"/>
                          </a:solidFill>
                          <a:effectLst/>
                          <a:latin typeface="+mn-lt"/>
                          <a:ea typeface="+mj-ea"/>
                          <a:cs typeface="Times New Roman" panose="02020603050405020304" pitchFamily="18" charset="0"/>
                        </a:rPr>
                        <a:t>基本操作</a:t>
                      </a:r>
                      <a:endParaRPr lang="zh-CN" altLang="en-US" sz="24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en-US" altLang="zh-CN" sz="2400" b="1" dirty="0">
                          <a:solidFill>
                            <a:srgbClr val="0000FF"/>
                          </a:solidFill>
                          <a:latin typeface="Times New Roman" pitchFamily="18" charset="0"/>
                          <a:ea typeface="楷体_GB2312" pitchFamily="49" charset="-122"/>
                        </a:rPr>
                        <a:t>Root(T)</a:t>
                      </a:r>
                      <a:endParaRPr kumimoji="1" lang="zh-CN" altLang="en-US" sz="2800" b="1" dirty="0">
                        <a:solidFill>
                          <a:srgbClr val="804000"/>
                        </a:solidFill>
                        <a:latin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en-US" altLang="zh-CN" sz="2400" b="1" dirty="0">
                          <a:solidFill>
                            <a:srgbClr val="0000FF"/>
                          </a:solidFill>
                          <a:latin typeface="Times New Roman" pitchFamily="18" charset="0"/>
                          <a:ea typeface="楷体_GB2312" pitchFamily="49" charset="-122"/>
                        </a:rPr>
                        <a:t>Value(T, </a:t>
                      </a:r>
                      <a:r>
                        <a:rPr kumimoji="1" lang="en-US" altLang="zh-CN" sz="2400" b="1" dirty="0" err="1">
                          <a:solidFill>
                            <a:srgbClr val="0000FF"/>
                          </a:solidFill>
                          <a:latin typeface="Times New Roman" pitchFamily="18" charset="0"/>
                          <a:ea typeface="楷体_GB2312" pitchFamily="49" charset="-122"/>
                        </a:rPr>
                        <a:t>cur_e</a:t>
                      </a:r>
                      <a:r>
                        <a:rPr kumimoji="1" lang="en-US" altLang="zh-CN" sz="2400" b="1" dirty="0">
                          <a:solidFill>
                            <a:srgbClr val="0000FF"/>
                          </a:solidFill>
                          <a:latin typeface="Times New Roman" pitchFamily="18" charset="0"/>
                          <a:ea typeface="楷体_GB2312" pitchFamily="49" charset="-122"/>
                        </a:rPr>
                        <a:t>)</a:t>
                      </a:r>
                      <a:endParaRPr kumimoji="1" lang="zh-CN" altLang="en-US" sz="2800" b="1" dirty="0">
                        <a:solidFill>
                          <a:srgbClr val="804000"/>
                        </a:solidFill>
                        <a:latin typeface="Times New Roman" pitchFamily="18" charset="0"/>
                        <a:ea typeface="楷体_GB2312"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2127222"/>
                  </a:ext>
                </a:extLst>
              </a:tr>
              <a:tr h="401471">
                <a:tc rowSpan="2">
                  <a:txBody>
                    <a:bodyPr/>
                    <a:lstStyle/>
                    <a:p>
                      <a:pPr algn="ctr" fontAlgn="ctr">
                        <a:lnSpc>
                          <a:spcPct val="100000"/>
                        </a:lnSpc>
                      </a:pPr>
                      <a:r>
                        <a:rPr lang="zh-CN" altLang="en-US" sz="2800" b="0" i="0" u="none" strike="noStrike" dirty="0">
                          <a:solidFill>
                            <a:schemeClr val="tx1"/>
                          </a:solidFill>
                          <a:effectLst/>
                          <a:latin typeface="+mn-lt"/>
                          <a:ea typeface="+mj-ea"/>
                          <a:cs typeface="Times New Roman" panose="02020603050405020304" pitchFamily="18" charset="0"/>
                        </a:rPr>
                        <a:t>查找类</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kumimoji="1" lang="zh-CN" altLang="en-US" sz="2400" b="0" kern="1200" dirty="0">
                          <a:solidFill>
                            <a:srgbClr val="990033"/>
                          </a:solidFill>
                          <a:latin typeface="+mn-lt"/>
                          <a:ea typeface="+mj-ea"/>
                          <a:cs typeface="+mn-cs"/>
                        </a:rPr>
                        <a:t>说明：</a:t>
                      </a:r>
                      <a:r>
                        <a:rPr kumimoji="1" lang="zh-CN" altLang="en-US" sz="2400" b="0" kern="1200" dirty="0">
                          <a:solidFill>
                            <a:schemeClr val="tx1"/>
                          </a:solidFill>
                          <a:latin typeface="+mn-lt"/>
                          <a:ea typeface="+mj-ea"/>
                          <a:cs typeface="+mn-cs"/>
                        </a:rPr>
                        <a:t>返回树的根结点 </a:t>
                      </a:r>
                      <a:endParaRPr kumimoji="1" lang="en-US" sz="2400" b="0" kern="1200" dirty="0">
                        <a:solidFill>
                          <a:schemeClr val="tx1"/>
                        </a:solidFill>
                        <a:latin typeface="+mn-lt"/>
                        <a:ea typeface="+mj-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lnSpc>
                          <a:spcPct val="100000"/>
                        </a:lnSpc>
                      </a:pPr>
                      <a:r>
                        <a:rPr kumimoji="1" lang="zh-CN" altLang="en-US" sz="2400" b="0" dirty="0">
                          <a:solidFill>
                            <a:srgbClr val="990033"/>
                          </a:solidFill>
                          <a:latin typeface="+mn-lt"/>
                          <a:ea typeface="+mj-ea"/>
                        </a:rPr>
                        <a:t>说明：</a:t>
                      </a:r>
                      <a:r>
                        <a:rPr kumimoji="1" lang="zh-CN" altLang="en-US" sz="2400" b="0" dirty="0">
                          <a:latin typeface="+mn-lt"/>
                          <a:ea typeface="+mj-ea"/>
                        </a:rPr>
                        <a:t>求当前结点的元素值 </a:t>
                      </a:r>
                      <a:endParaRPr kumimoji="1" lang="en-US" altLang="zh-CN" sz="2400" b="0" dirty="0">
                        <a:solidFill>
                          <a:schemeClr val="tx1"/>
                        </a:solidFill>
                        <a:latin typeface="+mn-lt"/>
                        <a:ea typeface="+mj-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32724197"/>
                  </a:ext>
                </a:extLst>
              </a:tr>
              <a:tr h="467432">
                <a:tc vMerge="1">
                  <a:txBody>
                    <a:bodyPr/>
                    <a:lstStyle/>
                    <a:p>
                      <a:pPr algn="ctr" fontAlgn="ctr"/>
                      <a:r>
                        <a:rPr lang="zh-CN" altLang="en-US" sz="1800" u="none" strike="noStrike" dirty="0">
                          <a:effectLst/>
                        </a:rPr>
                        <a:t>基本操作</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tc>
                  <a:txBody>
                    <a:bodyPr/>
                    <a:lstStyle/>
                    <a:p>
                      <a:pPr>
                        <a:lnSpc>
                          <a:spcPct val="120000"/>
                        </a:lnSpc>
                      </a:pPr>
                      <a:r>
                        <a:rPr kumimoji="1" lang="en-US" altLang="zh-CN" sz="2400" b="1" dirty="0">
                          <a:solidFill>
                            <a:srgbClr val="0000FF"/>
                          </a:solidFill>
                          <a:latin typeface="Times New Roman" pitchFamily="18" charset="0"/>
                          <a:ea typeface="楷体_GB2312" pitchFamily="49" charset="-122"/>
                        </a:rPr>
                        <a:t>Parent(T, </a:t>
                      </a:r>
                      <a:r>
                        <a:rPr kumimoji="1" lang="en-US" altLang="zh-CN" sz="2400" b="1" dirty="0" err="1">
                          <a:solidFill>
                            <a:srgbClr val="0000FF"/>
                          </a:solidFill>
                          <a:latin typeface="Times New Roman" pitchFamily="18" charset="0"/>
                          <a:ea typeface="楷体_GB2312" pitchFamily="49" charset="-122"/>
                        </a:rPr>
                        <a:t>cur_e</a:t>
                      </a:r>
                      <a:r>
                        <a:rPr kumimoji="1" lang="en-US" altLang="zh-CN" sz="2400" b="1" dirty="0">
                          <a:solidFill>
                            <a:srgbClr val="0000FF"/>
                          </a:solidFill>
                          <a:latin typeface="Times New Roman" pitchFamily="18" charset="0"/>
                          <a:ea typeface="楷体_GB2312" pitchFamily="49" charset="-122"/>
                        </a:rPr>
                        <a:t>)</a:t>
                      </a:r>
                      <a:r>
                        <a:rPr kumimoji="1" lang="en-US" altLang="zh-CN" sz="2400" b="1" dirty="0">
                          <a:solidFill>
                            <a:srgbClr val="804000"/>
                          </a:solidFill>
                          <a:latin typeface="Times New Roman" pitchFamily="18" charset="0"/>
                          <a:ea typeface="楷体_GB2312" pitchFamily="49" charset="-122"/>
                        </a:rPr>
                        <a:t> </a:t>
                      </a:r>
                      <a:endParaRPr kumimoji="1" lang="en-US" altLang="zh-CN" sz="1800" b="1" dirty="0">
                        <a:solidFill>
                          <a:srgbClr val="009900"/>
                        </a:solidFill>
                        <a:latin typeface="Times New Roman" pitchFamily="18" charset="0"/>
                        <a:ea typeface="楷体_GB2312" pitchFamily="49" charset="-122"/>
                      </a:endParaRPr>
                    </a:p>
                    <a:p>
                      <a:pPr>
                        <a:lnSpc>
                          <a:spcPct val="120000"/>
                        </a:lnSpc>
                      </a:pPr>
                      <a:r>
                        <a:rPr kumimoji="1" lang="zh-CN" altLang="en-US" sz="2400" b="0" kern="1200" dirty="0">
                          <a:solidFill>
                            <a:srgbClr val="990033"/>
                          </a:solidFill>
                          <a:latin typeface="+mn-lt"/>
                          <a:ea typeface="+mj-ea"/>
                          <a:cs typeface="+mn-cs"/>
                        </a:rPr>
                        <a:t>说明：</a:t>
                      </a:r>
                      <a:r>
                        <a:rPr kumimoji="1" lang="zh-CN" altLang="en-US" sz="2400" b="0" kern="1200" dirty="0">
                          <a:solidFill>
                            <a:schemeClr val="tx1"/>
                          </a:solidFill>
                          <a:latin typeface="+mn-lt"/>
                          <a:ea typeface="+mj-ea"/>
                          <a:cs typeface="+mn-cs"/>
                        </a:rPr>
                        <a:t>求当前结点的双亲结点</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en-US" altLang="zh-CN" sz="2400" b="1" dirty="0" err="1">
                          <a:solidFill>
                            <a:srgbClr val="0000FF"/>
                          </a:solidFill>
                          <a:latin typeface="Times New Roman" pitchFamily="18" charset="0"/>
                          <a:ea typeface="楷体_GB2312" pitchFamily="49" charset="-122"/>
                        </a:rPr>
                        <a:t>LeftChild</a:t>
                      </a:r>
                      <a:r>
                        <a:rPr kumimoji="1" lang="en-US" altLang="zh-CN" sz="2400" b="1" dirty="0">
                          <a:solidFill>
                            <a:srgbClr val="0000FF"/>
                          </a:solidFill>
                          <a:latin typeface="Times New Roman" pitchFamily="18" charset="0"/>
                          <a:ea typeface="楷体_GB2312" pitchFamily="49" charset="-122"/>
                        </a:rPr>
                        <a:t>(T, </a:t>
                      </a:r>
                      <a:r>
                        <a:rPr kumimoji="1" lang="en-US" altLang="zh-CN" sz="2400" b="1" dirty="0" err="1">
                          <a:solidFill>
                            <a:srgbClr val="0000FF"/>
                          </a:solidFill>
                          <a:latin typeface="Times New Roman" pitchFamily="18" charset="0"/>
                          <a:ea typeface="楷体_GB2312" pitchFamily="49" charset="-122"/>
                        </a:rPr>
                        <a:t>cur_e</a:t>
                      </a:r>
                      <a:r>
                        <a:rPr kumimoji="1" lang="en-US" altLang="zh-CN" sz="2400" b="1" dirty="0">
                          <a:solidFill>
                            <a:srgbClr val="0000FF"/>
                          </a:solidFill>
                          <a:latin typeface="Times New Roman" pitchFamily="18" charset="0"/>
                          <a:ea typeface="楷体_GB2312" pitchFamily="49" charset="-122"/>
                        </a:rPr>
                        <a:t>)</a:t>
                      </a:r>
                    </a:p>
                    <a:p>
                      <a:pPr>
                        <a:lnSpc>
                          <a:spcPct val="120000"/>
                        </a:lnSpc>
                      </a:pPr>
                      <a:r>
                        <a:rPr kumimoji="1" lang="zh-CN" altLang="en-US" sz="2400" b="0" kern="1200" dirty="0">
                          <a:solidFill>
                            <a:srgbClr val="990033"/>
                          </a:solidFill>
                          <a:latin typeface="+mn-lt"/>
                          <a:ea typeface="+mj-ea"/>
                          <a:cs typeface="+mn-cs"/>
                        </a:rPr>
                        <a:t>说明：</a:t>
                      </a:r>
                      <a:r>
                        <a:rPr kumimoji="1" lang="zh-CN" altLang="en-US" sz="2400" b="0" kern="1200" dirty="0">
                          <a:solidFill>
                            <a:schemeClr val="tx1"/>
                          </a:solidFill>
                          <a:latin typeface="+mn-lt"/>
                          <a:ea typeface="+mj-ea"/>
                          <a:cs typeface="+mn-cs"/>
                        </a:rPr>
                        <a:t>求当前结点的最左孩子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63549233"/>
                  </a:ext>
                </a:extLst>
              </a:tr>
              <a:tr h="467432">
                <a:tc>
                  <a:txBody>
                    <a:bodyPr/>
                    <a:lstStyle/>
                    <a:p>
                      <a:pPr algn="ctr" fontAlgn="ctr">
                        <a:lnSpc>
                          <a:spcPct val="100000"/>
                        </a:lnSpc>
                      </a:pPr>
                      <a:endParaRPr lang="zh-CN" altLang="en-US"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en-US" altLang="zh-CN" sz="2400" b="1" dirty="0" err="1">
                          <a:solidFill>
                            <a:srgbClr val="0000FF"/>
                          </a:solidFill>
                          <a:latin typeface="Times New Roman" pitchFamily="18" charset="0"/>
                          <a:ea typeface="楷体_GB2312" pitchFamily="49" charset="-122"/>
                        </a:rPr>
                        <a:t>RightSibling</a:t>
                      </a:r>
                      <a:r>
                        <a:rPr kumimoji="1" lang="en-US" altLang="zh-CN" sz="2400" b="1" dirty="0">
                          <a:solidFill>
                            <a:srgbClr val="0000FF"/>
                          </a:solidFill>
                          <a:latin typeface="Times New Roman" pitchFamily="18" charset="0"/>
                          <a:ea typeface="楷体_GB2312" pitchFamily="49" charset="-122"/>
                        </a:rPr>
                        <a:t>(T, </a:t>
                      </a:r>
                      <a:r>
                        <a:rPr kumimoji="1" lang="en-US" altLang="zh-CN" sz="2400" b="1" dirty="0" err="1">
                          <a:solidFill>
                            <a:srgbClr val="0000FF"/>
                          </a:solidFill>
                          <a:latin typeface="Times New Roman" pitchFamily="18" charset="0"/>
                          <a:ea typeface="楷体_GB2312" pitchFamily="49" charset="-122"/>
                        </a:rPr>
                        <a:t>cur_e</a:t>
                      </a:r>
                      <a:r>
                        <a:rPr kumimoji="1" lang="en-US" altLang="zh-CN" sz="2400" b="1" dirty="0">
                          <a:solidFill>
                            <a:srgbClr val="0000FF"/>
                          </a:solidFill>
                          <a:latin typeface="Times New Roman" pitchFamily="18" charset="0"/>
                          <a:ea typeface="楷体_GB2312" pitchFamily="49" charset="-122"/>
                        </a:rPr>
                        <a:t>)</a:t>
                      </a:r>
                      <a:r>
                        <a:rPr kumimoji="1" lang="en-US" altLang="zh-CN" sz="2400" b="1" dirty="0">
                          <a:solidFill>
                            <a:srgbClr val="804000"/>
                          </a:solidFill>
                          <a:latin typeface="Times New Roman" pitchFamily="18" charset="0"/>
                          <a:ea typeface="楷体_GB2312" pitchFamily="49" charset="-122"/>
                        </a:rPr>
                        <a:t> </a:t>
                      </a:r>
                    </a:p>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求当前结点的右兄弟</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en-US" altLang="zh-CN" sz="2400" b="1" dirty="0" err="1">
                          <a:solidFill>
                            <a:srgbClr val="0000FF"/>
                          </a:solidFill>
                          <a:latin typeface="Times New Roman" pitchFamily="18" charset="0"/>
                          <a:ea typeface="楷体_GB2312" pitchFamily="49" charset="-122"/>
                        </a:rPr>
                        <a:t>TreeEmpty</a:t>
                      </a:r>
                      <a:r>
                        <a:rPr kumimoji="1" lang="en-US" altLang="zh-CN" sz="2400" b="1" dirty="0">
                          <a:solidFill>
                            <a:srgbClr val="0000FF"/>
                          </a:solidFill>
                          <a:latin typeface="Times New Roman" pitchFamily="18" charset="0"/>
                          <a:ea typeface="楷体_GB2312" pitchFamily="49" charset="-122"/>
                        </a:rPr>
                        <a:t>(T)</a:t>
                      </a:r>
                      <a:r>
                        <a:rPr kumimoji="1" lang="en-US" altLang="zh-CN" sz="2400" b="1" dirty="0">
                          <a:solidFill>
                            <a:srgbClr val="804000"/>
                          </a:solidFill>
                          <a:latin typeface="Times New Roman" pitchFamily="18" charset="0"/>
                          <a:ea typeface="楷体_GB2312" pitchFamily="49" charset="-122"/>
                        </a:rPr>
                        <a:t>  </a:t>
                      </a:r>
                      <a:endParaRPr kumimoji="1" lang="en-US" altLang="zh-CN" sz="1800" b="1" dirty="0">
                        <a:solidFill>
                          <a:srgbClr val="009900"/>
                        </a:solidFill>
                        <a:latin typeface="Times New Roman" pitchFamily="18" charset="0"/>
                        <a:ea typeface="楷体_GB2312" pitchFamily="49" charset="-122"/>
                      </a:endParaRPr>
                    </a:p>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判定树是否为空树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467432">
                <a:tc>
                  <a:txBody>
                    <a:bodyPr/>
                    <a:lstStyle/>
                    <a:p>
                      <a:pPr algn="ctr" fontAlgn="ctr">
                        <a:lnSpc>
                          <a:spcPct val="100000"/>
                        </a:lnSpc>
                      </a:pPr>
                      <a:endParaRPr lang="zh-CN" altLang="en-US"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en-US" altLang="zh-CN" sz="2400" b="1" dirty="0" err="1">
                          <a:solidFill>
                            <a:srgbClr val="0000FF"/>
                          </a:solidFill>
                          <a:latin typeface="Times New Roman" pitchFamily="18" charset="0"/>
                          <a:ea typeface="楷体_GB2312" pitchFamily="49" charset="-122"/>
                        </a:rPr>
                        <a:t>TreeDepth</a:t>
                      </a:r>
                      <a:r>
                        <a:rPr kumimoji="1" lang="en-US" altLang="zh-CN" sz="2400" b="1" dirty="0">
                          <a:solidFill>
                            <a:srgbClr val="0000FF"/>
                          </a:solidFill>
                          <a:latin typeface="Times New Roman" pitchFamily="18" charset="0"/>
                          <a:ea typeface="楷体_GB2312" pitchFamily="49" charset="-122"/>
                        </a:rPr>
                        <a:t>(T)</a:t>
                      </a:r>
                      <a:endParaRPr kumimoji="1" lang="zh-CN" altLang="en-US" sz="2400" b="0" kern="1200" dirty="0">
                        <a:solidFill>
                          <a:schemeClr val="tx1"/>
                        </a:solidFill>
                        <a:latin typeface="+mn-lt"/>
                        <a:ea typeface="+mj-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en-US" altLang="zh-CN" sz="2400" b="1" dirty="0" err="1">
                          <a:solidFill>
                            <a:srgbClr val="0000FF"/>
                          </a:solidFill>
                          <a:latin typeface="Times New Roman" pitchFamily="18" charset="0"/>
                          <a:ea typeface="楷体_GB2312" pitchFamily="49" charset="-122"/>
                        </a:rPr>
                        <a:t>TraverseTree</a:t>
                      </a:r>
                      <a:r>
                        <a:rPr kumimoji="1" lang="en-US" altLang="zh-CN" sz="2400" b="1" dirty="0">
                          <a:solidFill>
                            <a:srgbClr val="0000FF"/>
                          </a:solidFill>
                          <a:latin typeface="Times New Roman" pitchFamily="18" charset="0"/>
                          <a:ea typeface="楷体_GB2312" pitchFamily="49" charset="-122"/>
                        </a:rPr>
                        <a:t>( T, Visit() )</a:t>
                      </a:r>
                      <a:endParaRPr kumimoji="1" lang="zh-CN" altLang="en-US" sz="2400" b="0" kern="1200" dirty="0">
                        <a:solidFill>
                          <a:schemeClr val="tx1"/>
                        </a:solidFill>
                        <a:latin typeface="+mn-lt"/>
                        <a:ea typeface="+mj-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467432">
                <a:tc>
                  <a:txBody>
                    <a:bodyPr/>
                    <a:lstStyle/>
                    <a:p>
                      <a:pPr algn="ctr" fontAlgn="ctr">
                        <a:lnSpc>
                          <a:spcPct val="100000"/>
                        </a:lnSpc>
                      </a:pPr>
                      <a:endParaRPr lang="zh-CN" altLang="en-US"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求树的深度</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dirty="0">
                          <a:ln>
                            <a:noFill/>
                          </a:ln>
                          <a:solidFill>
                            <a:srgbClr val="990033"/>
                          </a:solidFill>
                          <a:effectLst/>
                          <a:uLnTx/>
                          <a:uFillTx/>
                          <a:latin typeface="+mn-lt"/>
                          <a:ea typeface="黑体" panose="02010609060101010101" pitchFamily="49" charset="-122"/>
                          <a:cs typeface="+mn-cs"/>
                        </a:rPr>
                        <a:t>说明：</a:t>
                      </a:r>
                      <a:r>
                        <a:rPr kumimoji="1" lang="zh-CN" altLang="zh-CN" sz="2400" b="0" kern="1200" dirty="0">
                          <a:solidFill>
                            <a:schemeClr val="tx1"/>
                          </a:solidFill>
                          <a:latin typeface="+mn-lt"/>
                          <a:ea typeface="+mj-ea"/>
                          <a:cs typeface="+mn-cs"/>
                        </a:rPr>
                        <a:t>遍历</a:t>
                      </a:r>
                      <a:endParaRPr kumimoji="1" lang="zh-CN" altLang="en-US" sz="2400" b="0" kern="1200" dirty="0">
                        <a:solidFill>
                          <a:schemeClr val="tx1"/>
                        </a:solidFill>
                        <a:latin typeface="+mn-lt"/>
                        <a:ea typeface="+mj-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96797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Huffman</a:t>
            </a:r>
            <a:r>
              <a:rPr lang="zh-CN" altLang="en-US" dirty="0"/>
              <a:t>编码</a:t>
            </a:r>
            <a:r>
              <a:rPr lang="en-US" altLang="zh-CN" dirty="0"/>
              <a:t>——</a:t>
            </a:r>
            <a:r>
              <a:rPr lang="zh-CN" altLang="en-US" dirty="0"/>
              <a:t>前缀编码</a:t>
            </a:r>
          </a:p>
        </p:txBody>
      </p:sp>
      <p:sp>
        <p:nvSpPr>
          <p:cNvPr id="3" name="内容占位符 2">
            <a:extLst>
              <a:ext uri="{FF2B5EF4-FFF2-40B4-BE49-F238E27FC236}">
                <a16:creationId xmlns:a16="http://schemas.microsoft.com/office/drawing/2014/main" xmlns="" id="{39C7AF96-B859-41E0-BBBD-09612EC04AB3}"/>
              </a:ext>
            </a:extLst>
          </p:cNvPr>
          <p:cNvSpPr>
            <a:spLocks noGrp="1"/>
          </p:cNvSpPr>
          <p:nvPr>
            <p:ph idx="1"/>
          </p:nvPr>
        </p:nvSpPr>
        <p:spPr>
          <a:xfrm>
            <a:off x="5445760" y="2063959"/>
            <a:ext cx="6136640" cy="3742121"/>
          </a:xfrm>
        </p:spPr>
        <p:txBody>
          <a:bodyPr>
            <a:normAutofit/>
          </a:bodyPr>
          <a:lstStyle/>
          <a:p>
            <a:r>
              <a:rPr lang="zh-CN" altLang="en-US" dirty="0"/>
              <a:t>获得前缀编码</a:t>
            </a:r>
          </a:p>
          <a:p>
            <a:pPr lvl="1"/>
            <a:r>
              <a:rPr lang="zh-CN" altLang="en-US" dirty="0"/>
              <a:t>约定</a:t>
            </a:r>
            <a:endParaRPr lang="en-US" altLang="zh-CN" dirty="0"/>
          </a:p>
          <a:p>
            <a:pPr lvl="2"/>
            <a:r>
              <a:rPr lang="zh-CN" altLang="en-US" dirty="0"/>
              <a:t>树中的左分支表示字符‘</a:t>
            </a:r>
            <a:r>
              <a:rPr lang="en-US" altLang="zh-CN" dirty="0"/>
              <a:t>0’ </a:t>
            </a:r>
          </a:p>
          <a:p>
            <a:pPr lvl="2"/>
            <a:r>
              <a:rPr lang="zh-CN" altLang="en-US" dirty="0"/>
              <a:t>树中的右分支表示字符‘</a:t>
            </a:r>
            <a:r>
              <a:rPr lang="en-US" altLang="zh-CN" dirty="0"/>
              <a:t>1’  </a:t>
            </a:r>
          </a:p>
          <a:p>
            <a:pPr lvl="1"/>
            <a:r>
              <a:rPr lang="zh-CN" altLang="en-US" dirty="0"/>
              <a:t>编码</a:t>
            </a:r>
            <a:endParaRPr lang="en-US" altLang="zh-CN" dirty="0"/>
          </a:p>
          <a:p>
            <a:pPr lvl="2"/>
            <a:r>
              <a:rPr lang="zh-CN" altLang="en-US" dirty="0"/>
              <a:t>从根到叶子的路径上分支字符组成的字符串为该叶子结点字符的编码</a:t>
            </a:r>
            <a:endParaRPr lang="en-US" altLang="zh-CN"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pSp>
        <p:nvGrpSpPr>
          <p:cNvPr id="20" name="组合 19">
            <a:extLst>
              <a:ext uri="{FF2B5EF4-FFF2-40B4-BE49-F238E27FC236}">
                <a16:creationId xmlns:a16="http://schemas.microsoft.com/office/drawing/2014/main" xmlns="" id="{45ED0828-031E-4A74-8B6F-48A7F088D045}"/>
              </a:ext>
            </a:extLst>
          </p:cNvPr>
          <p:cNvGrpSpPr/>
          <p:nvPr/>
        </p:nvGrpSpPr>
        <p:grpSpPr>
          <a:xfrm>
            <a:off x="1187307" y="1999652"/>
            <a:ext cx="2883955" cy="3350785"/>
            <a:chOff x="5010042" y="1794889"/>
            <a:chExt cx="2883955" cy="3350785"/>
          </a:xfrm>
        </p:grpSpPr>
        <p:sp>
          <p:nvSpPr>
            <p:cNvPr id="23" name="AutoShape 10">
              <a:extLst>
                <a:ext uri="{FF2B5EF4-FFF2-40B4-BE49-F238E27FC236}">
                  <a16:creationId xmlns:a16="http://schemas.microsoft.com/office/drawing/2014/main" xmlns="" id="{A9383929-5E33-4FD5-B051-DEA4E24A7EF1}"/>
                </a:ext>
              </a:extLst>
            </p:cNvPr>
            <p:cNvSpPr>
              <a:spLocks noChangeArrowheads="1"/>
            </p:cNvSpPr>
            <p:nvPr/>
          </p:nvSpPr>
          <p:spPr bwMode="auto">
            <a:xfrm>
              <a:off x="6133481" y="4453206"/>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B</a:t>
              </a:r>
            </a:p>
          </p:txBody>
        </p:sp>
        <p:sp>
          <p:nvSpPr>
            <p:cNvPr id="24" name="AutoShape 18">
              <a:extLst>
                <a:ext uri="{FF2B5EF4-FFF2-40B4-BE49-F238E27FC236}">
                  <a16:creationId xmlns:a16="http://schemas.microsoft.com/office/drawing/2014/main" xmlns="" id="{875ACBC4-C103-457E-BB9F-0CD8B9CF9766}"/>
                </a:ext>
              </a:extLst>
            </p:cNvPr>
            <p:cNvSpPr>
              <a:spLocks noChangeArrowheads="1"/>
            </p:cNvSpPr>
            <p:nvPr/>
          </p:nvSpPr>
          <p:spPr bwMode="auto">
            <a:xfrm>
              <a:off x="7245997" y="4497674"/>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D</a:t>
              </a:r>
            </a:p>
          </p:txBody>
        </p:sp>
        <p:sp>
          <p:nvSpPr>
            <p:cNvPr id="25" name="AutoShape 21">
              <a:extLst>
                <a:ext uri="{FF2B5EF4-FFF2-40B4-BE49-F238E27FC236}">
                  <a16:creationId xmlns:a16="http://schemas.microsoft.com/office/drawing/2014/main" xmlns="" id="{A1FE7E21-D641-497E-A9DD-80F189DD0967}"/>
                </a:ext>
              </a:extLst>
            </p:cNvPr>
            <p:cNvSpPr>
              <a:spLocks noChangeArrowheads="1"/>
            </p:cNvSpPr>
            <p:nvPr/>
          </p:nvSpPr>
          <p:spPr bwMode="auto">
            <a:xfrm>
              <a:off x="6740986" y="3497172"/>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endParaRPr kumimoji="1" lang="en-US" altLang="zh-CN" sz="2400" dirty="0">
                <a:solidFill>
                  <a:schemeClr val="bg1"/>
                </a:solidFill>
              </a:endParaRPr>
            </a:p>
          </p:txBody>
        </p:sp>
        <p:sp>
          <p:nvSpPr>
            <p:cNvPr id="26" name="AutoShape 22">
              <a:extLst>
                <a:ext uri="{FF2B5EF4-FFF2-40B4-BE49-F238E27FC236}">
                  <a16:creationId xmlns:a16="http://schemas.microsoft.com/office/drawing/2014/main" xmlns="" id="{2E294456-5876-44BA-A0A2-7C365BEA25AE}"/>
                </a:ext>
              </a:extLst>
            </p:cNvPr>
            <p:cNvSpPr>
              <a:spLocks noChangeArrowheads="1"/>
            </p:cNvSpPr>
            <p:nvPr/>
          </p:nvSpPr>
          <p:spPr bwMode="auto">
            <a:xfrm>
              <a:off x="5588461" y="3541640"/>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C</a:t>
              </a:r>
            </a:p>
          </p:txBody>
        </p:sp>
        <p:sp>
          <p:nvSpPr>
            <p:cNvPr id="27" name="AutoShape 25">
              <a:extLst>
                <a:ext uri="{FF2B5EF4-FFF2-40B4-BE49-F238E27FC236}">
                  <a16:creationId xmlns:a16="http://schemas.microsoft.com/office/drawing/2014/main" xmlns="" id="{160983DB-D99C-4048-B1FC-C74A364A9C9A}"/>
                </a:ext>
              </a:extLst>
            </p:cNvPr>
            <p:cNvSpPr>
              <a:spLocks noChangeArrowheads="1"/>
            </p:cNvSpPr>
            <p:nvPr/>
          </p:nvSpPr>
          <p:spPr bwMode="auto">
            <a:xfrm>
              <a:off x="6234004" y="2575296"/>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endParaRPr kumimoji="1" lang="en-US" altLang="zh-CN" sz="2400" dirty="0">
                <a:solidFill>
                  <a:schemeClr val="bg1"/>
                </a:solidFill>
              </a:endParaRPr>
            </a:p>
          </p:txBody>
        </p:sp>
        <p:sp>
          <p:nvSpPr>
            <p:cNvPr id="28" name="AutoShape 26">
              <a:extLst>
                <a:ext uri="{FF2B5EF4-FFF2-40B4-BE49-F238E27FC236}">
                  <a16:creationId xmlns:a16="http://schemas.microsoft.com/office/drawing/2014/main" xmlns="" id="{FC0F06EE-54B8-4CF3-BD50-3F377BA87E45}"/>
                </a:ext>
              </a:extLst>
            </p:cNvPr>
            <p:cNvSpPr>
              <a:spLocks noChangeArrowheads="1"/>
            </p:cNvSpPr>
            <p:nvPr/>
          </p:nvSpPr>
          <p:spPr bwMode="auto">
            <a:xfrm>
              <a:off x="5010042" y="2591628"/>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A</a:t>
              </a:r>
            </a:p>
          </p:txBody>
        </p:sp>
        <p:sp>
          <p:nvSpPr>
            <p:cNvPr id="29" name="AutoShape 29">
              <a:extLst>
                <a:ext uri="{FF2B5EF4-FFF2-40B4-BE49-F238E27FC236}">
                  <a16:creationId xmlns:a16="http://schemas.microsoft.com/office/drawing/2014/main" xmlns="" id="{2C2F7B90-B43B-470B-8439-4EF634E492F4}"/>
                </a:ext>
              </a:extLst>
            </p:cNvPr>
            <p:cNvSpPr>
              <a:spLocks noChangeArrowheads="1"/>
            </p:cNvSpPr>
            <p:nvPr/>
          </p:nvSpPr>
          <p:spPr bwMode="auto">
            <a:xfrm>
              <a:off x="5658534" y="1794889"/>
              <a:ext cx="648000" cy="648000"/>
            </a:xfrm>
            <a:prstGeom prst="flowChartConnector">
              <a:avLst/>
            </a:prstGeom>
            <a:solidFill>
              <a:schemeClr val="accent2"/>
            </a:solidFill>
            <a:ln w="9525" algn="ctr">
              <a:noFill/>
              <a:round/>
              <a:headEnd/>
              <a:tailEnd/>
            </a:ln>
            <a:effectLst/>
          </p:spPr>
          <p:txBody>
            <a:bodyPr wrap="square" lIns="36000" rIns="36000" anchor="ctr">
              <a:spAutoFit/>
            </a:bodyPr>
            <a:lstStyle/>
            <a:p>
              <a:pPr algn="ctr">
                <a:lnSpc>
                  <a:spcPct val="130000"/>
                </a:lnSpc>
                <a:spcBef>
                  <a:spcPct val="50000"/>
                </a:spcBef>
              </a:pPr>
              <a:endParaRPr kumimoji="1" lang="en-US" altLang="zh-CN" sz="2000" b="1" dirty="0">
                <a:solidFill>
                  <a:schemeClr val="bg1"/>
                </a:solidFill>
              </a:endParaRPr>
            </a:p>
          </p:txBody>
        </p:sp>
        <p:cxnSp>
          <p:nvCxnSpPr>
            <p:cNvPr id="35" name="直接连接符 34">
              <a:extLst>
                <a:ext uri="{FF2B5EF4-FFF2-40B4-BE49-F238E27FC236}">
                  <a16:creationId xmlns:a16="http://schemas.microsoft.com/office/drawing/2014/main" xmlns="" id="{CB3B08D4-EC35-481A-AF4F-6E0C225CD992}"/>
                </a:ext>
              </a:extLst>
            </p:cNvPr>
            <p:cNvCxnSpPr>
              <a:stCxn id="29" idx="3"/>
              <a:endCxn id="28" idx="0"/>
            </p:cNvCxnSpPr>
            <p:nvPr/>
          </p:nvCxnSpPr>
          <p:spPr>
            <a:xfrm flipH="1">
              <a:off x="5334042" y="2347992"/>
              <a:ext cx="419389" cy="243636"/>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xmlns="" id="{D61ECCF7-E4B3-44DC-A00D-E3AC0C049152}"/>
                </a:ext>
              </a:extLst>
            </p:cNvPr>
            <p:cNvCxnSpPr>
              <a:stCxn id="29" idx="5"/>
              <a:endCxn id="27" idx="0"/>
            </p:cNvCxnSpPr>
            <p:nvPr/>
          </p:nvCxnSpPr>
          <p:spPr>
            <a:xfrm>
              <a:off x="6211637" y="2347992"/>
              <a:ext cx="346367" cy="227304"/>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xmlns="" id="{F94554D0-D3D8-4B7B-9198-6B789A9FA581}"/>
                </a:ext>
              </a:extLst>
            </p:cNvPr>
            <p:cNvCxnSpPr>
              <a:stCxn id="27" idx="3"/>
              <a:endCxn id="26" idx="0"/>
            </p:cNvCxnSpPr>
            <p:nvPr/>
          </p:nvCxnSpPr>
          <p:spPr>
            <a:xfrm flipH="1">
              <a:off x="5912461" y="3128399"/>
              <a:ext cx="416440" cy="41324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xmlns="" id="{C2E0C184-534D-4649-88DA-7A548FA9EBFB}"/>
                </a:ext>
              </a:extLst>
            </p:cNvPr>
            <p:cNvCxnSpPr>
              <a:stCxn id="27" idx="5"/>
              <a:endCxn id="25" idx="0"/>
            </p:cNvCxnSpPr>
            <p:nvPr/>
          </p:nvCxnSpPr>
          <p:spPr>
            <a:xfrm>
              <a:off x="6787107" y="3128399"/>
              <a:ext cx="277879" cy="368773"/>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xmlns="" id="{B5B07071-E9BF-4071-A55B-F2CE0247D54D}"/>
                </a:ext>
              </a:extLst>
            </p:cNvPr>
            <p:cNvCxnSpPr>
              <a:stCxn id="25" idx="3"/>
              <a:endCxn id="23" idx="0"/>
            </p:cNvCxnSpPr>
            <p:nvPr/>
          </p:nvCxnSpPr>
          <p:spPr>
            <a:xfrm flipH="1">
              <a:off x="6457481" y="4050275"/>
              <a:ext cx="378402" cy="40293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xmlns="" id="{8980470A-E843-4BEC-803E-8D6887CFA828}"/>
                </a:ext>
              </a:extLst>
            </p:cNvPr>
            <p:cNvCxnSpPr>
              <a:stCxn id="25" idx="5"/>
              <a:endCxn id="24" idx="0"/>
            </p:cNvCxnSpPr>
            <p:nvPr/>
          </p:nvCxnSpPr>
          <p:spPr>
            <a:xfrm>
              <a:off x="7294089" y="4050275"/>
              <a:ext cx="275908" cy="44739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grpSp>
      <p:sp>
        <p:nvSpPr>
          <p:cNvPr id="43" name="Rectangle 15">
            <a:extLst>
              <a:ext uri="{FF2B5EF4-FFF2-40B4-BE49-F238E27FC236}">
                <a16:creationId xmlns:a16="http://schemas.microsoft.com/office/drawing/2014/main" xmlns="" id="{D1216F7A-268C-47D6-81F1-E6E5C31E9090}"/>
              </a:ext>
            </a:extLst>
          </p:cNvPr>
          <p:cNvSpPr>
            <a:spLocks noChangeArrowheads="1"/>
          </p:cNvSpPr>
          <p:nvPr/>
        </p:nvSpPr>
        <p:spPr bwMode="auto">
          <a:xfrm>
            <a:off x="1360941" y="2258060"/>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0</a:t>
            </a:r>
          </a:p>
        </p:txBody>
      </p:sp>
      <p:sp>
        <p:nvSpPr>
          <p:cNvPr id="44" name="Rectangle 15">
            <a:extLst>
              <a:ext uri="{FF2B5EF4-FFF2-40B4-BE49-F238E27FC236}">
                <a16:creationId xmlns:a16="http://schemas.microsoft.com/office/drawing/2014/main" xmlns="" id="{0AEE340B-0574-483E-8D22-A50C67D81DBA}"/>
              </a:ext>
            </a:extLst>
          </p:cNvPr>
          <p:cNvSpPr>
            <a:spLocks noChangeArrowheads="1"/>
          </p:cNvSpPr>
          <p:nvPr/>
        </p:nvSpPr>
        <p:spPr bwMode="auto">
          <a:xfrm>
            <a:off x="2557111" y="2281001"/>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1</a:t>
            </a:r>
          </a:p>
        </p:txBody>
      </p:sp>
      <p:sp>
        <p:nvSpPr>
          <p:cNvPr id="45" name="Rectangle 15">
            <a:extLst>
              <a:ext uri="{FF2B5EF4-FFF2-40B4-BE49-F238E27FC236}">
                <a16:creationId xmlns:a16="http://schemas.microsoft.com/office/drawing/2014/main" xmlns="" id="{A8AA2D11-1E19-4A75-B9EE-760DD76A24A1}"/>
              </a:ext>
            </a:extLst>
          </p:cNvPr>
          <p:cNvSpPr>
            <a:spLocks noChangeArrowheads="1"/>
          </p:cNvSpPr>
          <p:nvPr/>
        </p:nvSpPr>
        <p:spPr bwMode="auto">
          <a:xfrm>
            <a:off x="1958733" y="3197226"/>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0</a:t>
            </a:r>
          </a:p>
        </p:txBody>
      </p:sp>
      <p:sp>
        <p:nvSpPr>
          <p:cNvPr id="46" name="Rectangle 15">
            <a:extLst>
              <a:ext uri="{FF2B5EF4-FFF2-40B4-BE49-F238E27FC236}">
                <a16:creationId xmlns:a16="http://schemas.microsoft.com/office/drawing/2014/main" xmlns="" id="{78655151-CEA6-4BE4-827F-02D4D7B6C7F7}"/>
              </a:ext>
            </a:extLst>
          </p:cNvPr>
          <p:cNvSpPr>
            <a:spLocks noChangeArrowheads="1"/>
          </p:cNvSpPr>
          <p:nvPr/>
        </p:nvSpPr>
        <p:spPr bwMode="auto">
          <a:xfrm>
            <a:off x="2495829" y="411910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0</a:t>
            </a:r>
          </a:p>
        </p:txBody>
      </p:sp>
      <p:sp>
        <p:nvSpPr>
          <p:cNvPr id="47" name="Rectangle 15">
            <a:extLst>
              <a:ext uri="{FF2B5EF4-FFF2-40B4-BE49-F238E27FC236}">
                <a16:creationId xmlns:a16="http://schemas.microsoft.com/office/drawing/2014/main" xmlns="" id="{3027FF62-DA9A-468F-BA6D-128E59EE3CE5}"/>
              </a:ext>
            </a:extLst>
          </p:cNvPr>
          <p:cNvSpPr>
            <a:spLocks noChangeArrowheads="1"/>
          </p:cNvSpPr>
          <p:nvPr/>
        </p:nvSpPr>
        <p:spPr bwMode="auto">
          <a:xfrm>
            <a:off x="3118293" y="312573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1</a:t>
            </a:r>
          </a:p>
        </p:txBody>
      </p:sp>
      <p:sp>
        <p:nvSpPr>
          <p:cNvPr id="48" name="Rectangle 15">
            <a:extLst>
              <a:ext uri="{FF2B5EF4-FFF2-40B4-BE49-F238E27FC236}">
                <a16:creationId xmlns:a16="http://schemas.microsoft.com/office/drawing/2014/main" xmlns="" id="{80971771-8B3C-40BB-9FD7-462955CBAEC8}"/>
              </a:ext>
            </a:extLst>
          </p:cNvPr>
          <p:cNvSpPr>
            <a:spLocks noChangeArrowheads="1"/>
          </p:cNvSpPr>
          <p:nvPr/>
        </p:nvSpPr>
        <p:spPr bwMode="auto">
          <a:xfrm>
            <a:off x="3609308" y="411910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1</a:t>
            </a:r>
          </a:p>
        </p:txBody>
      </p:sp>
      <p:sp>
        <p:nvSpPr>
          <p:cNvPr id="49" name="Rectangle 15">
            <a:extLst>
              <a:ext uri="{FF2B5EF4-FFF2-40B4-BE49-F238E27FC236}">
                <a16:creationId xmlns:a16="http://schemas.microsoft.com/office/drawing/2014/main" xmlns="" id="{5A4D0FA1-39C4-46CF-A029-EE8A2172BB14}"/>
              </a:ext>
            </a:extLst>
          </p:cNvPr>
          <p:cNvSpPr>
            <a:spLocks noChangeArrowheads="1"/>
          </p:cNvSpPr>
          <p:nvPr/>
        </p:nvSpPr>
        <p:spPr bwMode="auto">
          <a:xfrm>
            <a:off x="1202756" y="3515570"/>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0</a:t>
            </a:r>
          </a:p>
        </p:txBody>
      </p:sp>
      <p:sp>
        <p:nvSpPr>
          <p:cNvPr id="50" name="Rectangle 15">
            <a:extLst>
              <a:ext uri="{FF2B5EF4-FFF2-40B4-BE49-F238E27FC236}">
                <a16:creationId xmlns:a16="http://schemas.microsoft.com/office/drawing/2014/main" xmlns="" id="{556C96F0-637B-4E80-AD28-DE3D82A749BF}"/>
              </a:ext>
            </a:extLst>
          </p:cNvPr>
          <p:cNvSpPr>
            <a:spLocks noChangeArrowheads="1"/>
          </p:cNvSpPr>
          <p:nvPr/>
        </p:nvSpPr>
        <p:spPr bwMode="auto">
          <a:xfrm>
            <a:off x="1728310" y="4456503"/>
            <a:ext cx="4956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10</a:t>
            </a:r>
          </a:p>
        </p:txBody>
      </p:sp>
      <p:sp>
        <p:nvSpPr>
          <p:cNvPr id="51" name="Rectangle 15">
            <a:extLst>
              <a:ext uri="{FF2B5EF4-FFF2-40B4-BE49-F238E27FC236}">
                <a16:creationId xmlns:a16="http://schemas.microsoft.com/office/drawing/2014/main" xmlns="" id="{2D3FD6B0-1134-45BC-AA5F-37661242E8A6}"/>
              </a:ext>
            </a:extLst>
          </p:cNvPr>
          <p:cNvSpPr>
            <a:spLocks noChangeArrowheads="1"/>
          </p:cNvSpPr>
          <p:nvPr/>
        </p:nvSpPr>
        <p:spPr bwMode="auto">
          <a:xfrm>
            <a:off x="2298891" y="5344415"/>
            <a:ext cx="6598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rgbClr val="FF0000"/>
                </a:solidFill>
              </a:rPr>
              <a:t>110</a:t>
            </a:r>
          </a:p>
        </p:txBody>
      </p:sp>
      <p:sp>
        <p:nvSpPr>
          <p:cNvPr id="52" name="Rectangle 15">
            <a:extLst>
              <a:ext uri="{FF2B5EF4-FFF2-40B4-BE49-F238E27FC236}">
                <a16:creationId xmlns:a16="http://schemas.microsoft.com/office/drawing/2014/main" xmlns="" id="{1B1D1357-5766-4A09-9E29-2338844CF758}"/>
              </a:ext>
            </a:extLst>
          </p:cNvPr>
          <p:cNvSpPr>
            <a:spLocks noChangeArrowheads="1"/>
          </p:cNvSpPr>
          <p:nvPr/>
        </p:nvSpPr>
        <p:spPr bwMode="auto">
          <a:xfrm>
            <a:off x="3423262" y="5360602"/>
            <a:ext cx="651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111</a:t>
            </a:r>
          </a:p>
        </p:txBody>
      </p:sp>
    </p:spTree>
    <p:extLst>
      <p:ext uri="{BB962C8B-B14F-4D97-AF65-F5344CB8AC3E}">
        <p14:creationId xmlns:p14="http://schemas.microsoft.com/office/powerpoint/2010/main" val="161679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52" dur="500"/>
                                        <p:tgtEl>
                                          <p:spTgt spid="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57" dur="500"/>
                                        <p:tgtEl>
                                          <p:spTgt spid="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62" dur="500"/>
                                        <p:tgtEl>
                                          <p:spTgt spid="3">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67" dur="500"/>
                                        <p:tgtEl>
                                          <p:spTgt spid="3">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2" dur="500"/>
                                        <p:tgtEl>
                                          <p:spTgt spid="3">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3" grpId="0"/>
      <p:bldP spid="44" grpId="0"/>
      <p:bldP spid="45" grpId="0"/>
      <p:bldP spid="46" grpId="0"/>
      <p:bldP spid="47" grpId="0"/>
      <p:bldP spid="48" grpId="0"/>
      <p:bldP spid="49" grpId="0"/>
      <p:bldP spid="50" grpId="0"/>
      <p:bldP spid="51" grpId="0"/>
      <p:bldP spid="52"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Huffman</a:t>
            </a:r>
            <a:r>
              <a:rPr lang="zh-CN" altLang="en-US" dirty="0"/>
              <a:t>编码</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5303520" y="1600203"/>
                <a:ext cx="6278879" cy="4525963"/>
              </a:xfrm>
            </p:spPr>
            <p:txBody>
              <a:bodyPr>
                <a:normAutofit fontScale="92500" lnSpcReduction="10000"/>
              </a:bodyPr>
              <a:lstStyle/>
              <a:p>
                <a:r>
                  <a:rPr lang="zh-CN" altLang="en-US" dirty="0">
                    <a:solidFill>
                      <a:schemeClr val="tx1"/>
                    </a:solidFill>
                    <a:latin typeface="+mn-lt"/>
                    <a:ea typeface="+mj-ea"/>
                  </a:rPr>
                  <a:t>设电文中第</a:t>
                </a:r>
                <a:r>
                  <a:rPr lang="en-US" altLang="zh-CN" dirty="0" err="1">
                    <a:solidFill>
                      <a:schemeClr val="tx1"/>
                    </a:solidFill>
                    <a:latin typeface="+mn-lt"/>
                    <a:ea typeface="+mj-ea"/>
                  </a:rPr>
                  <a:t>i</a:t>
                </a:r>
                <a:r>
                  <a:rPr lang="zh-CN" altLang="en-US" dirty="0">
                    <a:solidFill>
                      <a:schemeClr val="tx1"/>
                    </a:solidFill>
                    <a:latin typeface="+mn-lt"/>
                    <a:ea typeface="+mj-ea"/>
                  </a:rPr>
                  <a:t>种字符出现的次数为</a:t>
                </a:r>
                <a:r>
                  <a:rPr lang="en-US" altLang="zh-CN" dirty="0">
                    <a:solidFill>
                      <a:schemeClr val="tx1"/>
                    </a:solidFill>
                    <a:latin typeface="+mn-lt"/>
                    <a:ea typeface="+mj-ea"/>
                  </a:rPr>
                  <a:t>W</a:t>
                </a:r>
                <a:r>
                  <a:rPr lang="en-US" altLang="zh-CN" baseline="-25000" dirty="0">
                    <a:solidFill>
                      <a:schemeClr val="tx1"/>
                    </a:solidFill>
                    <a:latin typeface="+mn-lt"/>
                    <a:ea typeface="+mj-ea"/>
                  </a:rPr>
                  <a:t>i</a:t>
                </a:r>
                <a:r>
                  <a:rPr lang="en-US" altLang="zh-CN" dirty="0">
                    <a:solidFill>
                      <a:schemeClr val="tx1"/>
                    </a:solidFill>
                    <a:latin typeface="+mn-lt"/>
                    <a:ea typeface="+mj-ea"/>
                  </a:rPr>
                  <a:t>, </a:t>
                </a:r>
                <a:r>
                  <a:rPr lang="zh-CN" altLang="en-US" dirty="0">
                    <a:solidFill>
                      <a:schemeClr val="tx1"/>
                    </a:solidFill>
                    <a:latin typeface="+mn-lt"/>
                    <a:ea typeface="+mj-ea"/>
                  </a:rPr>
                  <a:t>编码长度为</a:t>
                </a:r>
                <a:r>
                  <a:rPr lang="en-US" altLang="zh-CN" dirty="0">
                    <a:solidFill>
                      <a:schemeClr val="tx1"/>
                    </a:solidFill>
                    <a:latin typeface="+mn-lt"/>
                    <a:ea typeface="+mj-ea"/>
                  </a:rPr>
                  <a:t>l</a:t>
                </a:r>
                <a:r>
                  <a:rPr lang="en-US" altLang="zh-CN" baseline="-25000" dirty="0">
                    <a:solidFill>
                      <a:schemeClr val="tx1"/>
                    </a:solidFill>
                    <a:latin typeface="+mn-lt"/>
                    <a:ea typeface="+mj-ea"/>
                  </a:rPr>
                  <a:t>i </a:t>
                </a:r>
                <a:r>
                  <a:rPr lang="en-US" altLang="zh-CN" dirty="0">
                    <a:solidFill>
                      <a:schemeClr val="tx1"/>
                    </a:solidFill>
                    <a:latin typeface="+mn-lt"/>
                    <a:ea typeface="+mj-ea"/>
                  </a:rPr>
                  <a:t>,</a:t>
                </a:r>
                <a:r>
                  <a:rPr lang="zh-CN" altLang="en-US" dirty="0">
                    <a:solidFill>
                      <a:schemeClr val="tx1"/>
                    </a:solidFill>
                    <a:latin typeface="+mn-lt"/>
                    <a:ea typeface="+mj-ea"/>
                  </a:rPr>
                  <a:t>电文中有</a:t>
                </a:r>
                <a:r>
                  <a:rPr lang="en-US" altLang="zh-CN" dirty="0">
                    <a:solidFill>
                      <a:schemeClr val="tx1"/>
                    </a:solidFill>
                    <a:latin typeface="+mn-lt"/>
                    <a:ea typeface="+mj-ea"/>
                  </a:rPr>
                  <a:t>n</a:t>
                </a:r>
                <a:r>
                  <a:rPr lang="zh-CN" altLang="en-US" dirty="0">
                    <a:solidFill>
                      <a:schemeClr val="tx1"/>
                    </a:solidFill>
                    <a:latin typeface="+mn-lt"/>
                    <a:ea typeface="+mj-ea"/>
                  </a:rPr>
                  <a:t>种字符，则电文总长为：</a:t>
                </a:r>
                <a:endParaRPr lang="en-US" altLang="zh-CN" dirty="0">
                  <a:solidFill>
                    <a:schemeClr val="tx1"/>
                  </a:solidFill>
                  <a:latin typeface="+mn-lt"/>
                  <a:ea typeface="+mj-ea"/>
                </a:endParaRPr>
              </a:p>
              <a:p>
                <a:pPr marL="0" indent="0">
                  <a:buNone/>
                </a:pPr>
                <a14:m>
                  <m:oMathPara xmlns:m="http://schemas.openxmlformats.org/officeDocument/2006/math">
                    <m:oMathParaPr>
                      <m:jc m:val="centerGroup"/>
                    </m:oMathParaPr>
                    <m:oMath xmlns:m="http://schemas.openxmlformats.org/officeDocument/2006/math">
                      <m:nary>
                        <m:naryPr>
                          <m:chr m:val="∑"/>
                          <m:ctrlPr>
                            <a:rPr lang="zh-CN" altLang="en-US" i="1" smtClean="0">
                              <a:solidFill>
                                <a:schemeClr val="tx1"/>
                              </a:solidFill>
                              <a:latin typeface="Cambria Math" panose="02040503050406030204" pitchFamily="18" charset="0"/>
                              <a:ea typeface="+mj-ea"/>
                            </a:rPr>
                          </m:ctrlPr>
                        </m:naryPr>
                        <m:sub>
                          <m:r>
                            <m:rPr>
                              <m:brk m:alnAt="23"/>
                            </m:rPr>
                            <a:rPr lang="en-US" altLang="zh-CN" b="0" i="1" smtClean="0">
                              <a:solidFill>
                                <a:schemeClr val="tx1"/>
                              </a:solidFill>
                              <a:latin typeface="Cambria Math" panose="02040503050406030204" pitchFamily="18" charset="0"/>
                              <a:ea typeface="+mj-ea"/>
                            </a:rPr>
                            <m:t>𝑖</m:t>
                          </m:r>
                          <m:r>
                            <a:rPr lang="en-US" altLang="zh-CN" b="0" i="1" smtClean="0">
                              <a:solidFill>
                                <a:schemeClr val="tx1"/>
                              </a:solidFill>
                              <a:latin typeface="Cambria Math" panose="02040503050406030204" pitchFamily="18" charset="0"/>
                              <a:ea typeface="+mj-ea"/>
                            </a:rPr>
                            <m:t>=1</m:t>
                          </m:r>
                        </m:sub>
                        <m:sup>
                          <m:r>
                            <a:rPr lang="en-US" altLang="zh-CN" b="0" i="1" smtClean="0">
                              <a:solidFill>
                                <a:schemeClr val="tx1"/>
                              </a:solidFill>
                              <a:latin typeface="Cambria Math" panose="02040503050406030204" pitchFamily="18" charset="0"/>
                              <a:ea typeface="+mj-ea"/>
                            </a:rPr>
                            <m:t>𝑛</m:t>
                          </m:r>
                        </m:sup>
                        <m:e>
                          <m:sSub>
                            <m:sSubPr>
                              <m:ctrlPr>
                                <a:rPr lang="en-US" altLang="zh-CN" i="1" smtClean="0">
                                  <a:solidFill>
                                    <a:schemeClr val="tx1"/>
                                  </a:solidFill>
                                  <a:latin typeface="Cambria Math" panose="02040503050406030204" pitchFamily="18" charset="0"/>
                                  <a:ea typeface="+mj-ea"/>
                                </a:rPr>
                              </m:ctrlPr>
                            </m:sSubPr>
                            <m:e>
                              <m:r>
                                <a:rPr lang="en-US" altLang="zh-CN" b="0" i="1" smtClean="0">
                                  <a:solidFill>
                                    <a:schemeClr val="tx1"/>
                                  </a:solidFill>
                                  <a:latin typeface="Cambria Math" panose="02040503050406030204" pitchFamily="18" charset="0"/>
                                  <a:ea typeface="+mj-ea"/>
                                </a:rPr>
                                <m:t>𝑊</m:t>
                              </m:r>
                            </m:e>
                            <m:sub>
                              <m:r>
                                <a:rPr lang="en-US" altLang="zh-CN" b="0" i="1" smtClean="0">
                                  <a:solidFill>
                                    <a:schemeClr val="tx1"/>
                                  </a:solidFill>
                                  <a:latin typeface="Cambria Math" panose="02040503050406030204" pitchFamily="18" charset="0"/>
                                  <a:ea typeface="+mj-ea"/>
                                </a:rPr>
                                <m:t>𝑖</m:t>
                              </m:r>
                            </m:sub>
                          </m:sSub>
                          <m:sSub>
                            <m:sSubPr>
                              <m:ctrlPr>
                                <a:rPr lang="en-US" altLang="zh-CN" i="1" smtClean="0">
                                  <a:solidFill>
                                    <a:schemeClr val="tx1"/>
                                  </a:solidFill>
                                  <a:latin typeface="Cambria Math" panose="02040503050406030204" pitchFamily="18" charset="0"/>
                                  <a:ea typeface="+mj-ea"/>
                                </a:rPr>
                              </m:ctrlPr>
                            </m:sSubPr>
                            <m:e>
                              <m:r>
                                <a:rPr lang="en-US" altLang="zh-CN" b="0" i="1" smtClean="0">
                                  <a:solidFill>
                                    <a:schemeClr val="tx1"/>
                                  </a:solidFill>
                                  <a:latin typeface="Cambria Math" panose="02040503050406030204" pitchFamily="18" charset="0"/>
                                  <a:ea typeface="+mj-ea"/>
                                </a:rPr>
                                <m:t>𝑙</m:t>
                              </m:r>
                            </m:e>
                            <m:sub>
                              <m:r>
                                <a:rPr lang="en-US" altLang="zh-CN" b="0" i="1" smtClean="0">
                                  <a:solidFill>
                                    <a:schemeClr val="tx1"/>
                                  </a:solidFill>
                                  <a:latin typeface="Cambria Math" panose="02040503050406030204" pitchFamily="18" charset="0"/>
                                  <a:ea typeface="+mj-ea"/>
                                </a:rPr>
                                <m:t>𝑖</m:t>
                              </m:r>
                            </m:sub>
                          </m:sSub>
                        </m:e>
                      </m:nary>
                    </m:oMath>
                  </m:oMathPara>
                </a14:m>
                <a:endParaRPr lang="en-US" altLang="zh-CN" dirty="0">
                  <a:solidFill>
                    <a:schemeClr val="tx1"/>
                  </a:solidFill>
                  <a:latin typeface="+mn-lt"/>
                  <a:ea typeface="+mj-ea"/>
                </a:endParaRPr>
              </a:p>
              <a:p>
                <a:r>
                  <a:rPr lang="zh-CN" altLang="en-US" dirty="0">
                    <a:solidFill>
                      <a:schemeClr val="tx1"/>
                    </a:solidFill>
                    <a:latin typeface="+mn-lt"/>
                    <a:ea typeface="+mj-ea"/>
                  </a:rPr>
                  <a:t>设</a:t>
                </a:r>
                <a:r>
                  <a:rPr kumimoji="1" lang="en-US" altLang="zh-CN" dirty="0">
                    <a:solidFill>
                      <a:schemeClr val="tx1"/>
                    </a:solidFill>
                    <a:latin typeface="+mn-lt"/>
                    <a:ea typeface="+mj-ea"/>
                  </a:rPr>
                  <a:t>W</a:t>
                </a:r>
                <a:r>
                  <a:rPr kumimoji="1" lang="en-US" altLang="zh-CN" baseline="-25000" dirty="0">
                    <a:solidFill>
                      <a:schemeClr val="tx1"/>
                    </a:solidFill>
                    <a:latin typeface="+mn-lt"/>
                    <a:ea typeface="+mj-ea"/>
                  </a:rPr>
                  <a:t>i</a:t>
                </a:r>
                <a:r>
                  <a:rPr kumimoji="1" lang="zh-CN" altLang="en-US" dirty="0">
                    <a:solidFill>
                      <a:schemeClr val="tx1"/>
                    </a:solidFill>
                    <a:latin typeface="+mn-lt"/>
                    <a:ea typeface="+mj-ea"/>
                  </a:rPr>
                  <a:t>为树中叶子的权，</a:t>
                </a:r>
                <a:r>
                  <a:rPr kumimoji="1" lang="en-US" altLang="zh-CN" dirty="0">
                    <a:solidFill>
                      <a:schemeClr val="tx1"/>
                    </a:solidFill>
                    <a:latin typeface="+mn-lt"/>
                    <a:ea typeface="+mj-ea"/>
                  </a:rPr>
                  <a:t> l</a:t>
                </a:r>
                <a:r>
                  <a:rPr kumimoji="1" lang="en-US" altLang="zh-CN" baseline="-25000" dirty="0">
                    <a:solidFill>
                      <a:schemeClr val="tx1"/>
                    </a:solidFill>
                    <a:latin typeface="+mn-lt"/>
                    <a:ea typeface="+mj-ea"/>
                  </a:rPr>
                  <a:t>i</a:t>
                </a:r>
                <a:r>
                  <a:rPr kumimoji="1" lang="zh-CN" altLang="en-US" dirty="0">
                    <a:solidFill>
                      <a:schemeClr val="tx1"/>
                    </a:solidFill>
                    <a:latin typeface="+mn-lt"/>
                    <a:ea typeface="+mj-ea"/>
                  </a:rPr>
                  <a:t>为根到叶子的路径长度</a:t>
                </a:r>
                <a:endParaRPr kumimoji="1" lang="en-US" altLang="zh-CN" dirty="0">
                  <a:solidFill>
                    <a:schemeClr val="tx1"/>
                  </a:solidFill>
                  <a:latin typeface="+mn-lt"/>
                  <a:ea typeface="+mj-ea"/>
                </a:endParaRPr>
              </a:p>
              <a:p>
                <a:r>
                  <a:rPr kumimoji="1" lang="zh-CN" altLang="en-US" dirty="0">
                    <a:solidFill>
                      <a:schemeClr val="tx1"/>
                    </a:solidFill>
                    <a:latin typeface="+mn-lt"/>
                    <a:ea typeface="+mj-ea"/>
                  </a:rPr>
                  <a:t>设计电文总长最短的问题转变为设计</a:t>
                </a:r>
                <a:r>
                  <a:rPr kumimoji="1" lang="en-US" altLang="zh-CN" dirty="0">
                    <a:solidFill>
                      <a:schemeClr val="tx1"/>
                    </a:solidFill>
                    <a:latin typeface="+mn-lt"/>
                    <a:ea typeface="+mj-ea"/>
                  </a:rPr>
                  <a:t>Huffman</a:t>
                </a:r>
                <a:r>
                  <a:rPr kumimoji="1" lang="zh-CN" altLang="en-US" dirty="0">
                    <a:solidFill>
                      <a:schemeClr val="tx1"/>
                    </a:solidFill>
                    <a:latin typeface="+mn-lt"/>
                    <a:ea typeface="+mj-ea"/>
                  </a:rPr>
                  <a:t>树问题</a:t>
                </a:r>
                <a:endParaRPr lang="zh-CN" altLang="en-US" dirty="0">
                  <a:solidFill>
                    <a:schemeClr val="tx1"/>
                  </a:solidFill>
                  <a:latin typeface="+mn-lt"/>
                  <a:ea typeface="+mj-ea"/>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5303520" y="1600203"/>
                <a:ext cx="6278879" cy="4525963"/>
              </a:xfrm>
              <a:blipFill>
                <a:blip r:embed="rId2"/>
                <a:stretch>
                  <a:fillRect l="-971" t="-3369" r="-4854" b="-1482"/>
                </a:stretch>
              </a:blipFill>
            </p:spPr>
            <p:txBody>
              <a:bodyPr/>
              <a:lstStyle/>
              <a:p>
                <a:r>
                  <a:rPr lang="zh-CN" altLang="en-US">
                    <a:noFill/>
                  </a:rPr>
                  <a:t> </a:t>
                </a:r>
              </a:p>
            </p:txBody>
          </p:sp>
        </mc:Fallback>
      </mc:AlternateContent>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pic>
        <p:nvPicPr>
          <p:cNvPr id="7" name="Picture 4" descr="查看源图像">
            <a:extLst>
              <a:ext uri="{FF2B5EF4-FFF2-40B4-BE49-F238E27FC236}">
                <a16:creationId xmlns:a16="http://schemas.microsoft.com/office/drawing/2014/main" xmlns="" id="{1976E1F9-22A8-4F42-AA29-7A900898C1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t="3247" r="23236" b="2000"/>
          <a:stretch/>
        </p:blipFill>
        <p:spPr bwMode="auto">
          <a:xfrm>
            <a:off x="128928" y="3696893"/>
            <a:ext cx="2127995" cy="2837328"/>
          </a:xfrm>
          <a:prstGeom prst="rect">
            <a:avLst/>
          </a:prstGeom>
          <a:noFill/>
          <a:extLst>
            <a:ext uri="{909E8E84-426E-40DD-AFC4-6F175D3DCCD1}">
              <a14:hiddenFill xmlns:a14="http://schemas.microsoft.com/office/drawing/2010/main">
                <a:solidFill>
                  <a:srgbClr val="FFFFFF"/>
                </a:solidFill>
              </a14:hiddenFill>
            </a:ext>
          </a:extLst>
        </p:spPr>
      </p:pic>
      <p:sp>
        <p:nvSpPr>
          <p:cNvPr id="8" name="思想气泡: 云 7">
            <a:extLst>
              <a:ext uri="{FF2B5EF4-FFF2-40B4-BE49-F238E27FC236}">
                <a16:creationId xmlns:a16="http://schemas.microsoft.com/office/drawing/2014/main" xmlns="" id="{F26F86D6-C30C-439B-8738-13CABDD1F332}"/>
              </a:ext>
            </a:extLst>
          </p:cNvPr>
          <p:cNvSpPr/>
          <p:nvPr/>
        </p:nvSpPr>
        <p:spPr>
          <a:xfrm>
            <a:off x="1474522" y="1790452"/>
            <a:ext cx="3692480" cy="2037384"/>
          </a:xfrm>
          <a:prstGeom prst="cloudCallout">
            <a:avLst>
              <a:gd name="adj1" fmla="val -36981"/>
              <a:gd name="adj2" fmla="val 87568"/>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ea typeface="+mj-ea"/>
              </a:rPr>
              <a:t>怎么得到使电文长度</a:t>
            </a:r>
            <a:r>
              <a:rPr lang="zh-CN" altLang="en-US" sz="2400" dirty="0">
                <a:solidFill>
                  <a:srgbClr val="FF0000"/>
                </a:solidFill>
                <a:ea typeface="+mj-ea"/>
              </a:rPr>
              <a:t>最短</a:t>
            </a:r>
            <a:r>
              <a:rPr lang="zh-CN" altLang="en-US" sz="2400" dirty="0">
                <a:ea typeface="+mj-ea"/>
              </a:rPr>
              <a:t>的二进制前缀编码？ </a:t>
            </a:r>
          </a:p>
        </p:txBody>
      </p:sp>
    </p:spTree>
    <p:extLst>
      <p:ext uri="{BB962C8B-B14F-4D97-AF65-F5344CB8AC3E}">
        <p14:creationId xmlns:p14="http://schemas.microsoft.com/office/powerpoint/2010/main" val="16340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Huffman</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编码</a:t>
            </a:r>
            <a:endParaRPr lang="zh-CN" altLang="en-US" sz="2800" dirty="0">
              <a:latin typeface="+mn-lt"/>
              <a:ea typeface="+mj-ea"/>
              <a:cs typeface="+mn-cs"/>
            </a:endParaRPr>
          </a:p>
        </p:txBody>
      </p:sp>
      <p:sp>
        <p:nvSpPr>
          <p:cNvPr id="5" name="内容占位符 4"/>
          <p:cNvSpPr>
            <a:spLocks noGrp="1"/>
          </p:cNvSpPr>
          <p:nvPr>
            <p:ph idx="1"/>
          </p:nvPr>
        </p:nvSpPr>
        <p:spPr/>
        <p:txBody>
          <a:bodyPr/>
          <a:lstStyle/>
          <a:p>
            <a:r>
              <a:rPr lang="zh-CN" altLang="en-US" dirty="0">
                <a:latin typeface="+mn-lt"/>
                <a:ea typeface="+mj-ea"/>
              </a:rPr>
              <a:t>一种常用的压缩编码方法</a:t>
            </a:r>
            <a:endParaRPr lang="en-US" altLang="zh-CN" dirty="0">
              <a:latin typeface="+mn-lt"/>
              <a:ea typeface="+mj-ea"/>
            </a:endParaRPr>
          </a:p>
          <a:p>
            <a:r>
              <a:rPr lang="en-US" altLang="zh-CN" i="0" dirty="0" err="1">
                <a:effectLst/>
                <a:latin typeface="+mn-lt"/>
                <a:ea typeface="+mj-ea"/>
              </a:rPr>
              <a:t>David.A.Huffman</a:t>
            </a:r>
            <a:r>
              <a:rPr lang="en-US" altLang="zh-CN" i="0" dirty="0">
                <a:effectLst/>
                <a:latin typeface="+mn-lt"/>
                <a:ea typeface="+mj-ea"/>
              </a:rPr>
              <a:t> </a:t>
            </a:r>
            <a:r>
              <a:rPr lang="zh-CN" altLang="en-US" dirty="0">
                <a:latin typeface="+mn-lt"/>
                <a:ea typeface="+mj-ea"/>
              </a:rPr>
              <a:t>于</a:t>
            </a:r>
            <a:r>
              <a:rPr lang="en-US" altLang="zh-CN" dirty="0">
                <a:latin typeface="+mn-lt"/>
                <a:ea typeface="+mj-ea"/>
              </a:rPr>
              <a:t>1952</a:t>
            </a:r>
            <a:r>
              <a:rPr lang="zh-CN" altLang="en-US" dirty="0">
                <a:latin typeface="+mn-lt"/>
                <a:ea typeface="+mj-ea"/>
              </a:rPr>
              <a:t>年提出</a:t>
            </a:r>
            <a:endParaRPr lang="en-US" altLang="zh-CN" dirty="0">
              <a:latin typeface="+mn-lt"/>
              <a:ea typeface="+mj-ea"/>
            </a:endParaRPr>
          </a:p>
          <a:p>
            <a:r>
              <a:rPr kumimoji="1" lang="zh-CN" altLang="en-US" sz="3200" dirty="0">
                <a:latin typeface="+mn-lt"/>
                <a:ea typeface="+mj-ea"/>
              </a:rPr>
              <a:t>基本原理</a:t>
            </a:r>
            <a:endParaRPr kumimoji="1" lang="en-US" altLang="zh-CN" sz="3200" dirty="0">
              <a:latin typeface="+mn-lt"/>
              <a:ea typeface="+mj-ea"/>
            </a:endParaRPr>
          </a:p>
          <a:p>
            <a:pPr lvl="1"/>
            <a:r>
              <a:rPr kumimoji="1" lang="zh-CN" altLang="en-US" dirty="0">
                <a:latin typeface="+mn-lt"/>
                <a:ea typeface="+mj-ea"/>
              </a:rPr>
              <a:t>频繁使用的数据用较短的代码代替</a:t>
            </a:r>
            <a:endParaRPr kumimoji="1" lang="en-US" altLang="zh-CN" dirty="0">
              <a:latin typeface="+mn-lt"/>
              <a:ea typeface="+mj-ea"/>
            </a:endParaRPr>
          </a:p>
          <a:p>
            <a:pPr lvl="1"/>
            <a:r>
              <a:rPr kumimoji="1" lang="zh-CN" altLang="en-US" dirty="0">
                <a:latin typeface="+mn-lt"/>
                <a:ea typeface="+mj-ea"/>
              </a:rPr>
              <a:t>较少使用的数据用较长的代码代替</a:t>
            </a:r>
            <a:endParaRPr kumimoji="1" lang="en-US" altLang="zh-CN" dirty="0">
              <a:latin typeface="+mn-lt"/>
              <a:ea typeface="+mj-ea"/>
            </a:endParaRPr>
          </a:p>
          <a:p>
            <a:pPr lvl="1"/>
            <a:r>
              <a:rPr kumimoji="1" lang="zh-CN" altLang="en-US" dirty="0">
                <a:latin typeface="+mn-lt"/>
                <a:ea typeface="+mj-ea"/>
              </a:rPr>
              <a:t>每个数据的代码各不相同</a:t>
            </a:r>
            <a:endParaRPr kumimoji="1" lang="en-US" altLang="zh-CN" dirty="0">
              <a:latin typeface="+mn-lt"/>
              <a:ea typeface="+mj-ea"/>
            </a:endParaRPr>
          </a:p>
          <a:p>
            <a:pPr lvl="1"/>
            <a:r>
              <a:rPr kumimoji="1" lang="zh-CN" altLang="en-US" dirty="0">
                <a:latin typeface="+mn-lt"/>
                <a:ea typeface="+mj-ea"/>
              </a:rPr>
              <a:t>代码都是二进制码，且码的长度是可变的</a:t>
            </a:r>
            <a:endParaRPr lang="zh-CN" altLang="en-US" dirty="0">
              <a:latin typeface="+mn-lt"/>
              <a:ea typeface="+mj-ea"/>
            </a:endParaRP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Tree>
    <p:extLst>
      <p:ext uri="{BB962C8B-B14F-4D97-AF65-F5344CB8AC3E}">
        <p14:creationId xmlns:p14="http://schemas.microsoft.com/office/powerpoint/2010/main" val="32053160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Huffman</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编码</a:t>
            </a:r>
            <a:endParaRPr lang="zh-CN" altLang="en-US" dirty="0"/>
          </a:p>
        </p:txBody>
      </p:sp>
      <p:sp>
        <p:nvSpPr>
          <p:cNvPr id="5" name="内容占位符 4"/>
          <p:cNvSpPr>
            <a:spLocks noGrp="1"/>
          </p:cNvSpPr>
          <p:nvPr>
            <p:ph idx="1"/>
          </p:nvPr>
        </p:nvSpPr>
        <p:spPr/>
        <p:txBody>
          <a:bodyPr>
            <a:normAutofit fontScale="92500" lnSpcReduction="10000"/>
          </a:bodyPr>
          <a:lstStyle/>
          <a:p>
            <a:r>
              <a:rPr lang="zh-CN" altLang="en-US" dirty="0">
                <a:latin typeface="+mn-lt"/>
                <a:ea typeface="+mj-ea"/>
              </a:rPr>
              <a:t>编码过程</a:t>
            </a:r>
            <a:endParaRPr lang="en-US" altLang="zh-CN" dirty="0">
              <a:latin typeface="+mn-lt"/>
              <a:ea typeface="+mj-ea"/>
            </a:endParaRPr>
          </a:p>
          <a:p>
            <a:pPr lvl="1"/>
            <a:r>
              <a:rPr lang="zh-CN" altLang="en-US" dirty="0">
                <a:latin typeface="+mn-lt"/>
                <a:ea typeface="+mj-ea"/>
              </a:rPr>
              <a:t>扫描文件，统计不同字符出现的频率</a:t>
            </a:r>
            <a:endParaRPr lang="en-US" altLang="zh-CN" dirty="0">
              <a:latin typeface="+mn-lt"/>
              <a:ea typeface="+mj-ea"/>
            </a:endParaRPr>
          </a:p>
          <a:p>
            <a:pPr lvl="1"/>
            <a:r>
              <a:rPr lang="zh-CN" altLang="en-US" sz="2800" dirty="0">
                <a:solidFill>
                  <a:srgbClr val="000000"/>
                </a:solidFill>
                <a:latin typeface="+mn-lt"/>
                <a:ea typeface="+mj-ea"/>
              </a:rPr>
              <a:t>根据字符出现频率构造</a:t>
            </a:r>
            <a:r>
              <a:rPr lang="en-US" altLang="zh-CN" sz="2800" dirty="0">
                <a:solidFill>
                  <a:srgbClr val="000000"/>
                </a:solidFill>
                <a:latin typeface="+mn-lt"/>
                <a:ea typeface="+mj-ea"/>
              </a:rPr>
              <a:t>Huffman</a:t>
            </a:r>
            <a:r>
              <a:rPr lang="zh-CN" altLang="zh-CN" sz="2800" dirty="0">
                <a:solidFill>
                  <a:srgbClr val="000000"/>
                </a:solidFill>
                <a:latin typeface="+mn-lt"/>
                <a:ea typeface="+mj-ea"/>
              </a:rPr>
              <a:t>树</a:t>
            </a:r>
            <a:endParaRPr lang="en-US" altLang="zh-CN" sz="2800" dirty="0">
              <a:solidFill>
                <a:srgbClr val="000000"/>
              </a:solidFill>
              <a:latin typeface="+mn-lt"/>
              <a:ea typeface="+mj-ea"/>
            </a:endParaRPr>
          </a:p>
          <a:p>
            <a:pPr lvl="1"/>
            <a:r>
              <a:rPr lang="zh-CN" altLang="zh-CN" sz="2800" dirty="0">
                <a:solidFill>
                  <a:srgbClr val="000000"/>
                </a:solidFill>
                <a:latin typeface="+mn-lt"/>
                <a:ea typeface="+mj-ea"/>
              </a:rPr>
              <a:t>将树中结点引向其左孩子的分支标“0”，引向其右孩子的分支标“1”</a:t>
            </a:r>
            <a:endParaRPr lang="en-US" altLang="zh-CN" sz="2800" dirty="0">
              <a:solidFill>
                <a:srgbClr val="000000"/>
              </a:solidFill>
              <a:latin typeface="+mn-lt"/>
              <a:ea typeface="+mj-ea"/>
            </a:endParaRPr>
          </a:p>
          <a:p>
            <a:pPr lvl="1"/>
            <a:r>
              <a:rPr lang="zh-CN" altLang="zh-CN" sz="2800" dirty="0">
                <a:solidFill>
                  <a:srgbClr val="000000"/>
                </a:solidFill>
                <a:latin typeface="+mn-lt"/>
                <a:ea typeface="+mj-ea"/>
              </a:rPr>
              <a:t>每个字符的编码即为从根到每个叶子的路径上得到的0、1序列</a:t>
            </a:r>
            <a:endParaRPr lang="en-US" altLang="zh-CN" sz="2800" dirty="0">
              <a:solidFill>
                <a:srgbClr val="000000"/>
              </a:solidFill>
              <a:latin typeface="+mn-lt"/>
              <a:ea typeface="+mj-ea"/>
            </a:endParaRPr>
          </a:p>
          <a:p>
            <a:r>
              <a:rPr lang="zh-CN" altLang="en-US" dirty="0">
                <a:solidFill>
                  <a:srgbClr val="000000"/>
                </a:solidFill>
                <a:latin typeface="+mn-lt"/>
                <a:ea typeface="+mj-ea"/>
              </a:rPr>
              <a:t>译码过程</a:t>
            </a:r>
            <a:endParaRPr lang="en-US" altLang="zh-CN" dirty="0">
              <a:solidFill>
                <a:srgbClr val="000000"/>
              </a:solidFill>
              <a:latin typeface="+mn-lt"/>
              <a:ea typeface="+mj-ea"/>
            </a:endParaRPr>
          </a:p>
          <a:p>
            <a:pPr lvl="1"/>
            <a:r>
              <a:rPr lang="zh-CN" altLang="en-US" dirty="0">
                <a:solidFill>
                  <a:srgbClr val="000000"/>
                </a:solidFill>
                <a:latin typeface="+mn-lt"/>
                <a:ea typeface="+mj-ea"/>
              </a:rPr>
              <a:t>从</a:t>
            </a:r>
            <a:r>
              <a:rPr lang="en-US" altLang="zh-CN" dirty="0">
                <a:solidFill>
                  <a:srgbClr val="000000"/>
                </a:solidFill>
                <a:latin typeface="+mn-lt"/>
                <a:ea typeface="+mj-ea"/>
              </a:rPr>
              <a:t>Huffman</a:t>
            </a:r>
            <a:r>
              <a:rPr lang="zh-CN" altLang="en-US" dirty="0">
                <a:solidFill>
                  <a:srgbClr val="000000"/>
                </a:solidFill>
                <a:latin typeface="+mn-lt"/>
                <a:ea typeface="+mj-ea"/>
              </a:rPr>
              <a:t>树根开始，从待译码电文中逐位取码</a:t>
            </a:r>
            <a:endParaRPr lang="en-US" altLang="zh-CN" dirty="0">
              <a:solidFill>
                <a:srgbClr val="000000"/>
              </a:solidFill>
              <a:latin typeface="+mn-lt"/>
              <a:ea typeface="+mj-ea"/>
            </a:endParaRPr>
          </a:p>
          <a:p>
            <a:pPr lvl="1"/>
            <a:r>
              <a:rPr lang="zh-CN" altLang="en-US" dirty="0">
                <a:solidFill>
                  <a:srgbClr val="000000"/>
                </a:solidFill>
                <a:latin typeface="+mn-lt"/>
                <a:ea typeface="+mj-ea"/>
              </a:rPr>
              <a:t>若编码是“</a:t>
            </a:r>
            <a:r>
              <a:rPr lang="en-US" altLang="zh-CN" dirty="0">
                <a:solidFill>
                  <a:srgbClr val="000000"/>
                </a:solidFill>
                <a:latin typeface="+mn-lt"/>
                <a:ea typeface="+mj-ea"/>
              </a:rPr>
              <a:t>0”</a:t>
            </a:r>
            <a:r>
              <a:rPr lang="zh-CN" altLang="en-US" dirty="0">
                <a:solidFill>
                  <a:srgbClr val="000000"/>
                </a:solidFill>
                <a:latin typeface="+mn-lt"/>
                <a:ea typeface="+mj-ea"/>
              </a:rPr>
              <a:t>，则向左走；若编码是“</a:t>
            </a:r>
            <a:r>
              <a:rPr lang="en-US" altLang="zh-CN" dirty="0">
                <a:solidFill>
                  <a:srgbClr val="000000"/>
                </a:solidFill>
                <a:latin typeface="+mn-lt"/>
                <a:ea typeface="+mj-ea"/>
              </a:rPr>
              <a:t>1”</a:t>
            </a:r>
            <a:r>
              <a:rPr lang="zh-CN" altLang="en-US" dirty="0">
                <a:solidFill>
                  <a:srgbClr val="000000"/>
                </a:solidFill>
                <a:latin typeface="+mn-lt"/>
                <a:ea typeface="+mj-ea"/>
              </a:rPr>
              <a:t>，则向右走；</a:t>
            </a:r>
            <a:endParaRPr lang="en-US" altLang="zh-CN" dirty="0">
              <a:solidFill>
                <a:srgbClr val="000000"/>
              </a:solidFill>
              <a:latin typeface="+mn-lt"/>
              <a:ea typeface="+mj-ea"/>
            </a:endParaRPr>
          </a:p>
          <a:p>
            <a:pPr lvl="1"/>
            <a:r>
              <a:rPr lang="zh-CN" altLang="en-US" dirty="0">
                <a:solidFill>
                  <a:srgbClr val="000000"/>
                </a:solidFill>
                <a:latin typeface="+mn-lt"/>
                <a:ea typeface="+mj-ea"/>
              </a:rPr>
              <a:t>到达叶子结点，译出一个字符</a:t>
            </a:r>
            <a:endParaRPr lang="en-US" altLang="zh-CN" dirty="0">
              <a:solidFill>
                <a:srgbClr val="000000"/>
              </a:solidFill>
              <a:latin typeface="+mn-lt"/>
              <a:ea typeface="+mj-ea"/>
            </a:endParaRPr>
          </a:p>
          <a:p>
            <a:pPr lvl="1"/>
            <a:r>
              <a:rPr lang="zh-CN" altLang="en-US" dirty="0">
                <a:solidFill>
                  <a:srgbClr val="000000"/>
                </a:solidFill>
                <a:latin typeface="+mn-lt"/>
                <a:ea typeface="+mj-ea"/>
              </a:rPr>
              <a:t>重新从根出发，直到电文结束</a:t>
            </a:r>
            <a:endParaRPr lang="en-US" altLang="zh-CN" dirty="0">
              <a:solidFill>
                <a:srgbClr val="000000"/>
              </a:solidFill>
              <a:latin typeface="+mn-lt"/>
              <a:ea typeface="+mj-ea"/>
            </a:endParaRPr>
          </a:p>
          <a:p>
            <a:pPr lvl="1"/>
            <a:endParaRPr lang="zh-CN" altLang="en-US" dirty="0">
              <a:latin typeface="+mn-lt"/>
              <a:ea typeface="+mj-ea"/>
            </a:endParaRP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Tree>
    <p:extLst>
      <p:ext uri="{BB962C8B-B14F-4D97-AF65-F5344CB8AC3E}">
        <p14:creationId xmlns:p14="http://schemas.microsoft.com/office/powerpoint/2010/main" val="31739373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Huffman</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编码</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例</a:t>
            </a:r>
            <a:endParaRPr lang="zh-CN" altLang="en-US" dirty="0"/>
          </a:p>
        </p:txBody>
      </p:sp>
      <p:sp>
        <p:nvSpPr>
          <p:cNvPr id="5" name="内容占位符 4"/>
          <p:cNvSpPr>
            <a:spLocks noGrp="1"/>
          </p:cNvSpPr>
          <p:nvPr>
            <p:ph idx="1"/>
          </p:nvPr>
        </p:nvSpPr>
        <p:spPr>
          <a:xfrm>
            <a:off x="609600" y="1600203"/>
            <a:ext cx="10972800" cy="1315717"/>
          </a:xfrm>
        </p:spPr>
        <p:txBody>
          <a:bodyPr/>
          <a:lstStyle/>
          <a:p>
            <a:r>
              <a:rPr kumimoji="1" lang="zh-CN" altLang="en-US" sz="3200" dirty="0">
                <a:latin typeface="+mn-lt"/>
                <a:ea typeface="+mj-ea"/>
              </a:rPr>
              <a:t>要传输的字符集 </a:t>
            </a:r>
            <a:r>
              <a:rPr kumimoji="1" lang="en-US" altLang="zh-CN" sz="3200" dirty="0">
                <a:latin typeface="+mn-lt"/>
                <a:ea typeface="+mj-ea"/>
              </a:rPr>
              <a:t>D={  C,A,S,T, ; }</a:t>
            </a:r>
          </a:p>
          <a:p>
            <a:pPr lvl="1"/>
            <a:r>
              <a:rPr kumimoji="1" lang="zh-CN" altLang="zh-CN" dirty="0">
                <a:latin typeface="+mn-lt"/>
                <a:ea typeface="+mj-ea"/>
              </a:rPr>
              <a:t>字符出现频率 </a:t>
            </a:r>
            <a:r>
              <a:rPr kumimoji="1" lang="en-US" altLang="zh-CN" dirty="0">
                <a:latin typeface="+mn-lt"/>
                <a:ea typeface="+mj-ea"/>
              </a:rPr>
              <a:t>w={  2,4,2,3,3  }</a:t>
            </a:r>
            <a:endParaRPr lang="zh-CN" altLang="en-US" dirty="0">
              <a:latin typeface="+mn-lt"/>
              <a:ea typeface="+mj-ea"/>
            </a:endParaRP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
        <p:nvSpPr>
          <p:cNvPr id="8" name="Oval 44">
            <a:extLst>
              <a:ext uri="{FF2B5EF4-FFF2-40B4-BE49-F238E27FC236}">
                <a16:creationId xmlns:a16="http://schemas.microsoft.com/office/drawing/2014/main" xmlns="" id="{C4E5B35B-B1CB-45A1-99BA-2522D32DE902}"/>
              </a:ext>
            </a:extLst>
          </p:cNvPr>
          <p:cNvSpPr>
            <a:spLocks noChangeArrowheads="1"/>
          </p:cNvSpPr>
          <p:nvPr/>
        </p:nvSpPr>
        <p:spPr bwMode="auto">
          <a:xfrm>
            <a:off x="1931670" y="3512820"/>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lang="en-US" altLang="zh-CN" sz="2400" dirty="0">
                <a:solidFill>
                  <a:schemeClr val="bg1"/>
                </a:solidFill>
              </a:rPr>
              <a:t>14</a:t>
            </a:r>
            <a:endParaRPr lang="zh-CN" altLang="en-US" sz="2400" dirty="0">
              <a:solidFill>
                <a:schemeClr val="bg1"/>
              </a:solidFill>
            </a:endParaRPr>
          </a:p>
        </p:txBody>
      </p:sp>
      <p:sp>
        <p:nvSpPr>
          <p:cNvPr id="10" name="Oval 46">
            <a:extLst>
              <a:ext uri="{FF2B5EF4-FFF2-40B4-BE49-F238E27FC236}">
                <a16:creationId xmlns:a16="http://schemas.microsoft.com/office/drawing/2014/main" xmlns="" id="{6B7CD53D-46ED-44AD-BF84-70EBC9AA53C8}"/>
              </a:ext>
            </a:extLst>
          </p:cNvPr>
          <p:cNvSpPr>
            <a:spLocks noChangeArrowheads="1"/>
          </p:cNvSpPr>
          <p:nvPr/>
        </p:nvSpPr>
        <p:spPr bwMode="auto">
          <a:xfrm>
            <a:off x="2601595" y="4070033"/>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chemeClr val="bg1"/>
                </a:solidFill>
              </a:rPr>
              <a:t>8</a:t>
            </a:r>
            <a:endParaRPr lang="zh-CN" altLang="en-US" sz="2400" dirty="0">
              <a:solidFill>
                <a:schemeClr val="bg1"/>
              </a:solidFill>
            </a:endParaRPr>
          </a:p>
        </p:txBody>
      </p:sp>
      <p:sp>
        <p:nvSpPr>
          <p:cNvPr id="11" name="Oval 47">
            <a:extLst>
              <a:ext uri="{FF2B5EF4-FFF2-40B4-BE49-F238E27FC236}">
                <a16:creationId xmlns:a16="http://schemas.microsoft.com/office/drawing/2014/main" xmlns="" id="{4BA46684-535D-4D34-A4EC-6FC2353DC115}"/>
              </a:ext>
            </a:extLst>
          </p:cNvPr>
          <p:cNvSpPr>
            <a:spLocks noChangeArrowheads="1"/>
          </p:cNvSpPr>
          <p:nvPr/>
        </p:nvSpPr>
        <p:spPr bwMode="auto">
          <a:xfrm>
            <a:off x="2131695" y="4822508"/>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4</a:t>
            </a:r>
          </a:p>
        </p:txBody>
      </p:sp>
      <p:sp>
        <p:nvSpPr>
          <p:cNvPr id="12" name="Oval 48">
            <a:extLst>
              <a:ext uri="{FF2B5EF4-FFF2-40B4-BE49-F238E27FC236}">
                <a16:creationId xmlns:a16="http://schemas.microsoft.com/office/drawing/2014/main" xmlns="" id="{8BD6E79F-BE0D-4578-8DA9-9FD6101BA7DC}"/>
              </a:ext>
            </a:extLst>
          </p:cNvPr>
          <p:cNvSpPr>
            <a:spLocks noChangeArrowheads="1"/>
          </p:cNvSpPr>
          <p:nvPr/>
        </p:nvSpPr>
        <p:spPr bwMode="auto">
          <a:xfrm>
            <a:off x="3103245" y="4822508"/>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4</a:t>
            </a:r>
            <a:endParaRPr kumimoji="1" lang="zh-CN" altLang="zh-CN" sz="2400" dirty="0">
              <a:solidFill>
                <a:schemeClr val="bg1"/>
              </a:solidFill>
            </a:endParaRPr>
          </a:p>
        </p:txBody>
      </p:sp>
      <p:cxnSp>
        <p:nvCxnSpPr>
          <p:cNvPr id="13" name="AutoShape 49">
            <a:extLst>
              <a:ext uri="{FF2B5EF4-FFF2-40B4-BE49-F238E27FC236}">
                <a16:creationId xmlns:a16="http://schemas.microsoft.com/office/drawing/2014/main" xmlns="" id="{B4DA67D1-2DB6-4B0B-8A79-5F68B92004B4}"/>
              </a:ext>
            </a:extLst>
          </p:cNvPr>
          <p:cNvCxnSpPr>
            <a:cxnSpLocks noChangeShapeType="1"/>
            <a:stCxn id="8" idx="3"/>
            <a:endCxn id="25" idx="7"/>
          </p:cNvCxnSpPr>
          <p:nvPr/>
        </p:nvCxnSpPr>
        <p:spPr bwMode="auto">
          <a:xfrm flipH="1">
            <a:off x="1579092" y="3838024"/>
            <a:ext cx="408374" cy="327492"/>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50">
            <a:extLst>
              <a:ext uri="{FF2B5EF4-FFF2-40B4-BE49-F238E27FC236}">
                <a16:creationId xmlns:a16="http://schemas.microsoft.com/office/drawing/2014/main" xmlns="" id="{0E785A1D-0CEC-4824-B491-29A92EA45E50}"/>
              </a:ext>
            </a:extLst>
          </p:cNvPr>
          <p:cNvCxnSpPr>
            <a:cxnSpLocks noChangeShapeType="1"/>
            <a:stCxn id="8" idx="5"/>
            <a:endCxn id="10" idx="1"/>
          </p:cNvCxnSpPr>
          <p:nvPr/>
        </p:nvCxnSpPr>
        <p:spPr bwMode="auto">
          <a:xfrm>
            <a:off x="2256874" y="3838024"/>
            <a:ext cx="400517" cy="287805"/>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51">
            <a:extLst>
              <a:ext uri="{FF2B5EF4-FFF2-40B4-BE49-F238E27FC236}">
                <a16:creationId xmlns:a16="http://schemas.microsoft.com/office/drawing/2014/main" xmlns="" id="{555259D3-9396-4FAA-9AE0-66480D7CDE9B}"/>
              </a:ext>
            </a:extLst>
          </p:cNvPr>
          <p:cNvCxnSpPr>
            <a:cxnSpLocks noChangeShapeType="1"/>
            <a:stCxn id="10" idx="3"/>
            <a:endCxn id="11" idx="0"/>
          </p:cNvCxnSpPr>
          <p:nvPr/>
        </p:nvCxnSpPr>
        <p:spPr bwMode="auto">
          <a:xfrm flipH="1">
            <a:off x="2322195" y="4395237"/>
            <a:ext cx="335196" cy="427271"/>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52">
            <a:extLst>
              <a:ext uri="{FF2B5EF4-FFF2-40B4-BE49-F238E27FC236}">
                <a16:creationId xmlns:a16="http://schemas.microsoft.com/office/drawing/2014/main" xmlns="" id="{0B5077A9-6FE4-40FE-848C-CF4ACB4F888C}"/>
              </a:ext>
            </a:extLst>
          </p:cNvPr>
          <p:cNvCxnSpPr>
            <a:cxnSpLocks noChangeShapeType="1"/>
            <a:stCxn id="10" idx="5"/>
            <a:endCxn id="12" idx="0"/>
          </p:cNvCxnSpPr>
          <p:nvPr/>
        </p:nvCxnSpPr>
        <p:spPr bwMode="auto">
          <a:xfrm>
            <a:off x="2926799" y="4395237"/>
            <a:ext cx="366946" cy="427271"/>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53">
            <a:extLst>
              <a:ext uri="{FF2B5EF4-FFF2-40B4-BE49-F238E27FC236}">
                <a16:creationId xmlns:a16="http://schemas.microsoft.com/office/drawing/2014/main" xmlns="" id="{8D82B47E-051F-419C-A25A-E32E21171059}"/>
              </a:ext>
            </a:extLst>
          </p:cNvPr>
          <p:cNvSpPr>
            <a:spLocks noChangeArrowheads="1"/>
          </p:cNvSpPr>
          <p:nvPr/>
        </p:nvSpPr>
        <p:spPr bwMode="auto">
          <a:xfrm>
            <a:off x="2731453" y="5532120"/>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2</a:t>
            </a:r>
          </a:p>
        </p:txBody>
      </p:sp>
      <p:cxnSp>
        <p:nvCxnSpPr>
          <p:cNvPr id="18" name="AutoShape 54">
            <a:extLst>
              <a:ext uri="{FF2B5EF4-FFF2-40B4-BE49-F238E27FC236}">
                <a16:creationId xmlns:a16="http://schemas.microsoft.com/office/drawing/2014/main" xmlns="" id="{93FB6092-93FA-40A3-A829-94B21C6176CC}"/>
              </a:ext>
            </a:extLst>
          </p:cNvPr>
          <p:cNvCxnSpPr>
            <a:cxnSpLocks noChangeShapeType="1"/>
            <a:stCxn id="12" idx="3"/>
            <a:endCxn id="17" idx="0"/>
          </p:cNvCxnSpPr>
          <p:nvPr/>
        </p:nvCxnSpPr>
        <p:spPr bwMode="auto">
          <a:xfrm flipH="1">
            <a:off x="2921953" y="5147712"/>
            <a:ext cx="237088" cy="384408"/>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55">
            <a:extLst>
              <a:ext uri="{FF2B5EF4-FFF2-40B4-BE49-F238E27FC236}">
                <a16:creationId xmlns:a16="http://schemas.microsoft.com/office/drawing/2014/main" xmlns="" id="{9672D90E-3B35-4AED-97E4-D6B2463A3700}"/>
              </a:ext>
            </a:extLst>
          </p:cNvPr>
          <p:cNvSpPr>
            <a:spLocks noChangeArrowheads="1"/>
          </p:cNvSpPr>
          <p:nvPr/>
        </p:nvSpPr>
        <p:spPr bwMode="auto">
          <a:xfrm>
            <a:off x="3493770" y="5532120"/>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2</a:t>
            </a:r>
          </a:p>
        </p:txBody>
      </p:sp>
      <p:cxnSp>
        <p:nvCxnSpPr>
          <p:cNvPr id="20" name="AutoShape 56">
            <a:extLst>
              <a:ext uri="{FF2B5EF4-FFF2-40B4-BE49-F238E27FC236}">
                <a16:creationId xmlns:a16="http://schemas.microsoft.com/office/drawing/2014/main" xmlns="" id="{A58DF3EF-9A3E-4C12-B75B-CE30DD4E51B5}"/>
              </a:ext>
            </a:extLst>
          </p:cNvPr>
          <p:cNvCxnSpPr>
            <a:cxnSpLocks noChangeShapeType="1"/>
            <a:stCxn id="12" idx="5"/>
            <a:endCxn id="19" idx="0"/>
          </p:cNvCxnSpPr>
          <p:nvPr/>
        </p:nvCxnSpPr>
        <p:spPr bwMode="auto">
          <a:xfrm>
            <a:off x="3428683" y="5147945"/>
            <a:ext cx="255588" cy="384175"/>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59">
            <a:extLst>
              <a:ext uri="{FF2B5EF4-FFF2-40B4-BE49-F238E27FC236}">
                <a16:creationId xmlns:a16="http://schemas.microsoft.com/office/drawing/2014/main" xmlns="" id="{F6A24FA6-D4DB-4E03-A856-85623374597C}"/>
              </a:ext>
            </a:extLst>
          </p:cNvPr>
          <p:cNvSpPr txBox="1">
            <a:spLocks noChangeArrowheads="1"/>
          </p:cNvSpPr>
          <p:nvPr/>
        </p:nvSpPr>
        <p:spPr bwMode="auto">
          <a:xfrm>
            <a:off x="2690972" y="5900421"/>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C</a:t>
            </a:r>
          </a:p>
        </p:txBody>
      </p:sp>
      <p:sp>
        <p:nvSpPr>
          <p:cNvPr id="24" name="Text Box 60">
            <a:extLst>
              <a:ext uri="{FF2B5EF4-FFF2-40B4-BE49-F238E27FC236}">
                <a16:creationId xmlns:a16="http://schemas.microsoft.com/office/drawing/2014/main" xmlns="" id="{6BB6D910-C482-4B93-8059-DEA2325A05FB}"/>
              </a:ext>
            </a:extLst>
          </p:cNvPr>
          <p:cNvSpPr txBox="1">
            <a:spLocks noChangeArrowheads="1"/>
          </p:cNvSpPr>
          <p:nvPr/>
        </p:nvSpPr>
        <p:spPr bwMode="auto">
          <a:xfrm>
            <a:off x="3493770" y="5897567"/>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S</a:t>
            </a:r>
          </a:p>
        </p:txBody>
      </p:sp>
      <p:sp>
        <p:nvSpPr>
          <p:cNvPr id="25" name="Oval 48">
            <a:extLst>
              <a:ext uri="{FF2B5EF4-FFF2-40B4-BE49-F238E27FC236}">
                <a16:creationId xmlns:a16="http://schemas.microsoft.com/office/drawing/2014/main" xmlns="" id="{CA3F44B2-D187-4313-8B22-26C32E924768}"/>
              </a:ext>
            </a:extLst>
          </p:cNvPr>
          <p:cNvSpPr>
            <a:spLocks noChangeArrowheads="1"/>
          </p:cNvSpPr>
          <p:nvPr/>
        </p:nvSpPr>
        <p:spPr bwMode="auto">
          <a:xfrm>
            <a:off x="1253888" y="4109720"/>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6</a:t>
            </a:r>
            <a:endParaRPr kumimoji="1" lang="zh-CN" altLang="zh-CN" sz="2400" dirty="0">
              <a:solidFill>
                <a:schemeClr val="bg1"/>
              </a:solidFill>
            </a:endParaRPr>
          </a:p>
        </p:txBody>
      </p:sp>
      <p:sp>
        <p:nvSpPr>
          <p:cNvPr id="26" name="Oval 53">
            <a:extLst>
              <a:ext uri="{FF2B5EF4-FFF2-40B4-BE49-F238E27FC236}">
                <a16:creationId xmlns:a16="http://schemas.microsoft.com/office/drawing/2014/main" xmlns="" id="{F6FE5A59-7045-40A4-A139-7AEBE5C744F2}"/>
              </a:ext>
            </a:extLst>
          </p:cNvPr>
          <p:cNvSpPr>
            <a:spLocks noChangeArrowheads="1"/>
          </p:cNvSpPr>
          <p:nvPr/>
        </p:nvSpPr>
        <p:spPr bwMode="auto">
          <a:xfrm>
            <a:off x="871936" y="4819332"/>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3</a:t>
            </a:r>
          </a:p>
        </p:txBody>
      </p:sp>
      <p:cxnSp>
        <p:nvCxnSpPr>
          <p:cNvPr id="27" name="AutoShape 54">
            <a:extLst>
              <a:ext uri="{FF2B5EF4-FFF2-40B4-BE49-F238E27FC236}">
                <a16:creationId xmlns:a16="http://schemas.microsoft.com/office/drawing/2014/main" xmlns="" id="{69621F4D-B96F-4379-8F43-303E511F5562}"/>
              </a:ext>
            </a:extLst>
          </p:cNvPr>
          <p:cNvCxnSpPr>
            <a:cxnSpLocks noChangeShapeType="1"/>
            <a:stCxn id="25" idx="3"/>
            <a:endCxn id="26" idx="0"/>
          </p:cNvCxnSpPr>
          <p:nvPr/>
        </p:nvCxnSpPr>
        <p:spPr bwMode="auto">
          <a:xfrm flipH="1">
            <a:off x="1062436" y="4434924"/>
            <a:ext cx="247248" cy="384408"/>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55">
            <a:extLst>
              <a:ext uri="{FF2B5EF4-FFF2-40B4-BE49-F238E27FC236}">
                <a16:creationId xmlns:a16="http://schemas.microsoft.com/office/drawing/2014/main" xmlns="" id="{0BD0973E-03CA-4FC0-B866-A9F463FCA6A0}"/>
              </a:ext>
            </a:extLst>
          </p:cNvPr>
          <p:cNvSpPr>
            <a:spLocks noChangeArrowheads="1"/>
          </p:cNvSpPr>
          <p:nvPr/>
        </p:nvSpPr>
        <p:spPr bwMode="auto">
          <a:xfrm>
            <a:off x="1624093" y="4819332"/>
            <a:ext cx="381000" cy="38100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3</a:t>
            </a:r>
          </a:p>
        </p:txBody>
      </p:sp>
      <p:cxnSp>
        <p:nvCxnSpPr>
          <p:cNvPr id="29" name="AutoShape 56">
            <a:extLst>
              <a:ext uri="{FF2B5EF4-FFF2-40B4-BE49-F238E27FC236}">
                <a16:creationId xmlns:a16="http://schemas.microsoft.com/office/drawing/2014/main" xmlns="" id="{5107B284-8D53-46F5-AEE3-8695525C4896}"/>
              </a:ext>
            </a:extLst>
          </p:cNvPr>
          <p:cNvCxnSpPr>
            <a:cxnSpLocks noChangeShapeType="1"/>
            <a:stCxn id="25" idx="5"/>
            <a:endCxn id="28" idx="0"/>
          </p:cNvCxnSpPr>
          <p:nvPr/>
        </p:nvCxnSpPr>
        <p:spPr bwMode="auto">
          <a:xfrm>
            <a:off x="1579092" y="4434924"/>
            <a:ext cx="235501" cy="384408"/>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 Box 59">
            <a:extLst>
              <a:ext uri="{FF2B5EF4-FFF2-40B4-BE49-F238E27FC236}">
                <a16:creationId xmlns:a16="http://schemas.microsoft.com/office/drawing/2014/main" xmlns="" id="{3CE68F31-0D2C-4C99-8380-77D58889C60D}"/>
              </a:ext>
            </a:extLst>
          </p:cNvPr>
          <p:cNvSpPr txBox="1">
            <a:spLocks noChangeArrowheads="1"/>
          </p:cNvSpPr>
          <p:nvPr/>
        </p:nvSpPr>
        <p:spPr bwMode="auto">
          <a:xfrm>
            <a:off x="831455" y="518763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T</a:t>
            </a:r>
          </a:p>
        </p:txBody>
      </p:sp>
      <p:sp>
        <p:nvSpPr>
          <p:cNvPr id="31" name="Text Box 60">
            <a:extLst>
              <a:ext uri="{FF2B5EF4-FFF2-40B4-BE49-F238E27FC236}">
                <a16:creationId xmlns:a16="http://schemas.microsoft.com/office/drawing/2014/main" xmlns="" id="{96FE7B18-0EEF-4640-9547-BB7034A0C8B7}"/>
              </a:ext>
            </a:extLst>
          </p:cNvPr>
          <p:cNvSpPr txBox="1">
            <a:spLocks noChangeArrowheads="1"/>
          </p:cNvSpPr>
          <p:nvPr/>
        </p:nvSpPr>
        <p:spPr bwMode="auto">
          <a:xfrm>
            <a:off x="1624093" y="5184779"/>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a:t>
            </a:r>
          </a:p>
        </p:txBody>
      </p:sp>
      <p:sp>
        <p:nvSpPr>
          <p:cNvPr id="32" name="Text Box 59">
            <a:extLst>
              <a:ext uri="{FF2B5EF4-FFF2-40B4-BE49-F238E27FC236}">
                <a16:creationId xmlns:a16="http://schemas.microsoft.com/office/drawing/2014/main" xmlns="" id="{AED81E2F-E748-4868-9B26-331F5ECC4D2B}"/>
              </a:ext>
            </a:extLst>
          </p:cNvPr>
          <p:cNvSpPr txBox="1">
            <a:spLocks noChangeArrowheads="1"/>
          </p:cNvSpPr>
          <p:nvPr/>
        </p:nvSpPr>
        <p:spPr bwMode="auto">
          <a:xfrm>
            <a:off x="2066608" y="518604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A</a:t>
            </a:r>
          </a:p>
        </p:txBody>
      </p:sp>
      <p:sp>
        <p:nvSpPr>
          <p:cNvPr id="33" name="Rectangle 15">
            <a:extLst>
              <a:ext uri="{FF2B5EF4-FFF2-40B4-BE49-F238E27FC236}">
                <a16:creationId xmlns:a16="http://schemas.microsoft.com/office/drawing/2014/main" xmlns="" id="{3CBF9587-4028-4CA4-BA93-4927B8EFED26}"/>
              </a:ext>
            </a:extLst>
          </p:cNvPr>
          <p:cNvSpPr>
            <a:spLocks noChangeArrowheads="1"/>
          </p:cNvSpPr>
          <p:nvPr/>
        </p:nvSpPr>
        <p:spPr bwMode="auto">
          <a:xfrm>
            <a:off x="1508725" y="361008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0</a:t>
            </a:r>
          </a:p>
        </p:txBody>
      </p:sp>
      <p:sp>
        <p:nvSpPr>
          <p:cNvPr id="34" name="Rectangle 15">
            <a:extLst>
              <a:ext uri="{FF2B5EF4-FFF2-40B4-BE49-F238E27FC236}">
                <a16:creationId xmlns:a16="http://schemas.microsoft.com/office/drawing/2014/main" xmlns="" id="{4358D81B-F825-4153-A637-F67A5F520325}"/>
              </a:ext>
            </a:extLst>
          </p:cNvPr>
          <p:cNvSpPr>
            <a:spLocks noChangeArrowheads="1"/>
          </p:cNvSpPr>
          <p:nvPr/>
        </p:nvSpPr>
        <p:spPr bwMode="auto">
          <a:xfrm>
            <a:off x="2395457" y="3615100"/>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1</a:t>
            </a:r>
          </a:p>
        </p:txBody>
      </p:sp>
      <p:sp>
        <p:nvSpPr>
          <p:cNvPr id="35" name="Rectangle 15">
            <a:extLst>
              <a:ext uri="{FF2B5EF4-FFF2-40B4-BE49-F238E27FC236}">
                <a16:creationId xmlns:a16="http://schemas.microsoft.com/office/drawing/2014/main" xmlns="" id="{E91D778A-7804-434E-8BFC-F515379A6C95}"/>
              </a:ext>
            </a:extLst>
          </p:cNvPr>
          <p:cNvSpPr>
            <a:spLocks noChangeArrowheads="1"/>
          </p:cNvSpPr>
          <p:nvPr/>
        </p:nvSpPr>
        <p:spPr bwMode="auto">
          <a:xfrm>
            <a:off x="859814" y="4357139"/>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0</a:t>
            </a:r>
          </a:p>
        </p:txBody>
      </p:sp>
      <p:sp>
        <p:nvSpPr>
          <p:cNvPr id="36" name="Rectangle 15">
            <a:extLst>
              <a:ext uri="{FF2B5EF4-FFF2-40B4-BE49-F238E27FC236}">
                <a16:creationId xmlns:a16="http://schemas.microsoft.com/office/drawing/2014/main" xmlns="" id="{9FC794BF-5478-4698-A9A9-0BB5BAD175E3}"/>
              </a:ext>
            </a:extLst>
          </p:cNvPr>
          <p:cNvSpPr>
            <a:spLocks noChangeArrowheads="1"/>
          </p:cNvSpPr>
          <p:nvPr/>
        </p:nvSpPr>
        <p:spPr bwMode="auto">
          <a:xfrm>
            <a:off x="2141206" y="4321091"/>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0</a:t>
            </a:r>
          </a:p>
        </p:txBody>
      </p:sp>
      <p:sp>
        <p:nvSpPr>
          <p:cNvPr id="37" name="Rectangle 15">
            <a:extLst>
              <a:ext uri="{FF2B5EF4-FFF2-40B4-BE49-F238E27FC236}">
                <a16:creationId xmlns:a16="http://schemas.microsoft.com/office/drawing/2014/main" xmlns="" id="{566EE91F-C4FD-40F8-95AE-5F93F91B0947}"/>
              </a:ext>
            </a:extLst>
          </p:cNvPr>
          <p:cNvSpPr>
            <a:spLocks noChangeArrowheads="1"/>
          </p:cNvSpPr>
          <p:nvPr/>
        </p:nvSpPr>
        <p:spPr bwMode="auto">
          <a:xfrm>
            <a:off x="2717250" y="503975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0</a:t>
            </a:r>
          </a:p>
        </p:txBody>
      </p:sp>
      <p:sp>
        <p:nvSpPr>
          <p:cNvPr id="39" name="Rectangle 15">
            <a:extLst>
              <a:ext uri="{FF2B5EF4-FFF2-40B4-BE49-F238E27FC236}">
                <a16:creationId xmlns:a16="http://schemas.microsoft.com/office/drawing/2014/main" xmlns="" id="{7DDE4723-8DC8-4DCC-B5C7-EFC3A137A538}"/>
              </a:ext>
            </a:extLst>
          </p:cNvPr>
          <p:cNvSpPr>
            <a:spLocks noChangeArrowheads="1"/>
          </p:cNvSpPr>
          <p:nvPr/>
        </p:nvSpPr>
        <p:spPr bwMode="auto">
          <a:xfrm>
            <a:off x="1614166" y="4308467"/>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1</a:t>
            </a:r>
          </a:p>
        </p:txBody>
      </p:sp>
      <p:sp>
        <p:nvSpPr>
          <p:cNvPr id="40" name="Rectangle 15">
            <a:extLst>
              <a:ext uri="{FF2B5EF4-FFF2-40B4-BE49-F238E27FC236}">
                <a16:creationId xmlns:a16="http://schemas.microsoft.com/office/drawing/2014/main" xmlns="" id="{867AF9C1-503A-45A6-A8BC-5C63A6522D70}"/>
              </a:ext>
            </a:extLst>
          </p:cNvPr>
          <p:cNvSpPr>
            <a:spLocks noChangeArrowheads="1"/>
          </p:cNvSpPr>
          <p:nvPr/>
        </p:nvSpPr>
        <p:spPr bwMode="auto">
          <a:xfrm>
            <a:off x="3095493" y="4365308"/>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1</a:t>
            </a:r>
          </a:p>
        </p:txBody>
      </p:sp>
      <p:sp>
        <p:nvSpPr>
          <p:cNvPr id="41" name="Rectangle 15">
            <a:extLst>
              <a:ext uri="{FF2B5EF4-FFF2-40B4-BE49-F238E27FC236}">
                <a16:creationId xmlns:a16="http://schemas.microsoft.com/office/drawing/2014/main" xmlns="" id="{1AF352C0-4346-4CA1-A3DA-0C34C230C3F8}"/>
              </a:ext>
            </a:extLst>
          </p:cNvPr>
          <p:cNvSpPr>
            <a:spLocks noChangeArrowheads="1"/>
          </p:cNvSpPr>
          <p:nvPr/>
        </p:nvSpPr>
        <p:spPr bwMode="auto">
          <a:xfrm>
            <a:off x="3491997" y="5039754"/>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1</a:t>
            </a:r>
          </a:p>
        </p:txBody>
      </p:sp>
      <p:graphicFrame>
        <p:nvGraphicFramePr>
          <p:cNvPr id="3" name="表格 41">
            <a:extLst>
              <a:ext uri="{FF2B5EF4-FFF2-40B4-BE49-F238E27FC236}">
                <a16:creationId xmlns:a16="http://schemas.microsoft.com/office/drawing/2014/main" xmlns="" id="{27D52732-476C-4CB3-9777-A78F31D85AEE}"/>
              </a:ext>
            </a:extLst>
          </p:cNvPr>
          <p:cNvGraphicFramePr>
            <a:graphicFrameLocks noGrp="1"/>
          </p:cNvGraphicFramePr>
          <p:nvPr>
            <p:extLst>
              <p:ext uri="{D42A27DB-BD31-4B8C-83A1-F6EECF244321}">
                <p14:modId xmlns:p14="http://schemas.microsoft.com/office/powerpoint/2010/main" val="1556209775"/>
              </p:ext>
            </p:extLst>
          </p:nvPr>
        </p:nvGraphicFramePr>
        <p:xfrm>
          <a:off x="4501593" y="3611567"/>
          <a:ext cx="1463040" cy="2286000"/>
        </p:xfrm>
        <a:graphic>
          <a:graphicData uri="http://schemas.openxmlformats.org/drawingml/2006/table">
            <a:tbl>
              <a:tblPr firstRow="1" bandRow="1">
                <a:tableStyleId>{2D5ABB26-0587-4C30-8999-92F81FD0307C}</a:tableStyleId>
              </a:tblPr>
              <a:tblGrid>
                <a:gridCol w="731520">
                  <a:extLst>
                    <a:ext uri="{9D8B030D-6E8A-4147-A177-3AD203B41FA5}">
                      <a16:colId xmlns:a16="http://schemas.microsoft.com/office/drawing/2014/main" xmlns="" val="2162267470"/>
                    </a:ext>
                  </a:extLst>
                </a:gridCol>
                <a:gridCol w="731520">
                  <a:extLst>
                    <a:ext uri="{9D8B030D-6E8A-4147-A177-3AD203B41FA5}">
                      <a16:colId xmlns:a16="http://schemas.microsoft.com/office/drawing/2014/main" xmlns="" val="3619682711"/>
                    </a:ext>
                  </a:extLst>
                </a:gridCol>
              </a:tblGrid>
              <a:tr h="370840">
                <a:tc>
                  <a:txBody>
                    <a:bodyPr/>
                    <a:lstStyle/>
                    <a:p>
                      <a:r>
                        <a:rPr lang="en-US" altLang="zh-CN" sz="2400" dirty="0">
                          <a:latin typeface="+mn-lt"/>
                          <a:ea typeface="+mj-ea"/>
                        </a:rPr>
                        <a:t>C</a:t>
                      </a:r>
                      <a:endParaRPr lang="zh-CN" altLang="en-US" sz="2400" dirty="0">
                        <a:latin typeface="+mn-lt"/>
                        <a:ea typeface="+mj-ea"/>
                      </a:endParaRPr>
                    </a:p>
                  </a:txBody>
                  <a:tcPr/>
                </a:tc>
                <a:tc>
                  <a:txBody>
                    <a:bodyPr/>
                    <a:lstStyle/>
                    <a:p>
                      <a:r>
                        <a:rPr lang="en-US" altLang="zh-CN" sz="2400" dirty="0">
                          <a:latin typeface="+mn-lt"/>
                          <a:ea typeface="+mj-ea"/>
                        </a:rPr>
                        <a:t>110</a:t>
                      </a:r>
                      <a:endParaRPr lang="zh-CN" altLang="en-US" sz="2400" dirty="0">
                        <a:latin typeface="+mn-lt"/>
                        <a:ea typeface="+mj-ea"/>
                      </a:endParaRPr>
                    </a:p>
                  </a:txBody>
                  <a:tcPr/>
                </a:tc>
                <a:extLst>
                  <a:ext uri="{0D108BD9-81ED-4DB2-BD59-A6C34878D82A}">
                    <a16:rowId xmlns:a16="http://schemas.microsoft.com/office/drawing/2014/main" xmlns="" val="351854941"/>
                  </a:ext>
                </a:extLst>
              </a:tr>
              <a:tr h="370840">
                <a:tc>
                  <a:txBody>
                    <a:bodyPr/>
                    <a:lstStyle/>
                    <a:p>
                      <a:r>
                        <a:rPr lang="en-US" altLang="zh-CN" sz="2400" dirty="0">
                          <a:latin typeface="+mn-lt"/>
                          <a:ea typeface="+mj-ea"/>
                        </a:rPr>
                        <a:t>A</a:t>
                      </a:r>
                      <a:endParaRPr lang="zh-CN" altLang="en-US" sz="2400" dirty="0">
                        <a:latin typeface="+mn-lt"/>
                        <a:ea typeface="+mj-ea"/>
                      </a:endParaRPr>
                    </a:p>
                  </a:txBody>
                  <a:tcPr/>
                </a:tc>
                <a:tc>
                  <a:txBody>
                    <a:bodyPr/>
                    <a:lstStyle/>
                    <a:p>
                      <a:r>
                        <a:rPr lang="en-US" altLang="zh-CN" sz="2400" dirty="0">
                          <a:latin typeface="+mn-lt"/>
                          <a:ea typeface="+mj-ea"/>
                        </a:rPr>
                        <a:t>10</a:t>
                      </a:r>
                      <a:endParaRPr lang="zh-CN" altLang="en-US" sz="2400" dirty="0">
                        <a:latin typeface="+mn-lt"/>
                        <a:ea typeface="+mj-ea"/>
                      </a:endParaRPr>
                    </a:p>
                  </a:txBody>
                  <a:tcPr/>
                </a:tc>
                <a:extLst>
                  <a:ext uri="{0D108BD9-81ED-4DB2-BD59-A6C34878D82A}">
                    <a16:rowId xmlns:a16="http://schemas.microsoft.com/office/drawing/2014/main" xmlns="" val="3486059330"/>
                  </a:ext>
                </a:extLst>
              </a:tr>
              <a:tr h="370840">
                <a:tc>
                  <a:txBody>
                    <a:bodyPr/>
                    <a:lstStyle/>
                    <a:p>
                      <a:r>
                        <a:rPr lang="en-US" altLang="zh-CN" sz="2400" dirty="0">
                          <a:latin typeface="+mn-lt"/>
                          <a:ea typeface="+mj-ea"/>
                        </a:rPr>
                        <a:t>S</a:t>
                      </a:r>
                      <a:endParaRPr lang="zh-CN" altLang="en-US" sz="2400" dirty="0">
                        <a:latin typeface="+mn-lt"/>
                        <a:ea typeface="+mj-ea"/>
                      </a:endParaRPr>
                    </a:p>
                  </a:txBody>
                  <a:tcPr/>
                </a:tc>
                <a:tc>
                  <a:txBody>
                    <a:bodyPr/>
                    <a:lstStyle/>
                    <a:p>
                      <a:r>
                        <a:rPr lang="en-US" altLang="zh-CN" sz="2400" dirty="0">
                          <a:latin typeface="+mn-lt"/>
                          <a:ea typeface="+mj-ea"/>
                        </a:rPr>
                        <a:t>111</a:t>
                      </a:r>
                      <a:endParaRPr lang="zh-CN" altLang="en-US" sz="2400" dirty="0">
                        <a:latin typeface="+mn-lt"/>
                        <a:ea typeface="+mj-ea"/>
                      </a:endParaRPr>
                    </a:p>
                  </a:txBody>
                  <a:tcPr/>
                </a:tc>
                <a:extLst>
                  <a:ext uri="{0D108BD9-81ED-4DB2-BD59-A6C34878D82A}">
                    <a16:rowId xmlns:a16="http://schemas.microsoft.com/office/drawing/2014/main" xmlns="" val="1952126234"/>
                  </a:ext>
                </a:extLst>
              </a:tr>
              <a:tr h="370840">
                <a:tc>
                  <a:txBody>
                    <a:bodyPr/>
                    <a:lstStyle/>
                    <a:p>
                      <a:r>
                        <a:rPr lang="en-US" altLang="zh-CN" sz="2400" dirty="0">
                          <a:latin typeface="+mn-lt"/>
                          <a:ea typeface="+mj-ea"/>
                        </a:rPr>
                        <a:t>T</a:t>
                      </a:r>
                      <a:endParaRPr lang="zh-CN" altLang="en-US" sz="2400" dirty="0">
                        <a:latin typeface="+mn-lt"/>
                        <a:ea typeface="+mj-ea"/>
                      </a:endParaRPr>
                    </a:p>
                  </a:txBody>
                  <a:tcPr/>
                </a:tc>
                <a:tc>
                  <a:txBody>
                    <a:bodyPr/>
                    <a:lstStyle/>
                    <a:p>
                      <a:r>
                        <a:rPr lang="en-US" altLang="zh-CN" sz="2400" dirty="0">
                          <a:latin typeface="+mn-lt"/>
                          <a:ea typeface="+mj-ea"/>
                        </a:rPr>
                        <a:t>00</a:t>
                      </a:r>
                      <a:endParaRPr lang="zh-CN" altLang="en-US" sz="2400" dirty="0">
                        <a:latin typeface="+mn-lt"/>
                        <a:ea typeface="+mj-ea"/>
                      </a:endParaRPr>
                    </a:p>
                  </a:txBody>
                  <a:tcPr/>
                </a:tc>
                <a:extLst>
                  <a:ext uri="{0D108BD9-81ED-4DB2-BD59-A6C34878D82A}">
                    <a16:rowId xmlns:a16="http://schemas.microsoft.com/office/drawing/2014/main" xmlns="" val="3489219628"/>
                  </a:ext>
                </a:extLst>
              </a:tr>
              <a:tr h="370840">
                <a:tc>
                  <a:txBody>
                    <a:bodyPr/>
                    <a:lstStyle/>
                    <a:p>
                      <a:r>
                        <a:rPr lang="en-US" altLang="zh-CN" sz="2400" dirty="0">
                          <a:latin typeface="+mn-lt"/>
                          <a:ea typeface="+mj-ea"/>
                        </a:rPr>
                        <a:t>;</a:t>
                      </a:r>
                      <a:endParaRPr lang="zh-CN" altLang="en-US" sz="2400" dirty="0">
                        <a:latin typeface="+mn-lt"/>
                        <a:ea typeface="+mj-ea"/>
                      </a:endParaRPr>
                    </a:p>
                  </a:txBody>
                  <a:tcPr/>
                </a:tc>
                <a:tc>
                  <a:txBody>
                    <a:bodyPr/>
                    <a:lstStyle/>
                    <a:p>
                      <a:r>
                        <a:rPr lang="en-US" altLang="zh-CN" sz="2400" dirty="0">
                          <a:latin typeface="+mn-lt"/>
                          <a:ea typeface="+mj-ea"/>
                        </a:rPr>
                        <a:t>01</a:t>
                      </a:r>
                      <a:endParaRPr lang="zh-CN" altLang="en-US" sz="2400" dirty="0">
                        <a:latin typeface="+mn-lt"/>
                        <a:ea typeface="+mj-ea"/>
                      </a:endParaRPr>
                    </a:p>
                  </a:txBody>
                  <a:tcPr/>
                </a:tc>
                <a:extLst>
                  <a:ext uri="{0D108BD9-81ED-4DB2-BD59-A6C34878D82A}">
                    <a16:rowId xmlns:a16="http://schemas.microsoft.com/office/drawing/2014/main" xmlns="" val="4240419429"/>
                  </a:ext>
                </a:extLst>
              </a:tr>
            </a:tbl>
          </a:graphicData>
        </a:graphic>
      </p:graphicFrame>
      <p:sp>
        <p:nvSpPr>
          <p:cNvPr id="44" name="云形 43">
            <a:extLst>
              <a:ext uri="{FF2B5EF4-FFF2-40B4-BE49-F238E27FC236}">
                <a16:creationId xmlns:a16="http://schemas.microsoft.com/office/drawing/2014/main" xmlns="" id="{B33D01CC-2488-4741-8A79-B7CD1E92B67D}"/>
              </a:ext>
            </a:extLst>
          </p:cNvPr>
          <p:cNvSpPr/>
          <p:nvPr/>
        </p:nvSpPr>
        <p:spPr>
          <a:xfrm>
            <a:off x="7091119" y="3549055"/>
            <a:ext cx="4038445" cy="1803955"/>
          </a:xfrm>
          <a:prstGeom prst="cloud">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solidFill>
                  <a:schemeClr val="dk1"/>
                </a:solidFill>
                <a:ea typeface="+mj-ea"/>
              </a:rPr>
              <a:t>编码方和译码方的哈夫曼树必须一致</a:t>
            </a:r>
          </a:p>
        </p:txBody>
      </p:sp>
    </p:spTree>
    <p:extLst>
      <p:ext uri="{BB962C8B-B14F-4D97-AF65-F5344CB8AC3E}">
        <p14:creationId xmlns:p14="http://schemas.microsoft.com/office/powerpoint/2010/main" val="173842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4"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childTnLst>
                          </p:cTn>
                        </p:par>
                        <p:par>
                          <p:cTn id="50" fill="hold">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par>
                          <p:cTn id="62" fill="hold">
                            <p:stCondLst>
                              <p:cond delay="500"/>
                            </p:stCondLst>
                            <p:childTnLst>
                              <p:par>
                                <p:cTn id="63" presetID="22" presetClass="entr" presetSubtype="4"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par>
                                <p:cTn id="66" presetID="22" presetClass="entr" presetSubtype="4"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down)">
                                      <p:cBhvr>
                                        <p:cTn id="68" dur="500"/>
                                        <p:tgtEl>
                                          <p:spTgt spid="16"/>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down)">
                                      <p:cBhvr>
                                        <p:cTn id="80" dur="500"/>
                                        <p:tgtEl>
                                          <p:spTgt spid="14"/>
                                        </p:tgtEl>
                                      </p:cBhvr>
                                    </p:animEffect>
                                  </p:childTnLst>
                                </p:cTn>
                              </p:par>
                            </p:childTnLst>
                          </p:cTn>
                        </p:par>
                        <p:par>
                          <p:cTn id="81" fill="hold">
                            <p:stCondLst>
                              <p:cond delay="500"/>
                            </p:stCondLst>
                            <p:childTnLst>
                              <p:par>
                                <p:cTn id="82" presetID="22" presetClass="entr" presetSubtype="4" fill="hold" grpId="0" nodeType="after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wipe(down)">
                                      <p:cBhvr>
                                        <p:cTn id="84" dur="500"/>
                                        <p:tgtEl>
                                          <p:spTgt spid="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fade">
                                      <p:cBhvr>
                                        <p:cTn id="105" dur="500"/>
                                        <p:tgtEl>
                                          <p:spTgt spid="37"/>
                                        </p:tgtEl>
                                      </p:cBhvr>
                                    </p:animEffect>
                                  </p:childTnLst>
                                </p:cTn>
                              </p:par>
                            </p:childTnLst>
                          </p:cTn>
                        </p:par>
                        <p:par>
                          <p:cTn id="106" fill="hold">
                            <p:stCondLst>
                              <p:cond delay="1500"/>
                            </p:stCondLst>
                            <p:childTnLst>
                              <p:par>
                                <p:cTn id="107" presetID="10" presetClass="entr" presetSubtype="0" fill="hold" grpId="0" nodeType="after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par>
                          <p:cTn id="110" fill="hold">
                            <p:stCondLst>
                              <p:cond delay="2000"/>
                            </p:stCondLst>
                            <p:childTnLst>
                              <p:par>
                                <p:cTn id="111" presetID="10" presetClass="entr" presetSubtype="0" fill="hold" grpId="0" nodeType="after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childTnLst>
                          </p:cTn>
                        </p:par>
                        <p:par>
                          <p:cTn id="114" fill="hold">
                            <p:stCondLst>
                              <p:cond delay="2500"/>
                            </p:stCondLst>
                            <p:childTnLst>
                              <p:par>
                                <p:cTn id="115" presetID="10" presetClass="entr" presetSubtype="0" fill="hold" grpId="0" nodeType="after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500"/>
                                        <p:tgtEl>
                                          <p:spTgt spid="4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
                                        </p:tgtEl>
                                        <p:attrNameLst>
                                          <p:attrName>style.visibility</p:attrName>
                                        </p:attrNameLst>
                                      </p:cBhvr>
                                      <p:to>
                                        <p:strVal val="visible"/>
                                      </p:to>
                                    </p:set>
                                    <p:animEffect transition="in" filter="fade">
                                      <p:cBhvr>
                                        <p:cTn id="122" dur="500"/>
                                        <p:tgtEl>
                                          <p:spTgt spid="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7" grpId="0" animBg="1"/>
      <p:bldP spid="19" grpId="0" animBg="1"/>
      <p:bldP spid="23" grpId="0"/>
      <p:bldP spid="24" grpId="0"/>
      <p:bldP spid="25" grpId="0" animBg="1"/>
      <p:bldP spid="26" grpId="0" animBg="1"/>
      <p:bldP spid="28" grpId="0" animBg="1"/>
      <p:bldP spid="30" grpId="0"/>
      <p:bldP spid="31" grpId="0"/>
      <p:bldP spid="32" grpId="0"/>
      <p:bldP spid="33" grpId="0"/>
      <p:bldP spid="34" grpId="0"/>
      <p:bldP spid="35" grpId="0"/>
      <p:bldP spid="36" grpId="0"/>
      <p:bldP spid="37" grpId="0"/>
      <p:bldP spid="39" grpId="0"/>
      <p:bldP spid="40" grpId="0"/>
      <p:bldP spid="41" grpId="0"/>
      <p:bldP spid="4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Huffman</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编码</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思考题</a:t>
            </a:r>
            <a:endParaRPr lang="zh-CN" altLang="en-US" dirty="0"/>
          </a:p>
        </p:txBody>
      </p:sp>
      <p:sp>
        <p:nvSpPr>
          <p:cNvPr id="5" name="内容占位符 4"/>
          <p:cNvSpPr>
            <a:spLocks noGrp="1"/>
          </p:cNvSpPr>
          <p:nvPr>
            <p:ph idx="1"/>
          </p:nvPr>
        </p:nvSpPr>
        <p:spPr/>
        <p:txBody>
          <a:bodyPr/>
          <a:lstStyle/>
          <a:p>
            <a:r>
              <a:rPr kumimoji="1" lang="zh-CN" altLang="en-US" dirty="0"/>
              <a:t>由</a:t>
            </a:r>
            <a:r>
              <a:rPr kumimoji="1" lang="en-US" altLang="zh-CN" dirty="0"/>
              <a:t>n</a:t>
            </a:r>
            <a:r>
              <a:rPr kumimoji="1" lang="zh-CN" altLang="en-US" dirty="0"/>
              <a:t>个叶子结点构成的</a:t>
            </a:r>
            <a:r>
              <a:rPr kumimoji="1" lang="en-US" altLang="zh-CN" dirty="0"/>
              <a:t>Huffman</a:t>
            </a:r>
            <a:r>
              <a:rPr kumimoji="1" lang="zh-CN" altLang="en-US" dirty="0"/>
              <a:t>树共有多少个结点？</a:t>
            </a:r>
            <a:endParaRPr kumimoji="1" lang="en-US" altLang="zh-CN" dirty="0"/>
          </a:p>
          <a:p>
            <a:pPr lvl="1"/>
            <a:r>
              <a:rPr lang="en-US" altLang="zh-CN" dirty="0"/>
              <a:t>n</a:t>
            </a:r>
            <a:r>
              <a:rPr lang="zh-CN" altLang="en-US" dirty="0"/>
              <a:t>个结点经过</a:t>
            </a:r>
            <a:r>
              <a:rPr lang="en-US" altLang="zh-CN" dirty="0"/>
              <a:t>n-1</a:t>
            </a:r>
            <a:r>
              <a:rPr lang="zh-CN" altLang="en-US" dirty="0"/>
              <a:t>次合并，得到一棵哈夫曼树，每次和并得到一个新结点</a:t>
            </a:r>
            <a:endParaRPr lang="en-US" altLang="zh-CN" dirty="0"/>
          </a:p>
          <a:p>
            <a:pPr lvl="1"/>
            <a:r>
              <a:rPr lang="zh-CN" altLang="en-US" dirty="0"/>
              <a:t>共计 </a:t>
            </a:r>
            <a:r>
              <a:rPr lang="en-US" altLang="zh-CN" dirty="0"/>
              <a:t>: n + n-1 = 2n – 1</a:t>
            </a:r>
          </a:p>
          <a:p>
            <a:r>
              <a:rPr lang="zh-CN" altLang="en-US" dirty="0"/>
              <a:t>有多少度为</a:t>
            </a:r>
            <a:r>
              <a:rPr lang="en-US" altLang="zh-CN" dirty="0"/>
              <a:t>2</a:t>
            </a:r>
            <a:r>
              <a:rPr lang="zh-CN" altLang="en-US" dirty="0"/>
              <a:t>的结点？</a:t>
            </a:r>
          </a:p>
          <a:p>
            <a:pPr lvl="1"/>
            <a:r>
              <a:rPr lang="zh-CN" altLang="en-US" dirty="0"/>
              <a:t>度为</a:t>
            </a:r>
            <a:r>
              <a:rPr lang="en-US" altLang="zh-CN" dirty="0"/>
              <a:t>2</a:t>
            </a:r>
            <a:r>
              <a:rPr lang="zh-CN" altLang="en-US" dirty="0"/>
              <a:t>的结点个数：</a:t>
            </a:r>
            <a:r>
              <a:rPr lang="en-US" altLang="zh-CN" dirty="0">
                <a:solidFill>
                  <a:schemeClr val="bg2">
                    <a:lumMod val="50000"/>
                  </a:schemeClr>
                </a:solidFill>
              </a:rPr>
              <a:t>n-1</a:t>
            </a:r>
          </a:p>
          <a:p>
            <a:r>
              <a:rPr lang="en-US" altLang="zh-CN" dirty="0"/>
              <a:t>Huffman</a:t>
            </a:r>
            <a:r>
              <a:rPr lang="zh-CN" altLang="en-US" dirty="0"/>
              <a:t>树有没有度为</a:t>
            </a:r>
            <a:r>
              <a:rPr lang="en-US" altLang="zh-CN" dirty="0"/>
              <a:t>1</a:t>
            </a:r>
            <a:r>
              <a:rPr lang="zh-CN" altLang="en-US" dirty="0"/>
              <a:t>的结点？</a:t>
            </a:r>
          </a:p>
          <a:p>
            <a:pPr lvl="1"/>
            <a:r>
              <a:rPr lang="zh-CN" altLang="en-US" dirty="0"/>
              <a:t>没有，仅有度为</a:t>
            </a:r>
            <a:r>
              <a:rPr lang="en-US" altLang="zh-CN" dirty="0"/>
              <a:t>2</a:t>
            </a:r>
            <a:r>
              <a:rPr lang="zh-CN" altLang="en-US" dirty="0"/>
              <a:t>的结点和叶子结点</a:t>
            </a:r>
            <a:endParaRPr lang="en-US" altLang="zh-CN" dirty="0"/>
          </a:p>
          <a:p>
            <a:pPr lvl="1"/>
            <a:endParaRPr lang="zh-CN" altLang="en-US"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Tree>
    <p:extLst>
      <p:ext uri="{BB962C8B-B14F-4D97-AF65-F5344CB8AC3E}">
        <p14:creationId xmlns:p14="http://schemas.microsoft.com/office/powerpoint/2010/main" val="9319973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Huffman</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j-cs"/>
              </a:rPr>
              <a:t>编码</a:t>
            </a:r>
            <a:endParaRPr lang="zh-CN" altLang="en-US" dirty="0"/>
          </a:p>
        </p:txBody>
      </p:sp>
      <p:sp>
        <p:nvSpPr>
          <p:cNvPr id="5" name="内容占位符 4"/>
          <p:cNvSpPr>
            <a:spLocks noGrp="1"/>
          </p:cNvSpPr>
          <p:nvPr>
            <p:ph idx="1"/>
          </p:nvPr>
        </p:nvSpPr>
        <p:spPr>
          <a:xfrm>
            <a:off x="609600" y="1600203"/>
            <a:ext cx="10972800" cy="2169157"/>
          </a:xfrm>
        </p:spPr>
        <p:txBody>
          <a:bodyPr/>
          <a:lstStyle/>
          <a:p>
            <a:r>
              <a:rPr lang="zh-CN" altLang="en-US" dirty="0"/>
              <a:t>有</a:t>
            </a:r>
            <a:r>
              <a:rPr lang="en-US" altLang="zh-CN" dirty="0"/>
              <a:t>n</a:t>
            </a:r>
            <a:r>
              <a:rPr lang="zh-CN" altLang="en-US" dirty="0"/>
              <a:t>个叶子的哈夫曼树共有 </a:t>
            </a:r>
            <a:r>
              <a:rPr lang="en-US" altLang="zh-CN" dirty="0"/>
              <a:t>2n-1 </a:t>
            </a:r>
            <a:r>
              <a:rPr lang="zh-CN" altLang="en-US" dirty="0"/>
              <a:t>个结点</a:t>
            </a:r>
            <a:endParaRPr lang="en-US" altLang="zh-CN" dirty="0"/>
          </a:p>
          <a:p>
            <a:pPr lvl="1"/>
            <a:r>
              <a:rPr lang="zh-CN" altLang="en-US" dirty="0"/>
              <a:t>用大小为 </a:t>
            </a:r>
            <a:r>
              <a:rPr lang="en-US" altLang="zh-CN" dirty="0"/>
              <a:t>2n-1 </a:t>
            </a:r>
            <a:r>
              <a:rPr lang="zh-CN" altLang="en-US" dirty="0"/>
              <a:t>的一维数组存放哈夫曼树的各个结点</a:t>
            </a:r>
            <a:endParaRPr lang="en-US" altLang="zh-CN" dirty="0"/>
          </a:p>
          <a:p>
            <a:pPr lvl="1"/>
            <a:r>
              <a:rPr lang="zh-CN" altLang="en-US" dirty="0"/>
              <a:t>每个结点同时包含双亲和孩子结点的信息</a:t>
            </a:r>
            <a:endParaRPr lang="en-US" altLang="zh-CN" dirty="0"/>
          </a:p>
          <a:p>
            <a:pPr lvl="1"/>
            <a:r>
              <a:rPr lang="zh-CN" altLang="en-US" dirty="0"/>
              <a:t>静态三叉链表</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
        <p:nvSpPr>
          <p:cNvPr id="7" name="Text Box 4">
            <a:extLst>
              <a:ext uri="{FF2B5EF4-FFF2-40B4-BE49-F238E27FC236}">
                <a16:creationId xmlns:a16="http://schemas.microsoft.com/office/drawing/2014/main" xmlns="" id="{557AC10E-6EAB-4E3F-A35B-9BB81D25A918}"/>
              </a:ext>
            </a:extLst>
          </p:cNvPr>
          <p:cNvSpPr txBox="1">
            <a:spLocks noChangeArrowheads="1"/>
          </p:cNvSpPr>
          <p:nvPr/>
        </p:nvSpPr>
        <p:spPr bwMode="auto">
          <a:xfrm>
            <a:off x="1760220" y="3769360"/>
            <a:ext cx="9212580" cy="290303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  typedef  struct {</a:t>
            </a:r>
          </a:p>
          <a:p>
            <a:r>
              <a:rPr lang="en-US" altLang="zh-CN" dirty="0">
                <a:solidFill>
                  <a:schemeClr val="tx1"/>
                </a:solidFill>
              </a:rPr>
              <a:t>      int weight ;   /* </a:t>
            </a:r>
            <a:r>
              <a:rPr lang="zh-CN" altLang="en-US" dirty="0">
                <a:solidFill>
                  <a:schemeClr val="tx1"/>
                </a:solidFill>
              </a:rPr>
              <a:t>用来存放各个结点的权值*</a:t>
            </a:r>
            <a:r>
              <a:rPr lang="en-US" altLang="zh-CN" dirty="0">
                <a:solidFill>
                  <a:schemeClr val="tx1"/>
                </a:solidFill>
              </a:rPr>
              <a:t>/</a:t>
            </a:r>
          </a:p>
          <a:p>
            <a:r>
              <a:rPr lang="en-US" altLang="zh-CN" dirty="0">
                <a:solidFill>
                  <a:schemeClr val="tx1"/>
                </a:solidFill>
              </a:rPr>
              <a:t>      int parent,  LChild, RChild ; /*</a:t>
            </a:r>
            <a:r>
              <a:rPr lang="zh-CN" altLang="en-US" dirty="0">
                <a:solidFill>
                  <a:schemeClr val="tx1"/>
                </a:solidFill>
              </a:rPr>
              <a:t>指向双亲、 孩子结点的指针*</a:t>
            </a:r>
            <a:r>
              <a:rPr lang="en-US" altLang="zh-CN" dirty="0">
                <a:solidFill>
                  <a:schemeClr val="tx1"/>
                </a:solidFill>
              </a:rPr>
              <a:t>/} HTNode, *HuffmanTree;   </a:t>
            </a:r>
          </a:p>
          <a:p>
            <a:endParaRPr lang="en-US" altLang="zh-CN" dirty="0">
              <a:solidFill>
                <a:schemeClr val="tx1"/>
              </a:solidFill>
            </a:endParaRPr>
          </a:p>
          <a:p>
            <a:r>
              <a:rPr lang="en-US" altLang="zh-CN" dirty="0">
                <a:solidFill>
                  <a:schemeClr val="tx1"/>
                </a:solidFill>
              </a:rPr>
              <a:t>typedef    char  **HuffmanCode ;   /*</a:t>
            </a:r>
            <a:r>
              <a:rPr lang="zh-CN" altLang="en-US" dirty="0">
                <a:solidFill>
                  <a:schemeClr val="tx1"/>
                </a:solidFill>
              </a:rPr>
              <a:t>动态分配数组存储哈夫曼编码*</a:t>
            </a:r>
            <a:r>
              <a:rPr lang="en-US" altLang="zh-CN" dirty="0">
                <a:solidFill>
                  <a:schemeClr val="tx1"/>
                </a:solidFill>
              </a:rPr>
              <a:t>/ </a:t>
            </a:r>
          </a:p>
        </p:txBody>
      </p:sp>
    </p:spTree>
    <p:extLst>
      <p:ext uri="{BB962C8B-B14F-4D97-AF65-F5344CB8AC3E}">
        <p14:creationId xmlns:p14="http://schemas.microsoft.com/office/powerpoint/2010/main" val="173342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创建哈夫曼树并求哈夫曼编码算法</a:t>
            </a:r>
          </a:p>
        </p:txBody>
      </p:sp>
      <p:sp>
        <p:nvSpPr>
          <p:cNvPr id="5" name="内容占位符 4"/>
          <p:cNvSpPr>
            <a:spLocks noGrp="1"/>
          </p:cNvSpPr>
          <p:nvPr>
            <p:ph idx="1"/>
          </p:nvPr>
        </p:nvSpPr>
        <p:spPr>
          <a:xfrm>
            <a:off x="609600" y="1600203"/>
            <a:ext cx="10972800" cy="4983477"/>
          </a:xfrm>
        </p:spPr>
        <p:txBody>
          <a:bodyPr>
            <a:normAutofit/>
          </a:bodyPr>
          <a:lstStyle/>
          <a:p>
            <a:r>
              <a:rPr lang="zh-CN" altLang="en-US" dirty="0"/>
              <a:t>构造</a:t>
            </a:r>
            <a:r>
              <a:rPr lang="en-US" altLang="zh-CN" dirty="0"/>
              <a:t>Huffman</a:t>
            </a:r>
            <a:r>
              <a:rPr lang="zh-CN" altLang="en-US" dirty="0"/>
              <a:t>树</a:t>
            </a:r>
            <a:endParaRPr lang="en-US" altLang="zh-CN" dirty="0"/>
          </a:p>
          <a:p>
            <a:pPr lvl="1"/>
            <a:r>
              <a:rPr lang="zh-CN" altLang="en-US" dirty="0"/>
              <a:t>每个子树的双亲初始化为空</a:t>
            </a:r>
          </a:p>
          <a:p>
            <a:pPr lvl="1"/>
            <a:r>
              <a:rPr lang="zh-CN" altLang="en-US" dirty="0"/>
              <a:t>各个子树权值序列并不排序，按初始顺序存放</a:t>
            </a:r>
            <a:endParaRPr lang="en-US" altLang="zh-CN" dirty="0"/>
          </a:p>
          <a:p>
            <a:pPr lvl="1"/>
            <a:r>
              <a:rPr lang="zh-CN" altLang="en-US" dirty="0"/>
              <a:t>挑选两个最小权值结点，用</a:t>
            </a:r>
            <a:r>
              <a:rPr lang="en-US" altLang="zh-CN" dirty="0"/>
              <a:t>s1</a:t>
            </a:r>
            <a:r>
              <a:rPr lang="zh-CN" altLang="en-US" dirty="0"/>
              <a:t>和</a:t>
            </a:r>
            <a:r>
              <a:rPr lang="en-US" altLang="zh-CN" dirty="0"/>
              <a:t>s2</a:t>
            </a:r>
            <a:r>
              <a:rPr lang="zh-CN" altLang="en-US" dirty="0"/>
              <a:t>记录对应位置</a:t>
            </a:r>
          </a:p>
          <a:p>
            <a:pPr lvl="1"/>
            <a:r>
              <a:rPr lang="zh-CN" altLang="en-US" dirty="0"/>
              <a:t>合并后生成的新树依次存放，它的两个子树并不删除，而是修改这两个子树的双亲指针</a:t>
            </a:r>
            <a:endParaRPr lang="en-US" altLang="zh-CN" dirty="0"/>
          </a:p>
          <a:p>
            <a:pPr lvl="1"/>
            <a:r>
              <a:rPr lang="zh-CN" altLang="en-US" dirty="0"/>
              <a:t>下一轮找最小权值时，凡是双亲指针不空的就不再考虑</a:t>
            </a:r>
            <a:endParaRPr lang="en-US" altLang="zh-CN" dirty="0"/>
          </a:p>
          <a:p>
            <a:r>
              <a:rPr lang="zh-CN" altLang="en-US" dirty="0"/>
              <a:t>输出</a:t>
            </a:r>
            <a:r>
              <a:rPr lang="en-US" altLang="zh-CN" dirty="0"/>
              <a:t>Huffman</a:t>
            </a:r>
            <a:r>
              <a:rPr lang="zh-CN" altLang="en-US" dirty="0"/>
              <a:t>编码</a:t>
            </a:r>
            <a:endParaRPr lang="en-US" altLang="zh-CN" dirty="0"/>
          </a:p>
          <a:p>
            <a:pPr lvl="1"/>
            <a:r>
              <a:rPr lang="zh-CN" altLang="en-US" dirty="0"/>
              <a:t>从叶子开始按“左</a:t>
            </a:r>
            <a:r>
              <a:rPr lang="en-US" altLang="zh-CN" dirty="0"/>
              <a:t>0</a:t>
            </a:r>
            <a:r>
              <a:rPr lang="zh-CN" altLang="en-US" dirty="0"/>
              <a:t>右</a:t>
            </a:r>
            <a:r>
              <a:rPr lang="en-US" altLang="zh-CN" dirty="0"/>
              <a:t>1”</a:t>
            </a:r>
            <a:r>
              <a:rPr lang="zh-CN" altLang="en-US" dirty="0"/>
              <a:t>将每个叶子的</a:t>
            </a:r>
            <a:r>
              <a:rPr lang="en-US" altLang="zh-CN" dirty="0"/>
              <a:t>Huffman</a:t>
            </a:r>
            <a:r>
              <a:rPr lang="zh-CN" altLang="en-US" dirty="0"/>
              <a:t>码存入对应数组</a:t>
            </a:r>
            <a:endParaRPr lang="en-US" altLang="zh-CN"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Tree>
    <p:extLst>
      <p:ext uri="{BB962C8B-B14F-4D97-AF65-F5344CB8AC3E}">
        <p14:creationId xmlns:p14="http://schemas.microsoft.com/office/powerpoint/2010/main" val="35553879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创建哈夫曼树</a:t>
            </a:r>
            <a:r>
              <a:rPr lang="en-US" altLang="zh-CN" dirty="0"/>
              <a:t>——</a:t>
            </a:r>
            <a:r>
              <a:rPr lang="zh-CN" altLang="en-US" dirty="0"/>
              <a:t>例</a:t>
            </a:r>
          </a:p>
        </p:txBody>
      </p:sp>
      <p:sp>
        <p:nvSpPr>
          <p:cNvPr id="5" name="内容占位符 4"/>
          <p:cNvSpPr>
            <a:spLocks noGrp="1"/>
          </p:cNvSpPr>
          <p:nvPr>
            <p:ph idx="1"/>
          </p:nvPr>
        </p:nvSpPr>
        <p:spPr>
          <a:xfrm>
            <a:off x="609600" y="1600203"/>
            <a:ext cx="10972800" cy="1356357"/>
          </a:xfrm>
        </p:spPr>
        <p:txBody>
          <a:bodyPr/>
          <a:lstStyle/>
          <a:p>
            <a:r>
              <a:rPr kumimoji="1" lang="zh-CN" altLang="en-US" sz="3200" dirty="0">
                <a:latin typeface="+mn-lt"/>
                <a:ea typeface="+mj-ea"/>
              </a:rPr>
              <a:t>要传输的字符集 </a:t>
            </a:r>
            <a:r>
              <a:rPr kumimoji="1" lang="en-US" altLang="zh-CN" sz="3200" dirty="0">
                <a:latin typeface="+mn-lt"/>
                <a:ea typeface="+mj-ea"/>
              </a:rPr>
              <a:t>D={  C,A,S,T, ; }</a:t>
            </a:r>
          </a:p>
          <a:p>
            <a:pPr lvl="1"/>
            <a:r>
              <a:rPr kumimoji="1" lang="zh-CN" altLang="zh-CN" dirty="0">
                <a:latin typeface="+mn-lt"/>
                <a:ea typeface="+mj-ea"/>
              </a:rPr>
              <a:t>字符出现频率 </a:t>
            </a:r>
            <a:r>
              <a:rPr kumimoji="1" lang="en-US" altLang="zh-CN" dirty="0">
                <a:latin typeface="+mn-lt"/>
                <a:ea typeface="+mj-ea"/>
              </a:rPr>
              <a:t>w={  2,4,2,3,3  }</a:t>
            </a:r>
            <a:endParaRPr lang="zh-CN" altLang="en-US"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aphicFrame>
        <p:nvGraphicFramePr>
          <p:cNvPr id="2" name="表格 2">
            <a:extLst>
              <a:ext uri="{FF2B5EF4-FFF2-40B4-BE49-F238E27FC236}">
                <a16:creationId xmlns:a16="http://schemas.microsoft.com/office/drawing/2014/main" xmlns="" id="{32954724-ACF6-422B-BA1D-FA0FEA0DEC6C}"/>
              </a:ext>
            </a:extLst>
          </p:cNvPr>
          <p:cNvGraphicFramePr>
            <a:graphicFrameLocks noGrp="1"/>
          </p:cNvGraphicFramePr>
          <p:nvPr>
            <p:extLst>
              <p:ext uri="{D42A27DB-BD31-4B8C-83A1-F6EECF244321}">
                <p14:modId xmlns:p14="http://schemas.microsoft.com/office/powerpoint/2010/main" val="4147261402"/>
              </p:ext>
            </p:extLst>
          </p:nvPr>
        </p:nvGraphicFramePr>
        <p:xfrm>
          <a:off x="587310" y="3429000"/>
          <a:ext cx="10101010" cy="2484120"/>
        </p:xfrm>
        <a:graphic>
          <a:graphicData uri="http://schemas.openxmlformats.org/drawingml/2006/table">
            <a:tbl>
              <a:tblPr firstRow="1" bandRow="1">
                <a:tableStyleId>{2D5ABB26-0587-4C30-8999-92F81FD0307C}</a:tableStyleId>
              </a:tblPr>
              <a:tblGrid>
                <a:gridCol w="1010101">
                  <a:extLst>
                    <a:ext uri="{9D8B030D-6E8A-4147-A177-3AD203B41FA5}">
                      <a16:colId xmlns:a16="http://schemas.microsoft.com/office/drawing/2014/main" xmlns="" val="3521692961"/>
                    </a:ext>
                  </a:extLst>
                </a:gridCol>
                <a:gridCol w="1010101">
                  <a:extLst>
                    <a:ext uri="{9D8B030D-6E8A-4147-A177-3AD203B41FA5}">
                      <a16:colId xmlns:a16="http://schemas.microsoft.com/office/drawing/2014/main" xmlns="" val="859689702"/>
                    </a:ext>
                  </a:extLst>
                </a:gridCol>
                <a:gridCol w="1010101">
                  <a:extLst>
                    <a:ext uri="{9D8B030D-6E8A-4147-A177-3AD203B41FA5}">
                      <a16:colId xmlns:a16="http://schemas.microsoft.com/office/drawing/2014/main" xmlns="" val="417544605"/>
                    </a:ext>
                  </a:extLst>
                </a:gridCol>
                <a:gridCol w="1010101">
                  <a:extLst>
                    <a:ext uri="{9D8B030D-6E8A-4147-A177-3AD203B41FA5}">
                      <a16:colId xmlns:a16="http://schemas.microsoft.com/office/drawing/2014/main" xmlns="" val="1528073168"/>
                    </a:ext>
                  </a:extLst>
                </a:gridCol>
                <a:gridCol w="1010101">
                  <a:extLst>
                    <a:ext uri="{9D8B030D-6E8A-4147-A177-3AD203B41FA5}">
                      <a16:colId xmlns:a16="http://schemas.microsoft.com/office/drawing/2014/main" xmlns="" val="1645187709"/>
                    </a:ext>
                  </a:extLst>
                </a:gridCol>
                <a:gridCol w="1010101">
                  <a:extLst>
                    <a:ext uri="{9D8B030D-6E8A-4147-A177-3AD203B41FA5}">
                      <a16:colId xmlns:a16="http://schemas.microsoft.com/office/drawing/2014/main" xmlns="" val="2373261992"/>
                    </a:ext>
                  </a:extLst>
                </a:gridCol>
                <a:gridCol w="1010101">
                  <a:extLst>
                    <a:ext uri="{9D8B030D-6E8A-4147-A177-3AD203B41FA5}">
                      <a16:colId xmlns:a16="http://schemas.microsoft.com/office/drawing/2014/main" xmlns="" val="235390618"/>
                    </a:ext>
                  </a:extLst>
                </a:gridCol>
                <a:gridCol w="1010101">
                  <a:extLst>
                    <a:ext uri="{9D8B030D-6E8A-4147-A177-3AD203B41FA5}">
                      <a16:colId xmlns:a16="http://schemas.microsoft.com/office/drawing/2014/main" xmlns="" val="658663137"/>
                    </a:ext>
                  </a:extLst>
                </a:gridCol>
                <a:gridCol w="1010101">
                  <a:extLst>
                    <a:ext uri="{9D8B030D-6E8A-4147-A177-3AD203B41FA5}">
                      <a16:colId xmlns:a16="http://schemas.microsoft.com/office/drawing/2014/main" xmlns="" val="4078645397"/>
                    </a:ext>
                  </a:extLst>
                </a:gridCol>
                <a:gridCol w="1010101">
                  <a:extLst>
                    <a:ext uri="{9D8B030D-6E8A-4147-A177-3AD203B41FA5}">
                      <a16:colId xmlns:a16="http://schemas.microsoft.com/office/drawing/2014/main" xmlns="" val="4183223851"/>
                    </a:ext>
                  </a:extLst>
                </a:gridCol>
              </a:tblGrid>
              <a:tr h="496824">
                <a:tc>
                  <a:txBody>
                    <a:bodyPr/>
                    <a:lstStyle/>
                    <a:p>
                      <a:pPr algn="ctr"/>
                      <a:r>
                        <a:rPr lang="en-US" altLang="zh-CN" sz="2400" dirty="0">
                          <a:solidFill>
                            <a:schemeClr val="bg1"/>
                          </a:solidFill>
                          <a:latin typeface="+mn-lt"/>
                          <a:ea typeface="+mj-ea"/>
                        </a:rPr>
                        <a:t>w</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altLang="zh-CN" sz="2400" dirty="0">
                          <a:latin typeface="+mn-lt"/>
                          <a:ea typeface="+mj-ea"/>
                        </a:rPr>
                        <a:t>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259861260"/>
                  </a:ext>
                </a:extLst>
              </a:tr>
              <a:tr h="496824">
                <a:tc>
                  <a:txBody>
                    <a:bodyPr/>
                    <a:lstStyle/>
                    <a:p>
                      <a:pPr algn="ctr"/>
                      <a:r>
                        <a:rPr lang="en-US" altLang="zh-CN" sz="2400" dirty="0">
                          <a:solidFill>
                            <a:schemeClr val="bg1"/>
                          </a:solidFill>
                          <a:latin typeface="+mn-lt"/>
                          <a:ea typeface="+mj-ea"/>
                        </a:rPr>
                        <a:t>parent</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966835539"/>
                  </a:ext>
                </a:extLst>
              </a:tr>
              <a:tr h="496824">
                <a:tc>
                  <a:txBody>
                    <a:bodyPr/>
                    <a:lstStyle/>
                    <a:p>
                      <a:pPr algn="ctr"/>
                      <a:r>
                        <a:rPr lang="en-US" altLang="zh-CN" sz="2400" dirty="0" err="1">
                          <a:solidFill>
                            <a:schemeClr val="bg1"/>
                          </a:solidFill>
                          <a:latin typeface="+mn-lt"/>
                          <a:ea typeface="+mj-ea"/>
                        </a:rPr>
                        <a:t>lchild</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471934895"/>
                  </a:ext>
                </a:extLst>
              </a:tr>
              <a:tr h="496824">
                <a:tc>
                  <a:txBody>
                    <a:bodyPr/>
                    <a:lstStyle/>
                    <a:p>
                      <a:pPr algn="ctr"/>
                      <a:r>
                        <a:rPr lang="en-US" altLang="zh-CN" sz="2400" dirty="0" err="1">
                          <a:solidFill>
                            <a:schemeClr val="bg1"/>
                          </a:solidFill>
                          <a:latin typeface="+mn-lt"/>
                          <a:ea typeface="+mj-ea"/>
                        </a:rPr>
                        <a:t>rchild</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317748239"/>
                  </a:ext>
                </a:extLst>
              </a:tr>
              <a:tr h="496824">
                <a:tc>
                  <a:txBody>
                    <a:bodyPr/>
                    <a:lstStyle/>
                    <a:p>
                      <a:pPr algn="ctr"/>
                      <a:r>
                        <a:rPr lang="en-US" altLang="zh-CN" sz="2400" dirty="0">
                          <a:solidFill>
                            <a:schemeClr val="bg1"/>
                          </a:solidFill>
                          <a:latin typeface="+mn-lt"/>
                          <a:ea typeface="+mj-ea"/>
                        </a:rPr>
                        <a:t>0</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65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6</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7</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8</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9</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xmlns="" val="3783602669"/>
                  </a:ext>
                </a:extLst>
              </a:tr>
            </a:tbl>
          </a:graphicData>
        </a:graphic>
      </p:graphicFrame>
      <p:sp>
        <p:nvSpPr>
          <p:cNvPr id="9" name="文本框 8">
            <a:extLst>
              <a:ext uri="{FF2B5EF4-FFF2-40B4-BE49-F238E27FC236}">
                <a16:creationId xmlns:a16="http://schemas.microsoft.com/office/drawing/2014/main" xmlns="" id="{31EE8498-9837-44B7-84AA-7511F9E10E6D}"/>
              </a:ext>
            </a:extLst>
          </p:cNvPr>
          <p:cNvSpPr txBox="1"/>
          <p:nvPr/>
        </p:nvSpPr>
        <p:spPr>
          <a:xfrm>
            <a:off x="1894365" y="2936203"/>
            <a:ext cx="631887" cy="461665"/>
          </a:xfrm>
          <a:prstGeom prst="rect">
            <a:avLst/>
          </a:prstGeom>
          <a:noFill/>
        </p:spPr>
        <p:txBody>
          <a:bodyPr wrap="square">
            <a:spAutoFit/>
          </a:bodyPr>
          <a:lstStyle/>
          <a:p>
            <a:r>
              <a:rPr lang="en-US" altLang="zh-CN" sz="2400" dirty="0"/>
              <a:t>S1</a:t>
            </a:r>
          </a:p>
        </p:txBody>
      </p:sp>
      <p:sp>
        <p:nvSpPr>
          <p:cNvPr id="10" name="文本框 9">
            <a:extLst>
              <a:ext uri="{FF2B5EF4-FFF2-40B4-BE49-F238E27FC236}">
                <a16:creationId xmlns:a16="http://schemas.microsoft.com/office/drawing/2014/main" xmlns="" id="{8C7E60E6-714B-40BB-A040-B931730DA7E1}"/>
              </a:ext>
            </a:extLst>
          </p:cNvPr>
          <p:cNvSpPr txBox="1"/>
          <p:nvPr/>
        </p:nvSpPr>
        <p:spPr>
          <a:xfrm>
            <a:off x="3854571" y="2936203"/>
            <a:ext cx="631887" cy="461665"/>
          </a:xfrm>
          <a:prstGeom prst="rect">
            <a:avLst/>
          </a:prstGeom>
          <a:noFill/>
        </p:spPr>
        <p:txBody>
          <a:bodyPr wrap="square">
            <a:spAutoFit/>
          </a:bodyPr>
          <a:lstStyle/>
          <a:p>
            <a:r>
              <a:rPr lang="en-US" altLang="zh-CN" sz="2400" dirty="0"/>
              <a:t>S2</a:t>
            </a:r>
          </a:p>
        </p:txBody>
      </p:sp>
      <p:sp>
        <p:nvSpPr>
          <p:cNvPr id="11" name="文本框 10">
            <a:extLst>
              <a:ext uri="{FF2B5EF4-FFF2-40B4-BE49-F238E27FC236}">
                <a16:creationId xmlns:a16="http://schemas.microsoft.com/office/drawing/2014/main" xmlns="" id="{839EE8CF-CDC7-4035-9590-F2E9448C628B}"/>
              </a:ext>
            </a:extLst>
          </p:cNvPr>
          <p:cNvSpPr txBox="1"/>
          <p:nvPr/>
        </p:nvSpPr>
        <p:spPr>
          <a:xfrm>
            <a:off x="6983851" y="3426283"/>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4</a:t>
            </a:r>
          </a:p>
        </p:txBody>
      </p:sp>
      <p:sp>
        <p:nvSpPr>
          <p:cNvPr id="12" name="文本框 11">
            <a:extLst>
              <a:ext uri="{FF2B5EF4-FFF2-40B4-BE49-F238E27FC236}">
                <a16:creationId xmlns:a16="http://schemas.microsoft.com/office/drawing/2014/main" xmlns="" id="{57BA4955-3481-49C8-9A5E-F8D36CAAC0B7}"/>
              </a:ext>
            </a:extLst>
          </p:cNvPr>
          <p:cNvSpPr txBox="1"/>
          <p:nvPr/>
        </p:nvSpPr>
        <p:spPr>
          <a:xfrm>
            <a:off x="1920239" y="3959683"/>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6</a:t>
            </a:r>
          </a:p>
        </p:txBody>
      </p:sp>
      <p:sp>
        <p:nvSpPr>
          <p:cNvPr id="13" name="文本框 12">
            <a:extLst>
              <a:ext uri="{FF2B5EF4-FFF2-40B4-BE49-F238E27FC236}">
                <a16:creationId xmlns:a16="http://schemas.microsoft.com/office/drawing/2014/main" xmlns="" id="{3B2B0392-6145-4882-A872-3DEA02FBE670}"/>
              </a:ext>
            </a:extLst>
          </p:cNvPr>
          <p:cNvSpPr txBox="1"/>
          <p:nvPr/>
        </p:nvSpPr>
        <p:spPr>
          <a:xfrm>
            <a:off x="3938799" y="3959068"/>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6</a:t>
            </a:r>
          </a:p>
        </p:txBody>
      </p:sp>
      <p:sp>
        <p:nvSpPr>
          <p:cNvPr id="14" name="文本框 13">
            <a:extLst>
              <a:ext uri="{FF2B5EF4-FFF2-40B4-BE49-F238E27FC236}">
                <a16:creationId xmlns:a16="http://schemas.microsoft.com/office/drawing/2014/main" xmlns="" id="{1E92E72B-D440-4B3B-AE97-AEEFD3209B20}"/>
              </a:ext>
            </a:extLst>
          </p:cNvPr>
          <p:cNvSpPr txBox="1"/>
          <p:nvPr/>
        </p:nvSpPr>
        <p:spPr>
          <a:xfrm>
            <a:off x="6983850" y="4437268"/>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1</a:t>
            </a:r>
          </a:p>
        </p:txBody>
      </p:sp>
      <p:sp>
        <p:nvSpPr>
          <p:cNvPr id="15" name="文本框 14">
            <a:extLst>
              <a:ext uri="{FF2B5EF4-FFF2-40B4-BE49-F238E27FC236}">
                <a16:creationId xmlns:a16="http://schemas.microsoft.com/office/drawing/2014/main" xmlns="" id="{2E24BC04-90AA-46E2-88BC-7A0912994331}"/>
              </a:ext>
            </a:extLst>
          </p:cNvPr>
          <p:cNvSpPr txBox="1"/>
          <p:nvPr/>
        </p:nvSpPr>
        <p:spPr>
          <a:xfrm>
            <a:off x="6983849" y="4937405"/>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3</a:t>
            </a:r>
          </a:p>
        </p:txBody>
      </p:sp>
      <p:sp>
        <p:nvSpPr>
          <p:cNvPr id="16" name="文本框 15">
            <a:extLst>
              <a:ext uri="{FF2B5EF4-FFF2-40B4-BE49-F238E27FC236}">
                <a16:creationId xmlns:a16="http://schemas.microsoft.com/office/drawing/2014/main" xmlns="" id="{DBA69DB6-33B9-46A5-897E-4937CE416782}"/>
              </a:ext>
            </a:extLst>
          </p:cNvPr>
          <p:cNvSpPr txBox="1"/>
          <p:nvPr/>
        </p:nvSpPr>
        <p:spPr>
          <a:xfrm>
            <a:off x="4884171" y="2936203"/>
            <a:ext cx="631887" cy="461665"/>
          </a:xfrm>
          <a:prstGeom prst="rect">
            <a:avLst/>
          </a:prstGeom>
          <a:noFill/>
        </p:spPr>
        <p:txBody>
          <a:bodyPr wrap="square">
            <a:spAutoFit/>
          </a:bodyPr>
          <a:lstStyle/>
          <a:p>
            <a:r>
              <a:rPr lang="en-US" altLang="zh-CN" sz="2400" dirty="0"/>
              <a:t>S1</a:t>
            </a:r>
          </a:p>
        </p:txBody>
      </p:sp>
      <p:sp>
        <p:nvSpPr>
          <p:cNvPr id="17" name="文本框 16">
            <a:extLst>
              <a:ext uri="{FF2B5EF4-FFF2-40B4-BE49-F238E27FC236}">
                <a16:creationId xmlns:a16="http://schemas.microsoft.com/office/drawing/2014/main" xmlns="" id="{95A7AE30-98B3-4F08-A8BA-630898B161D3}"/>
              </a:ext>
            </a:extLst>
          </p:cNvPr>
          <p:cNvSpPr txBox="1"/>
          <p:nvPr/>
        </p:nvSpPr>
        <p:spPr>
          <a:xfrm>
            <a:off x="5913771" y="2936203"/>
            <a:ext cx="631887" cy="461665"/>
          </a:xfrm>
          <a:prstGeom prst="rect">
            <a:avLst/>
          </a:prstGeom>
          <a:noFill/>
        </p:spPr>
        <p:txBody>
          <a:bodyPr wrap="square">
            <a:spAutoFit/>
          </a:bodyPr>
          <a:lstStyle/>
          <a:p>
            <a:r>
              <a:rPr lang="en-US" altLang="zh-CN" sz="2400" dirty="0"/>
              <a:t>S2</a:t>
            </a:r>
          </a:p>
        </p:txBody>
      </p:sp>
      <p:sp>
        <p:nvSpPr>
          <p:cNvPr id="18" name="文本框 17">
            <a:extLst>
              <a:ext uri="{FF2B5EF4-FFF2-40B4-BE49-F238E27FC236}">
                <a16:creationId xmlns:a16="http://schemas.microsoft.com/office/drawing/2014/main" xmlns="" id="{CC3E4415-BA0A-43FB-8D7D-6306CE305C27}"/>
              </a:ext>
            </a:extLst>
          </p:cNvPr>
          <p:cNvSpPr txBox="1"/>
          <p:nvPr/>
        </p:nvSpPr>
        <p:spPr>
          <a:xfrm>
            <a:off x="4948079" y="3959067"/>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7</a:t>
            </a:r>
          </a:p>
        </p:txBody>
      </p:sp>
      <p:sp>
        <p:nvSpPr>
          <p:cNvPr id="19" name="文本框 18">
            <a:extLst>
              <a:ext uri="{FF2B5EF4-FFF2-40B4-BE49-F238E27FC236}">
                <a16:creationId xmlns:a16="http://schemas.microsoft.com/office/drawing/2014/main" xmlns="" id="{1699C639-7E77-4A86-8DE6-12AB7AD8D1CA}"/>
              </a:ext>
            </a:extLst>
          </p:cNvPr>
          <p:cNvSpPr txBox="1"/>
          <p:nvPr/>
        </p:nvSpPr>
        <p:spPr>
          <a:xfrm>
            <a:off x="5977679" y="3959066"/>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7</a:t>
            </a:r>
          </a:p>
        </p:txBody>
      </p:sp>
      <p:sp>
        <p:nvSpPr>
          <p:cNvPr id="20" name="文本框 19">
            <a:extLst>
              <a:ext uri="{FF2B5EF4-FFF2-40B4-BE49-F238E27FC236}">
                <a16:creationId xmlns:a16="http://schemas.microsoft.com/office/drawing/2014/main" xmlns="" id="{D46496D1-9D9F-415C-87F0-4D04AC8A7031}"/>
              </a:ext>
            </a:extLst>
          </p:cNvPr>
          <p:cNvSpPr txBox="1"/>
          <p:nvPr/>
        </p:nvSpPr>
        <p:spPr>
          <a:xfrm>
            <a:off x="7985919" y="4437268"/>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4</a:t>
            </a:r>
          </a:p>
        </p:txBody>
      </p:sp>
      <p:sp>
        <p:nvSpPr>
          <p:cNvPr id="21" name="文本框 20">
            <a:extLst>
              <a:ext uri="{FF2B5EF4-FFF2-40B4-BE49-F238E27FC236}">
                <a16:creationId xmlns:a16="http://schemas.microsoft.com/office/drawing/2014/main" xmlns="" id="{BC0E6F6F-7D0A-4D78-9258-5CF6F71E3783}"/>
              </a:ext>
            </a:extLst>
          </p:cNvPr>
          <p:cNvSpPr txBox="1"/>
          <p:nvPr/>
        </p:nvSpPr>
        <p:spPr>
          <a:xfrm>
            <a:off x="7985919" y="4937405"/>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5</a:t>
            </a:r>
          </a:p>
        </p:txBody>
      </p:sp>
      <p:sp>
        <p:nvSpPr>
          <p:cNvPr id="22" name="文本框 21">
            <a:extLst>
              <a:ext uri="{FF2B5EF4-FFF2-40B4-BE49-F238E27FC236}">
                <a16:creationId xmlns:a16="http://schemas.microsoft.com/office/drawing/2014/main" xmlns="" id="{C48BDC2E-407C-481E-AD3D-8A81F31B9DC2}"/>
              </a:ext>
            </a:extLst>
          </p:cNvPr>
          <p:cNvSpPr txBox="1"/>
          <p:nvPr/>
        </p:nvSpPr>
        <p:spPr>
          <a:xfrm>
            <a:off x="7985919" y="3426283"/>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6</a:t>
            </a:r>
          </a:p>
        </p:txBody>
      </p:sp>
      <p:sp>
        <p:nvSpPr>
          <p:cNvPr id="23" name="文本框 22">
            <a:extLst>
              <a:ext uri="{FF2B5EF4-FFF2-40B4-BE49-F238E27FC236}">
                <a16:creationId xmlns:a16="http://schemas.microsoft.com/office/drawing/2014/main" xmlns="" id="{B999E853-FDC1-43A7-80E5-A587695BE174}"/>
              </a:ext>
            </a:extLst>
          </p:cNvPr>
          <p:cNvSpPr txBox="1"/>
          <p:nvPr/>
        </p:nvSpPr>
        <p:spPr>
          <a:xfrm>
            <a:off x="2874468" y="2936203"/>
            <a:ext cx="631887" cy="461665"/>
          </a:xfrm>
          <a:prstGeom prst="rect">
            <a:avLst/>
          </a:prstGeom>
          <a:noFill/>
        </p:spPr>
        <p:txBody>
          <a:bodyPr wrap="square">
            <a:spAutoFit/>
          </a:bodyPr>
          <a:lstStyle/>
          <a:p>
            <a:r>
              <a:rPr lang="en-US" altLang="zh-CN" sz="2400" dirty="0"/>
              <a:t>S1</a:t>
            </a:r>
          </a:p>
        </p:txBody>
      </p:sp>
      <p:sp>
        <p:nvSpPr>
          <p:cNvPr id="24" name="文本框 23">
            <a:extLst>
              <a:ext uri="{FF2B5EF4-FFF2-40B4-BE49-F238E27FC236}">
                <a16:creationId xmlns:a16="http://schemas.microsoft.com/office/drawing/2014/main" xmlns="" id="{4110C202-4C1D-4AD3-8107-B3F7BBCE213B}"/>
              </a:ext>
            </a:extLst>
          </p:cNvPr>
          <p:cNvSpPr txBox="1"/>
          <p:nvPr/>
        </p:nvSpPr>
        <p:spPr>
          <a:xfrm>
            <a:off x="6893874" y="2936203"/>
            <a:ext cx="631887" cy="461665"/>
          </a:xfrm>
          <a:prstGeom prst="rect">
            <a:avLst/>
          </a:prstGeom>
          <a:noFill/>
        </p:spPr>
        <p:txBody>
          <a:bodyPr wrap="square">
            <a:spAutoFit/>
          </a:bodyPr>
          <a:lstStyle/>
          <a:p>
            <a:r>
              <a:rPr lang="en-US" altLang="zh-CN" sz="2400" dirty="0"/>
              <a:t>S2</a:t>
            </a:r>
          </a:p>
        </p:txBody>
      </p:sp>
      <p:sp>
        <p:nvSpPr>
          <p:cNvPr id="25" name="文本框 24">
            <a:extLst>
              <a:ext uri="{FF2B5EF4-FFF2-40B4-BE49-F238E27FC236}">
                <a16:creationId xmlns:a16="http://schemas.microsoft.com/office/drawing/2014/main" xmlns="" id="{907468AC-1A42-4BCC-A9B1-77D9D756A1C1}"/>
              </a:ext>
            </a:extLst>
          </p:cNvPr>
          <p:cNvSpPr txBox="1"/>
          <p:nvPr/>
        </p:nvSpPr>
        <p:spPr>
          <a:xfrm>
            <a:off x="2927712" y="3959065"/>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8</a:t>
            </a:r>
          </a:p>
        </p:txBody>
      </p:sp>
      <p:sp>
        <p:nvSpPr>
          <p:cNvPr id="26" name="文本框 25">
            <a:extLst>
              <a:ext uri="{FF2B5EF4-FFF2-40B4-BE49-F238E27FC236}">
                <a16:creationId xmlns:a16="http://schemas.microsoft.com/office/drawing/2014/main" xmlns="" id="{5A824E07-1B68-4D09-97C9-09E1241C3932}"/>
              </a:ext>
            </a:extLst>
          </p:cNvPr>
          <p:cNvSpPr txBox="1"/>
          <p:nvPr/>
        </p:nvSpPr>
        <p:spPr>
          <a:xfrm>
            <a:off x="6988766" y="3948788"/>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8</a:t>
            </a:r>
          </a:p>
        </p:txBody>
      </p:sp>
      <p:sp>
        <p:nvSpPr>
          <p:cNvPr id="27" name="文本框 26">
            <a:extLst>
              <a:ext uri="{FF2B5EF4-FFF2-40B4-BE49-F238E27FC236}">
                <a16:creationId xmlns:a16="http://schemas.microsoft.com/office/drawing/2014/main" xmlns="" id="{DB7E30B4-E9C7-48C6-A4C1-0E173E37E2D5}"/>
              </a:ext>
            </a:extLst>
          </p:cNvPr>
          <p:cNvSpPr txBox="1"/>
          <p:nvPr/>
        </p:nvSpPr>
        <p:spPr>
          <a:xfrm>
            <a:off x="8977825" y="4437268"/>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2</a:t>
            </a:r>
          </a:p>
        </p:txBody>
      </p:sp>
      <p:sp>
        <p:nvSpPr>
          <p:cNvPr id="28" name="文本框 27">
            <a:extLst>
              <a:ext uri="{FF2B5EF4-FFF2-40B4-BE49-F238E27FC236}">
                <a16:creationId xmlns:a16="http://schemas.microsoft.com/office/drawing/2014/main" xmlns="" id="{A2F62343-F5FA-40BA-BC6D-08EDEA3301B1}"/>
              </a:ext>
            </a:extLst>
          </p:cNvPr>
          <p:cNvSpPr txBox="1"/>
          <p:nvPr/>
        </p:nvSpPr>
        <p:spPr>
          <a:xfrm>
            <a:off x="8977825" y="4937405"/>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6</a:t>
            </a:r>
          </a:p>
        </p:txBody>
      </p:sp>
      <p:sp>
        <p:nvSpPr>
          <p:cNvPr id="29" name="文本框 28">
            <a:extLst>
              <a:ext uri="{FF2B5EF4-FFF2-40B4-BE49-F238E27FC236}">
                <a16:creationId xmlns:a16="http://schemas.microsoft.com/office/drawing/2014/main" xmlns="" id="{C3934154-D6C1-417C-B108-8EEDF71409EC}"/>
              </a:ext>
            </a:extLst>
          </p:cNvPr>
          <p:cNvSpPr txBox="1"/>
          <p:nvPr/>
        </p:nvSpPr>
        <p:spPr>
          <a:xfrm>
            <a:off x="8977825" y="3432991"/>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8</a:t>
            </a:r>
          </a:p>
        </p:txBody>
      </p:sp>
      <p:sp>
        <p:nvSpPr>
          <p:cNvPr id="30" name="文本框 29">
            <a:extLst>
              <a:ext uri="{FF2B5EF4-FFF2-40B4-BE49-F238E27FC236}">
                <a16:creationId xmlns:a16="http://schemas.microsoft.com/office/drawing/2014/main" xmlns="" id="{C411B52D-3AD5-456E-A4A9-65DF585F80D9}"/>
              </a:ext>
            </a:extLst>
          </p:cNvPr>
          <p:cNvSpPr txBox="1"/>
          <p:nvPr/>
        </p:nvSpPr>
        <p:spPr>
          <a:xfrm>
            <a:off x="7922009" y="2935967"/>
            <a:ext cx="631887" cy="461665"/>
          </a:xfrm>
          <a:prstGeom prst="rect">
            <a:avLst/>
          </a:prstGeom>
          <a:noFill/>
        </p:spPr>
        <p:txBody>
          <a:bodyPr wrap="square">
            <a:spAutoFit/>
          </a:bodyPr>
          <a:lstStyle/>
          <a:p>
            <a:r>
              <a:rPr lang="en-US" altLang="zh-CN" sz="2400" dirty="0"/>
              <a:t>S1</a:t>
            </a:r>
          </a:p>
        </p:txBody>
      </p:sp>
      <p:sp>
        <p:nvSpPr>
          <p:cNvPr id="31" name="文本框 30">
            <a:extLst>
              <a:ext uri="{FF2B5EF4-FFF2-40B4-BE49-F238E27FC236}">
                <a16:creationId xmlns:a16="http://schemas.microsoft.com/office/drawing/2014/main" xmlns="" id="{3FBC0B62-79EC-4A59-9E58-E12852B36C51}"/>
              </a:ext>
            </a:extLst>
          </p:cNvPr>
          <p:cNvSpPr txBox="1"/>
          <p:nvPr/>
        </p:nvSpPr>
        <p:spPr>
          <a:xfrm>
            <a:off x="8870331" y="2935967"/>
            <a:ext cx="631887" cy="461665"/>
          </a:xfrm>
          <a:prstGeom prst="rect">
            <a:avLst/>
          </a:prstGeom>
          <a:noFill/>
        </p:spPr>
        <p:txBody>
          <a:bodyPr wrap="square">
            <a:spAutoFit/>
          </a:bodyPr>
          <a:lstStyle/>
          <a:p>
            <a:r>
              <a:rPr lang="en-US" altLang="zh-CN" sz="2400" dirty="0"/>
              <a:t>S2</a:t>
            </a:r>
          </a:p>
        </p:txBody>
      </p:sp>
      <p:sp>
        <p:nvSpPr>
          <p:cNvPr id="32" name="文本框 31">
            <a:extLst>
              <a:ext uri="{FF2B5EF4-FFF2-40B4-BE49-F238E27FC236}">
                <a16:creationId xmlns:a16="http://schemas.microsoft.com/office/drawing/2014/main" xmlns="" id="{90BA6806-E81B-4DCF-813A-BC0C523042FC}"/>
              </a:ext>
            </a:extLst>
          </p:cNvPr>
          <p:cNvSpPr txBox="1"/>
          <p:nvPr/>
        </p:nvSpPr>
        <p:spPr>
          <a:xfrm>
            <a:off x="7996239" y="3948788"/>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9</a:t>
            </a:r>
          </a:p>
        </p:txBody>
      </p:sp>
      <p:sp>
        <p:nvSpPr>
          <p:cNvPr id="33" name="文本框 32">
            <a:extLst>
              <a:ext uri="{FF2B5EF4-FFF2-40B4-BE49-F238E27FC236}">
                <a16:creationId xmlns:a16="http://schemas.microsoft.com/office/drawing/2014/main" xmlns="" id="{AE8721C7-7DC0-4929-86A1-3DB9C9E5CF71}"/>
              </a:ext>
            </a:extLst>
          </p:cNvPr>
          <p:cNvSpPr txBox="1"/>
          <p:nvPr/>
        </p:nvSpPr>
        <p:spPr>
          <a:xfrm>
            <a:off x="8977825" y="3940084"/>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9</a:t>
            </a:r>
          </a:p>
        </p:txBody>
      </p:sp>
      <p:sp>
        <p:nvSpPr>
          <p:cNvPr id="34" name="文本框 33">
            <a:extLst>
              <a:ext uri="{FF2B5EF4-FFF2-40B4-BE49-F238E27FC236}">
                <a16:creationId xmlns:a16="http://schemas.microsoft.com/office/drawing/2014/main" xmlns="" id="{00908FC1-D197-4A84-AE3E-4285296D69FE}"/>
              </a:ext>
            </a:extLst>
          </p:cNvPr>
          <p:cNvSpPr txBox="1"/>
          <p:nvPr/>
        </p:nvSpPr>
        <p:spPr>
          <a:xfrm>
            <a:off x="10018891" y="4437268"/>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7</a:t>
            </a:r>
          </a:p>
        </p:txBody>
      </p:sp>
      <p:sp>
        <p:nvSpPr>
          <p:cNvPr id="35" name="文本框 34">
            <a:extLst>
              <a:ext uri="{FF2B5EF4-FFF2-40B4-BE49-F238E27FC236}">
                <a16:creationId xmlns:a16="http://schemas.microsoft.com/office/drawing/2014/main" xmlns="" id="{229A1F78-3D67-43D6-AFF2-3F148C606EA5}"/>
              </a:ext>
            </a:extLst>
          </p:cNvPr>
          <p:cNvSpPr txBox="1"/>
          <p:nvPr/>
        </p:nvSpPr>
        <p:spPr>
          <a:xfrm>
            <a:off x="10008571" y="4937405"/>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8</a:t>
            </a:r>
          </a:p>
        </p:txBody>
      </p:sp>
      <p:sp>
        <p:nvSpPr>
          <p:cNvPr id="36" name="文本框 35">
            <a:extLst>
              <a:ext uri="{FF2B5EF4-FFF2-40B4-BE49-F238E27FC236}">
                <a16:creationId xmlns:a16="http://schemas.microsoft.com/office/drawing/2014/main" xmlns="" id="{21B80AA7-A60C-4AA2-9F90-37049D732E88}"/>
              </a:ext>
            </a:extLst>
          </p:cNvPr>
          <p:cNvSpPr txBox="1"/>
          <p:nvPr/>
        </p:nvSpPr>
        <p:spPr>
          <a:xfrm>
            <a:off x="9976444" y="3426282"/>
            <a:ext cx="504069" cy="461665"/>
          </a:xfrm>
          <a:prstGeom prst="rect">
            <a:avLst/>
          </a:prstGeom>
          <a:solidFill>
            <a:schemeClr val="accent2">
              <a:lumMod val="20000"/>
              <a:lumOff val="80000"/>
            </a:schemeClr>
          </a:solidFill>
        </p:spPr>
        <p:txBody>
          <a:bodyPr wrap="square">
            <a:spAutoFit/>
          </a:bodyPr>
          <a:lstStyle/>
          <a:p>
            <a:r>
              <a:rPr lang="en-US" altLang="zh-CN" sz="2400" dirty="0">
                <a:solidFill>
                  <a:srgbClr val="CC00CC"/>
                </a:solidFill>
              </a:rPr>
              <a:t>14</a:t>
            </a:r>
          </a:p>
        </p:txBody>
      </p:sp>
    </p:spTree>
    <p:extLst>
      <p:ext uri="{BB962C8B-B14F-4D97-AF65-F5344CB8AC3E}">
        <p14:creationId xmlns:p14="http://schemas.microsoft.com/office/powerpoint/2010/main" val="163398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6"/>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7"/>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4"/>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500"/>
                                        <p:tgtEl>
                                          <p:spTgt spid="3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500"/>
                                        <p:tgtEl>
                                          <p:spTgt spid="31"/>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500"/>
                                        <p:tgtEl>
                                          <p:spTgt spid="3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fade">
                                      <p:cBhvr>
                                        <p:cTn id="130" dur="500"/>
                                        <p:tgtEl>
                                          <p:spTgt spid="3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animBg="1"/>
      <p:bldP spid="12" grpId="0" animBg="1"/>
      <p:bldP spid="13" grpId="0" animBg="1"/>
      <p:bldP spid="14" grpId="0" animBg="1"/>
      <p:bldP spid="15" grpId="0" animBg="1"/>
      <p:bldP spid="16" grpId="0"/>
      <p:bldP spid="16" grpId="1"/>
      <p:bldP spid="17" grpId="0"/>
      <p:bldP spid="17" grpId="1"/>
      <p:bldP spid="18" grpId="0" animBg="1"/>
      <p:bldP spid="19" grpId="0" animBg="1"/>
      <p:bldP spid="20" grpId="0" animBg="1"/>
      <p:bldP spid="21" grpId="0" animBg="1"/>
      <p:bldP spid="22" grpId="0" animBg="1"/>
      <p:bldP spid="23" grpId="0"/>
      <p:bldP spid="23" grpId="1"/>
      <p:bldP spid="24" grpId="0"/>
      <p:bldP spid="24" grpId="1"/>
      <p:bldP spid="25" grpId="0" animBg="1"/>
      <p:bldP spid="26" grpId="0" animBg="1"/>
      <p:bldP spid="27" grpId="0" animBg="1"/>
      <p:bldP spid="28" grpId="0" animBg="1"/>
      <p:bldP spid="29" grpId="0" animBg="1"/>
      <p:bldP spid="30" grpId="0"/>
      <p:bldP spid="31" grpId="0"/>
      <p:bldP spid="32" grpId="0" animBg="1"/>
      <p:bldP spid="33" grpId="0" animBg="1"/>
      <p:bldP spid="34" grpId="0" animBg="1"/>
      <p:bldP spid="35" grpId="0" animBg="1"/>
      <p:bldP spid="3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创建哈夫曼树</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
        <p:nvSpPr>
          <p:cNvPr id="7" name="Text Box 3">
            <a:extLst>
              <a:ext uri="{FF2B5EF4-FFF2-40B4-BE49-F238E27FC236}">
                <a16:creationId xmlns:a16="http://schemas.microsoft.com/office/drawing/2014/main" xmlns="" id="{A8FF893A-2603-4EA5-A7BE-6DFC9392075A}"/>
              </a:ext>
            </a:extLst>
          </p:cNvPr>
          <p:cNvSpPr txBox="1">
            <a:spLocks noChangeArrowheads="1"/>
          </p:cNvSpPr>
          <p:nvPr/>
        </p:nvSpPr>
        <p:spPr bwMode="auto">
          <a:xfrm>
            <a:off x="300991" y="1417638"/>
            <a:ext cx="11697969" cy="531177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HuffmanTree  CrtHuffmanTree(HuffmanTree *ht , HuffmanCode  *hcode, int * w,  int n)</a:t>
            </a:r>
          </a:p>
          <a:p>
            <a:r>
              <a:rPr lang="en-US" altLang="zh-CN" dirty="0">
                <a:solidFill>
                  <a:schemeClr val="tx1"/>
                </a:solidFill>
              </a:rPr>
              <a:t>{   /*w</a:t>
            </a:r>
            <a:r>
              <a:rPr lang="zh-CN" altLang="en-US" dirty="0">
                <a:solidFill>
                  <a:schemeClr val="tx1"/>
                </a:solidFill>
              </a:rPr>
              <a:t>存放</a:t>
            </a:r>
            <a:r>
              <a:rPr lang="en-US" altLang="zh-CN" dirty="0">
                <a:solidFill>
                  <a:schemeClr val="tx1"/>
                </a:solidFill>
              </a:rPr>
              <a:t>n</a:t>
            </a:r>
            <a:r>
              <a:rPr lang="zh-CN" altLang="en-US" dirty="0">
                <a:solidFill>
                  <a:schemeClr val="tx1"/>
                </a:solidFill>
              </a:rPr>
              <a:t>个权值</a:t>
            </a:r>
            <a:r>
              <a:rPr lang="en-US" altLang="zh-CN" dirty="0">
                <a:solidFill>
                  <a:schemeClr val="tx1"/>
                </a:solidFill>
              </a:rPr>
              <a:t>, </a:t>
            </a:r>
            <a:r>
              <a:rPr lang="zh-CN" altLang="en-US" dirty="0">
                <a:solidFill>
                  <a:schemeClr val="tx1"/>
                </a:solidFill>
              </a:rPr>
              <a:t>构造哈夫曼树</a:t>
            </a:r>
            <a:r>
              <a:rPr lang="en-US" altLang="zh-CN" dirty="0">
                <a:solidFill>
                  <a:schemeClr val="tx1"/>
                </a:solidFill>
              </a:rPr>
              <a:t>ht, </a:t>
            </a:r>
            <a:r>
              <a:rPr lang="zh-CN" altLang="en-US" dirty="0">
                <a:solidFill>
                  <a:schemeClr val="tx1"/>
                </a:solidFill>
              </a:rPr>
              <a:t>并求出哈夫曼编码</a:t>
            </a:r>
            <a:r>
              <a:rPr lang="en-US" altLang="zh-CN" dirty="0">
                <a:solidFill>
                  <a:schemeClr val="tx1"/>
                </a:solidFill>
              </a:rPr>
              <a:t>hc */</a:t>
            </a:r>
          </a:p>
          <a:p>
            <a:r>
              <a:rPr lang="en-US" altLang="zh-CN" dirty="0">
                <a:solidFill>
                  <a:schemeClr val="tx1"/>
                </a:solidFill>
              </a:rPr>
              <a:t>   HuffmanTree ht; </a:t>
            </a:r>
          </a:p>
          <a:p>
            <a:r>
              <a:rPr lang="en-US" altLang="zh-CN" dirty="0">
                <a:solidFill>
                  <a:schemeClr val="tx1"/>
                </a:solidFill>
              </a:rPr>
              <a:t>   m=2*n-1; </a:t>
            </a:r>
          </a:p>
          <a:p>
            <a:r>
              <a:rPr lang="en-US" altLang="zh-CN" dirty="0">
                <a:solidFill>
                  <a:schemeClr val="tx1"/>
                </a:solidFill>
              </a:rPr>
              <a:t>   ht=(HuffmanTree)malloc((m+1)*sizeof(HTNode)); /*0</a:t>
            </a:r>
            <a:r>
              <a:rPr lang="zh-CN" altLang="en-US" dirty="0">
                <a:solidFill>
                  <a:schemeClr val="tx1"/>
                </a:solidFill>
              </a:rPr>
              <a:t>位置不用*</a:t>
            </a:r>
            <a:r>
              <a:rPr lang="en-US" altLang="zh-CN" dirty="0">
                <a:solidFill>
                  <a:schemeClr val="tx1"/>
                </a:solidFill>
              </a:rPr>
              <a:t>/</a:t>
            </a:r>
          </a:p>
          <a:p>
            <a:r>
              <a:rPr lang="en-US" altLang="zh-CN" dirty="0">
                <a:solidFill>
                  <a:schemeClr val="tx1"/>
                </a:solidFill>
              </a:rPr>
              <a:t>   for(i=1; i&lt;=n; i++) ht[i] ={w[i], 0, 0, 0};   /*</a:t>
            </a:r>
            <a:r>
              <a:rPr lang="zh-CN" altLang="en-US" dirty="0">
                <a:solidFill>
                  <a:schemeClr val="tx1"/>
                </a:solidFill>
              </a:rPr>
              <a:t>叶子结点初始化*</a:t>
            </a:r>
            <a:r>
              <a:rPr lang="en-US" altLang="zh-CN" dirty="0">
                <a:solidFill>
                  <a:schemeClr val="tx1"/>
                </a:solidFill>
              </a:rPr>
              <a:t>/</a:t>
            </a:r>
          </a:p>
          <a:p>
            <a:r>
              <a:rPr lang="en-US" altLang="zh-CN" dirty="0">
                <a:solidFill>
                  <a:schemeClr val="tx1"/>
                </a:solidFill>
              </a:rPr>
              <a:t>   for(i=n+1; i&lt;=m; i++) ht[i]={0, 0, 0, 0}; /*</a:t>
            </a:r>
            <a:r>
              <a:rPr lang="zh-CN" altLang="en-US" dirty="0">
                <a:solidFill>
                  <a:schemeClr val="tx1"/>
                </a:solidFill>
              </a:rPr>
              <a:t>非叶子结点初始化*</a:t>
            </a:r>
            <a:r>
              <a:rPr lang="en-US" altLang="zh-CN" dirty="0">
                <a:solidFill>
                  <a:schemeClr val="tx1"/>
                </a:solidFill>
              </a:rPr>
              <a:t>/</a:t>
            </a:r>
          </a:p>
          <a:p>
            <a:r>
              <a:rPr lang="en-US" altLang="zh-CN" dirty="0">
                <a:solidFill>
                  <a:schemeClr val="tx1"/>
                </a:solidFill>
              </a:rPr>
              <a:t>   for(</a:t>
            </a:r>
            <a:r>
              <a:rPr lang="en-US" altLang="zh-CN" dirty="0" err="1">
                <a:solidFill>
                  <a:schemeClr val="tx1"/>
                </a:solidFill>
              </a:rPr>
              <a:t>i</a:t>
            </a:r>
            <a:r>
              <a:rPr lang="en-US" altLang="zh-CN" dirty="0">
                <a:solidFill>
                  <a:schemeClr val="tx1"/>
                </a:solidFill>
              </a:rPr>
              <a:t>=n+1; </a:t>
            </a:r>
            <a:r>
              <a:rPr lang="en-US" altLang="zh-CN" dirty="0" err="1">
                <a:solidFill>
                  <a:schemeClr val="tx1"/>
                </a:solidFill>
              </a:rPr>
              <a:t>i</a:t>
            </a:r>
            <a:r>
              <a:rPr lang="en-US" altLang="zh-CN" dirty="0">
                <a:solidFill>
                  <a:schemeClr val="tx1"/>
                </a:solidFill>
              </a:rPr>
              <a:t>&lt;=m; </a:t>
            </a:r>
            <a:r>
              <a:rPr lang="en-US" altLang="zh-CN" dirty="0" err="1">
                <a:solidFill>
                  <a:schemeClr val="tx1"/>
                </a:solidFill>
              </a:rPr>
              <a:t>i</a:t>
            </a:r>
            <a:r>
              <a:rPr lang="en-US" altLang="zh-CN" dirty="0">
                <a:solidFill>
                  <a:schemeClr val="tx1"/>
                </a:solidFill>
              </a:rPr>
              <a:t>++) /*</a:t>
            </a:r>
            <a:r>
              <a:rPr lang="zh-CN" altLang="en-US" dirty="0">
                <a:solidFill>
                  <a:schemeClr val="tx1"/>
                </a:solidFill>
              </a:rPr>
              <a:t>创建非叶子结点</a:t>
            </a:r>
            <a:r>
              <a:rPr lang="en-US" altLang="zh-CN" dirty="0">
                <a:solidFill>
                  <a:schemeClr val="tx1"/>
                </a:solidFill>
              </a:rPr>
              <a:t>, </a:t>
            </a:r>
            <a:r>
              <a:rPr lang="zh-CN" altLang="en-US" dirty="0">
                <a:solidFill>
                  <a:schemeClr val="tx1"/>
                </a:solidFill>
              </a:rPr>
              <a:t>建哈夫曼树*</a:t>
            </a:r>
            <a:r>
              <a:rPr lang="en-US" altLang="zh-CN" dirty="0">
                <a:solidFill>
                  <a:schemeClr val="tx1"/>
                </a:solidFill>
              </a:rPr>
              <a:t>/</a:t>
            </a:r>
          </a:p>
          <a:p>
            <a:r>
              <a:rPr lang="en-US" altLang="zh-CN" dirty="0">
                <a:solidFill>
                  <a:schemeClr val="tx1"/>
                </a:solidFill>
              </a:rPr>
              <a:t>   {    /*</a:t>
            </a:r>
            <a:r>
              <a:rPr lang="zh-CN" altLang="en-US" dirty="0">
                <a:solidFill>
                  <a:schemeClr val="tx1"/>
                </a:solidFill>
              </a:rPr>
              <a:t>选择</a:t>
            </a:r>
            <a:r>
              <a:rPr lang="en-US" altLang="zh-CN" dirty="0" err="1">
                <a:solidFill>
                  <a:schemeClr val="tx1"/>
                </a:solidFill>
              </a:rPr>
              <a:t>ht</a:t>
            </a:r>
            <a:r>
              <a:rPr lang="en-US" altLang="zh-CN" dirty="0">
                <a:solidFill>
                  <a:schemeClr val="tx1"/>
                </a:solidFill>
              </a:rPr>
              <a:t>[1]-</a:t>
            </a:r>
            <a:r>
              <a:rPr lang="en-US" altLang="zh-CN" dirty="0" err="1">
                <a:solidFill>
                  <a:schemeClr val="tx1"/>
                </a:solidFill>
              </a:rPr>
              <a:t>ht</a:t>
            </a:r>
            <a:r>
              <a:rPr lang="en-US" altLang="zh-CN" dirty="0">
                <a:solidFill>
                  <a:schemeClr val="tx1"/>
                </a:solidFill>
              </a:rPr>
              <a:t>[i-1]</a:t>
            </a:r>
            <a:r>
              <a:rPr lang="zh-CN" altLang="en-US" dirty="0">
                <a:solidFill>
                  <a:schemeClr val="tx1"/>
                </a:solidFill>
              </a:rPr>
              <a:t>范围内</a:t>
            </a:r>
            <a:r>
              <a:rPr lang="en-US" altLang="zh-CN" dirty="0">
                <a:solidFill>
                  <a:schemeClr val="tx1"/>
                </a:solidFill>
              </a:rPr>
              <a:t>parent</a:t>
            </a:r>
            <a:r>
              <a:rPr lang="zh-CN" altLang="en-US" dirty="0">
                <a:solidFill>
                  <a:schemeClr val="tx1"/>
                </a:solidFill>
              </a:rPr>
              <a:t>为</a:t>
            </a:r>
            <a:r>
              <a:rPr lang="en-US" altLang="zh-CN" dirty="0">
                <a:solidFill>
                  <a:schemeClr val="tx1"/>
                </a:solidFill>
              </a:rPr>
              <a:t>0</a:t>
            </a:r>
            <a:r>
              <a:rPr lang="zh-CN" altLang="en-US" dirty="0">
                <a:solidFill>
                  <a:schemeClr val="tx1"/>
                </a:solidFill>
              </a:rPr>
              <a:t>且</a:t>
            </a:r>
            <a:r>
              <a:rPr lang="en-US" altLang="zh-CN" dirty="0">
                <a:solidFill>
                  <a:schemeClr val="tx1"/>
                </a:solidFill>
              </a:rPr>
              <a:t>weight</a:t>
            </a:r>
            <a:r>
              <a:rPr lang="zh-CN" altLang="en-US" dirty="0">
                <a:solidFill>
                  <a:schemeClr val="tx1"/>
                </a:solidFill>
              </a:rPr>
              <a:t>最小的两结点</a:t>
            </a:r>
            <a:r>
              <a:rPr lang="en-US" altLang="zh-CN" dirty="0">
                <a:solidFill>
                  <a:schemeClr val="tx1"/>
                </a:solidFill>
              </a:rPr>
              <a:t>s1,</a:t>
            </a:r>
            <a:r>
              <a:rPr lang="zh-CN" altLang="en-US" dirty="0">
                <a:solidFill>
                  <a:schemeClr val="tx1"/>
                </a:solidFill>
              </a:rPr>
              <a:t> </a:t>
            </a:r>
            <a:r>
              <a:rPr lang="en-US" altLang="zh-CN" dirty="0">
                <a:solidFill>
                  <a:schemeClr val="tx1"/>
                </a:solidFill>
              </a:rPr>
              <a:t>s2</a:t>
            </a:r>
            <a:r>
              <a:rPr lang="zh-CN" altLang="en-US" dirty="0">
                <a:solidFill>
                  <a:schemeClr val="tx1"/>
                </a:solidFill>
              </a:rPr>
              <a:t>*</a:t>
            </a:r>
            <a:r>
              <a:rPr lang="en-US" altLang="zh-CN" dirty="0">
                <a:solidFill>
                  <a:schemeClr val="tx1"/>
                </a:solidFill>
              </a:rPr>
              <a:t>/</a:t>
            </a:r>
          </a:p>
          <a:p>
            <a:r>
              <a:rPr lang="en-US" altLang="zh-CN" dirty="0">
                <a:solidFill>
                  <a:schemeClr val="tx1"/>
                </a:solidFill>
              </a:rPr>
              <a:t>       select(</a:t>
            </a:r>
            <a:r>
              <a:rPr lang="en-US" altLang="zh-CN" dirty="0" err="1">
                <a:solidFill>
                  <a:schemeClr val="tx1"/>
                </a:solidFill>
              </a:rPr>
              <a:t>ht</a:t>
            </a:r>
            <a:r>
              <a:rPr lang="en-US" altLang="zh-CN" dirty="0">
                <a:solidFill>
                  <a:schemeClr val="tx1"/>
                </a:solidFill>
              </a:rPr>
              <a:t>, i-1, s1, s2); </a:t>
            </a:r>
          </a:p>
          <a:p>
            <a:r>
              <a:rPr lang="en-US" altLang="zh-CN" dirty="0">
                <a:solidFill>
                  <a:schemeClr val="tx1"/>
                </a:solidFill>
              </a:rPr>
              <a:t>       </a:t>
            </a:r>
            <a:r>
              <a:rPr lang="en-US" altLang="zh-CN" dirty="0" err="1">
                <a:solidFill>
                  <a:schemeClr val="tx1"/>
                </a:solidFill>
              </a:rPr>
              <a:t>ht</a:t>
            </a:r>
            <a:r>
              <a:rPr lang="zh-CN" altLang="en-US" dirty="0">
                <a:solidFill>
                  <a:schemeClr val="tx1"/>
                </a:solidFill>
              </a:rPr>
              <a:t>［</a:t>
            </a:r>
            <a:r>
              <a:rPr lang="en-US" altLang="zh-CN" dirty="0">
                <a:solidFill>
                  <a:schemeClr val="tx1"/>
                </a:solidFill>
              </a:rPr>
              <a:t>s1</a:t>
            </a:r>
            <a:r>
              <a:rPr lang="zh-CN" altLang="en-US" dirty="0">
                <a:solidFill>
                  <a:schemeClr val="tx1"/>
                </a:solidFill>
              </a:rPr>
              <a:t>］</a:t>
            </a:r>
            <a:r>
              <a:rPr lang="en-US" altLang="zh-CN" dirty="0">
                <a:solidFill>
                  <a:schemeClr val="tx1"/>
                </a:solidFill>
              </a:rPr>
              <a:t>.parent=</a:t>
            </a:r>
            <a:r>
              <a:rPr lang="en-US" altLang="zh-CN" dirty="0" err="1">
                <a:solidFill>
                  <a:schemeClr val="tx1"/>
                </a:solidFill>
              </a:rPr>
              <a:t>i</a:t>
            </a:r>
            <a:r>
              <a:rPr lang="en-US" altLang="zh-CN" dirty="0">
                <a:solidFill>
                  <a:schemeClr val="tx1"/>
                </a:solidFill>
              </a:rPr>
              <a:t>; </a:t>
            </a:r>
            <a:r>
              <a:rPr lang="zh-CN" altLang="en-US" dirty="0">
                <a:solidFill>
                  <a:schemeClr val="tx1"/>
                </a:solidFill>
              </a:rPr>
              <a:t>　</a:t>
            </a:r>
            <a:r>
              <a:rPr lang="en-US" altLang="zh-CN" dirty="0" err="1">
                <a:solidFill>
                  <a:schemeClr val="tx1"/>
                </a:solidFill>
              </a:rPr>
              <a:t>ht</a:t>
            </a:r>
            <a:r>
              <a:rPr lang="zh-CN" altLang="en-US" dirty="0">
                <a:solidFill>
                  <a:schemeClr val="tx1"/>
                </a:solidFill>
              </a:rPr>
              <a:t>［</a:t>
            </a:r>
            <a:r>
              <a:rPr lang="en-US" altLang="zh-CN" dirty="0">
                <a:solidFill>
                  <a:schemeClr val="tx1"/>
                </a:solidFill>
              </a:rPr>
              <a:t>s2</a:t>
            </a:r>
            <a:r>
              <a:rPr lang="zh-CN" altLang="en-US" dirty="0">
                <a:solidFill>
                  <a:schemeClr val="tx1"/>
                </a:solidFill>
              </a:rPr>
              <a:t>］</a:t>
            </a:r>
            <a:r>
              <a:rPr lang="en-US" altLang="zh-CN" dirty="0">
                <a:solidFill>
                  <a:schemeClr val="tx1"/>
                </a:solidFill>
              </a:rPr>
              <a:t>.parent=</a:t>
            </a:r>
            <a:r>
              <a:rPr lang="en-US" altLang="zh-CN" dirty="0" err="1">
                <a:solidFill>
                  <a:schemeClr val="tx1"/>
                </a:solidFill>
              </a:rPr>
              <a:t>i</a:t>
            </a:r>
            <a:r>
              <a:rPr lang="en-US" altLang="zh-CN" dirty="0">
                <a:solidFill>
                  <a:schemeClr val="tx1"/>
                </a:solidFill>
              </a:rPr>
              <a:t>; </a:t>
            </a:r>
          </a:p>
          <a:p>
            <a:r>
              <a:rPr lang="en-US" altLang="zh-CN" dirty="0">
                <a:solidFill>
                  <a:schemeClr val="tx1"/>
                </a:solidFill>
              </a:rPr>
              <a:t>       </a:t>
            </a:r>
            <a:r>
              <a:rPr lang="en-US" altLang="zh-CN" dirty="0" err="1">
                <a:solidFill>
                  <a:schemeClr val="tx1"/>
                </a:solidFill>
              </a:rPr>
              <a:t>ht</a:t>
            </a:r>
            <a:r>
              <a:rPr lang="zh-CN" altLang="en-US" dirty="0">
                <a:solidFill>
                  <a:schemeClr val="tx1"/>
                </a:solidFill>
              </a:rPr>
              <a:t>［</a:t>
            </a:r>
            <a:r>
              <a:rPr lang="en-US" altLang="zh-CN" dirty="0" err="1">
                <a:solidFill>
                  <a:schemeClr val="tx1"/>
                </a:solidFill>
              </a:rPr>
              <a:t>i</a:t>
            </a:r>
            <a:r>
              <a:rPr lang="zh-CN" altLang="en-US" dirty="0">
                <a:solidFill>
                  <a:schemeClr val="tx1"/>
                </a:solidFill>
              </a:rPr>
              <a:t>］</a:t>
            </a:r>
            <a:r>
              <a:rPr lang="en-US" altLang="zh-CN" dirty="0">
                <a:solidFill>
                  <a:schemeClr val="tx1"/>
                </a:solidFill>
              </a:rPr>
              <a:t>.</a:t>
            </a:r>
            <a:r>
              <a:rPr lang="en-US" altLang="zh-CN" dirty="0" err="1">
                <a:solidFill>
                  <a:schemeClr val="tx1"/>
                </a:solidFill>
              </a:rPr>
              <a:t>LChild</a:t>
            </a:r>
            <a:r>
              <a:rPr lang="en-US" altLang="zh-CN" dirty="0">
                <a:solidFill>
                  <a:schemeClr val="tx1"/>
                </a:solidFill>
              </a:rPr>
              <a:t>=s1; </a:t>
            </a:r>
            <a:r>
              <a:rPr lang="zh-CN" altLang="en-US" dirty="0">
                <a:solidFill>
                  <a:schemeClr val="tx1"/>
                </a:solidFill>
              </a:rPr>
              <a:t>　</a:t>
            </a:r>
            <a:r>
              <a:rPr lang="en-US" altLang="zh-CN" dirty="0" err="1">
                <a:solidFill>
                  <a:schemeClr val="tx1"/>
                </a:solidFill>
              </a:rPr>
              <a:t>ht</a:t>
            </a:r>
            <a:r>
              <a:rPr lang="zh-CN" altLang="en-US" dirty="0">
                <a:solidFill>
                  <a:schemeClr val="tx1"/>
                </a:solidFill>
              </a:rPr>
              <a:t>［</a:t>
            </a:r>
            <a:r>
              <a:rPr lang="en-US" altLang="zh-CN" dirty="0" err="1">
                <a:solidFill>
                  <a:schemeClr val="tx1"/>
                </a:solidFill>
              </a:rPr>
              <a:t>i</a:t>
            </a:r>
            <a:r>
              <a:rPr lang="zh-CN" altLang="en-US" dirty="0">
                <a:solidFill>
                  <a:schemeClr val="tx1"/>
                </a:solidFill>
              </a:rPr>
              <a:t>］</a:t>
            </a:r>
            <a:r>
              <a:rPr lang="en-US" altLang="zh-CN" dirty="0">
                <a:solidFill>
                  <a:schemeClr val="tx1"/>
                </a:solidFill>
              </a:rPr>
              <a:t>.</a:t>
            </a:r>
            <a:r>
              <a:rPr lang="en-US" altLang="zh-CN" dirty="0" err="1">
                <a:solidFill>
                  <a:schemeClr val="tx1"/>
                </a:solidFill>
              </a:rPr>
              <a:t>RChild</a:t>
            </a:r>
            <a:r>
              <a:rPr lang="en-US" altLang="zh-CN" dirty="0">
                <a:solidFill>
                  <a:schemeClr val="tx1"/>
                </a:solidFill>
              </a:rPr>
              <a:t>=s2; </a:t>
            </a:r>
          </a:p>
          <a:p>
            <a:r>
              <a:rPr lang="en-US" altLang="zh-CN" dirty="0">
                <a:solidFill>
                  <a:schemeClr val="tx1"/>
                </a:solidFill>
              </a:rPr>
              <a:t>       </a:t>
            </a:r>
            <a:r>
              <a:rPr lang="en-US" altLang="zh-CN" dirty="0" err="1">
                <a:solidFill>
                  <a:schemeClr val="tx1"/>
                </a:solidFill>
              </a:rPr>
              <a:t>ht</a:t>
            </a:r>
            <a:r>
              <a:rPr lang="zh-CN" altLang="en-US" dirty="0">
                <a:solidFill>
                  <a:schemeClr val="tx1"/>
                </a:solidFill>
              </a:rPr>
              <a:t>［</a:t>
            </a:r>
            <a:r>
              <a:rPr lang="en-US" altLang="zh-CN" dirty="0" err="1">
                <a:solidFill>
                  <a:schemeClr val="tx1"/>
                </a:solidFill>
              </a:rPr>
              <a:t>i</a:t>
            </a:r>
            <a:r>
              <a:rPr lang="zh-CN" altLang="en-US" dirty="0">
                <a:solidFill>
                  <a:schemeClr val="tx1"/>
                </a:solidFill>
              </a:rPr>
              <a:t>］</a:t>
            </a:r>
            <a:r>
              <a:rPr lang="en-US" altLang="zh-CN" dirty="0">
                <a:solidFill>
                  <a:schemeClr val="tx1"/>
                </a:solidFill>
              </a:rPr>
              <a:t>.weight=</a:t>
            </a:r>
            <a:r>
              <a:rPr lang="en-US" altLang="zh-CN" dirty="0" err="1">
                <a:solidFill>
                  <a:schemeClr val="tx1"/>
                </a:solidFill>
              </a:rPr>
              <a:t>ht</a:t>
            </a:r>
            <a:r>
              <a:rPr lang="zh-CN" altLang="en-US" dirty="0">
                <a:solidFill>
                  <a:schemeClr val="tx1"/>
                </a:solidFill>
              </a:rPr>
              <a:t>［</a:t>
            </a:r>
            <a:r>
              <a:rPr lang="en-US" altLang="zh-CN" dirty="0">
                <a:solidFill>
                  <a:schemeClr val="tx1"/>
                </a:solidFill>
              </a:rPr>
              <a:t>s1</a:t>
            </a:r>
            <a:r>
              <a:rPr lang="zh-CN" altLang="en-US" dirty="0">
                <a:solidFill>
                  <a:schemeClr val="tx1"/>
                </a:solidFill>
              </a:rPr>
              <a:t>］</a:t>
            </a:r>
            <a:r>
              <a:rPr lang="en-US" altLang="zh-CN" dirty="0">
                <a:solidFill>
                  <a:schemeClr val="tx1"/>
                </a:solidFill>
              </a:rPr>
              <a:t>.</a:t>
            </a:r>
            <a:r>
              <a:rPr lang="en-US" altLang="zh-CN" dirty="0" err="1">
                <a:solidFill>
                  <a:schemeClr val="tx1"/>
                </a:solidFill>
              </a:rPr>
              <a:t>weight+ht</a:t>
            </a:r>
            <a:r>
              <a:rPr lang="zh-CN" altLang="en-US" dirty="0">
                <a:solidFill>
                  <a:schemeClr val="tx1"/>
                </a:solidFill>
              </a:rPr>
              <a:t>［</a:t>
            </a:r>
            <a:r>
              <a:rPr lang="en-US" altLang="zh-CN" dirty="0">
                <a:solidFill>
                  <a:schemeClr val="tx1"/>
                </a:solidFill>
              </a:rPr>
              <a:t>s2</a:t>
            </a:r>
            <a:r>
              <a:rPr lang="zh-CN" altLang="en-US" dirty="0">
                <a:solidFill>
                  <a:schemeClr val="tx1"/>
                </a:solidFill>
              </a:rPr>
              <a:t>］</a:t>
            </a:r>
            <a:r>
              <a:rPr lang="en-US" altLang="zh-CN" dirty="0">
                <a:solidFill>
                  <a:schemeClr val="tx1"/>
                </a:solidFill>
              </a:rPr>
              <a:t>.weight;  }  /*</a:t>
            </a:r>
            <a:r>
              <a:rPr lang="zh-CN" altLang="en-US" dirty="0">
                <a:solidFill>
                  <a:schemeClr val="tx1"/>
                </a:solidFill>
              </a:rPr>
              <a:t>哈夫曼树建立完毕*</a:t>
            </a:r>
            <a:r>
              <a:rPr lang="en-US" altLang="zh-CN" dirty="0">
                <a:solidFill>
                  <a:schemeClr val="tx1"/>
                </a:solidFill>
              </a:rPr>
              <a:t>/</a:t>
            </a:r>
          </a:p>
        </p:txBody>
      </p:sp>
    </p:spTree>
    <p:extLst>
      <p:ext uri="{BB962C8B-B14F-4D97-AF65-F5344CB8AC3E}">
        <p14:creationId xmlns:p14="http://schemas.microsoft.com/office/powerpoint/2010/main" val="323802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BF706662-D960-4257-BF25-D35F5A00B2EF}"/>
              </a:ext>
            </a:extLst>
          </p:cNvPr>
          <p:cNvSpPr>
            <a:spLocks noGrp="1"/>
          </p:cNvSpPr>
          <p:nvPr>
            <p:ph type="title"/>
          </p:nvPr>
        </p:nvSpPr>
        <p:spPr/>
        <p:txBody>
          <a:bodyPr/>
          <a:lstStyle/>
          <a:p>
            <a:r>
              <a:rPr lang="en-US" altLang="zh-CN" dirty="0"/>
              <a:t>ADT——</a:t>
            </a:r>
            <a:r>
              <a:rPr lang="zh-CN" altLang="en-US" dirty="0"/>
              <a:t>树</a:t>
            </a:r>
          </a:p>
        </p:txBody>
      </p:sp>
      <p:sp>
        <p:nvSpPr>
          <p:cNvPr id="8" name="文本占位符 7">
            <a:extLst>
              <a:ext uri="{FF2B5EF4-FFF2-40B4-BE49-F238E27FC236}">
                <a16:creationId xmlns:a16="http://schemas.microsoft.com/office/drawing/2014/main" xmlns="" id="{6A5AD997-D927-4D45-A958-FDC3E126573E}"/>
              </a:ext>
            </a:extLst>
          </p:cNvPr>
          <p:cNvSpPr>
            <a:spLocks noGrp="1"/>
          </p:cNvSpPr>
          <p:nvPr>
            <p:ph type="body" sz="quarter" idx="13"/>
          </p:nvPr>
        </p:nvSpPr>
        <p:spPr/>
        <p:txBody>
          <a:bodyPr/>
          <a:lstStyle/>
          <a:p>
            <a:r>
              <a:rPr lang="en-US" altLang="zh-CN" dirty="0"/>
              <a:t>6.1 </a:t>
            </a:r>
            <a:r>
              <a:rPr lang="zh-CN" altLang="en-US" dirty="0"/>
              <a:t>树的定义和基本术语</a:t>
            </a:r>
          </a:p>
        </p:txBody>
      </p:sp>
      <p:sp>
        <p:nvSpPr>
          <p:cNvPr id="9" name="矩形: 圆角 8">
            <a:extLst>
              <a:ext uri="{FF2B5EF4-FFF2-40B4-BE49-F238E27FC236}">
                <a16:creationId xmlns:a16="http://schemas.microsoft.com/office/drawing/2014/main" xmlns="" id="{558DB7B0-3A98-4EBA-82BF-7657865F3D06}"/>
              </a:ext>
            </a:extLst>
          </p:cNvPr>
          <p:cNvSpPr/>
          <p:nvPr/>
        </p:nvSpPr>
        <p:spPr>
          <a:xfrm>
            <a:off x="235974" y="1726919"/>
            <a:ext cx="11887200" cy="4485622"/>
          </a:xfrm>
          <a:prstGeom prst="roundRect">
            <a:avLst>
              <a:gd name="adj" fmla="val 8414"/>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a:extLst>
              <a:ext uri="{FF2B5EF4-FFF2-40B4-BE49-F238E27FC236}">
                <a16:creationId xmlns:a16="http://schemas.microsoft.com/office/drawing/2014/main" xmlns="" id="{B87FC720-86BC-40A8-A155-E7AAB741AE01}"/>
              </a:ext>
            </a:extLst>
          </p:cNvPr>
          <p:cNvGraphicFramePr>
            <a:graphicFrameLocks noGrp="1"/>
          </p:cNvGraphicFramePr>
          <p:nvPr>
            <p:extLst>
              <p:ext uri="{D42A27DB-BD31-4B8C-83A1-F6EECF244321}">
                <p14:modId xmlns:p14="http://schemas.microsoft.com/office/powerpoint/2010/main" val="1642434284"/>
              </p:ext>
            </p:extLst>
          </p:nvPr>
        </p:nvGraphicFramePr>
        <p:xfrm>
          <a:off x="412197" y="1957786"/>
          <a:ext cx="11534754" cy="3913632"/>
        </p:xfrm>
        <a:graphic>
          <a:graphicData uri="http://schemas.openxmlformats.org/drawingml/2006/table">
            <a:tbl>
              <a:tblPr>
                <a:tableStyleId>{2D5ABB26-0587-4C30-8999-92F81FD0307C}</a:tableStyleId>
              </a:tblPr>
              <a:tblGrid>
                <a:gridCol w="1452635">
                  <a:extLst>
                    <a:ext uri="{9D8B030D-6E8A-4147-A177-3AD203B41FA5}">
                      <a16:colId xmlns:a16="http://schemas.microsoft.com/office/drawing/2014/main" xmlns="" val="31432139"/>
                    </a:ext>
                  </a:extLst>
                </a:gridCol>
                <a:gridCol w="4166317">
                  <a:extLst>
                    <a:ext uri="{9D8B030D-6E8A-4147-A177-3AD203B41FA5}">
                      <a16:colId xmlns:a16="http://schemas.microsoft.com/office/drawing/2014/main" xmlns="" val="871050032"/>
                    </a:ext>
                  </a:extLst>
                </a:gridCol>
                <a:gridCol w="5915802">
                  <a:extLst>
                    <a:ext uri="{9D8B030D-6E8A-4147-A177-3AD203B41FA5}">
                      <a16:colId xmlns:a16="http://schemas.microsoft.com/office/drawing/2014/main" xmlns="" val="2739191148"/>
                    </a:ext>
                  </a:extLst>
                </a:gridCol>
              </a:tblGrid>
              <a:tr h="367544">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zh-CN" altLang="en-US" sz="2400" b="0" u="sng" strike="noStrike" dirty="0">
                          <a:solidFill>
                            <a:schemeClr val="tx1"/>
                          </a:solidFill>
                          <a:effectLst/>
                          <a:latin typeface="+mn-lt"/>
                          <a:ea typeface="+mj-ea"/>
                          <a:cs typeface="Times New Roman" panose="02020603050405020304" pitchFamily="18" charset="0"/>
                        </a:rPr>
                        <a:t>基本操作</a:t>
                      </a:r>
                      <a:endParaRPr lang="zh-CN" altLang="en-US" sz="2400" b="0" i="0" u="sng"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en-US" altLang="zh-CN" sz="2400" b="1" dirty="0" err="1">
                          <a:solidFill>
                            <a:srgbClr val="0000FF"/>
                          </a:solidFill>
                          <a:latin typeface="Times New Roman" pitchFamily="18" charset="0"/>
                          <a:ea typeface="楷体_GB2312" pitchFamily="49" charset="-122"/>
                        </a:rPr>
                        <a:t>InitTree</a:t>
                      </a:r>
                      <a:r>
                        <a:rPr kumimoji="1" lang="en-US" altLang="zh-CN" sz="2400" b="1" dirty="0">
                          <a:solidFill>
                            <a:srgbClr val="0000FF"/>
                          </a:solidFill>
                          <a:latin typeface="Times New Roman" pitchFamily="18" charset="0"/>
                          <a:ea typeface="楷体_GB2312" pitchFamily="49" charset="-122"/>
                        </a:rPr>
                        <a:t>(&amp;T)</a:t>
                      </a:r>
                      <a:endParaRPr kumimoji="1" lang="zh-CN" altLang="en-US" sz="2400" b="1" dirty="0">
                        <a:solidFill>
                          <a:srgbClr val="804000"/>
                        </a:solidFill>
                        <a:latin typeface="Times New Roman" pitchFamily="18" charset="0"/>
                        <a:ea typeface="楷体_GB2312"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zh-CN" sz="2400" b="1" dirty="0" err="1">
                          <a:solidFill>
                            <a:srgbClr val="0000FF"/>
                          </a:solidFill>
                          <a:latin typeface="Times New Roman" pitchFamily="18" charset="0"/>
                          <a:ea typeface="楷体_GB2312" pitchFamily="49" charset="-122"/>
                        </a:rPr>
                        <a:t>CreateTree</a:t>
                      </a:r>
                      <a:r>
                        <a:rPr kumimoji="1" lang="en-US" altLang="zh-CN" sz="2400" b="1" dirty="0">
                          <a:solidFill>
                            <a:srgbClr val="0000FF"/>
                          </a:solidFill>
                          <a:latin typeface="Times New Roman" pitchFamily="18" charset="0"/>
                          <a:ea typeface="楷体_GB2312" pitchFamily="49" charset="-122"/>
                        </a:rPr>
                        <a:t>(&amp;T, definition)</a:t>
                      </a:r>
                      <a:endParaRPr kumimoji="1" lang="zh-CN" altLang="en-US" sz="1800" b="1" dirty="0">
                        <a:solidFill>
                          <a:srgbClr val="009900"/>
                        </a:solidFill>
                        <a:latin typeface="Times New Roman" pitchFamily="18" charset="0"/>
                        <a:ea typeface="楷体_GB2312"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2127222"/>
                  </a:ext>
                </a:extLst>
              </a:tr>
              <a:tr h="401471">
                <a:tc rowSpan="2">
                  <a:txBody>
                    <a:bodyPr/>
                    <a:lstStyle/>
                    <a:p>
                      <a:pPr algn="ctr" fontAlgn="ctr">
                        <a:lnSpc>
                          <a:spcPct val="100000"/>
                        </a:lnSpc>
                      </a:pPr>
                      <a:r>
                        <a:rPr lang="zh-CN" altLang="en-US" sz="2800" b="0" i="0" u="none" strike="noStrike" dirty="0">
                          <a:solidFill>
                            <a:schemeClr val="tx1"/>
                          </a:solidFill>
                          <a:effectLst/>
                          <a:latin typeface="+mn-lt"/>
                          <a:ea typeface="+mj-ea"/>
                          <a:cs typeface="Times New Roman" panose="02020603050405020304" pitchFamily="18" charset="0"/>
                        </a:rPr>
                        <a:t>插入类</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kumimoji="1" lang="zh-CN" altLang="en-US" sz="2400" b="0" kern="1200" dirty="0">
                          <a:solidFill>
                            <a:srgbClr val="990033"/>
                          </a:solidFill>
                          <a:latin typeface="+mn-lt"/>
                          <a:ea typeface="+mj-ea"/>
                          <a:cs typeface="+mn-cs"/>
                        </a:rPr>
                        <a:t>说明：</a:t>
                      </a:r>
                      <a:r>
                        <a:rPr kumimoji="1" lang="zh-CN" altLang="en-US" sz="2400" b="0" kern="1200" dirty="0">
                          <a:solidFill>
                            <a:schemeClr val="tx1"/>
                          </a:solidFill>
                          <a:latin typeface="+mn-lt"/>
                          <a:ea typeface="+mj-ea"/>
                          <a:cs typeface="+mn-cs"/>
                        </a:rPr>
                        <a:t>初始化置空树 </a:t>
                      </a:r>
                      <a:endParaRPr kumimoji="1" lang="en-US" sz="2400" b="0" kern="1200" dirty="0">
                        <a:solidFill>
                          <a:schemeClr val="tx1"/>
                        </a:solidFill>
                        <a:latin typeface="+mn-lt"/>
                        <a:ea typeface="+mj-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eaLnBrk="1" hangingPunct="1">
                        <a:lnSpc>
                          <a:spcPct val="100000"/>
                        </a:lnSpc>
                      </a:pPr>
                      <a:r>
                        <a:rPr kumimoji="1" lang="zh-CN" altLang="en-US" sz="2400" b="0" dirty="0">
                          <a:solidFill>
                            <a:srgbClr val="990033"/>
                          </a:solidFill>
                          <a:latin typeface="+mn-lt"/>
                          <a:ea typeface="+mj-ea"/>
                        </a:rPr>
                        <a:t>说明：</a:t>
                      </a:r>
                      <a:r>
                        <a:rPr kumimoji="1" lang="en-US" altLang="zh-CN" sz="2400" b="0" dirty="0">
                          <a:latin typeface="+mn-lt"/>
                          <a:ea typeface="+mj-ea"/>
                        </a:rPr>
                        <a:t> </a:t>
                      </a:r>
                      <a:r>
                        <a:rPr kumimoji="1" lang="zh-CN" altLang="en-US" sz="2400" b="0" dirty="0">
                          <a:latin typeface="+mn-lt"/>
                          <a:ea typeface="+mj-ea"/>
                        </a:rPr>
                        <a:t>按定义构造树</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32724197"/>
                  </a:ext>
                </a:extLst>
              </a:tr>
              <a:tr h="467432">
                <a:tc vMerge="1">
                  <a:txBody>
                    <a:bodyPr/>
                    <a:lstStyle/>
                    <a:p>
                      <a:pPr algn="ctr" fontAlgn="ctr"/>
                      <a:r>
                        <a:rPr lang="zh-CN" altLang="en-US" sz="1800" u="none" strike="noStrike" dirty="0">
                          <a:effectLst/>
                        </a:rPr>
                        <a:t>基本操作</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2667" marR="2667" marT="2667" marB="0" anchor="ctr"/>
                </a:tc>
                <a:tc>
                  <a:txBody>
                    <a:bodyPr/>
                    <a:lstStyle/>
                    <a:p>
                      <a:r>
                        <a:rPr kumimoji="1" lang="en-US" altLang="zh-CN" sz="2400" b="1" dirty="0">
                          <a:solidFill>
                            <a:srgbClr val="0000FF"/>
                          </a:solidFill>
                          <a:latin typeface="Times New Roman" pitchFamily="18" charset="0"/>
                          <a:ea typeface="楷体_GB2312" pitchFamily="49" charset="-122"/>
                        </a:rPr>
                        <a:t>Assign(T, </a:t>
                      </a:r>
                      <a:r>
                        <a:rPr kumimoji="1" lang="en-US" altLang="zh-CN" sz="2400" b="1" dirty="0" err="1">
                          <a:solidFill>
                            <a:srgbClr val="0000FF"/>
                          </a:solidFill>
                          <a:latin typeface="Times New Roman" pitchFamily="18" charset="0"/>
                          <a:ea typeface="楷体_GB2312" pitchFamily="49" charset="-122"/>
                        </a:rPr>
                        <a:t>cur_e</a:t>
                      </a:r>
                      <a:r>
                        <a:rPr kumimoji="1" lang="en-US" altLang="zh-CN" sz="2400" b="1" dirty="0">
                          <a:solidFill>
                            <a:srgbClr val="0000FF"/>
                          </a:solidFill>
                          <a:latin typeface="Times New Roman" pitchFamily="18" charset="0"/>
                          <a:ea typeface="楷体_GB2312" pitchFamily="49" charset="-122"/>
                        </a:rPr>
                        <a:t>, value)</a:t>
                      </a:r>
                      <a:r>
                        <a:rPr kumimoji="1" lang="en-US" altLang="zh-CN" sz="2400" b="1" dirty="0">
                          <a:solidFill>
                            <a:srgbClr val="804000"/>
                          </a:solidFill>
                          <a:latin typeface="Times New Roman" pitchFamily="18" charset="0"/>
                          <a:ea typeface="楷体_GB2312" pitchFamily="49" charset="-122"/>
                        </a:rPr>
                        <a:t> </a:t>
                      </a:r>
                    </a:p>
                    <a:p>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给当前结点赋值</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0000"/>
                        </a:lnSpc>
                      </a:pPr>
                      <a:r>
                        <a:rPr kumimoji="1" lang="en-US" altLang="zh-CN" sz="2400" b="1" dirty="0" err="1">
                          <a:solidFill>
                            <a:srgbClr val="0000FF"/>
                          </a:solidFill>
                          <a:latin typeface="Times New Roman" pitchFamily="18" charset="0"/>
                          <a:ea typeface="楷体_GB2312" pitchFamily="49" charset="-122"/>
                        </a:rPr>
                        <a:t>InsertChild</a:t>
                      </a:r>
                      <a:r>
                        <a:rPr kumimoji="1" lang="en-US" altLang="zh-CN" sz="2400" b="1" dirty="0">
                          <a:solidFill>
                            <a:srgbClr val="0000FF"/>
                          </a:solidFill>
                          <a:latin typeface="Times New Roman" pitchFamily="18" charset="0"/>
                          <a:ea typeface="楷体_GB2312" pitchFamily="49" charset="-122"/>
                        </a:rPr>
                        <a:t>(&amp;T, &amp;p, </a:t>
                      </a:r>
                      <a:r>
                        <a:rPr kumimoji="1" lang="en-US" altLang="zh-CN" sz="2400" b="1" dirty="0" err="1">
                          <a:solidFill>
                            <a:srgbClr val="0000FF"/>
                          </a:solidFill>
                          <a:latin typeface="Times New Roman" pitchFamily="18" charset="0"/>
                          <a:ea typeface="楷体_GB2312" pitchFamily="49" charset="-122"/>
                        </a:rPr>
                        <a:t>i</a:t>
                      </a:r>
                      <a:r>
                        <a:rPr kumimoji="1" lang="en-US" altLang="zh-CN" sz="2400" b="1" dirty="0">
                          <a:solidFill>
                            <a:srgbClr val="0000FF"/>
                          </a:solidFill>
                          <a:latin typeface="Times New Roman" pitchFamily="18" charset="0"/>
                          <a:ea typeface="楷体_GB2312" pitchFamily="49" charset="-122"/>
                        </a:rPr>
                        <a:t>, c)</a:t>
                      </a:r>
                      <a:r>
                        <a:rPr kumimoji="1" lang="en-US" altLang="zh-CN" sz="2400" b="1" dirty="0">
                          <a:solidFill>
                            <a:srgbClr val="804000"/>
                          </a:solidFill>
                          <a:latin typeface="Times New Roman" pitchFamily="18" charset="0"/>
                          <a:ea typeface="楷体_GB2312" pitchFamily="49" charset="-122"/>
                        </a:rPr>
                        <a:t> </a:t>
                      </a:r>
                    </a:p>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 </a:t>
                      </a:r>
                      <a:r>
                        <a:rPr kumimoji="1" lang="en-US" altLang="zh-CN" sz="2400" b="0" kern="1200" dirty="0">
                          <a:solidFill>
                            <a:schemeClr val="tx1"/>
                          </a:solidFill>
                          <a:latin typeface="+mn-lt"/>
                          <a:ea typeface="+mj-ea"/>
                          <a:cs typeface="+mn-cs"/>
                        </a:rPr>
                        <a:t>c</a:t>
                      </a:r>
                      <a:r>
                        <a:rPr kumimoji="1" lang="zh-CN" altLang="en-US" sz="2400" b="0" kern="1200" dirty="0">
                          <a:solidFill>
                            <a:schemeClr val="tx1"/>
                          </a:solidFill>
                          <a:latin typeface="+mn-lt"/>
                          <a:ea typeface="+mj-ea"/>
                          <a:cs typeface="+mn-cs"/>
                        </a:rPr>
                        <a:t>为根的树插入为结点</a:t>
                      </a:r>
                      <a:r>
                        <a:rPr kumimoji="1" lang="en-US" altLang="zh-CN" sz="2400" b="0" kern="1200" dirty="0">
                          <a:solidFill>
                            <a:schemeClr val="tx1"/>
                          </a:solidFill>
                          <a:latin typeface="+mn-lt"/>
                          <a:ea typeface="+mj-ea"/>
                          <a:cs typeface="+mn-cs"/>
                        </a:rPr>
                        <a:t>p</a:t>
                      </a:r>
                      <a:r>
                        <a:rPr kumimoji="1" lang="zh-CN" altLang="en-US" sz="2400" b="0" kern="1200" dirty="0">
                          <a:solidFill>
                            <a:schemeClr val="tx1"/>
                          </a:solidFill>
                          <a:latin typeface="+mn-lt"/>
                          <a:ea typeface="+mj-ea"/>
                          <a:cs typeface="+mn-cs"/>
                        </a:rPr>
                        <a:t>的第</a:t>
                      </a:r>
                      <a:r>
                        <a:rPr kumimoji="1" lang="en-US" altLang="zh-CN" sz="2400" b="0" kern="1200" dirty="0" err="1">
                          <a:solidFill>
                            <a:schemeClr val="tx1"/>
                          </a:solidFill>
                          <a:latin typeface="+mn-lt"/>
                          <a:ea typeface="+mj-ea"/>
                          <a:cs typeface="+mn-cs"/>
                        </a:rPr>
                        <a:t>i</a:t>
                      </a:r>
                      <a:r>
                        <a:rPr kumimoji="1" lang="zh-CN" altLang="en-US" sz="2400" b="0" kern="1200" dirty="0">
                          <a:solidFill>
                            <a:schemeClr val="tx1"/>
                          </a:solidFill>
                          <a:latin typeface="+mn-lt"/>
                          <a:ea typeface="+mj-ea"/>
                          <a:cs typeface="+mn-cs"/>
                        </a:rPr>
                        <a:t>棵子树</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63549233"/>
                  </a:ext>
                </a:extLst>
              </a:tr>
              <a:tr h="467432">
                <a:tc>
                  <a:txBody>
                    <a:bodyPr/>
                    <a:lstStyle/>
                    <a:p>
                      <a:pPr algn="ctr" fontAlgn="ctr">
                        <a:lnSpc>
                          <a:spcPct val="100000"/>
                        </a:lnSpc>
                      </a:pPr>
                      <a:r>
                        <a:rPr lang="zh-CN" altLang="en-US" sz="2800" b="0" i="0" u="none" strike="noStrike" kern="1200" dirty="0">
                          <a:solidFill>
                            <a:schemeClr val="tx1"/>
                          </a:solidFill>
                          <a:effectLst/>
                          <a:latin typeface="+mn-lt"/>
                          <a:ea typeface="+mj-ea"/>
                          <a:cs typeface="Times New Roman" panose="02020603050405020304" pitchFamily="18" charset="0"/>
                        </a:rPr>
                        <a:t>删除类</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en-US" altLang="zh-CN" sz="2400" b="1" dirty="0" err="1">
                          <a:solidFill>
                            <a:srgbClr val="0000FF"/>
                          </a:solidFill>
                          <a:latin typeface="Times New Roman" pitchFamily="18" charset="0"/>
                          <a:ea typeface="楷体_GB2312" pitchFamily="49" charset="-122"/>
                        </a:rPr>
                        <a:t>ClearTree</a:t>
                      </a:r>
                      <a:r>
                        <a:rPr kumimoji="1" lang="en-US" altLang="zh-CN" sz="2400" b="1" dirty="0">
                          <a:solidFill>
                            <a:srgbClr val="0000FF"/>
                          </a:solidFill>
                          <a:latin typeface="Times New Roman" pitchFamily="18" charset="0"/>
                          <a:ea typeface="楷体_GB2312" pitchFamily="49" charset="-122"/>
                        </a:rPr>
                        <a:t>(&amp;T)</a:t>
                      </a:r>
                      <a:r>
                        <a:rPr kumimoji="1" lang="en-US" altLang="zh-CN" sz="2400" b="1" dirty="0">
                          <a:solidFill>
                            <a:srgbClr val="804000"/>
                          </a:solidFill>
                          <a:latin typeface="Times New Roman" pitchFamily="18" charset="0"/>
                          <a:ea typeface="楷体_GB2312" pitchFamily="49" charset="-122"/>
                        </a:rPr>
                        <a:t> </a:t>
                      </a:r>
                      <a:endParaRPr kumimoji="1" lang="en-US" altLang="zh-CN" sz="1600" b="1" dirty="0">
                        <a:solidFill>
                          <a:srgbClr val="009900"/>
                        </a:solidFill>
                        <a:latin typeface="Times New Roman" pitchFamily="18" charset="0"/>
                        <a:ea typeface="楷体_GB2312" pitchFamily="49" charset="-122"/>
                      </a:endParaRPr>
                    </a:p>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将树清空 </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r>
                        <a:rPr kumimoji="1" lang="en-US" altLang="zh-CN" sz="2400" b="1" dirty="0" err="1">
                          <a:solidFill>
                            <a:srgbClr val="0000FF"/>
                          </a:solidFill>
                          <a:latin typeface="Times New Roman" pitchFamily="18" charset="0"/>
                          <a:ea typeface="楷体_GB2312" pitchFamily="49" charset="-122"/>
                        </a:rPr>
                        <a:t>DestroyTree</a:t>
                      </a:r>
                      <a:r>
                        <a:rPr kumimoji="1" lang="en-US" altLang="zh-CN" sz="2400" b="1" dirty="0">
                          <a:solidFill>
                            <a:srgbClr val="0000FF"/>
                          </a:solidFill>
                          <a:latin typeface="Times New Roman" pitchFamily="18" charset="0"/>
                          <a:ea typeface="楷体_GB2312" pitchFamily="49" charset="-122"/>
                        </a:rPr>
                        <a:t>(&amp;T)</a:t>
                      </a:r>
                      <a:r>
                        <a:rPr kumimoji="1" lang="en-US" altLang="zh-CN" sz="2400" b="1" dirty="0">
                          <a:solidFill>
                            <a:srgbClr val="804000"/>
                          </a:solidFill>
                          <a:latin typeface="Times New Roman" pitchFamily="18" charset="0"/>
                          <a:ea typeface="楷体_GB2312" pitchFamily="49" charset="-122"/>
                        </a:rPr>
                        <a:t>  </a:t>
                      </a:r>
                      <a:endParaRPr kumimoji="1" lang="en-US" altLang="zh-CN" sz="1600" b="1" dirty="0">
                        <a:solidFill>
                          <a:srgbClr val="009900"/>
                        </a:solidFill>
                        <a:latin typeface="Times New Roman" pitchFamily="18" charset="0"/>
                        <a:ea typeface="楷体_GB2312" pitchFamily="49" charset="-122"/>
                      </a:endParaRPr>
                    </a:p>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销毁树的结构</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67432">
                <a:tc>
                  <a:txBody>
                    <a:bodyPr/>
                    <a:lstStyle/>
                    <a:p>
                      <a:pPr algn="ctr" fontAlgn="ctr">
                        <a:lnSpc>
                          <a:spcPct val="100000"/>
                        </a:lnSpc>
                      </a:pPr>
                      <a:endParaRPr lang="zh-CN" altLang="en-US" sz="2000" b="0" i="0" u="none" strike="noStrike" dirty="0">
                        <a:solidFill>
                          <a:schemeClr val="tx1"/>
                        </a:solidFill>
                        <a:effectLst/>
                        <a:latin typeface="+mn-lt"/>
                        <a:ea typeface="+mj-ea"/>
                        <a:cs typeface="Times New Roman" panose="02020603050405020304" pitchFamily="18"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5000"/>
                        </a:lnSpc>
                      </a:pPr>
                      <a:r>
                        <a:rPr kumimoji="1" lang="en-US" altLang="zh-CN" sz="2400" b="1" dirty="0" err="1">
                          <a:solidFill>
                            <a:srgbClr val="0000FF"/>
                          </a:solidFill>
                          <a:latin typeface="Times New Roman" pitchFamily="18" charset="0"/>
                          <a:ea typeface="楷体_GB2312" pitchFamily="49" charset="-122"/>
                        </a:rPr>
                        <a:t>DeleteChild</a:t>
                      </a:r>
                      <a:r>
                        <a:rPr kumimoji="1" lang="en-US" altLang="zh-CN" sz="2400" b="1" dirty="0">
                          <a:solidFill>
                            <a:srgbClr val="0000FF"/>
                          </a:solidFill>
                          <a:latin typeface="Times New Roman" pitchFamily="18" charset="0"/>
                          <a:ea typeface="楷体_GB2312" pitchFamily="49" charset="-122"/>
                        </a:rPr>
                        <a:t>(&amp;T, &amp;p, </a:t>
                      </a:r>
                      <a:r>
                        <a:rPr kumimoji="1" lang="en-US" altLang="zh-CN" sz="2400" b="1" dirty="0" err="1">
                          <a:solidFill>
                            <a:srgbClr val="0000FF"/>
                          </a:solidFill>
                          <a:latin typeface="Times New Roman" pitchFamily="18" charset="0"/>
                          <a:ea typeface="楷体_GB2312" pitchFamily="49" charset="-122"/>
                        </a:rPr>
                        <a:t>i</a:t>
                      </a:r>
                      <a:r>
                        <a:rPr kumimoji="1" lang="en-US" altLang="zh-CN" sz="2400" b="1" dirty="0">
                          <a:solidFill>
                            <a:srgbClr val="0000FF"/>
                          </a:solidFill>
                          <a:latin typeface="Times New Roman" pitchFamily="18" charset="0"/>
                          <a:ea typeface="楷体_GB2312" pitchFamily="49" charset="-122"/>
                        </a:rPr>
                        <a:t>)</a:t>
                      </a:r>
                    </a:p>
                    <a:p>
                      <a:pPr marL="0" marR="0" indent="0" algn="l" defTabSz="685783" rtl="0" eaLnBrk="1" fontAlgn="auto" latinLnBrk="0" hangingPunct="1">
                        <a:lnSpc>
                          <a:spcPct val="12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990033"/>
                          </a:solidFill>
                          <a:effectLst/>
                          <a:uLnTx/>
                          <a:uFillTx/>
                          <a:latin typeface="+mn-lt"/>
                          <a:ea typeface="黑体" panose="02010609060101010101" pitchFamily="49" charset="-122"/>
                          <a:cs typeface="+mn-cs"/>
                        </a:rPr>
                        <a:t>说明：</a:t>
                      </a:r>
                      <a:r>
                        <a:rPr kumimoji="1" lang="zh-CN" altLang="en-US" sz="2400" b="0" kern="1200" dirty="0">
                          <a:solidFill>
                            <a:schemeClr val="tx1"/>
                          </a:solidFill>
                          <a:latin typeface="+mn-lt"/>
                          <a:ea typeface="+mj-ea"/>
                          <a:cs typeface="+mn-cs"/>
                        </a:rPr>
                        <a:t>删除结点</a:t>
                      </a:r>
                      <a:r>
                        <a:rPr kumimoji="1" lang="en-US" altLang="zh-CN" sz="2400" b="0" kern="1200" dirty="0">
                          <a:solidFill>
                            <a:schemeClr val="tx1"/>
                          </a:solidFill>
                          <a:latin typeface="+mn-lt"/>
                          <a:ea typeface="+mj-ea"/>
                          <a:cs typeface="+mn-cs"/>
                        </a:rPr>
                        <a:t>p</a:t>
                      </a:r>
                      <a:r>
                        <a:rPr kumimoji="1" lang="zh-CN" altLang="en-US" sz="2400" b="0" kern="1200" dirty="0">
                          <a:solidFill>
                            <a:schemeClr val="tx1"/>
                          </a:solidFill>
                          <a:latin typeface="+mn-lt"/>
                          <a:ea typeface="+mj-ea"/>
                          <a:cs typeface="+mn-cs"/>
                        </a:rPr>
                        <a:t>的第</a:t>
                      </a:r>
                      <a:r>
                        <a:rPr kumimoji="1" lang="en-US" altLang="zh-CN" sz="2400" b="0" kern="1200" dirty="0" err="1">
                          <a:solidFill>
                            <a:schemeClr val="tx1"/>
                          </a:solidFill>
                          <a:latin typeface="+mn-lt"/>
                          <a:ea typeface="+mj-ea"/>
                          <a:cs typeface="+mn-cs"/>
                        </a:rPr>
                        <a:t>i</a:t>
                      </a:r>
                      <a:r>
                        <a:rPr kumimoji="1" lang="zh-CN" altLang="en-US" sz="2400" b="0" kern="1200" dirty="0">
                          <a:solidFill>
                            <a:schemeClr val="tx1"/>
                          </a:solidFill>
                          <a:latin typeface="+mn-lt"/>
                          <a:ea typeface="+mj-ea"/>
                          <a:cs typeface="+mn-cs"/>
                        </a:rPr>
                        <a:t>棵子树</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85783" rtl="0" eaLnBrk="1" fontAlgn="auto" latinLnBrk="0" hangingPunct="1">
                        <a:lnSpc>
                          <a:spcPct val="120000"/>
                        </a:lnSpc>
                        <a:spcBef>
                          <a:spcPts val="0"/>
                        </a:spcBef>
                        <a:spcAft>
                          <a:spcPts val="0"/>
                        </a:spcAft>
                        <a:buClrTx/>
                        <a:buSzTx/>
                        <a:buFontTx/>
                        <a:buNone/>
                        <a:tabLst/>
                        <a:defRPr/>
                      </a:pPr>
                      <a:endParaRPr kumimoji="1" lang="zh-CN" altLang="en-US" sz="2400" b="0" kern="1200" dirty="0">
                        <a:solidFill>
                          <a:schemeClr val="tx1"/>
                        </a:solidFill>
                        <a:latin typeface="+mn-lt"/>
                        <a:ea typeface="+mj-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86707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572761"/>
            <a:ext cx="10972800" cy="685805"/>
          </a:xfrm>
        </p:spPr>
        <p:txBody>
          <a:bodyPr/>
          <a:lstStyle/>
          <a:p>
            <a:r>
              <a:rPr lang="zh-CN" altLang="en-US" dirty="0"/>
              <a:t>求哈夫曼编码</a:t>
            </a:r>
            <a:r>
              <a:rPr lang="en-US" altLang="zh-CN" dirty="0"/>
              <a:t>——</a:t>
            </a:r>
            <a:r>
              <a:rPr lang="zh-CN" altLang="en-US" dirty="0"/>
              <a:t>例</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aphicFrame>
        <p:nvGraphicFramePr>
          <p:cNvPr id="7" name="表格 2">
            <a:extLst>
              <a:ext uri="{FF2B5EF4-FFF2-40B4-BE49-F238E27FC236}">
                <a16:creationId xmlns:a16="http://schemas.microsoft.com/office/drawing/2014/main" xmlns="" id="{28A49936-D58B-4218-8EFD-2B4272024C5F}"/>
              </a:ext>
            </a:extLst>
          </p:cNvPr>
          <p:cNvGraphicFramePr>
            <a:graphicFrameLocks noGrp="1"/>
          </p:cNvGraphicFramePr>
          <p:nvPr>
            <p:extLst>
              <p:ext uri="{D42A27DB-BD31-4B8C-83A1-F6EECF244321}">
                <p14:modId xmlns:p14="http://schemas.microsoft.com/office/powerpoint/2010/main" val="1239617355"/>
              </p:ext>
            </p:extLst>
          </p:nvPr>
        </p:nvGraphicFramePr>
        <p:xfrm>
          <a:off x="609600" y="1570986"/>
          <a:ext cx="10101010" cy="2371095"/>
        </p:xfrm>
        <a:graphic>
          <a:graphicData uri="http://schemas.openxmlformats.org/drawingml/2006/table">
            <a:tbl>
              <a:tblPr firstRow="1" bandRow="1">
                <a:tableStyleId>{2D5ABB26-0587-4C30-8999-92F81FD0307C}</a:tableStyleId>
              </a:tblPr>
              <a:tblGrid>
                <a:gridCol w="1010101">
                  <a:extLst>
                    <a:ext uri="{9D8B030D-6E8A-4147-A177-3AD203B41FA5}">
                      <a16:colId xmlns:a16="http://schemas.microsoft.com/office/drawing/2014/main" xmlns="" val="3521692961"/>
                    </a:ext>
                  </a:extLst>
                </a:gridCol>
                <a:gridCol w="1010101">
                  <a:extLst>
                    <a:ext uri="{9D8B030D-6E8A-4147-A177-3AD203B41FA5}">
                      <a16:colId xmlns:a16="http://schemas.microsoft.com/office/drawing/2014/main" xmlns="" val="859689702"/>
                    </a:ext>
                  </a:extLst>
                </a:gridCol>
                <a:gridCol w="1010101">
                  <a:extLst>
                    <a:ext uri="{9D8B030D-6E8A-4147-A177-3AD203B41FA5}">
                      <a16:colId xmlns:a16="http://schemas.microsoft.com/office/drawing/2014/main" xmlns="" val="417544605"/>
                    </a:ext>
                  </a:extLst>
                </a:gridCol>
                <a:gridCol w="1010101">
                  <a:extLst>
                    <a:ext uri="{9D8B030D-6E8A-4147-A177-3AD203B41FA5}">
                      <a16:colId xmlns:a16="http://schemas.microsoft.com/office/drawing/2014/main" xmlns="" val="1528073168"/>
                    </a:ext>
                  </a:extLst>
                </a:gridCol>
                <a:gridCol w="1010101">
                  <a:extLst>
                    <a:ext uri="{9D8B030D-6E8A-4147-A177-3AD203B41FA5}">
                      <a16:colId xmlns:a16="http://schemas.microsoft.com/office/drawing/2014/main" xmlns="" val="1645187709"/>
                    </a:ext>
                  </a:extLst>
                </a:gridCol>
                <a:gridCol w="1010101">
                  <a:extLst>
                    <a:ext uri="{9D8B030D-6E8A-4147-A177-3AD203B41FA5}">
                      <a16:colId xmlns:a16="http://schemas.microsoft.com/office/drawing/2014/main" xmlns="" val="2373261992"/>
                    </a:ext>
                  </a:extLst>
                </a:gridCol>
                <a:gridCol w="1010101">
                  <a:extLst>
                    <a:ext uri="{9D8B030D-6E8A-4147-A177-3AD203B41FA5}">
                      <a16:colId xmlns:a16="http://schemas.microsoft.com/office/drawing/2014/main" xmlns="" val="235390618"/>
                    </a:ext>
                  </a:extLst>
                </a:gridCol>
                <a:gridCol w="1010101">
                  <a:extLst>
                    <a:ext uri="{9D8B030D-6E8A-4147-A177-3AD203B41FA5}">
                      <a16:colId xmlns:a16="http://schemas.microsoft.com/office/drawing/2014/main" xmlns="" val="658663137"/>
                    </a:ext>
                  </a:extLst>
                </a:gridCol>
                <a:gridCol w="1010101">
                  <a:extLst>
                    <a:ext uri="{9D8B030D-6E8A-4147-A177-3AD203B41FA5}">
                      <a16:colId xmlns:a16="http://schemas.microsoft.com/office/drawing/2014/main" xmlns="" val="4078645397"/>
                    </a:ext>
                  </a:extLst>
                </a:gridCol>
                <a:gridCol w="1010101">
                  <a:extLst>
                    <a:ext uri="{9D8B030D-6E8A-4147-A177-3AD203B41FA5}">
                      <a16:colId xmlns:a16="http://schemas.microsoft.com/office/drawing/2014/main" xmlns="" val="4183223851"/>
                    </a:ext>
                  </a:extLst>
                </a:gridCol>
              </a:tblGrid>
              <a:tr h="474219">
                <a:tc>
                  <a:txBody>
                    <a:bodyPr/>
                    <a:lstStyle/>
                    <a:p>
                      <a:pPr algn="ctr"/>
                      <a:r>
                        <a:rPr lang="en-US" altLang="zh-CN" sz="2400" dirty="0">
                          <a:solidFill>
                            <a:schemeClr val="bg1"/>
                          </a:solidFill>
                          <a:latin typeface="+mn-lt"/>
                          <a:ea typeface="+mj-ea"/>
                        </a:rPr>
                        <a:t>w</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altLang="zh-CN" sz="2400" dirty="0">
                          <a:latin typeface="+mn-lt"/>
                          <a:ea typeface="+mj-ea"/>
                        </a:rPr>
                        <a:t>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4</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6</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8</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14</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259861260"/>
                  </a:ext>
                </a:extLst>
              </a:tr>
              <a:tr h="474219">
                <a:tc>
                  <a:txBody>
                    <a:bodyPr/>
                    <a:lstStyle/>
                    <a:p>
                      <a:pPr algn="ctr"/>
                      <a:r>
                        <a:rPr lang="en-US" altLang="zh-CN" sz="2400" dirty="0">
                          <a:solidFill>
                            <a:schemeClr val="bg1"/>
                          </a:solidFill>
                          <a:latin typeface="+mn-lt"/>
                          <a:ea typeface="+mj-ea"/>
                        </a:rPr>
                        <a:t>parent</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6</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8</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6</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7</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7</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8</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9</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9</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966835539"/>
                  </a:ext>
                </a:extLst>
              </a:tr>
              <a:tr h="474219">
                <a:tc>
                  <a:txBody>
                    <a:bodyPr/>
                    <a:lstStyle/>
                    <a:p>
                      <a:pPr algn="ctr"/>
                      <a:r>
                        <a:rPr lang="en-US" altLang="zh-CN" sz="2400" dirty="0" err="1">
                          <a:solidFill>
                            <a:schemeClr val="bg1"/>
                          </a:solidFill>
                          <a:latin typeface="+mn-lt"/>
                          <a:ea typeface="+mj-ea"/>
                        </a:rPr>
                        <a:t>lchild</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1</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4</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2</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7</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471934895"/>
                  </a:ext>
                </a:extLst>
              </a:tr>
              <a:tr h="474219">
                <a:tc>
                  <a:txBody>
                    <a:bodyPr/>
                    <a:lstStyle/>
                    <a:p>
                      <a:pPr algn="ctr"/>
                      <a:r>
                        <a:rPr lang="en-US" altLang="zh-CN" sz="2400" dirty="0" err="1">
                          <a:solidFill>
                            <a:schemeClr val="bg1"/>
                          </a:solidFill>
                          <a:latin typeface="+mn-lt"/>
                          <a:ea typeface="+mj-ea"/>
                        </a:rPr>
                        <a:t>rchild</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3</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5</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6</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8</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317748239"/>
                  </a:ext>
                </a:extLst>
              </a:tr>
              <a:tr h="474219">
                <a:tc>
                  <a:txBody>
                    <a:bodyPr/>
                    <a:lstStyle/>
                    <a:p>
                      <a:pPr algn="ctr"/>
                      <a:r>
                        <a:rPr lang="en-US" altLang="zh-CN" sz="2400" dirty="0">
                          <a:solidFill>
                            <a:schemeClr val="bg1"/>
                          </a:solidFill>
                          <a:latin typeface="+mn-lt"/>
                          <a:ea typeface="+mj-ea"/>
                        </a:rPr>
                        <a:t>0</a:t>
                      </a:r>
                      <a:endParaRPr lang="zh-CN" altLang="en-US" sz="2400" dirty="0">
                        <a:solidFill>
                          <a:schemeClr val="bg1"/>
                        </a:solidFill>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65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6</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7</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8</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r>
                        <a:rPr lang="en-US" altLang="zh-CN" sz="2400" dirty="0">
                          <a:latin typeface="+mn-lt"/>
                          <a:ea typeface="+mj-ea"/>
                        </a:rPr>
                        <a:t>9</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xmlns="" val="3783602669"/>
                  </a:ext>
                </a:extLst>
              </a:tr>
            </a:tbl>
          </a:graphicData>
        </a:graphic>
      </p:graphicFrame>
      <p:graphicFrame>
        <p:nvGraphicFramePr>
          <p:cNvPr id="2" name="表格 1">
            <a:extLst>
              <a:ext uri="{FF2B5EF4-FFF2-40B4-BE49-F238E27FC236}">
                <a16:creationId xmlns:a16="http://schemas.microsoft.com/office/drawing/2014/main" xmlns="" id="{2B70C23E-6FE5-406C-84EF-9E0D9DCA3E7C}"/>
              </a:ext>
            </a:extLst>
          </p:cNvPr>
          <p:cNvGraphicFramePr>
            <a:graphicFrameLocks noGrp="1"/>
          </p:cNvGraphicFramePr>
          <p:nvPr>
            <p:extLst>
              <p:ext uri="{D42A27DB-BD31-4B8C-83A1-F6EECF244321}">
                <p14:modId xmlns:p14="http://schemas.microsoft.com/office/powerpoint/2010/main" val="4148643474"/>
              </p:ext>
            </p:extLst>
          </p:nvPr>
        </p:nvGraphicFramePr>
        <p:xfrm>
          <a:off x="609600" y="4014149"/>
          <a:ext cx="1010102" cy="2790120"/>
        </p:xfrm>
        <a:graphic>
          <a:graphicData uri="http://schemas.openxmlformats.org/drawingml/2006/table">
            <a:tbl>
              <a:tblPr firstRow="1" bandRow="1">
                <a:tableStyleId>{2D5ABB26-0587-4C30-8999-92F81FD0307C}</a:tableStyleId>
              </a:tblPr>
              <a:tblGrid>
                <a:gridCol w="505051">
                  <a:extLst>
                    <a:ext uri="{9D8B030D-6E8A-4147-A177-3AD203B41FA5}">
                      <a16:colId xmlns:a16="http://schemas.microsoft.com/office/drawing/2014/main" xmlns="" val="4193832893"/>
                    </a:ext>
                  </a:extLst>
                </a:gridCol>
                <a:gridCol w="505051">
                  <a:extLst>
                    <a:ext uri="{9D8B030D-6E8A-4147-A177-3AD203B41FA5}">
                      <a16:colId xmlns:a16="http://schemas.microsoft.com/office/drawing/2014/main" xmlns="" val="2549375243"/>
                    </a:ext>
                  </a:extLst>
                </a:gridCol>
              </a:tblGrid>
              <a:tr h="465020">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657193983"/>
                  </a:ext>
                </a:extLst>
              </a:tr>
              <a:tr h="465020">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546740772"/>
                  </a:ext>
                </a:extLst>
              </a:tr>
              <a:tr h="46502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2</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309696007"/>
                  </a:ext>
                </a:extLst>
              </a:tr>
              <a:tr h="46502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3</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247415713"/>
                  </a:ext>
                </a:extLst>
              </a:tr>
              <a:tr h="46502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4</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876705720"/>
                  </a:ext>
                </a:extLst>
              </a:tr>
              <a:tr h="465020">
                <a:tc>
                  <a:txBody>
                    <a:bodyPr/>
                    <a:lstStyle/>
                    <a:p>
                      <a:pPr algn="ctr"/>
                      <a:r>
                        <a:rPr lang="en-US" altLang="zh-CN" sz="2400" dirty="0">
                          <a:latin typeface="+mn-lt"/>
                          <a:ea typeface="+mj-ea"/>
                        </a:rPr>
                        <a:t>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xmlns="" val="2862769281"/>
                  </a:ext>
                </a:extLst>
              </a:tr>
            </a:tbl>
          </a:graphicData>
        </a:graphic>
      </p:graphicFrame>
      <p:graphicFrame>
        <p:nvGraphicFramePr>
          <p:cNvPr id="3" name="表格 2">
            <a:extLst>
              <a:ext uri="{FF2B5EF4-FFF2-40B4-BE49-F238E27FC236}">
                <a16:creationId xmlns:a16="http://schemas.microsoft.com/office/drawing/2014/main" xmlns="" id="{CCC67C2B-3900-4306-81ED-C526A5D3A2CC}"/>
              </a:ext>
            </a:extLst>
          </p:cNvPr>
          <p:cNvGraphicFramePr>
            <a:graphicFrameLocks noGrp="1"/>
          </p:cNvGraphicFramePr>
          <p:nvPr>
            <p:extLst>
              <p:ext uri="{D42A27DB-BD31-4B8C-83A1-F6EECF244321}">
                <p14:modId xmlns:p14="http://schemas.microsoft.com/office/powerpoint/2010/main" val="2397399382"/>
              </p:ext>
            </p:extLst>
          </p:nvPr>
        </p:nvGraphicFramePr>
        <p:xfrm>
          <a:off x="6736739" y="4384040"/>
          <a:ext cx="3921760" cy="474219"/>
        </p:xfrm>
        <a:graphic>
          <a:graphicData uri="http://schemas.openxmlformats.org/drawingml/2006/table">
            <a:tbl>
              <a:tblPr firstRow="1" bandRow="1">
                <a:tableStyleId>{2D5ABB26-0587-4C30-8999-92F81FD0307C}</a:tableStyleId>
              </a:tblPr>
              <a:tblGrid>
                <a:gridCol w="784352">
                  <a:extLst>
                    <a:ext uri="{9D8B030D-6E8A-4147-A177-3AD203B41FA5}">
                      <a16:colId xmlns:a16="http://schemas.microsoft.com/office/drawing/2014/main" xmlns="" val="736351949"/>
                    </a:ext>
                  </a:extLst>
                </a:gridCol>
                <a:gridCol w="784352">
                  <a:extLst>
                    <a:ext uri="{9D8B030D-6E8A-4147-A177-3AD203B41FA5}">
                      <a16:colId xmlns:a16="http://schemas.microsoft.com/office/drawing/2014/main" xmlns="" val="4199541197"/>
                    </a:ext>
                  </a:extLst>
                </a:gridCol>
                <a:gridCol w="784352">
                  <a:extLst>
                    <a:ext uri="{9D8B030D-6E8A-4147-A177-3AD203B41FA5}">
                      <a16:colId xmlns:a16="http://schemas.microsoft.com/office/drawing/2014/main" xmlns="" val="3400554759"/>
                    </a:ext>
                  </a:extLst>
                </a:gridCol>
                <a:gridCol w="784352">
                  <a:extLst>
                    <a:ext uri="{9D8B030D-6E8A-4147-A177-3AD203B41FA5}">
                      <a16:colId xmlns:a16="http://schemas.microsoft.com/office/drawing/2014/main" xmlns="" val="818752841"/>
                    </a:ext>
                  </a:extLst>
                </a:gridCol>
                <a:gridCol w="784352">
                  <a:extLst>
                    <a:ext uri="{9D8B030D-6E8A-4147-A177-3AD203B41FA5}">
                      <a16:colId xmlns:a16="http://schemas.microsoft.com/office/drawing/2014/main" xmlns="" val="1767478812"/>
                    </a:ext>
                  </a:extLst>
                </a:gridCol>
              </a:tblGrid>
              <a:tr h="474219">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451240839"/>
                  </a:ext>
                </a:extLst>
              </a:tr>
            </a:tbl>
          </a:graphicData>
        </a:graphic>
      </p:graphicFrame>
      <p:sp>
        <p:nvSpPr>
          <p:cNvPr id="8" name="矩形 7">
            <a:extLst>
              <a:ext uri="{FF2B5EF4-FFF2-40B4-BE49-F238E27FC236}">
                <a16:creationId xmlns:a16="http://schemas.microsoft.com/office/drawing/2014/main" xmlns="" id="{78A22641-6451-4639-B785-0F80F814DF81}"/>
              </a:ext>
            </a:extLst>
          </p:cNvPr>
          <p:cNvSpPr/>
          <p:nvPr/>
        </p:nvSpPr>
        <p:spPr>
          <a:xfrm>
            <a:off x="1619702" y="1584960"/>
            <a:ext cx="1010102" cy="1844040"/>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4138B54-3D67-4BBB-BAC2-AF461B507B24}"/>
              </a:ext>
            </a:extLst>
          </p:cNvPr>
          <p:cNvSpPr/>
          <p:nvPr/>
        </p:nvSpPr>
        <p:spPr>
          <a:xfrm>
            <a:off x="6673809" y="1553850"/>
            <a:ext cx="1010102" cy="1844040"/>
          </a:xfrm>
          <a:prstGeom prst="rect">
            <a:avLst/>
          </a:prstGeom>
          <a:ln w="38100">
            <a:solidFill>
              <a:srgbClr val="CC00CC"/>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B6D09CB3-7837-4788-BB9F-73852124C1A5}"/>
              </a:ext>
            </a:extLst>
          </p:cNvPr>
          <p:cNvSpPr txBox="1"/>
          <p:nvPr/>
        </p:nvSpPr>
        <p:spPr>
          <a:xfrm>
            <a:off x="9217746" y="4396594"/>
            <a:ext cx="591906"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4" name="矩形 13">
            <a:extLst>
              <a:ext uri="{FF2B5EF4-FFF2-40B4-BE49-F238E27FC236}">
                <a16:creationId xmlns:a16="http://schemas.microsoft.com/office/drawing/2014/main" xmlns="" id="{83338865-7610-499F-95B0-7630C660FE83}"/>
              </a:ext>
            </a:extLst>
          </p:cNvPr>
          <p:cNvSpPr/>
          <p:nvPr/>
        </p:nvSpPr>
        <p:spPr>
          <a:xfrm>
            <a:off x="6677415" y="1553850"/>
            <a:ext cx="1010102" cy="1844040"/>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475925F1-D192-40B3-9D8B-B8D764CBE57D}"/>
              </a:ext>
            </a:extLst>
          </p:cNvPr>
          <p:cNvSpPr/>
          <p:nvPr/>
        </p:nvSpPr>
        <p:spPr>
          <a:xfrm>
            <a:off x="8697619" y="1564640"/>
            <a:ext cx="1010102" cy="1844040"/>
          </a:xfrm>
          <a:prstGeom prst="rect">
            <a:avLst/>
          </a:prstGeom>
          <a:ln w="38100">
            <a:solidFill>
              <a:srgbClr val="CC00CC"/>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427213DF-DB4B-4B2E-83FE-5D2BDDBB8CB5}"/>
              </a:ext>
            </a:extLst>
          </p:cNvPr>
          <p:cNvSpPr txBox="1"/>
          <p:nvPr/>
        </p:nvSpPr>
        <p:spPr>
          <a:xfrm>
            <a:off x="8401666" y="4396594"/>
            <a:ext cx="591906"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1</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19" name="矩形 18">
            <a:extLst>
              <a:ext uri="{FF2B5EF4-FFF2-40B4-BE49-F238E27FC236}">
                <a16:creationId xmlns:a16="http://schemas.microsoft.com/office/drawing/2014/main" xmlns="" id="{BB75C58A-B4F3-45BB-B94D-DA0FF7AE8956}"/>
              </a:ext>
            </a:extLst>
          </p:cNvPr>
          <p:cNvSpPr/>
          <p:nvPr/>
        </p:nvSpPr>
        <p:spPr>
          <a:xfrm>
            <a:off x="8671409" y="1577194"/>
            <a:ext cx="1010102" cy="1844040"/>
          </a:xfrm>
          <a:prstGeom prst="rect">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xmlns="" id="{1D735671-D0CC-439F-928A-4274381705AD}"/>
              </a:ext>
            </a:extLst>
          </p:cNvPr>
          <p:cNvSpPr/>
          <p:nvPr/>
        </p:nvSpPr>
        <p:spPr>
          <a:xfrm>
            <a:off x="9733931" y="1564640"/>
            <a:ext cx="1010102" cy="1844040"/>
          </a:xfrm>
          <a:prstGeom prst="rect">
            <a:avLst/>
          </a:prstGeom>
          <a:ln w="38100">
            <a:solidFill>
              <a:srgbClr val="CC00CC"/>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xmlns="" id="{1B0063B5-C568-4C6B-AE0D-8B514493BE13}"/>
              </a:ext>
            </a:extLst>
          </p:cNvPr>
          <p:cNvSpPr txBox="1"/>
          <p:nvPr/>
        </p:nvSpPr>
        <p:spPr>
          <a:xfrm>
            <a:off x="7672115" y="4396594"/>
            <a:ext cx="591906"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1</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graphicFrame>
        <p:nvGraphicFramePr>
          <p:cNvPr id="22" name="表格 21">
            <a:extLst>
              <a:ext uri="{FF2B5EF4-FFF2-40B4-BE49-F238E27FC236}">
                <a16:creationId xmlns:a16="http://schemas.microsoft.com/office/drawing/2014/main" xmlns="" id="{E9557463-ED15-415B-8024-5A79B0E94AB1}"/>
              </a:ext>
            </a:extLst>
          </p:cNvPr>
          <p:cNvGraphicFramePr>
            <a:graphicFrameLocks noGrp="1"/>
          </p:cNvGraphicFramePr>
          <p:nvPr>
            <p:extLst>
              <p:ext uri="{D42A27DB-BD31-4B8C-83A1-F6EECF244321}">
                <p14:modId xmlns:p14="http://schemas.microsoft.com/office/powerpoint/2010/main" val="266437570"/>
              </p:ext>
            </p:extLst>
          </p:nvPr>
        </p:nvGraphicFramePr>
        <p:xfrm>
          <a:off x="2124753" y="4498195"/>
          <a:ext cx="3137408" cy="457200"/>
        </p:xfrm>
        <a:graphic>
          <a:graphicData uri="http://schemas.openxmlformats.org/drawingml/2006/table">
            <a:tbl>
              <a:tblPr firstRow="1" bandRow="1">
                <a:tableStyleId>{2D5ABB26-0587-4C30-8999-92F81FD0307C}</a:tableStyleId>
              </a:tblPr>
              <a:tblGrid>
                <a:gridCol w="784352">
                  <a:extLst>
                    <a:ext uri="{9D8B030D-6E8A-4147-A177-3AD203B41FA5}">
                      <a16:colId xmlns:a16="http://schemas.microsoft.com/office/drawing/2014/main" xmlns="" val="714345695"/>
                    </a:ext>
                  </a:extLst>
                </a:gridCol>
                <a:gridCol w="784352">
                  <a:extLst>
                    <a:ext uri="{9D8B030D-6E8A-4147-A177-3AD203B41FA5}">
                      <a16:colId xmlns:a16="http://schemas.microsoft.com/office/drawing/2014/main" xmlns="" val="1572362709"/>
                    </a:ext>
                  </a:extLst>
                </a:gridCol>
                <a:gridCol w="784352">
                  <a:extLst>
                    <a:ext uri="{9D8B030D-6E8A-4147-A177-3AD203B41FA5}">
                      <a16:colId xmlns:a16="http://schemas.microsoft.com/office/drawing/2014/main" xmlns="" val="2408668407"/>
                    </a:ext>
                  </a:extLst>
                </a:gridCol>
                <a:gridCol w="784352">
                  <a:extLst>
                    <a:ext uri="{9D8B030D-6E8A-4147-A177-3AD203B41FA5}">
                      <a16:colId xmlns:a16="http://schemas.microsoft.com/office/drawing/2014/main" xmlns="" val="1832233983"/>
                    </a:ext>
                  </a:extLst>
                </a:gridCol>
              </a:tblGrid>
              <a:tr h="360064">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334430181"/>
                  </a:ext>
                </a:extLst>
              </a:tr>
            </a:tbl>
          </a:graphicData>
        </a:graphic>
      </p:graphicFrame>
      <p:cxnSp>
        <p:nvCxnSpPr>
          <p:cNvPr id="24" name="直接箭头连接符 23">
            <a:extLst>
              <a:ext uri="{FF2B5EF4-FFF2-40B4-BE49-F238E27FC236}">
                <a16:creationId xmlns:a16="http://schemas.microsoft.com/office/drawing/2014/main" xmlns="" id="{4919D4E9-9094-4056-BDE0-43739BD0E9B1}"/>
              </a:ext>
            </a:extLst>
          </p:cNvPr>
          <p:cNvCxnSpPr>
            <a:cxnSpLocks/>
            <a:endCxn id="22" idx="1"/>
          </p:cNvCxnSpPr>
          <p:nvPr/>
        </p:nvCxnSpPr>
        <p:spPr>
          <a:xfrm>
            <a:off x="1452880" y="4726795"/>
            <a:ext cx="671873"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8" name="表格 27">
            <a:extLst>
              <a:ext uri="{FF2B5EF4-FFF2-40B4-BE49-F238E27FC236}">
                <a16:creationId xmlns:a16="http://schemas.microsoft.com/office/drawing/2014/main" xmlns="" id="{EF16D81C-5D52-49F0-AA0C-CBD77563A2B4}"/>
              </a:ext>
            </a:extLst>
          </p:cNvPr>
          <p:cNvGraphicFramePr>
            <a:graphicFrameLocks noGrp="1"/>
          </p:cNvGraphicFramePr>
          <p:nvPr>
            <p:extLst>
              <p:ext uri="{D42A27DB-BD31-4B8C-83A1-F6EECF244321}">
                <p14:modId xmlns:p14="http://schemas.microsoft.com/office/powerpoint/2010/main" val="3632660148"/>
              </p:ext>
            </p:extLst>
          </p:nvPr>
        </p:nvGraphicFramePr>
        <p:xfrm>
          <a:off x="2124753" y="4956343"/>
          <a:ext cx="2353056" cy="457200"/>
        </p:xfrm>
        <a:graphic>
          <a:graphicData uri="http://schemas.openxmlformats.org/drawingml/2006/table">
            <a:tbl>
              <a:tblPr firstRow="1" bandRow="1">
                <a:tableStyleId>{2D5ABB26-0587-4C30-8999-92F81FD0307C}</a:tableStyleId>
              </a:tblPr>
              <a:tblGrid>
                <a:gridCol w="784352">
                  <a:extLst>
                    <a:ext uri="{9D8B030D-6E8A-4147-A177-3AD203B41FA5}">
                      <a16:colId xmlns:a16="http://schemas.microsoft.com/office/drawing/2014/main" xmlns="" val="1572362709"/>
                    </a:ext>
                  </a:extLst>
                </a:gridCol>
                <a:gridCol w="784352">
                  <a:extLst>
                    <a:ext uri="{9D8B030D-6E8A-4147-A177-3AD203B41FA5}">
                      <a16:colId xmlns:a16="http://schemas.microsoft.com/office/drawing/2014/main" xmlns="" val="2408668407"/>
                    </a:ext>
                  </a:extLst>
                </a:gridCol>
                <a:gridCol w="784352">
                  <a:extLst>
                    <a:ext uri="{9D8B030D-6E8A-4147-A177-3AD203B41FA5}">
                      <a16:colId xmlns:a16="http://schemas.microsoft.com/office/drawing/2014/main" xmlns="" val="1832233983"/>
                    </a:ext>
                  </a:extLst>
                </a:gridCol>
              </a:tblGrid>
              <a:tr h="388766">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334430181"/>
                  </a:ext>
                </a:extLst>
              </a:tr>
            </a:tbl>
          </a:graphicData>
        </a:graphic>
      </p:graphicFrame>
      <p:cxnSp>
        <p:nvCxnSpPr>
          <p:cNvPr id="29" name="直接箭头连接符 28">
            <a:extLst>
              <a:ext uri="{FF2B5EF4-FFF2-40B4-BE49-F238E27FC236}">
                <a16:creationId xmlns:a16="http://schemas.microsoft.com/office/drawing/2014/main" xmlns="" id="{BE19D99A-F97B-49B3-9ABE-BB79EEBE2703}"/>
              </a:ext>
            </a:extLst>
          </p:cNvPr>
          <p:cNvCxnSpPr>
            <a:cxnSpLocks/>
            <a:endCxn id="28" idx="1"/>
          </p:cNvCxnSpPr>
          <p:nvPr/>
        </p:nvCxnSpPr>
        <p:spPr>
          <a:xfrm>
            <a:off x="1452880" y="5184943"/>
            <a:ext cx="671873"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31" name="表格 30">
            <a:extLst>
              <a:ext uri="{FF2B5EF4-FFF2-40B4-BE49-F238E27FC236}">
                <a16:creationId xmlns:a16="http://schemas.microsoft.com/office/drawing/2014/main" xmlns="" id="{583DD3E1-2249-4B44-AA61-EAEB5EF73A9F}"/>
              </a:ext>
            </a:extLst>
          </p:cNvPr>
          <p:cNvGraphicFramePr>
            <a:graphicFrameLocks noGrp="1"/>
          </p:cNvGraphicFramePr>
          <p:nvPr>
            <p:extLst>
              <p:ext uri="{D42A27DB-BD31-4B8C-83A1-F6EECF244321}">
                <p14:modId xmlns:p14="http://schemas.microsoft.com/office/powerpoint/2010/main" val="3607376212"/>
              </p:ext>
            </p:extLst>
          </p:nvPr>
        </p:nvGraphicFramePr>
        <p:xfrm>
          <a:off x="2124753" y="4498195"/>
          <a:ext cx="3137408" cy="457200"/>
        </p:xfrm>
        <a:graphic>
          <a:graphicData uri="http://schemas.openxmlformats.org/drawingml/2006/table">
            <a:tbl>
              <a:tblPr firstRow="1" bandRow="1">
                <a:tableStyleId>{2D5ABB26-0587-4C30-8999-92F81FD0307C}</a:tableStyleId>
              </a:tblPr>
              <a:tblGrid>
                <a:gridCol w="784352">
                  <a:extLst>
                    <a:ext uri="{9D8B030D-6E8A-4147-A177-3AD203B41FA5}">
                      <a16:colId xmlns:a16="http://schemas.microsoft.com/office/drawing/2014/main" xmlns="" val="714345695"/>
                    </a:ext>
                  </a:extLst>
                </a:gridCol>
                <a:gridCol w="784352">
                  <a:extLst>
                    <a:ext uri="{9D8B030D-6E8A-4147-A177-3AD203B41FA5}">
                      <a16:colId xmlns:a16="http://schemas.microsoft.com/office/drawing/2014/main" xmlns="" val="1572362709"/>
                    </a:ext>
                  </a:extLst>
                </a:gridCol>
                <a:gridCol w="784352">
                  <a:extLst>
                    <a:ext uri="{9D8B030D-6E8A-4147-A177-3AD203B41FA5}">
                      <a16:colId xmlns:a16="http://schemas.microsoft.com/office/drawing/2014/main" xmlns="" val="2408668407"/>
                    </a:ext>
                  </a:extLst>
                </a:gridCol>
                <a:gridCol w="784352">
                  <a:extLst>
                    <a:ext uri="{9D8B030D-6E8A-4147-A177-3AD203B41FA5}">
                      <a16:colId xmlns:a16="http://schemas.microsoft.com/office/drawing/2014/main" xmlns="" val="1832233983"/>
                    </a:ext>
                  </a:extLst>
                </a:gridCol>
              </a:tblGrid>
              <a:tr h="388766">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334430181"/>
                  </a:ext>
                </a:extLst>
              </a:tr>
            </a:tbl>
          </a:graphicData>
        </a:graphic>
      </p:graphicFrame>
      <p:graphicFrame>
        <p:nvGraphicFramePr>
          <p:cNvPr id="33" name="表格 32">
            <a:extLst>
              <a:ext uri="{FF2B5EF4-FFF2-40B4-BE49-F238E27FC236}">
                <a16:creationId xmlns:a16="http://schemas.microsoft.com/office/drawing/2014/main" xmlns="" id="{C7383AF7-3576-42DE-A07A-BDDE1E505201}"/>
              </a:ext>
            </a:extLst>
          </p:cNvPr>
          <p:cNvGraphicFramePr>
            <a:graphicFrameLocks noGrp="1"/>
          </p:cNvGraphicFramePr>
          <p:nvPr>
            <p:extLst>
              <p:ext uri="{D42A27DB-BD31-4B8C-83A1-F6EECF244321}">
                <p14:modId xmlns:p14="http://schemas.microsoft.com/office/powerpoint/2010/main" val="2074474022"/>
              </p:ext>
            </p:extLst>
          </p:nvPr>
        </p:nvGraphicFramePr>
        <p:xfrm>
          <a:off x="2124753" y="5415322"/>
          <a:ext cx="3137408" cy="457200"/>
        </p:xfrm>
        <a:graphic>
          <a:graphicData uri="http://schemas.openxmlformats.org/drawingml/2006/table">
            <a:tbl>
              <a:tblPr firstRow="1" bandRow="1">
                <a:tableStyleId>{2D5ABB26-0587-4C30-8999-92F81FD0307C}</a:tableStyleId>
              </a:tblPr>
              <a:tblGrid>
                <a:gridCol w="784352">
                  <a:extLst>
                    <a:ext uri="{9D8B030D-6E8A-4147-A177-3AD203B41FA5}">
                      <a16:colId xmlns:a16="http://schemas.microsoft.com/office/drawing/2014/main" xmlns="" val="714345695"/>
                    </a:ext>
                  </a:extLst>
                </a:gridCol>
                <a:gridCol w="784352">
                  <a:extLst>
                    <a:ext uri="{9D8B030D-6E8A-4147-A177-3AD203B41FA5}">
                      <a16:colId xmlns:a16="http://schemas.microsoft.com/office/drawing/2014/main" xmlns="" val="1572362709"/>
                    </a:ext>
                  </a:extLst>
                </a:gridCol>
                <a:gridCol w="784352">
                  <a:extLst>
                    <a:ext uri="{9D8B030D-6E8A-4147-A177-3AD203B41FA5}">
                      <a16:colId xmlns:a16="http://schemas.microsoft.com/office/drawing/2014/main" xmlns="" val="2408668407"/>
                    </a:ext>
                  </a:extLst>
                </a:gridCol>
                <a:gridCol w="784352">
                  <a:extLst>
                    <a:ext uri="{9D8B030D-6E8A-4147-A177-3AD203B41FA5}">
                      <a16:colId xmlns:a16="http://schemas.microsoft.com/office/drawing/2014/main" xmlns="" val="1832233983"/>
                    </a:ext>
                  </a:extLst>
                </a:gridCol>
              </a:tblGrid>
              <a:tr h="388766">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334430181"/>
                  </a:ext>
                </a:extLst>
              </a:tr>
            </a:tbl>
          </a:graphicData>
        </a:graphic>
      </p:graphicFrame>
      <p:cxnSp>
        <p:nvCxnSpPr>
          <p:cNvPr id="34" name="直接箭头连接符 33">
            <a:extLst>
              <a:ext uri="{FF2B5EF4-FFF2-40B4-BE49-F238E27FC236}">
                <a16:creationId xmlns:a16="http://schemas.microsoft.com/office/drawing/2014/main" xmlns="" id="{3BEB22F8-F5F8-4926-B552-C51109FD2186}"/>
              </a:ext>
            </a:extLst>
          </p:cNvPr>
          <p:cNvCxnSpPr>
            <a:cxnSpLocks/>
            <a:endCxn id="33" idx="1"/>
          </p:cNvCxnSpPr>
          <p:nvPr/>
        </p:nvCxnSpPr>
        <p:spPr>
          <a:xfrm>
            <a:off x="1452880" y="5643922"/>
            <a:ext cx="671873"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35" name="表格 34">
            <a:extLst>
              <a:ext uri="{FF2B5EF4-FFF2-40B4-BE49-F238E27FC236}">
                <a16:creationId xmlns:a16="http://schemas.microsoft.com/office/drawing/2014/main" xmlns="" id="{EB614C61-AF7C-41A5-A3EE-1B02B8B25ECD}"/>
              </a:ext>
            </a:extLst>
          </p:cNvPr>
          <p:cNvGraphicFramePr>
            <a:graphicFrameLocks noGrp="1"/>
          </p:cNvGraphicFramePr>
          <p:nvPr>
            <p:extLst>
              <p:ext uri="{D42A27DB-BD31-4B8C-83A1-F6EECF244321}">
                <p14:modId xmlns:p14="http://schemas.microsoft.com/office/powerpoint/2010/main" val="3001006708"/>
              </p:ext>
            </p:extLst>
          </p:nvPr>
        </p:nvGraphicFramePr>
        <p:xfrm>
          <a:off x="2124753" y="5868432"/>
          <a:ext cx="2353056" cy="457200"/>
        </p:xfrm>
        <a:graphic>
          <a:graphicData uri="http://schemas.openxmlformats.org/drawingml/2006/table">
            <a:tbl>
              <a:tblPr firstRow="1" bandRow="1">
                <a:tableStyleId>{2D5ABB26-0587-4C30-8999-92F81FD0307C}</a:tableStyleId>
              </a:tblPr>
              <a:tblGrid>
                <a:gridCol w="784352">
                  <a:extLst>
                    <a:ext uri="{9D8B030D-6E8A-4147-A177-3AD203B41FA5}">
                      <a16:colId xmlns:a16="http://schemas.microsoft.com/office/drawing/2014/main" xmlns="" val="1572362709"/>
                    </a:ext>
                  </a:extLst>
                </a:gridCol>
                <a:gridCol w="784352">
                  <a:extLst>
                    <a:ext uri="{9D8B030D-6E8A-4147-A177-3AD203B41FA5}">
                      <a16:colId xmlns:a16="http://schemas.microsoft.com/office/drawing/2014/main" xmlns="" val="2408668407"/>
                    </a:ext>
                  </a:extLst>
                </a:gridCol>
                <a:gridCol w="784352">
                  <a:extLst>
                    <a:ext uri="{9D8B030D-6E8A-4147-A177-3AD203B41FA5}">
                      <a16:colId xmlns:a16="http://schemas.microsoft.com/office/drawing/2014/main" xmlns="" val="1832233983"/>
                    </a:ext>
                  </a:extLst>
                </a:gridCol>
              </a:tblGrid>
              <a:tr h="388766">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334430181"/>
                  </a:ext>
                </a:extLst>
              </a:tr>
            </a:tbl>
          </a:graphicData>
        </a:graphic>
      </p:graphicFrame>
      <p:cxnSp>
        <p:nvCxnSpPr>
          <p:cNvPr id="36" name="直接箭头连接符 35">
            <a:extLst>
              <a:ext uri="{FF2B5EF4-FFF2-40B4-BE49-F238E27FC236}">
                <a16:creationId xmlns:a16="http://schemas.microsoft.com/office/drawing/2014/main" xmlns="" id="{AACEE54B-6324-4B8F-8FB4-CE2DDAC66857}"/>
              </a:ext>
            </a:extLst>
          </p:cNvPr>
          <p:cNvCxnSpPr>
            <a:cxnSpLocks/>
            <a:endCxn id="35" idx="1"/>
          </p:cNvCxnSpPr>
          <p:nvPr/>
        </p:nvCxnSpPr>
        <p:spPr>
          <a:xfrm>
            <a:off x="1452880" y="6097032"/>
            <a:ext cx="671873"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37" name="表格 36">
            <a:extLst>
              <a:ext uri="{FF2B5EF4-FFF2-40B4-BE49-F238E27FC236}">
                <a16:creationId xmlns:a16="http://schemas.microsoft.com/office/drawing/2014/main" xmlns="" id="{EFC1FC7B-9028-4359-B6B3-11A9AD2EA349}"/>
              </a:ext>
            </a:extLst>
          </p:cNvPr>
          <p:cNvGraphicFramePr>
            <a:graphicFrameLocks noGrp="1"/>
          </p:cNvGraphicFramePr>
          <p:nvPr>
            <p:extLst>
              <p:ext uri="{D42A27DB-BD31-4B8C-83A1-F6EECF244321}">
                <p14:modId xmlns:p14="http://schemas.microsoft.com/office/powerpoint/2010/main" val="713517823"/>
              </p:ext>
            </p:extLst>
          </p:nvPr>
        </p:nvGraphicFramePr>
        <p:xfrm>
          <a:off x="2124753" y="6325879"/>
          <a:ext cx="2353056" cy="457200"/>
        </p:xfrm>
        <a:graphic>
          <a:graphicData uri="http://schemas.openxmlformats.org/drawingml/2006/table">
            <a:tbl>
              <a:tblPr firstRow="1" bandRow="1">
                <a:tableStyleId>{2D5ABB26-0587-4C30-8999-92F81FD0307C}</a:tableStyleId>
              </a:tblPr>
              <a:tblGrid>
                <a:gridCol w="784352">
                  <a:extLst>
                    <a:ext uri="{9D8B030D-6E8A-4147-A177-3AD203B41FA5}">
                      <a16:colId xmlns:a16="http://schemas.microsoft.com/office/drawing/2014/main" xmlns="" val="1572362709"/>
                    </a:ext>
                  </a:extLst>
                </a:gridCol>
                <a:gridCol w="784352">
                  <a:extLst>
                    <a:ext uri="{9D8B030D-6E8A-4147-A177-3AD203B41FA5}">
                      <a16:colId xmlns:a16="http://schemas.microsoft.com/office/drawing/2014/main" xmlns="" val="2408668407"/>
                    </a:ext>
                  </a:extLst>
                </a:gridCol>
                <a:gridCol w="784352">
                  <a:extLst>
                    <a:ext uri="{9D8B030D-6E8A-4147-A177-3AD203B41FA5}">
                      <a16:colId xmlns:a16="http://schemas.microsoft.com/office/drawing/2014/main" xmlns="" val="1832233983"/>
                    </a:ext>
                  </a:extLst>
                </a:gridCol>
              </a:tblGrid>
              <a:tr h="388766">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latin typeface="+mn-lt"/>
                          <a:ea typeface="+mj-ea"/>
                        </a:rPr>
                        <a:t>\0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334430181"/>
                  </a:ext>
                </a:extLst>
              </a:tr>
            </a:tbl>
          </a:graphicData>
        </a:graphic>
      </p:graphicFrame>
      <p:cxnSp>
        <p:nvCxnSpPr>
          <p:cNvPr id="38" name="直接箭头连接符 37">
            <a:extLst>
              <a:ext uri="{FF2B5EF4-FFF2-40B4-BE49-F238E27FC236}">
                <a16:creationId xmlns:a16="http://schemas.microsoft.com/office/drawing/2014/main" xmlns="" id="{4DF6A90F-6C4D-453A-A38C-4E5275618D2C}"/>
              </a:ext>
            </a:extLst>
          </p:cNvPr>
          <p:cNvCxnSpPr>
            <a:cxnSpLocks/>
            <a:endCxn id="37" idx="1"/>
          </p:cNvCxnSpPr>
          <p:nvPr/>
        </p:nvCxnSpPr>
        <p:spPr>
          <a:xfrm>
            <a:off x="1452880" y="6554479"/>
            <a:ext cx="671873"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01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2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9"/>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0"/>
                                        </p:tgtEl>
                                        <p:attrNameLst>
                                          <p:attrName>style.visibility</p:attrName>
                                        </p:attrNameLst>
                                      </p:cBhvr>
                                      <p:to>
                                        <p:strVal val="hidden"/>
                                      </p:to>
                                    </p:set>
                                  </p:childTnLst>
                                </p:cTn>
                              </p:par>
                              <p:par>
                                <p:cTn id="66" presetID="22" presetClass="entr" presetSubtype="8"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500"/>
                                        <p:tgtEl>
                                          <p:spTgt spid="28"/>
                                        </p:tgtEl>
                                      </p:cBhvr>
                                    </p:animEffec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500"/>
                                        <p:tgtEl>
                                          <p:spTgt spid="31"/>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childTnLst>
                          </p:cTn>
                        </p:par>
                        <p:par>
                          <p:cTn id="89" fill="hold">
                            <p:stCondLst>
                              <p:cond delay="1500"/>
                            </p:stCondLst>
                            <p:childTnLst>
                              <p:par>
                                <p:cTn id="90" presetID="22" presetClass="entr" presetSubtype="8" fill="hold" nodeType="after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par>
                                <p:cTn id="93" presetID="22" presetClass="entr" presetSubtype="8"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left)">
                                      <p:cBhvr>
                                        <p:cTn id="95" dur="500"/>
                                        <p:tgtEl>
                                          <p:spTgt spid="36"/>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wipe(left)">
                                      <p:cBhvr>
                                        <p:cTn id="99" dur="500"/>
                                        <p:tgtEl>
                                          <p:spTgt spid="35"/>
                                        </p:tgtEl>
                                      </p:cBhvr>
                                    </p:animEffect>
                                  </p:childTnLst>
                                </p:cTn>
                              </p:par>
                              <p:par>
                                <p:cTn id="100" presetID="22" presetClass="entr" presetSubtype="8"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left)">
                                      <p:cBhvr>
                                        <p:cTn id="102" dur="500"/>
                                        <p:tgtEl>
                                          <p:spTgt spid="38"/>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wipe(left)">
                                      <p:cBhvr>
                                        <p:cTn id="10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3" grpId="0"/>
      <p:bldP spid="14" grpId="0" animBg="1"/>
      <p:bldP spid="14" grpId="1" animBg="1"/>
      <p:bldP spid="15" grpId="0" animBg="1"/>
      <p:bldP spid="15" grpId="1" animBg="1"/>
      <p:bldP spid="16" grpId="0"/>
      <p:bldP spid="19" grpId="0" animBg="1"/>
      <p:bldP spid="19" grpId="1" animBg="1"/>
      <p:bldP spid="20" grpId="0" animBg="1"/>
      <p:bldP spid="20" grpId="1" animBg="1"/>
      <p:bldP spid="2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求哈夫曼编码</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
        <p:nvSpPr>
          <p:cNvPr id="7" name="文本框 6">
            <a:extLst>
              <a:ext uri="{FF2B5EF4-FFF2-40B4-BE49-F238E27FC236}">
                <a16:creationId xmlns:a16="http://schemas.microsoft.com/office/drawing/2014/main" xmlns="" id="{C2C809C9-A799-4C75-9B67-A9A8824C47D7}"/>
              </a:ext>
            </a:extLst>
          </p:cNvPr>
          <p:cNvSpPr txBox="1"/>
          <p:nvPr/>
        </p:nvSpPr>
        <p:spPr>
          <a:xfrm>
            <a:off x="233680" y="1555218"/>
            <a:ext cx="11734800" cy="517419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a:t>
            </a:r>
            <a:r>
              <a:rPr lang="zh-CN" altLang="en-US" dirty="0">
                <a:solidFill>
                  <a:schemeClr val="tx1"/>
                </a:solidFill>
              </a:rPr>
              <a:t>从叶子结点到根， 逆向求每个叶子结点对应的哈夫曼编码*</a:t>
            </a:r>
            <a:r>
              <a:rPr lang="en-US" altLang="zh-CN" dirty="0">
                <a:solidFill>
                  <a:schemeClr val="tx1"/>
                </a:solidFill>
              </a:rPr>
              <a:t>/</a:t>
            </a:r>
          </a:p>
          <a:p>
            <a:pPr lvl="1"/>
            <a:r>
              <a:rPr lang="en-US" altLang="zh-CN" sz="2400" dirty="0" err="1">
                <a:solidFill>
                  <a:schemeClr val="tx1"/>
                </a:solidFill>
              </a:rPr>
              <a:t>hcode</a:t>
            </a:r>
            <a:r>
              <a:rPr lang="en-US" altLang="zh-CN" sz="2400" dirty="0">
                <a:solidFill>
                  <a:schemeClr val="tx1"/>
                </a:solidFill>
              </a:rPr>
              <a:t>=(</a:t>
            </a:r>
            <a:r>
              <a:rPr lang="en-US" altLang="zh-CN" sz="2400" dirty="0" err="1">
                <a:solidFill>
                  <a:schemeClr val="tx1"/>
                </a:solidFill>
              </a:rPr>
              <a:t>HuffmanCode</a:t>
            </a:r>
            <a:r>
              <a:rPr lang="en-US" altLang="zh-CN" sz="2400" dirty="0">
                <a:solidFill>
                  <a:schemeClr val="tx1"/>
                </a:solidFill>
              </a:rPr>
              <a:t>)malloc((n+1)*</a:t>
            </a:r>
            <a:r>
              <a:rPr lang="en-US" altLang="zh-CN" sz="2400" dirty="0" err="1">
                <a:solidFill>
                  <a:schemeClr val="tx1"/>
                </a:solidFill>
              </a:rPr>
              <a:t>sizeof</a:t>
            </a:r>
            <a:r>
              <a:rPr lang="en-US" altLang="zh-CN" sz="2400" dirty="0">
                <a:solidFill>
                  <a:schemeClr val="tx1"/>
                </a:solidFill>
              </a:rPr>
              <a:t>(char *));/*</a:t>
            </a:r>
            <a:r>
              <a:rPr lang="zh-CN" altLang="en-US" sz="2400" dirty="0">
                <a:solidFill>
                  <a:schemeClr val="tx1"/>
                </a:solidFill>
              </a:rPr>
              <a:t>分配</a:t>
            </a:r>
            <a:r>
              <a:rPr lang="en-US" altLang="zh-CN" sz="2400" dirty="0">
                <a:solidFill>
                  <a:schemeClr val="tx1"/>
                </a:solidFill>
              </a:rPr>
              <a:t>n</a:t>
            </a:r>
            <a:r>
              <a:rPr lang="zh-CN" altLang="en-US" sz="2400" dirty="0">
                <a:solidFill>
                  <a:schemeClr val="tx1"/>
                </a:solidFill>
              </a:rPr>
              <a:t>个编码的头指针*</a:t>
            </a:r>
            <a:r>
              <a:rPr lang="en-US" altLang="zh-CN" sz="2400" dirty="0">
                <a:solidFill>
                  <a:schemeClr val="tx1"/>
                </a:solidFill>
              </a:rPr>
              <a:t>/</a:t>
            </a:r>
          </a:p>
          <a:p>
            <a:pPr lvl="1"/>
            <a:r>
              <a:rPr lang="en-US" altLang="zh-CN" sz="2400" dirty="0">
                <a:solidFill>
                  <a:schemeClr val="tx1"/>
                </a:solidFill>
              </a:rPr>
              <a:t>cd=(char * )malloc(n * </a:t>
            </a:r>
            <a:r>
              <a:rPr lang="en-US" altLang="zh-CN" sz="2400" dirty="0" err="1">
                <a:solidFill>
                  <a:schemeClr val="tx1"/>
                </a:solidFill>
              </a:rPr>
              <a:t>sizeof</a:t>
            </a:r>
            <a:r>
              <a:rPr lang="en-US" altLang="zh-CN" sz="2400" dirty="0">
                <a:solidFill>
                  <a:schemeClr val="tx1"/>
                </a:solidFill>
              </a:rPr>
              <a:t>(char));   /*</a:t>
            </a:r>
            <a:r>
              <a:rPr lang="zh-CN" altLang="en-US" sz="2400" dirty="0">
                <a:solidFill>
                  <a:schemeClr val="tx1"/>
                </a:solidFill>
              </a:rPr>
              <a:t>分配求当前编码的工作空间*</a:t>
            </a:r>
            <a:r>
              <a:rPr lang="en-US" altLang="zh-CN" sz="2400" dirty="0">
                <a:solidFill>
                  <a:schemeClr val="tx1"/>
                </a:solidFill>
              </a:rPr>
              <a:t>/</a:t>
            </a:r>
          </a:p>
          <a:p>
            <a:pPr lvl="1"/>
            <a:r>
              <a:rPr lang="en-US" altLang="zh-CN" sz="2400" dirty="0">
                <a:solidFill>
                  <a:schemeClr val="tx1"/>
                </a:solidFill>
              </a:rPr>
              <a:t>cd</a:t>
            </a:r>
            <a:r>
              <a:rPr lang="zh-CN" altLang="en-US" sz="2400" dirty="0">
                <a:solidFill>
                  <a:schemeClr val="tx1"/>
                </a:solidFill>
              </a:rPr>
              <a:t>［</a:t>
            </a:r>
            <a:r>
              <a:rPr lang="en-US" altLang="zh-CN" sz="2400" dirty="0">
                <a:solidFill>
                  <a:schemeClr val="tx1"/>
                </a:solidFill>
              </a:rPr>
              <a:t>n-1</a:t>
            </a:r>
            <a:r>
              <a:rPr lang="zh-CN" altLang="en-US" sz="2400" dirty="0">
                <a:solidFill>
                  <a:schemeClr val="tx1"/>
                </a:solidFill>
              </a:rPr>
              <a:t>］＝</a:t>
            </a:r>
            <a:r>
              <a:rPr lang="en-US" altLang="zh-CN" sz="2400" dirty="0">
                <a:solidFill>
                  <a:schemeClr val="tx1"/>
                </a:solidFill>
              </a:rPr>
              <a:t>’\0’</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从右向左逐位存放编码， 首先存放编码结束符*</a:t>
            </a:r>
            <a:r>
              <a:rPr lang="en-US" altLang="zh-CN" sz="2400" dirty="0">
                <a:solidFill>
                  <a:schemeClr val="tx1"/>
                </a:solidFill>
              </a:rPr>
              <a:t>/</a:t>
            </a:r>
          </a:p>
          <a:p>
            <a:r>
              <a:rPr lang="en-US" altLang="zh-CN" dirty="0">
                <a:solidFill>
                  <a:schemeClr val="tx1"/>
                </a:solidFill>
              </a:rPr>
              <a:t>      for(</a:t>
            </a:r>
            <a:r>
              <a:rPr lang="en-US" altLang="zh-CN" dirty="0" err="1">
                <a:solidFill>
                  <a:schemeClr val="tx1"/>
                </a:solidFill>
              </a:rPr>
              <a:t>i</a:t>
            </a:r>
            <a:r>
              <a:rPr lang="en-US" altLang="zh-CN" dirty="0">
                <a:solidFill>
                  <a:schemeClr val="tx1"/>
                </a:solidFill>
              </a:rPr>
              <a:t>=1; </a:t>
            </a:r>
            <a:r>
              <a:rPr lang="en-US" altLang="zh-CN" dirty="0" err="1">
                <a:solidFill>
                  <a:schemeClr val="tx1"/>
                </a:solidFill>
              </a:rPr>
              <a:t>i</a:t>
            </a:r>
            <a:r>
              <a:rPr lang="en-US" altLang="zh-CN" dirty="0">
                <a:solidFill>
                  <a:schemeClr val="tx1"/>
                </a:solidFill>
              </a:rPr>
              <a:t>&lt;=n; </a:t>
            </a:r>
            <a:r>
              <a:rPr lang="en-US" altLang="zh-CN" dirty="0" err="1">
                <a:solidFill>
                  <a:schemeClr val="tx1"/>
                </a:solidFill>
              </a:rPr>
              <a:t>i</a:t>
            </a:r>
            <a:r>
              <a:rPr lang="en-US" altLang="zh-CN" dirty="0">
                <a:solidFill>
                  <a:schemeClr val="tx1"/>
                </a:solidFill>
              </a:rPr>
              <a:t>++)  /*</a:t>
            </a:r>
            <a:r>
              <a:rPr lang="zh-CN" altLang="en-US" dirty="0">
                <a:solidFill>
                  <a:schemeClr val="tx1"/>
                </a:solidFill>
              </a:rPr>
              <a:t>求</a:t>
            </a:r>
            <a:r>
              <a:rPr lang="en-US" altLang="zh-CN" dirty="0">
                <a:solidFill>
                  <a:schemeClr val="tx1"/>
                </a:solidFill>
              </a:rPr>
              <a:t>n</a:t>
            </a:r>
            <a:r>
              <a:rPr lang="zh-CN" altLang="en-US" dirty="0">
                <a:solidFill>
                  <a:schemeClr val="tx1"/>
                </a:solidFill>
              </a:rPr>
              <a:t>个叶子结点对应的哈夫曼编码*</a:t>
            </a:r>
            <a:r>
              <a:rPr lang="en-US" altLang="zh-CN" dirty="0">
                <a:solidFill>
                  <a:schemeClr val="tx1"/>
                </a:solidFill>
              </a:rPr>
              <a:t>/</a:t>
            </a:r>
          </a:p>
          <a:p>
            <a:pPr lvl="1"/>
            <a:r>
              <a:rPr lang="en-US" altLang="zh-CN" sz="2400" dirty="0">
                <a:solidFill>
                  <a:schemeClr val="tx1"/>
                </a:solidFill>
              </a:rPr>
              <a:t>{ start=n-1; /*</a:t>
            </a:r>
            <a:r>
              <a:rPr lang="zh-CN" altLang="en-US" sz="2400" dirty="0">
                <a:solidFill>
                  <a:schemeClr val="tx1"/>
                </a:solidFill>
              </a:rPr>
              <a:t>初始化编码起始指针*</a:t>
            </a:r>
            <a:r>
              <a:rPr lang="en-US" altLang="zh-CN" sz="2400" dirty="0">
                <a:solidFill>
                  <a:schemeClr val="tx1"/>
                </a:solidFill>
              </a:rPr>
              <a:t>/</a:t>
            </a:r>
          </a:p>
          <a:p>
            <a:r>
              <a:rPr lang="en-US" altLang="zh-CN" dirty="0">
                <a:solidFill>
                  <a:schemeClr val="tx1"/>
                </a:solidFill>
              </a:rPr>
              <a:t>         for(c=</a:t>
            </a:r>
            <a:r>
              <a:rPr lang="en-US" altLang="zh-CN" dirty="0" err="1">
                <a:solidFill>
                  <a:schemeClr val="tx1"/>
                </a:solidFill>
              </a:rPr>
              <a:t>i</a:t>
            </a:r>
            <a:r>
              <a:rPr lang="en-US" altLang="zh-CN" dirty="0">
                <a:solidFill>
                  <a:schemeClr val="tx1"/>
                </a:solidFill>
              </a:rPr>
              <a:t>, p=</a:t>
            </a:r>
            <a:r>
              <a:rPr lang="en-US" altLang="zh-CN" dirty="0" err="1">
                <a:solidFill>
                  <a:schemeClr val="tx1"/>
                </a:solidFill>
              </a:rPr>
              <a:t>ht</a:t>
            </a:r>
            <a:r>
              <a:rPr lang="zh-CN" altLang="en-US" dirty="0">
                <a:solidFill>
                  <a:schemeClr val="tx1"/>
                </a:solidFill>
              </a:rPr>
              <a:t>［</a:t>
            </a:r>
            <a:r>
              <a:rPr lang="en-US" altLang="zh-CN" dirty="0" err="1">
                <a:solidFill>
                  <a:schemeClr val="tx1"/>
                </a:solidFill>
              </a:rPr>
              <a:t>i</a:t>
            </a:r>
            <a:r>
              <a:rPr lang="zh-CN" altLang="en-US" dirty="0">
                <a:solidFill>
                  <a:schemeClr val="tx1"/>
                </a:solidFill>
              </a:rPr>
              <a:t>］</a:t>
            </a:r>
            <a:r>
              <a:rPr lang="en-US" altLang="zh-CN" dirty="0">
                <a:solidFill>
                  <a:schemeClr val="tx1"/>
                </a:solidFill>
              </a:rPr>
              <a:t>.parent; p! =0;  c=p, p=</a:t>
            </a:r>
            <a:r>
              <a:rPr lang="en-US" altLang="zh-CN" dirty="0" err="1">
                <a:solidFill>
                  <a:schemeClr val="tx1"/>
                </a:solidFill>
              </a:rPr>
              <a:t>ht</a:t>
            </a:r>
            <a:r>
              <a:rPr lang="zh-CN" altLang="en-US" dirty="0">
                <a:solidFill>
                  <a:schemeClr val="tx1"/>
                </a:solidFill>
              </a:rPr>
              <a:t>［</a:t>
            </a:r>
            <a:r>
              <a:rPr lang="en-US" altLang="zh-CN" dirty="0">
                <a:solidFill>
                  <a:schemeClr val="tx1"/>
                </a:solidFill>
              </a:rPr>
              <a:t>p</a:t>
            </a:r>
            <a:r>
              <a:rPr lang="zh-CN" altLang="en-US" dirty="0">
                <a:solidFill>
                  <a:schemeClr val="tx1"/>
                </a:solidFill>
              </a:rPr>
              <a:t>］</a:t>
            </a:r>
            <a:r>
              <a:rPr lang="en-US" altLang="zh-CN" dirty="0">
                <a:solidFill>
                  <a:schemeClr val="tx1"/>
                </a:solidFill>
              </a:rPr>
              <a:t>.parent) /*</a:t>
            </a:r>
            <a:r>
              <a:rPr lang="zh-CN" altLang="en-US" dirty="0">
                <a:solidFill>
                  <a:schemeClr val="tx1"/>
                </a:solidFill>
              </a:rPr>
              <a:t>从叶子到根结点求编码*</a:t>
            </a:r>
            <a:r>
              <a:rPr lang="en-US" altLang="zh-CN" dirty="0">
                <a:solidFill>
                  <a:schemeClr val="tx1"/>
                </a:solidFill>
              </a:rPr>
              <a:t>/</a:t>
            </a:r>
          </a:p>
          <a:p>
            <a:r>
              <a:rPr lang="en-US" altLang="zh-CN" dirty="0">
                <a:solidFill>
                  <a:schemeClr val="tx1"/>
                </a:solidFill>
              </a:rPr>
              <a:t>           if(</a:t>
            </a:r>
            <a:r>
              <a:rPr lang="en-US" altLang="zh-CN" dirty="0" err="1">
                <a:solidFill>
                  <a:schemeClr val="tx1"/>
                </a:solidFill>
              </a:rPr>
              <a:t>ht</a:t>
            </a:r>
            <a:r>
              <a:rPr lang="zh-CN" altLang="en-US" dirty="0">
                <a:solidFill>
                  <a:schemeClr val="tx1"/>
                </a:solidFill>
              </a:rPr>
              <a:t>［</a:t>
            </a:r>
            <a:r>
              <a:rPr lang="en-US" altLang="zh-CN" dirty="0">
                <a:solidFill>
                  <a:schemeClr val="tx1"/>
                </a:solidFill>
              </a:rPr>
              <a:t>p</a:t>
            </a:r>
            <a:r>
              <a:rPr lang="zh-CN" altLang="en-US" dirty="0">
                <a:solidFill>
                  <a:schemeClr val="tx1"/>
                </a:solidFill>
              </a:rPr>
              <a:t>］</a:t>
            </a:r>
            <a:r>
              <a:rPr lang="en-US" altLang="zh-CN" dirty="0">
                <a:solidFill>
                  <a:schemeClr val="tx1"/>
                </a:solidFill>
              </a:rPr>
              <a:t>.</a:t>
            </a:r>
            <a:r>
              <a:rPr lang="en-US" altLang="zh-CN" dirty="0" err="1">
                <a:solidFill>
                  <a:schemeClr val="tx1"/>
                </a:solidFill>
              </a:rPr>
              <a:t>LChild</a:t>
            </a:r>
            <a:r>
              <a:rPr lang="en-US" altLang="zh-CN" dirty="0">
                <a:solidFill>
                  <a:schemeClr val="tx1"/>
                </a:solidFill>
              </a:rPr>
              <a:t>==c)  cd</a:t>
            </a:r>
            <a:r>
              <a:rPr lang="zh-CN" altLang="en-US" dirty="0">
                <a:solidFill>
                  <a:schemeClr val="tx1"/>
                </a:solidFill>
              </a:rPr>
              <a:t>［</a:t>
            </a:r>
            <a:r>
              <a:rPr lang="en-US" altLang="zh-CN" dirty="0">
                <a:solidFill>
                  <a:schemeClr val="tx1"/>
                </a:solidFill>
              </a:rPr>
              <a:t>--start</a:t>
            </a:r>
            <a:r>
              <a:rPr lang="zh-CN" altLang="en-US" dirty="0">
                <a:solidFill>
                  <a:schemeClr val="tx1"/>
                </a:solidFill>
              </a:rPr>
              <a:t>］</a:t>
            </a:r>
            <a:r>
              <a:rPr lang="en-US" altLang="zh-CN" dirty="0">
                <a:solidFill>
                  <a:schemeClr val="tx1"/>
                </a:solidFill>
              </a:rPr>
              <a:t>=′0′; /*</a:t>
            </a:r>
            <a:r>
              <a:rPr lang="zh-CN" altLang="en-US" dirty="0">
                <a:solidFill>
                  <a:schemeClr val="tx1"/>
                </a:solidFill>
              </a:rPr>
              <a:t>左分支标</a:t>
            </a:r>
            <a:r>
              <a:rPr lang="en-US" altLang="zh-CN" dirty="0">
                <a:solidFill>
                  <a:schemeClr val="tx1"/>
                </a:solidFill>
              </a:rPr>
              <a:t>0*/</a:t>
            </a:r>
          </a:p>
          <a:p>
            <a:r>
              <a:rPr lang="en-US" altLang="zh-CN" dirty="0">
                <a:solidFill>
                  <a:schemeClr val="tx1"/>
                </a:solidFill>
              </a:rPr>
              <a:t>           else           cd</a:t>
            </a:r>
            <a:r>
              <a:rPr lang="zh-CN" altLang="en-US" dirty="0">
                <a:solidFill>
                  <a:schemeClr val="tx1"/>
                </a:solidFill>
              </a:rPr>
              <a:t>［</a:t>
            </a:r>
            <a:r>
              <a:rPr lang="en-US" altLang="zh-CN" dirty="0">
                <a:solidFill>
                  <a:schemeClr val="tx1"/>
                </a:solidFill>
              </a:rPr>
              <a:t>--start</a:t>
            </a:r>
            <a:r>
              <a:rPr lang="zh-CN" altLang="en-US" dirty="0">
                <a:solidFill>
                  <a:schemeClr val="tx1"/>
                </a:solidFill>
              </a:rPr>
              <a:t>］</a:t>
            </a:r>
            <a:r>
              <a:rPr lang="en-US" altLang="zh-CN" dirty="0">
                <a:solidFill>
                  <a:schemeClr val="tx1"/>
                </a:solidFill>
              </a:rPr>
              <a:t>=′1′; /*</a:t>
            </a:r>
            <a:r>
              <a:rPr lang="zh-CN" altLang="en-US" dirty="0">
                <a:solidFill>
                  <a:schemeClr val="tx1"/>
                </a:solidFill>
              </a:rPr>
              <a:t>右分支标</a:t>
            </a:r>
            <a:r>
              <a:rPr lang="en-US" altLang="zh-CN" dirty="0">
                <a:solidFill>
                  <a:schemeClr val="tx1"/>
                </a:solidFill>
              </a:rPr>
              <a:t>1*/</a:t>
            </a:r>
          </a:p>
          <a:p>
            <a:r>
              <a:rPr lang="en-US" altLang="zh-CN" dirty="0">
                <a:solidFill>
                  <a:schemeClr val="tx1"/>
                </a:solidFill>
              </a:rPr>
              <a:t>           </a:t>
            </a:r>
            <a:r>
              <a:rPr lang="en-US" altLang="zh-CN" dirty="0" err="1">
                <a:solidFill>
                  <a:schemeClr val="tx1"/>
                </a:solidFill>
              </a:rPr>
              <a:t>hcode</a:t>
            </a:r>
            <a:r>
              <a:rPr lang="zh-CN" altLang="en-US" dirty="0">
                <a:solidFill>
                  <a:schemeClr val="tx1"/>
                </a:solidFill>
              </a:rPr>
              <a:t>［</a:t>
            </a:r>
            <a:r>
              <a:rPr lang="en-US" altLang="zh-CN" dirty="0" err="1">
                <a:solidFill>
                  <a:schemeClr val="tx1"/>
                </a:solidFill>
              </a:rPr>
              <a:t>i</a:t>
            </a:r>
            <a:r>
              <a:rPr lang="zh-CN" altLang="en-US" dirty="0">
                <a:solidFill>
                  <a:schemeClr val="tx1"/>
                </a:solidFill>
              </a:rPr>
              <a:t>］</a:t>
            </a:r>
            <a:r>
              <a:rPr lang="en-US" altLang="zh-CN" dirty="0">
                <a:solidFill>
                  <a:schemeClr val="tx1"/>
                </a:solidFill>
              </a:rPr>
              <a:t>=(char *)malloc((n-start)*</a:t>
            </a:r>
            <a:r>
              <a:rPr lang="en-US" altLang="zh-CN" dirty="0" err="1">
                <a:solidFill>
                  <a:schemeClr val="tx1"/>
                </a:solidFill>
              </a:rPr>
              <a:t>sizeof</a:t>
            </a:r>
            <a:r>
              <a:rPr lang="en-US" altLang="zh-CN" dirty="0">
                <a:solidFill>
                  <a:schemeClr val="tx1"/>
                </a:solidFill>
              </a:rPr>
              <a:t>(char)); /*</a:t>
            </a:r>
            <a:r>
              <a:rPr lang="zh-CN" altLang="en-US" dirty="0">
                <a:solidFill>
                  <a:schemeClr val="tx1"/>
                </a:solidFill>
              </a:rPr>
              <a:t>为第</a:t>
            </a:r>
            <a:r>
              <a:rPr lang="en-US" altLang="zh-CN" dirty="0" err="1">
                <a:solidFill>
                  <a:schemeClr val="tx1"/>
                </a:solidFill>
              </a:rPr>
              <a:t>i</a:t>
            </a:r>
            <a:r>
              <a:rPr lang="zh-CN" altLang="en-US" dirty="0">
                <a:solidFill>
                  <a:schemeClr val="tx1"/>
                </a:solidFill>
              </a:rPr>
              <a:t>个编码分配空间*</a:t>
            </a:r>
            <a:r>
              <a:rPr lang="en-US" altLang="zh-CN" dirty="0">
                <a:solidFill>
                  <a:schemeClr val="tx1"/>
                </a:solidFill>
              </a:rPr>
              <a:t>/</a:t>
            </a:r>
          </a:p>
          <a:p>
            <a:r>
              <a:rPr lang="en-US" altLang="zh-CN" dirty="0">
                <a:solidFill>
                  <a:schemeClr val="tx1"/>
                </a:solidFill>
              </a:rPr>
              <a:t>           </a:t>
            </a:r>
            <a:r>
              <a:rPr lang="en-US" altLang="zh-CN" dirty="0" err="1">
                <a:solidFill>
                  <a:schemeClr val="tx1"/>
                </a:solidFill>
              </a:rPr>
              <a:t>strcpy</a:t>
            </a:r>
            <a:r>
              <a:rPr lang="en-US" altLang="zh-CN" dirty="0">
                <a:solidFill>
                  <a:schemeClr val="tx1"/>
                </a:solidFill>
              </a:rPr>
              <a:t>(</a:t>
            </a:r>
            <a:r>
              <a:rPr lang="en-US" altLang="zh-CN" dirty="0" err="1">
                <a:solidFill>
                  <a:schemeClr val="tx1"/>
                </a:solidFill>
              </a:rPr>
              <a:t>hcode</a:t>
            </a:r>
            <a:r>
              <a:rPr lang="zh-CN" altLang="en-US" dirty="0">
                <a:solidFill>
                  <a:schemeClr val="tx1"/>
                </a:solidFill>
              </a:rPr>
              <a:t>［</a:t>
            </a:r>
            <a:r>
              <a:rPr lang="en-US" altLang="zh-CN" dirty="0" err="1">
                <a:solidFill>
                  <a:schemeClr val="tx1"/>
                </a:solidFill>
              </a:rPr>
              <a:t>i</a:t>
            </a:r>
            <a:r>
              <a:rPr lang="zh-CN" altLang="en-US" dirty="0">
                <a:solidFill>
                  <a:schemeClr val="tx1"/>
                </a:solidFill>
              </a:rPr>
              <a:t>］</a:t>
            </a:r>
            <a:r>
              <a:rPr lang="en-US" altLang="zh-CN" dirty="0">
                <a:solidFill>
                  <a:schemeClr val="tx1"/>
                </a:solidFill>
              </a:rPr>
              <a:t>, &amp;cd</a:t>
            </a:r>
            <a:r>
              <a:rPr lang="zh-CN" altLang="en-US" dirty="0">
                <a:solidFill>
                  <a:schemeClr val="tx1"/>
                </a:solidFill>
              </a:rPr>
              <a:t>［</a:t>
            </a:r>
            <a:r>
              <a:rPr lang="en-US" altLang="zh-CN" dirty="0">
                <a:solidFill>
                  <a:schemeClr val="tx1"/>
                </a:solidFill>
              </a:rPr>
              <a:t>start</a:t>
            </a:r>
            <a:r>
              <a:rPr lang="zh-CN" altLang="en-US" dirty="0">
                <a:solidFill>
                  <a:schemeClr val="tx1"/>
                </a:solidFill>
              </a:rPr>
              <a:t>］</a:t>
            </a:r>
            <a:r>
              <a:rPr lang="en-US" altLang="zh-CN" dirty="0">
                <a:solidFill>
                  <a:schemeClr val="tx1"/>
                </a:solidFill>
              </a:rPr>
              <a:t>);    }</a:t>
            </a:r>
          </a:p>
          <a:p>
            <a:r>
              <a:rPr lang="en-US" altLang="zh-CN" dirty="0">
                <a:solidFill>
                  <a:schemeClr val="tx1"/>
                </a:solidFill>
              </a:rPr>
              <a:t>       free(cd); } </a:t>
            </a:r>
          </a:p>
          <a:p>
            <a:pPr lvl="1"/>
            <a:endParaRPr lang="zh-CN" altLang="en-US" sz="2400" dirty="0">
              <a:solidFill>
                <a:schemeClr val="tx1"/>
              </a:solidFill>
            </a:endParaRPr>
          </a:p>
        </p:txBody>
      </p:sp>
    </p:spTree>
    <p:extLst>
      <p:ext uri="{BB962C8B-B14F-4D97-AF65-F5344CB8AC3E}">
        <p14:creationId xmlns:p14="http://schemas.microsoft.com/office/powerpoint/2010/main" val="26386800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CE67A8-A63C-4AA3-9EB7-3964538FBC2E}"/>
              </a:ext>
            </a:extLst>
          </p:cNvPr>
          <p:cNvSpPr>
            <a:spLocks noGrp="1"/>
          </p:cNvSpPr>
          <p:nvPr>
            <p:ph type="title"/>
          </p:nvPr>
        </p:nvSpPr>
        <p:spPr/>
        <p:txBody>
          <a:bodyPr/>
          <a:lstStyle/>
          <a:p>
            <a:r>
              <a:rPr lang="zh-CN" altLang="en-US" dirty="0"/>
              <a:t>知识点汇总</a:t>
            </a:r>
          </a:p>
        </p:txBody>
      </p:sp>
      <p:sp>
        <p:nvSpPr>
          <p:cNvPr id="4" name="文本占位符 3">
            <a:extLst>
              <a:ext uri="{FF2B5EF4-FFF2-40B4-BE49-F238E27FC236}">
                <a16:creationId xmlns:a16="http://schemas.microsoft.com/office/drawing/2014/main" xmlns="" id="{219D36DF-D11C-4190-803E-2D2F8986758E}"/>
              </a:ext>
            </a:extLst>
          </p:cNvPr>
          <p:cNvSpPr>
            <a:spLocks noGrp="1"/>
          </p:cNvSpPr>
          <p:nvPr>
            <p:ph type="body" sz="quarter" idx="13"/>
          </p:nvPr>
        </p:nvSpPr>
        <p:spPr/>
        <p:txBody>
          <a:bodyPr/>
          <a:lstStyle/>
          <a:p>
            <a:r>
              <a:rPr lang="zh-CN" altLang="en-US" dirty="0"/>
              <a:t>树与二叉树</a:t>
            </a:r>
          </a:p>
        </p:txBody>
      </p:sp>
      <p:graphicFrame>
        <p:nvGraphicFramePr>
          <p:cNvPr id="5" name="内容占位符 4">
            <a:extLst>
              <a:ext uri="{FF2B5EF4-FFF2-40B4-BE49-F238E27FC236}">
                <a16:creationId xmlns:a16="http://schemas.microsoft.com/office/drawing/2014/main" xmlns="" id="{DD6332F6-AF33-448F-8CEC-16F2B3586423}"/>
              </a:ext>
            </a:extLst>
          </p:cNvPr>
          <p:cNvGraphicFramePr>
            <a:graphicFrameLocks noGrp="1"/>
          </p:cNvGraphicFramePr>
          <p:nvPr>
            <p:ph idx="1"/>
            <p:extLst>
              <p:ext uri="{D42A27DB-BD31-4B8C-83A1-F6EECF244321}">
                <p14:modId xmlns:p14="http://schemas.microsoft.com/office/powerpoint/2010/main" val="374134454"/>
              </p:ext>
            </p:extLst>
          </p:nvPr>
        </p:nvGraphicFramePr>
        <p:xfrm>
          <a:off x="609600" y="619125"/>
          <a:ext cx="10972800" cy="611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5709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0F35678-2AFA-4E62-8DBB-65CE76CBAB34}"/>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xmlns="" id="{CF2E2052-97C1-4491-B5FF-9E3160D732C6}"/>
              </a:ext>
            </a:extLst>
          </p:cNvPr>
          <p:cNvSpPr>
            <a:spLocks noGrp="1"/>
          </p:cNvSpPr>
          <p:nvPr>
            <p:ph idx="1"/>
          </p:nvPr>
        </p:nvSpPr>
        <p:spPr/>
        <p:txBody>
          <a:bodyPr>
            <a:normAutofit fontScale="92500" lnSpcReduction="10000"/>
          </a:bodyPr>
          <a:lstStyle/>
          <a:p>
            <a:r>
              <a:rPr lang="zh-CN" altLang="en-US" dirty="0">
                <a:latin typeface="+mn-lt"/>
              </a:rPr>
              <a:t>要求</a:t>
            </a:r>
            <a:endParaRPr lang="en-US" altLang="zh-CN" dirty="0">
              <a:latin typeface="+mn-lt"/>
            </a:endParaRPr>
          </a:p>
          <a:p>
            <a:pPr lvl="1"/>
            <a:r>
              <a:rPr lang="zh-CN" altLang="en-US" dirty="0">
                <a:latin typeface="+mn-lt"/>
              </a:rPr>
              <a:t>编程语言不限</a:t>
            </a:r>
            <a:endParaRPr lang="en-US" altLang="zh-CN" dirty="0">
              <a:latin typeface="+mn-lt"/>
            </a:endParaRPr>
          </a:p>
          <a:p>
            <a:pPr lvl="1"/>
            <a:r>
              <a:rPr lang="zh-CN" altLang="en-US" dirty="0">
                <a:latin typeface="+mn-lt"/>
              </a:rPr>
              <a:t>要求使用</a:t>
            </a:r>
            <a:r>
              <a:rPr lang="en-US" altLang="zh-CN" dirty="0" err="1">
                <a:latin typeface="+mn-lt"/>
              </a:rPr>
              <a:t>leetcode</a:t>
            </a:r>
            <a:r>
              <a:rPr lang="en-US" altLang="zh-CN" dirty="0">
                <a:latin typeface="+mn-lt"/>
              </a:rPr>
              <a:t>(</a:t>
            </a:r>
            <a:r>
              <a:rPr lang="en-US" altLang="zh-CN" dirty="0">
                <a:latin typeface="+mn-lt"/>
                <a:hlinkClick r:id="rId2"/>
              </a:rPr>
              <a:t>https://leetcode-cn.com/</a:t>
            </a:r>
            <a:r>
              <a:rPr lang="en-US" altLang="zh-CN" dirty="0">
                <a:latin typeface="+mn-lt"/>
              </a:rPr>
              <a:t>)</a:t>
            </a:r>
            <a:r>
              <a:rPr lang="zh-CN" altLang="en-US" dirty="0">
                <a:latin typeface="+mn-lt"/>
              </a:rPr>
              <a:t>平台完成练习，并在线上系统中提交运行结果截图</a:t>
            </a:r>
            <a:endParaRPr lang="en-US" altLang="zh-CN" dirty="0">
              <a:latin typeface="+mn-lt"/>
            </a:endParaRPr>
          </a:p>
          <a:p>
            <a:r>
              <a:rPr lang="zh-CN" altLang="en-US" dirty="0">
                <a:latin typeface="+mn-lt"/>
              </a:rPr>
              <a:t>从以下题目中选择</a:t>
            </a:r>
            <a:r>
              <a:rPr lang="en-US" altLang="zh-CN" dirty="0">
                <a:latin typeface="+mn-lt"/>
              </a:rPr>
              <a:t>2-3</a:t>
            </a:r>
            <a:r>
              <a:rPr lang="zh-CN" altLang="en-US" dirty="0">
                <a:latin typeface="+mn-lt"/>
              </a:rPr>
              <a:t>个编程实现</a:t>
            </a:r>
            <a:endParaRPr lang="en-US" altLang="zh-CN" dirty="0">
              <a:latin typeface="+mn-lt"/>
            </a:endParaRPr>
          </a:p>
          <a:p>
            <a:pPr lvl="1"/>
            <a:r>
              <a:rPr lang="zh-CN" altLang="en-US" b="0" i="0" dirty="0">
                <a:effectLst/>
                <a:latin typeface="ui-sans-serif"/>
              </a:rPr>
              <a:t>二叉树的中序遍历</a:t>
            </a:r>
            <a:r>
              <a:rPr lang="en-US" altLang="zh-CN" dirty="0">
                <a:latin typeface="+mn-lt"/>
              </a:rPr>
              <a:t>(94)</a:t>
            </a:r>
          </a:p>
          <a:p>
            <a:pPr lvl="1"/>
            <a:r>
              <a:rPr lang="zh-CN" altLang="en-US" b="0" i="0" u="none" strike="noStrike" dirty="0">
                <a:solidFill>
                  <a:srgbClr val="212835"/>
                </a:solidFill>
                <a:effectLst/>
                <a:latin typeface="-apple-system"/>
              </a:rPr>
              <a:t>二叉树的层序遍历</a:t>
            </a:r>
            <a:r>
              <a:rPr lang="zh-CN" altLang="en-US" b="0" i="0" u="none" strike="noStrike" dirty="0">
                <a:solidFill>
                  <a:srgbClr val="262626"/>
                </a:solidFill>
                <a:effectLst/>
                <a:latin typeface="+mn-lt"/>
              </a:rPr>
              <a:t>（</a:t>
            </a:r>
            <a:r>
              <a:rPr lang="en-US" altLang="zh-CN" b="0" i="0" u="none" strike="noStrike" dirty="0">
                <a:solidFill>
                  <a:srgbClr val="212835"/>
                </a:solidFill>
                <a:effectLst/>
                <a:latin typeface="-apple-system"/>
              </a:rPr>
              <a:t>102</a:t>
            </a:r>
            <a:r>
              <a:rPr lang="en-US" altLang="zh-CN" dirty="0">
                <a:latin typeface="+mn-lt"/>
              </a:rPr>
              <a:t>)</a:t>
            </a:r>
          </a:p>
          <a:p>
            <a:pPr lvl="1"/>
            <a:r>
              <a:rPr lang="zh-CN" altLang="en-US" dirty="0">
                <a:latin typeface="+mn-lt"/>
              </a:rPr>
              <a:t>从前序与中序遍历序列构造二叉树</a:t>
            </a:r>
            <a:r>
              <a:rPr lang="en-US" altLang="zh-CN" dirty="0">
                <a:latin typeface="+mn-lt"/>
              </a:rPr>
              <a:t>(105)</a:t>
            </a:r>
          </a:p>
          <a:p>
            <a:pPr lvl="1"/>
            <a:r>
              <a:rPr lang="zh-CN" altLang="en-US" dirty="0">
                <a:latin typeface="+mn-lt"/>
              </a:rPr>
              <a:t>验证二叉树的前序序列化</a:t>
            </a:r>
            <a:r>
              <a:rPr lang="en-US" altLang="zh-CN" dirty="0">
                <a:latin typeface="+mn-lt"/>
              </a:rPr>
              <a:t>(331)</a:t>
            </a:r>
          </a:p>
          <a:p>
            <a:pPr lvl="1"/>
            <a:r>
              <a:rPr lang="zh-CN" altLang="en-US" dirty="0"/>
              <a:t>对称二叉树</a:t>
            </a:r>
            <a:r>
              <a:rPr lang="en-US" altLang="zh-CN" dirty="0"/>
              <a:t>(101)</a:t>
            </a:r>
            <a:endParaRPr lang="en-US" altLang="zh-CN" dirty="0">
              <a:latin typeface="+mn-lt"/>
            </a:endParaRPr>
          </a:p>
        </p:txBody>
      </p:sp>
      <p:sp>
        <p:nvSpPr>
          <p:cNvPr id="4" name="文本占位符 3">
            <a:extLst>
              <a:ext uri="{FF2B5EF4-FFF2-40B4-BE49-F238E27FC236}">
                <a16:creationId xmlns:a16="http://schemas.microsoft.com/office/drawing/2014/main" xmlns="" id="{29307B18-27C5-4012-A8C5-13FF54E682F2}"/>
              </a:ext>
            </a:extLst>
          </p:cNvPr>
          <p:cNvSpPr>
            <a:spLocks noGrp="1"/>
          </p:cNvSpPr>
          <p:nvPr>
            <p:ph type="body" sz="quarter" idx="13"/>
          </p:nvPr>
        </p:nvSpPr>
        <p:spPr/>
        <p:txBody>
          <a:bodyPr/>
          <a:lstStyle/>
          <a:p>
            <a:r>
              <a:rPr lang="zh-CN" altLang="en-US" dirty="0"/>
              <a:t>树与二叉树</a:t>
            </a:r>
          </a:p>
        </p:txBody>
      </p:sp>
    </p:spTree>
    <p:extLst>
      <p:ext uri="{BB962C8B-B14F-4D97-AF65-F5344CB8AC3E}">
        <p14:creationId xmlns:p14="http://schemas.microsoft.com/office/powerpoint/2010/main" val="51950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二叉树的类型定义</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800" dirty="0">
                <a:solidFill>
                  <a:schemeClr val="tx2">
                    <a:lumMod val="50000"/>
                  </a:schemeClr>
                </a:solidFill>
              </a:rPr>
              <a:t>(Binary trees)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FFFF"/>
                </a:solidFill>
                <a:latin typeface="Impact" panose="020B0806030902050204" pitchFamily="34" charset="0"/>
                <a:ea typeface="微软雅黑" panose="020B0503020204020204" pitchFamily="34" charset="-122"/>
              </a:rPr>
              <a:t>6</a:t>
            </a: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70563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22D60A7F-1CF4-4395-983E-8C5F6A37E88F}"/>
              </a:ext>
            </a:extLst>
          </p:cNvPr>
          <p:cNvSpPr>
            <a:spLocks noGrp="1"/>
          </p:cNvSpPr>
          <p:nvPr>
            <p:ph type="title"/>
          </p:nvPr>
        </p:nvSpPr>
        <p:spPr/>
        <p:txBody>
          <a:bodyPr/>
          <a:lstStyle/>
          <a:p>
            <a:r>
              <a:rPr lang="zh-CN" altLang="en-US" dirty="0"/>
              <a:t>什么是二叉树</a:t>
            </a:r>
          </a:p>
        </p:txBody>
      </p:sp>
      <p:sp>
        <p:nvSpPr>
          <p:cNvPr id="6" name="文本占位符 5">
            <a:extLst>
              <a:ext uri="{FF2B5EF4-FFF2-40B4-BE49-F238E27FC236}">
                <a16:creationId xmlns:a16="http://schemas.microsoft.com/office/drawing/2014/main" xmlns="" id="{0156C43A-0835-4581-BA78-AF9913634085}"/>
              </a:ext>
            </a:extLst>
          </p:cNvPr>
          <p:cNvSpPr>
            <a:spLocks noGrp="1"/>
          </p:cNvSpPr>
          <p:nvPr>
            <p:ph type="body" sz="quarter" idx="13"/>
          </p:nvPr>
        </p:nvSpPr>
        <p:spPr/>
        <p:txBody>
          <a:bodyPr/>
          <a:lstStyle/>
          <a:p>
            <a:r>
              <a:rPr lang="en-US" altLang="zh-CN" dirty="0"/>
              <a:t>6.2 </a:t>
            </a:r>
            <a:r>
              <a:rPr lang="zh-CN" altLang="en-US" dirty="0"/>
              <a:t>二叉树的类型定义</a:t>
            </a:r>
          </a:p>
        </p:txBody>
      </p:sp>
      <p:sp>
        <p:nvSpPr>
          <p:cNvPr id="2" name="内容占位符 1"/>
          <p:cNvSpPr>
            <a:spLocks noGrp="1"/>
          </p:cNvSpPr>
          <p:nvPr>
            <p:ph idx="1"/>
          </p:nvPr>
        </p:nvSpPr>
        <p:spPr>
          <a:xfrm>
            <a:off x="609600" y="1600203"/>
            <a:ext cx="5888477" cy="4525963"/>
          </a:xfrm>
        </p:spPr>
        <p:txBody>
          <a:bodyPr>
            <a:normAutofit/>
          </a:bodyPr>
          <a:lstStyle/>
          <a:p>
            <a:pPr>
              <a:lnSpc>
                <a:spcPct val="110000"/>
              </a:lnSpc>
              <a:spcBef>
                <a:spcPct val="15000"/>
              </a:spcBef>
            </a:pPr>
            <a:r>
              <a:rPr lang="zh-CN" altLang="en-US" dirty="0">
                <a:latin typeface="+mn-lt"/>
                <a:ea typeface="+mj-ea"/>
              </a:rPr>
              <a:t>度不大于</a:t>
            </a:r>
            <a:r>
              <a:rPr lang="en-US" altLang="zh-CN" dirty="0">
                <a:latin typeface="+mn-lt"/>
                <a:ea typeface="+mj-ea"/>
              </a:rPr>
              <a:t>2</a:t>
            </a:r>
            <a:r>
              <a:rPr lang="zh-CN" altLang="en-US" dirty="0">
                <a:latin typeface="+mn-lt"/>
                <a:ea typeface="+mj-ea"/>
              </a:rPr>
              <a:t>且有左右之分的树</a:t>
            </a:r>
            <a:endParaRPr lang="en-US" altLang="zh-CN" dirty="0">
              <a:latin typeface="+mn-lt"/>
              <a:ea typeface="+mj-ea"/>
            </a:endParaRPr>
          </a:p>
          <a:p>
            <a:pPr lvl="1">
              <a:lnSpc>
                <a:spcPct val="110000"/>
              </a:lnSpc>
              <a:spcBef>
                <a:spcPct val="15000"/>
              </a:spcBef>
            </a:pPr>
            <a:r>
              <a:rPr lang="zh-CN" altLang="en-US" dirty="0">
                <a:latin typeface="+mn-lt"/>
                <a:ea typeface="+mj-ea"/>
              </a:rPr>
              <a:t>树中每个结点最多只有两棵子树</a:t>
            </a:r>
            <a:endParaRPr lang="en-US" altLang="zh-CN" dirty="0">
              <a:latin typeface="+mn-lt"/>
              <a:ea typeface="+mj-ea"/>
            </a:endParaRPr>
          </a:p>
          <a:p>
            <a:pPr lvl="1">
              <a:lnSpc>
                <a:spcPct val="110000"/>
              </a:lnSpc>
              <a:spcBef>
                <a:spcPct val="15000"/>
              </a:spcBef>
            </a:pPr>
            <a:r>
              <a:rPr lang="zh-CN" altLang="en-US" dirty="0">
                <a:latin typeface="+mn-lt"/>
                <a:ea typeface="+mj-ea"/>
              </a:rPr>
              <a:t>有序树</a:t>
            </a:r>
            <a:endParaRPr lang="en-US" altLang="zh-CN" dirty="0">
              <a:latin typeface="+mn-lt"/>
              <a:ea typeface="+mj-ea"/>
            </a:endParaRPr>
          </a:p>
          <a:p>
            <a:pPr lvl="1">
              <a:lnSpc>
                <a:spcPct val="110000"/>
              </a:lnSpc>
              <a:spcBef>
                <a:spcPct val="15000"/>
              </a:spcBef>
            </a:pPr>
            <a:r>
              <a:rPr kumimoji="1" lang="zh-CN" altLang="en-US" dirty="0">
                <a:latin typeface="+mn-lt"/>
                <a:ea typeface="+mj-ea"/>
              </a:rPr>
              <a:t>或为空树</a:t>
            </a:r>
            <a:endParaRPr kumimoji="1" lang="en-US" altLang="zh-CN" dirty="0">
              <a:latin typeface="+mn-lt"/>
              <a:ea typeface="+mj-ea"/>
            </a:endParaRPr>
          </a:p>
          <a:p>
            <a:pPr lvl="1">
              <a:lnSpc>
                <a:spcPct val="110000"/>
              </a:lnSpc>
              <a:spcBef>
                <a:spcPct val="15000"/>
              </a:spcBef>
            </a:pPr>
            <a:r>
              <a:rPr kumimoji="1" lang="zh-CN" altLang="en-US" dirty="0">
                <a:latin typeface="+mn-lt"/>
                <a:ea typeface="+mj-ea"/>
              </a:rPr>
              <a:t>或是由一个根结点加上左子树和右子树组成</a:t>
            </a:r>
            <a:endParaRPr lang="zh-CN" altLang="en-US" dirty="0">
              <a:latin typeface="+mn-lt"/>
              <a:ea typeface="+mj-ea"/>
            </a:endParaRPr>
          </a:p>
        </p:txBody>
      </p:sp>
      <p:grpSp>
        <p:nvGrpSpPr>
          <p:cNvPr id="38" name="组合 37"/>
          <p:cNvGrpSpPr/>
          <p:nvPr/>
        </p:nvGrpSpPr>
        <p:grpSpPr>
          <a:xfrm>
            <a:off x="7321037" y="1530346"/>
            <a:ext cx="4024964" cy="4189168"/>
            <a:chOff x="7321037" y="1530346"/>
            <a:chExt cx="4024964" cy="4189168"/>
          </a:xfrm>
        </p:grpSpPr>
        <p:sp>
          <p:nvSpPr>
            <p:cNvPr id="9" name="Oval 12"/>
            <p:cNvSpPr>
              <a:spLocks noChangeArrowheads="1"/>
            </p:cNvSpPr>
            <p:nvPr/>
          </p:nvSpPr>
          <p:spPr bwMode="auto">
            <a:xfrm>
              <a:off x="8552071" y="1530346"/>
              <a:ext cx="529370" cy="521742"/>
            </a:xfrm>
            <a:prstGeom prst="ellipse">
              <a:avLst/>
            </a:pr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A</a:t>
              </a:r>
            </a:p>
          </p:txBody>
        </p:sp>
        <p:sp>
          <p:nvSpPr>
            <p:cNvPr id="10" name="Oval 13"/>
            <p:cNvSpPr>
              <a:spLocks noChangeArrowheads="1"/>
            </p:cNvSpPr>
            <p:nvPr/>
          </p:nvSpPr>
          <p:spPr bwMode="auto">
            <a:xfrm>
              <a:off x="7372854" y="2445182"/>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B</a:t>
              </a:r>
            </a:p>
          </p:txBody>
        </p:sp>
        <p:sp>
          <p:nvSpPr>
            <p:cNvPr id="12" name="Oval 15"/>
            <p:cNvSpPr>
              <a:spLocks noChangeArrowheads="1"/>
            </p:cNvSpPr>
            <p:nvPr/>
          </p:nvSpPr>
          <p:spPr bwMode="auto">
            <a:xfrm>
              <a:off x="9970416" y="2445182"/>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E</a:t>
              </a:r>
            </a:p>
          </p:txBody>
        </p:sp>
        <p:sp>
          <p:nvSpPr>
            <p:cNvPr id="14" name="Oval 17"/>
            <p:cNvSpPr>
              <a:spLocks noChangeArrowheads="1"/>
            </p:cNvSpPr>
            <p:nvPr/>
          </p:nvSpPr>
          <p:spPr bwMode="auto">
            <a:xfrm>
              <a:off x="7813939" y="3311774"/>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C</a:t>
              </a:r>
            </a:p>
          </p:txBody>
        </p:sp>
        <p:sp>
          <p:nvSpPr>
            <p:cNvPr id="16" name="Oval 19"/>
            <p:cNvSpPr>
              <a:spLocks noChangeArrowheads="1"/>
            </p:cNvSpPr>
            <p:nvPr/>
          </p:nvSpPr>
          <p:spPr bwMode="auto">
            <a:xfrm>
              <a:off x="9743907" y="5197772"/>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H</a:t>
              </a:r>
            </a:p>
          </p:txBody>
        </p:sp>
        <p:sp>
          <p:nvSpPr>
            <p:cNvPr id="17" name="Oval 20"/>
            <p:cNvSpPr>
              <a:spLocks noChangeArrowheads="1"/>
            </p:cNvSpPr>
            <p:nvPr/>
          </p:nvSpPr>
          <p:spPr bwMode="auto">
            <a:xfrm>
              <a:off x="10816631" y="5197014"/>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K</a:t>
              </a:r>
            </a:p>
          </p:txBody>
        </p:sp>
        <p:sp>
          <p:nvSpPr>
            <p:cNvPr id="18" name="Oval 21"/>
            <p:cNvSpPr>
              <a:spLocks noChangeArrowheads="1"/>
            </p:cNvSpPr>
            <p:nvPr/>
          </p:nvSpPr>
          <p:spPr bwMode="auto">
            <a:xfrm>
              <a:off x="10683379" y="3311774"/>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F</a:t>
              </a:r>
            </a:p>
          </p:txBody>
        </p:sp>
        <p:sp>
          <p:nvSpPr>
            <p:cNvPr id="21" name="Oval 24"/>
            <p:cNvSpPr>
              <a:spLocks noChangeArrowheads="1"/>
            </p:cNvSpPr>
            <p:nvPr/>
          </p:nvSpPr>
          <p:spPr bwMode="auto">
            <a:xfrm>
              <a:off x="10245496" y="4254773"/>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G</a:t>
              </a:r>
            </a:p>
          </p:txBody>
        </p:sp>
        <p:cxnSp>
          <p:nvCxnSpPr>
            <p:cNvPr id="22" name="直接连接符 21"/>
            <p:cNvCxnSpPr>
              <a:stCxn id="9" idx="3"/>
              <a:endCxn id="10" idx="7"/>
            </p:cNvCxnSpPr>
            <p:nvPr/>
          </p:nvCxnSpPr>
          <p:spPr>
            <a:xfrm flipH="1">
              <a:off x="7824700" y="1975681"/>
              <a:ext cx="804895" cy="545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9" idx="5"/>
              <a:endCxn id="12" idx="1"/>
            </p:cNvCxnSpPr>
            <p:nvPr/>
          </p:nvCxnSpPr>
          <p:spPr>
            <a:xfrm>
              <a:off x="9003917" y="1975681"/>
              <a:ext cx="1044023" cy="545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p:cNvCxnSpPr>
              <a:stCxn id="10" idx="5"/>
              <a:endCxn id="14" idx="0"/>
            </p:cNvCxnSpPr>
            <p:nvPr/>
          </p:nvCxnSpPr>
          <p:spPr>
            <a:xfrm>
              <a:off x="7824700" y="2890517"/>
              <a:ext cx="253924"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8" name="直接连接符 27"/>
            <p:cNvCxnSpPr>
              <a:stCxn id="21" idx="3"/>
              <a:endCxn id="16" idx="0"/>
            </p:cNvCxnSpPr>
            <p:nvPr/>
          </p:nvCxnSpPr>
          <p:spPr>
            <a:xfrm flipH="1">
              <a:off x="10008592" y="4700108"/>
              <a:ext cx="314428" cy="49766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21" idx="5"/>
              <a:endCxn id="17" idx="0"/>
            </p:cNvCxnSpPr>
            <p:nvPr/>
          </p:nvCxnSpPr>
          <p:spPr>
            <a:xfrm>
              <a:off x="10697342" y="4700108"/>
              <a:ext cx="383974" cy="49690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0" name="直接连接符 29"/>
            <p:cNvCxnSpPr>
              <a:stCxn id="12" idx="5"/>
              <a:endCxn id="18" idx="0"/>
            </p:cNvCxnSpPr>
            <p:nvPr/>
          </p:nvCxnSpPr>
          <p:spPr>
            <a:xfrm>
              <a:off x="10422262" y="2890517"/>
              <a:ext cx="525802"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18" idx="3"/>
              <a:endCxn id="21" idx="0"/>
            </p:cNvCxnSpPr>
            <p:nvPr/>
          </p:nvCxnSpPr>
          <p:spPr>
            <a:xfrm flipH="1">
              <a:off x="10510181" y="3757109"/>
              <a:ext cx="250722" cy="497664"/>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34" name="Oval 22"/>
            <p:cNvSpPr>
              <a:spLocks noChangeArrowheads="1"/>
            </p:cNvSpPr>
            <p:nvPr/>
          </p:nvSpPr>
          <p:spPr bwMode="auto">
            <a:xfrm>
              <a:off x="7321037" y="4251543"/>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D</a:t>
              </a:r>
            </a:p>
          </p:txBody>
        </p:sp>
        <p:cxnSp>
          <p:nvCxnSpPr>
            <p:cNvPr id="35" name="直接连接符 34"/>
            <p:cNvCxnSpPr>
              <a:stCxn id="14" idx="3"/>
              <a:endCxn id="34" idx="0"/>
            </p:cNvCxnSpPr>
            <p:nvPr/>
          </p:nvCxnSpPr>
          <p:spPr>
            <a:xfrm flipH="1">
              <a:off x="7585722" y="3757109"/>
              <a:ext cx="305741" cy="49443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39" name="矩形 38"/>
          <p:cNvSpPr/>
          <p:nvPr/>
        </p:nvSpPr>
        <p:spPr>
          <a:xfrm>
            <a:off x="6872398" y="2330930"/>
            <a:ext cx="1704631" cy="3057501"/>
          </a:xfrm>
          <a:prstGeom prst="rect">
            <a:avLst/>
          </a:prstGeom>
          <a:solidFill>
            <a:schemeClr val="accent6">
              <a:lumMod val="20000"/>
              <a:lumOff val="80000"/>
              <a:alpha val="27843"/>
            </a:schemeClr>
          </a:solidFill>
          <a:ln>
            <a:solidFill>
              <a:schemeClr val="accent6">
                <a:lumMod val="20000"/>
                <a:lumOff val="80000"/>
              </a:schemeClr>
            </a:solidFill>
            <a:tailEnd type="none"/>
          </a:ln>
        </p:spPr>
        <p:style>
          <a:lnRef idx="2">
            <a:schemeClr val="accent1"/>
          </a:lnRef>
          <a:fillRef idx="0">
            <a:schemeClr val="accent1"/>
          </a:fillRef>
          <a:effectRef idx="1">
            <a:schemeClr val="accent1"/>
          </a:effectRef>
          <a:fontRef idx="minor">
            <a:schemeClr val="tx1"/>
          </a:fontRef>
        </p:style>
        <p:txBody>
          <a:bodyPr rtlCol="0" anchor="b" anchorCtr="1"/>
          <a:lstStyle/>
          <a:p>
            <a:pPr algn="ctr"/>
            <a:r>
              <a:rPr lang="zh-CN" altLang="en-US" sz="2800" dirty="0">
                <a:latin typeface="+mj-ea"/>
                <a:ea typeface="+mj-ea"/>
              </a:rPr>
              <a:t>左子树</a:t>
            </a:r>
          </a:p>
        </p:txBody>
      </p:sp>
      <p:sp>
        <p:nvSpPr>
          <p:cNvPr id="40" name="矩形 39"/>
          <p:cNvSpPr/>
          <p:nvPr/>
        </p:nvSpPr>
        <p:spPr>
          <a:xfrm>
            <a:off x="9352089" y="2330172"/>
            <a:ext cx="2535111" cy="4109539"/>
          </a:xfrm>
          <a:prstGeom prst="rect">
            <a:avLst/>
          </a:prstGeom>
          <a:solidFill>
            <a:schemeClr val="accent6">
              <a:lumMod val="20000"/>
              <a:lumOff val="80000"/>
              <a:alpha val="27843"/>
            </a:schemeClr>
          </a:solidFill>
          <a:ln>
            <a:solidFill>
              <a:schemeClr val="accent6">
                <a:lumMod val="20000"/>
                <a:lumOff val="80000"/>
              </a:schemeClr>
            </a:solidFill>
            <a:tailEnd type="none"/>
          </a:ln>
        </p:spPr>
        <p:style>
          <a:lnRef idx="2">
            <a:schemeClr val="accent1"/>
          </a:lnRef>
          <a:fillRef idx="0">
            <a:schemeClr val="accent1"/>
          </a:fillRef>
          <a:effectRef idx="1">
            <a:schemeClr val="accent1"/>
          </a:effectRef>
          <a:fontRef idx="minor">
            <a:schemeClr val="tx1"/>
          </a:fontRef>
        </p:style>
        <p:txBody>
          <a:bodyPr rtlCol="0" anchor="b" anchorCtr="1"/>
          <a:lstStyle/>
          <a:p>
            <a:pPr algn="ctr"/>
            <a:r>
              <a:rPr lang="zh-CN" altLang="en-US" sz="2800" dirty="0">
                <a:latin typeface="+mj-ea"/>
                <a:ea typeface="+mj-ea"/>
              </a:rPr>
              <a:t>右子树</a:t>
            </a:r>
          </a:p>
        </p:txBody>
      </p:sp>
    </p:spTree>
    <p:extLst>
      <p:ext uri="{BB962C8B-B14F-4D97-AF65-F5344CB8AC3E}">
        <p14:creationId xmlns:p14="http://schemas.microsoft.com/office/powerpoint/2010/main" val="818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heel(1)">
                                      <p:cBhvr>
                                        <p:cTn id="12" dur="10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heel(1)">
                                      <p:cBhvr>
                                        <p:cTn id="1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二叉树的五种基本形态</a:t>
            </a:r>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p:grpSp>
        <p:nvGrpSpPr>
          <p:cNvPr id="5" name="组合 4">
            <a:extLst>
              <a:ext uri="{FF2B5EF4-FFF2-40B4-BE49-F238E27FC236}">
                <a16:creationId xmlns:a16="http://schemas.microsoft.com/office/drawing/2014/main" xmlns="" id="{DC9A840C-4D22-4315-8136-16C381C683B0}"/>
              </a:ext>
            </a:extLst>
          </p:cNvPr>
          <p:cNvGrpSpPr/>
          <p:nvPr/>
        </p:nvGrpSpPr>
        <p:grpSpPr>
          <a:xfrm>
            <a:off x="3910851" y="1887842"/>
            <a:ext cx="2906067" cy="1302020"/>
            <a:chOff x="3877609" y="2715783"/>
            <a:chExt cx="2906067" cy="1302020"/>
          </a:xfrm>
        </p:grpSpPr>
        <p:sp>
          <p:nvSpPr>
            <p:cNvPr id="6" name="弦形 20">
              <a:extLst>
                <a:ext uri="{FF2B5EF4-FFF2-40B4-BE49-F238E27FC236}">
                  <a16:creationId xmlns:a16="http://schemas.microsoft.com/office/drawing/2014/main" xmlns="" id="{895B5310-D7CA-43A0-89CC-7A769DDDB545}"/>
                </a:ext>
              </a:extLst>
            </p:cNvPr>
            <p:cNvSpPr/>
            <p:nvPr/>
          </p:nvSpPr>
          <p:spPr>
            <a:xfrm rot="4326166">
              <a:off x="4679633" y="1913759"/>
              <a:ext cx="1302020" cy="2906067"/>
            </a:xfrm>
            <a:custGeom>
              <a:avLst/>
              <a:gdLst/>
              <a:ahLst/>
              <a:cxnLst/>
              <a:rect l="l" t="t" r="r" b="b"/>
              <a:pathLst>
                <a:path w="976515" h="2179550">
                  <a:moveTo>
                    <a:pt x="721" y="827023"/>
                  </a:moveTo>
                  <a:lnTo>
                    <a:pt x="431684" y="510647"/>
                  </a:lnTo>
                  <a:lnTo>
                    <a:pt x="976515" y="2179550"/>
                  </a:lnTo>
                  <a:cubicBezTo>
                    <a:pt x="546432" y="2038102"/>
                    <a:pt x="209395" y="1700327"/>
                    <a:pt x="68889" y="1269935"/>
                  </a:cubicBezTo>
                  <a:cubicBezTo>
                    <a:pt x="21613" y="1125121"/>
                    <a:pt x="-1513" y="975644"/>
                    <a:pt x="721" y="827023"/>
                  </a:cubicBezTo>
                  <a:close/>
                  <a:moveTo>
                    <a:pt x="251160" y="21907"/>
                  </a:moveTo>
                  <a:cubicBezTo>
                    <a:pt x="254984" y="14076"/>
                    <a:pt x="259946" y="7019"/>
                    <a:pt x="264978" y="0"/>
                  </a:cubicBezTo>
                  <a:lnTo>
                    <a:pt x="265768" y="2419"/>
                  </a:lnTo>
                  <a:close/>
                  <a:moveTo>
                    <a:pt x="5323" y="716406"/>
                  </a:moveTo>
                  <a:lnTo>
                    <a:pt x="203" y="802696"/>
                  </a:lnTo>
                  <a:cubicBezTo>
                    <a:pt x="-574" y="773801"/>
                    <a:pt x="833" y="744974"/>
                    <a:pt x="5323" y="716406"/>
                  </a:cubicBezTo>
                  <a:close/>
                  <a:moveTo>
                    <a:pt x="164474" y="164768"/>
                  </a:moveTo>
                  <a:cubicBezTo>
                    <a:pt x="175948" y="140419"/>
                    <a:pt x="189215" y="116946"/>
                    <a:pt x="205085" y="94955"/>
                  </a:cubicBezTo>
                  <a:close/>
                  <a:moveTo>
                    <a:pt x="27800" y="553402"/>
                  </a:moveTo>
                  <a:lnTo>
                    <a:pt x="12987" y="636081"/>
                  </a:lnTo>
                  <a:cubicBezTo>
                    <a:pt x="15579" y="608141"/>
                    <a:pt x="20198" y="580481"/>
                    <a:pt x="27800" y="553402"/>
                  </a:cubicBezTo>
                  <a:close/>
                  <a:moveTo>
                    <a:pt x="95615" y="315745"/>
                  </a:moveTo>
                  <a:cubicBezTo>
                    <a:pt x="104369" y="289819"/>
                    <a:pt x="114984" y="264570"/>
                    <a:pt x="128372" y="240524"/>
                  </a:cubicBezTo>
                  <a:close/>
                  <a:moveTo>
                    <a:pt x="49968" y="450037"/>
                  </a:moveTo>
                  <a:cubicBezTo>
                    <a:pt x="55212" y="431044"/>
                    <a:pt x="60853" y="412148"/>
                    <a:pt x="69001" y="394042"/>
                  </a:cubicBezTo>
                  <a:lnTo>
                    <a:pt x="44988" y="473257"/>
                  </a:lnTo>
                  <a:cubicBezTo>
                    <a:pt x="45822" y="465305"/>
                    <a:pt x="47863" y="457663"/>
                    <a:pt x="49968" y="450037"/>
                  </a:cubicBezTo>
                  <a:close/>
                </a:path>
              </a:pathLst>
            </a:custGeom>
            <a:solidFill>
              <a:srgbClr val="7CAFDE"/>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xmlns="" id="{CC5AF886-DEF7-4BC5-8F4E-DBB3C460D7E3}"/>
                </a:ext>
              </a:extLst>
            </p:cNvPr>
            <p:cNvSpPr/>
            <p:nvPr/>
          </p:nvSpPr>
          <p:spPr>
            <a:xfrm>
              <a:off x="4582435" y="3023511"/>
              <a:ext cx="930136" cy="502766"/>
            </a:xfrm>
            <a:prstGeom prst="rect">
              <a:avLst/>
            </a:prstGeom>
          </p:spPr>
          <p:txBody>
            <a:bodyPr wrap="square">
              <a:spAutoFit/>
            </a:bodyPr>
            <a:lstStyle/>
            <a:p>
              <a:pPr algn="ctr" defTabSz="1219170"/>
              <a:r>
                <a:rPr lang="en-US" altLang="zh-CN" sz="2667" b="1" kern="0" dirty="0">
                  <a:solidFill>
                    <a:prstClr val="white"/>
                  </a:solidFill>
                  <a:latin typeface="等线" panose="020F0502020204030204"/>
                  <a:ea typeface="等线" panose="02010600030101010101" pitchFamily="2" charset="-122"/>
                </a:rPr>
                <a:t>01</a:t>
              </a:r>
              <a:endParaRPr lang="en-US" altLang="zh-CN" sz="2667" b="1" kern="0" dirty="0">
                <a:solidFill>
                  <a:prstClr val="white"/>
                </a:solidFill>
                <a:latin typeface="等线 Light" panose="02010600030101010101" pitchFamily="2" charset="-122"/>
                <a:ea typeface="等线 Light" panose="02010600030101010101" pitchFamily="2" charset="-122"/>
              </a:endParaRPr>
            </a:p>
          </p:txBody>
        </p:sp>
      </p:grpSp>
      <p:grpSp>
        <p:nvGrpSpPr>
          <p:cNvPr id="8" name="组合 7">
            <a:extLst>
              <a:ext uri="{FF2B5EF4-FFF2-40B4-BE49-F238E27FC236}">
                <a16:creationId xmlns:a16="http://schemas.microsoft.com/office/drawing/2014/main" xmlns="" id="{A9A78E45-0D29-45D4-B734-4C24DB9680DF}"/>
              </a:ext>
            </a:extLst>
          </p:cNvPr>
          <p:cNvGrpSpPr/>
          <p:nvPr/>
        </p:nvGrpSpPr>
        <p:grpSpPr>
          <a:xfrm>
            <a:off x="6224602" y="1148025"/>
            <a:ext cx="1302048" cy="2906067"/>
            <a:chOff x="6191360" y="1975966"/>
            <a:chExt cx="1302048" cy="2906067"/>
          </a:xfrm>
        </p:grpSpPr>
        <p:sp>
          <p:nvSpPr>
            <p:cNvPr id="9" name="弦形 23">
              <a:extLst>
                <a:ext uri="{FF2B5EF4-FFF2-40B4-BE49-F238E27FC236}">
                  <a16:creationId xmlns:a16="http://schemas.microsoft.com/office/drawing/2014/main" xmlns="" id="{CE988847-7CF0-4D15-9157-BA6F090AC062}"/>
                </a:ext>
              </a:extLst>
            </p:cNvPr>
            <p:cNvSpPr/>
            <p:nvPr/>
          </p:nvSpPr>
          <p:spPr>
            <a:xfrm rot="8633980">
              <a:off x="6191360" y="1975966"/>
              <a:ext cx="1302048" cy="2906067"/>
            </a:xfrm>
            <a:custGeom>
              <a:avLst/>
              <a:gdLst/>
              <a:ahLst/>
              <a:cxnLst/>
              <a:rect l="l" t="t" r="r" b="b"/>
              <a:pathLst>
                <a:path w="976536" h="2179550">
                  <a:moveTo>
                    <a:pt x="249861" y="24000"/>
                  </a:moveTo>
                  <a:cubicBezTo>
                    <a:pt x="254056" y="15428"/>
                    <a:pt x="259486" y="7692"/>
                    <a:pt x="264999" y="0"/>
                  </a:cubicBezTo>
                  <a:lnTo>
                    <a:pt x="265828" y="2540"/>
                  </a:lnTo>
                  <a:close/>
                  <a:moveTo>
                    <a:pt x="163416" y="167032"/>
                  </a:moveTo>
                  <a:cubicBezTo>
                    <a:pt x="174787" y="142557"/>
                    <a:pt x="188047" y="119005"/>
                    <a:pt x="203874" y="96907"/>
                  </a:cubicBezTo>
                  <a:close/>
                  <a:moveTo>
                    <a:pt x="94823" y="318135"/>
                  </a:moveTo>
                  <a:cubicBezTo>
                    <a:pt x="103445" y="292133"/>
                    <a:pt x="114026" y="266843"/>
                    <a:pt x="127341" y="242733"/>
                  </a:cubicBezTo>
                  <a:close/>
                  <a:moveTo>
                    <a:pt x="44478" y="475734"/>
                  </a:moveTo>
                  <a:cubicBezTo>
                    <a:pt x="50087" y="448680"/>
                    <a:pt x="57722" y="422126"/>
                    <a:pt x="68204" y="396450"/>
                  </a:cubicBezTo>
                  <a:close/>
                  <a:moveTo>
                    <a:pt x="12765" y="638620"/>
                  </a:moveTo>
                  <a:cubicBezTo>
                    <a:pt x="15203" y="610692"/>
                    <a:pt x="19766" y="583054"/>
                    <a:pt x="27267" y="555983"/>
                  </a:cubicBezTo>
                  <a:close/>
                  <a:moveTo>
                    <a:pt x="279" y="805278"/>
                  </a:moveTo>
                  <a:cubicBezTo>
                    <a:pt x="-651" y="776449"/>
                    <a:pt x="698" y="747685"/>
                    <a:pt x="5080" y="719171"/>
                  </a:cubicBezTo>
                  <a:close/>
                  <a:moveTo>
                    <a:pt x="537404" y="1943065"/>
                  </a:moveTo>
                  <a:cubicBezTo>
                    <a:pt x="321313" y="1771747"/>
                    <a:pt x="156726" y="1538930"/>
                    <a:pt x="68910" y="1269935"/>
                  </a:cubicBezTo>
                  <a:cubicBezTo>
                    <a:pt x="22163" y="1126742"/>
                    <a:pt x="-971" y="978990"/>
                    <a:pt x="847" y="832007"/>
                  </a:cubicBezTo>
                  <a:lnTo>
                    <a:pt x="432413" y="512816"/>
                  </a:lnTo>
                  <a:lnTo>
                    <a:pt x="976536" y="2179550"/>
                  </a:lnTo>
                  <a:cubicBezTo>
                    <a:pt x="815255" y="2126507"/>
                    <a:pt x="667058" y="2045856"/>
                    <a:pt x="537404" y="1943065"/>
                  </a:cubicBezTo>
                  <a:close/>
                </a:path>
              </a:pathLst>
            </a:custGeom>
            <a:solidFill>
              <a:schemeClr val="accent5">
                <a:lumMod val="75000"/>
              </a:schemeClr>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0" name="矩形 9">
              <a:extLst>
                <a:ext uri="{FF2B5EF4-FFF2-40B4-BE49-F238E27FC236}">
                  <a16:creationId xmlns:a16="http://schemas.microsoft.com/office/drawing/2014/main" xmlns="" id="{DFCA8EAD-C282-424E-9A0F-14923B41F1FF}"/>
                </a:ext>
              </a:extLst>
            </p:cNvPr>
            <p:cNvSpPr/>
            <p:nvPr/>
          </p:nvSpPr>
          <p:spPr>
            <a:xfrm>
              <a:off x="6472677" y="3023511"/>
              <a:ext cx="930136" cy="502766"/>
            </a:xfrm>
            <a:prstGeom prst="rect">
              <a:avLst/>
            </a:prstGeom>
          </p:spPr>
          <p:txBody>
            <a:bodyPr wrap="square">
              <a:spAutoFit/>
            </a:bodyPr>
            <a:lstStyle/>
            <a:p>
              <a:pPr algn="ctr" defTabSz="1219170"/>
              <a:r>
                <a:rPr lang="en-US" altLang="zh-CN" sz="2667" b="1" kern="0">
                  <a:solidFill>
                    <a:prstClr val="white"/>
                  </a:solidFill>
                  <a:latin typeface="等线" panose="020F0502020204030204"/>
                  <a:ea typeface="等线" panose="02010600030101010101" pitchFamily="2" charset="-122"/>
                </a:rPr>
                <a:t>02</a:t>
              </a:r>
              <a:endParaRPr lang="en-US" altLang="zh-CN" sz="2667" b="1" kern="0" dirty="0">
                <a:solidFill>
                  <a:prstClr val="white"/>
                </a:solidFill>
                <a:latin typeface="等线 Light" panose="02010600030101010101" pitchFamily="2" charset="-122"/>
                <a:ea typeface="等线 Light" panose="02010600030101010101" pitchFamily="2" charset="-122"/>
              </a:endParaRPr>
            </a:p>
          </p:txBody>
        </p:sp>
      </p:grpSp>
      <p:grpSp>
        <p:nvGrpSpPr>
          <p:cNvPr id="11" name="组合 10">
            <a:extLst>
              <a:ext uri="{FF2B5EF4-FFF2-40B4-BE49-F238E27FC236}">
                <a16:creationId xmlns:a16="http://schemas.microsoft.com/office/drawing/2014/main" xmlns="" id="{2EB58047-E095-4100-A6A2-C1B6F2CDB1FD}"/>
              </a:ext>
            </a:extLst>
          </p:cNvPr>
          <p:cNvGrpSpPr/>
          <p:nvPr/>
        </p:nvGrpSpPr>
        <p:grpSpPr>
          <a:xfrm>
            <a:off x="4182996" y="2510307"/>
            <a:ext cx="1301999" cy="2906067"/>
            <a:chOff x="4149754" y="3338248"/>
            <a:chExt cx="1301999" cy="2906067"/>
          </a:xfrm>
        </p:grpSpPr>
        <p:sp>
          <p:nvSpPr>
            <p:cNvPr id="12" name="弦形 32">
              <a:extLst>
                <a:ext uri="{FF2B5EF4-FFF2-40B4-BE49-F238E27FC236}">
                  <a16:creationId xmlns:a16="http://schemas.microsoft.com/office/drawing/2014/main" xmlns="" id="{5284C6C7-AB2F-4E1B-9472-79FDAA89A92D}"/>
                </a:ext>
              </a:extLst>
            </p:cNvPr>
            <p:cNvSpPr/>
            <p:nvPr/>
          </p:nvSpPr>
          <p:spPr>
            <a:xfrm>
              <a:off x="4149754" y="3338248"/>
              <a:ext cx="1301999" cy="2906067"/>
            </a:xfrm>
            <a:custGeom>
              <a:avLst/>
              <a:gdLst/>
              <a:ahLst/>
              <a:cxnLst/>
              <a:rect l="l" t="t" r="r" b="b"/>
              <a:pathLst>
                <a:path w="976499" h="2179550">
                  <a:moveTo>
                    <a:pt x="5707" y="712205"/>
                  </a:moveTo>
                  <a:lnTo>
                    <a:pt x="105" y="798818"/>
                  </a:lnTo>
                  <a:cubicBezTo>
                    <a:pt x="-432" y="769809"/>
                    <a:pt x="1062" y="740870"/>
                    <a:pt x="5707" y="712205"/>
                  </a:cubicBezTo>
                  <a:close/>
                  <a:moveTo>
                    <a:pt x="28614" y="549532"/>
                  </a:moveTo>
                  <a:lnTo>
                    <a:pt x="13335" y="632264"/>
                  </a:lnTo>
                  <a:cubicBezTo>
                    <a:pt x="16169" y="604311"/>
                    <a:pt x="20870" y="576621"/>
                    <a:pt x="28614" y="549532"/>
                  </a:cubicBezTo>
                  <a:close/>
                  <a:moveTo>
                    <a:pt x="430604" y="507387"/>
                  </a:moveTo>
                  <a:lnTo>
                    <a:pt x="976499" y="2179550"/>
                  </a:lnTo>
                  <a:cubicBezTo>
                    <a:pt x="546416" y="2038102"/>
                    <a:pt x="209379" y="1700327"/>
                    <a:pt x="68873" y="1269935"/>
                  </a:cubicBezTo>
                  <a:cubicBezTo>
                    <a:pt x="20807" y="1122700"/>
                    <a:pt x="-2295" y="970645"/>
                    <a:pt x="546" y="819579"/>
                  </a:cubicBezTo>
                  <a:close/>
                  <a:moveTo>
                    <a:pt x="70200" y="390469"/>
                  </a:moveTo>
                  <a:lnTo>
                    <a:pt x="45771" y="469532"/>
                  </a:lnTo>
                  <a:cubicBezTo>
                    <a:pt x="51756" y="442576"/>
                    <a:pt x="59507" y="416061"/>
                    <a:pt x="70200" y="390469"/>
                  </a:cubicBezTo>
                  <a:close/>
                  <a:moveTo>
                    <a:pt x="129902" y="237280"/>
                  </a:moveTo>
                  <a:lnTo>
                    <a:pt x="96821" y="312151"/>
                  </a:lnTo>
                  <a:cubicBezTo>
                    <a:pt x="105771" y="286369"/>
                    <a:pt x="116427" y="261208"/>
                    <a:pt x="129902" y="237280"/>
                  </a:cubicBezTo>
                  <a:close/>
                  <a:moveTo>
                    <a:pt x="206847" y="92135"/>
                  </a:moveTo>
                  <a:lnTo>
                    <a:pt x="166080" y="161365"/>
                  </a:lnTo>
                  <a:cubicBezTo>
                    <a:pt x="177693" y="137249"/>
                    <a:pt x="190948" y="113935"/>
                    <a:pt x="206847" y="92135"/>
                  </a:cubicBezTo>
                  <a:close/>
                  <a:moveTo>
                    <a:pt x="264962" y="0"/>
                  </a:moveTo>
                  <a:lnTo>
                    <a:pt x="265680" y="2200"/>
                  </a:lnTo>
                  <a:lnTo>
                    <a:pt x="253131" y="18758"/>
                  </a:lnTo>
                  <a:cubicBezTo>
                    <a:pt x="256399" y="12045"/>
                    <a:pt x="260655" y="6008"/>
                    <a:pt x="264962" y="0"/>
                  </a:cubicBezTo>
                  <a:close/>
                </a:path>
              </a:pathLst>
            </a:custGeom>
            <a:solidFill>
              <a:srgbClr val="297FD5">
                <a:lumMod val="50000"/>
              </a:srgbClr>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xmlns="" id="{8265DDBA-BE4F-435C-A193-BB8C8BFD86AF}"/>
                </a:ext>
              </a:extLst>
            </p:cNvPr>
            <p:cNvSpPr/>
            <p:nvPr/>
          </p:nvSpPr>
          <p:spPr>
            <a:xfrm>
              <a:off x="4150387" y="4698276"/>
              <a:ext cx="930136" cy="502766"/>
            </a:xfrm>
            <a:prstGeom prst="rect">
              <a:avLst/>
            </a:prstGeom>
          </p:spPr>
          <p:txBody>
            <a:bodyPr wrap="square">
              <a:spAutoFit/>
            </a:bodyPr>
            <a:lstStyle/>
            <a:p>
              <a:pPr algn="ctr" defTabSz="1219170"/>
              <a:r>
                <a:rPr lang="en-US" altLang="zh-CN" sz="2667" b="1" kern="0" dirty="0">
                  <a:solidFill>
                    <a:prstClr val="white"/>
                  </a:solidFill>
                  <a:latin typeface="等线" panose="020F0502020204030204"/>
                  <a:ea typeface="等线" panose="02010600030101010101" pitchFamily="2" charset="-122"/>
                </a:rPr>
                <a:t>05</a:t>
              </a:r>
              <a:endParaRPr lang="en-US" altLang="zh-CN" sz="2667" b="1" kern="0" dirty="0">
                <a:solidFill>
                  <a:prstClr val="white"/>
                </a:solidFill>
                <a:latin typeface="等线 Light" panose="02010600030101010101" pitchFamily="2" charset="-122"/>
                <a:ea typeface="等线 Light" panose="02010600030101010101" pitchFamily="2" charset="-122"/>
              </a:endParaRPr>
            </a:p>
          </p:txBody>
        </p:sp>
      </p:grpSp>
      <p:grpSp>
        <p:nvGrpSpPr>
          <p:cNvPr id="14" name="组合 13">
            <a:extLst>
              <a:ext uri="{FF2B5EF4-FFF2-40B4-BE49-F238E27FC236}">
                <a16:creationId xmlns:a16="http://schemas.microsoft.com/office/drawing/2014/main" xmlns="" id="{F7932494-4C8D-4B7E-9942-BE81E1BB1D6B}"/>
              </a:ext>
            </a:extLst>
          </p:cNvPr>
          <p:cNvGrpSpPr/>
          <p:nvPr/>
        </p:nvGrpSpPr>
        <p:grpSpPr>
          <a:xfrm>
            <a:off x="6640933" y="2600603"/>
            <a:ext cx="1323181" cy="2906067"/>
            <a:chOff x="6607691" y="3428544"/>
            <a:chExt cx="1323181" cy="2906067"/>
          </a:xfrm>
        </p:grpSpPr>
        <p:sp>
          <p:nvSpPr>
            <p:cNvPr id="15" name="弦形 26">
              <a:extLst>
                <a:ext uri="{FF2B5EF4-FFF2-40B4-BE49-F238E27FC236}">
                  <a16:creationId xmlns:a16="http://schemas.microsoft.com/office/drawing/2014/main" xmlns="" id="{7F027601-C203-4CBD-BF3B-22E565FCFC42}"/>
                </a:ext>
              </a:extLst>
            </p:cNvPr>
            <p:cNvSpPr/>
            <p:nvPr/>
          </p:nvSpPr>
          <p:spPr>
            <a:xfrm rot="12929543">
              <a:off x="6607691" y="3428544"/>
              <a:ext cx="1302621" cy="2906067"/>
            </a:xfrm>
            <a:custGeom>
              <a:avLst/>
              <a:gdLst/>
              <a:ahLst/>
              <a:cxnLst/>
              <a:rect l="l" t="t" r="r" b="b"/>
              <a:pathLst>
                <a:path w="976966" h="2179550">
                  <a:moveTo>
                    <a:pt x="259407" y="9548"/>
                  </a:moveTo>
                  <a:cubicBezTo>
                    <a:pt x="261061" y="6119"/>
                    <a:pt x="263239" y="3056"/>
                    <a:pt x="265429" y="0"/>
                  </a:cubicBezTo>
                  <a:lnTo>
                    <a:pt x="265856" y="1307"/>
                  </a:lnTo>
                  <a:close/>
                  <a:moveTo>
                    <a:pt x="171270" y="151452"/>
                  </a:moveTo>
                  <a:cubicBezTo>
                    <a:pt x="182997" y="128666"/>
                    <a:pt x="195840" y="106416"/>
                    <a:pt x="211358" y="85725"/>
                  </a:cubicBezTo>
                  <a:close/>
                  <a:moveTo>
                    <a:pt x="100836" y="301712"/>
                  </a:moveTo>
                  <a:cubicBezTo>
                    <a:pt x="110271" y="276716"/>
                    <a:pt x="120885" y="252146"/>
                    <a:pt x="134381" y="228862"/>
                  </a:cubicBezTo>
                  <a:close/>
                  <a:moveTo>
                    <a:pt x="48554" y="458734"/>
                  </a:moveTo>
                  <a:cubicBezTo>
                    <a:pt x="55239" y="432038"/>
                    <a:pt x="63171" y="405657"/>
                    <a:pt x="74139" y="380253"/>
                  </a:cubicBezTo>
                  <a:close/>
                  <a:moveTo>
                    <a:pt x="14855" y="621226"/>
                  </a:moveTo>
                  <a:cubicBezTo>
                    <a:pt x="18484" y="592975"/>
                    <a:pt x="23483" y="564927"/>
                    <a:pt x="31654" y="537532"/>
                  </a:cubicBezTo>
                  <a:close/>
                  <a:moveTo>
                    <a:pt x="334" y="787642"/>
                  </a:moveTo>
                  <a:cubicBezTo>
                    <a:pt x="569" y="757672"/>
                    <a:pt x="2380" y="727776"/>
                    <a:pt x="7511" y="698199"/>
                  </a:cubicBezTo>
                  <a:close/>
                  <a:moveTo>
                    <a:pt x="976966" y="2179550"/>
                  </a:moveTo>
                  <a:cubicBezTo>
                    <a:pt x="546883" y="2038102"/>
                    <a:pt x="209846" y="1700327"/>
                    <a:pt x="69340" y="1269935"/>
                  </a:cubicBezTo>
                  <a:cubicBezTo>
                    <a:pt x="18998" y="1115730"/>
                    <a:pt x="-3959" y="956238"/>
                    <a:pt x="558" y="798143"/>
                  </a:cubicBezTo>
                  <a:lnTo>
                    <a:pt x="427961" y="497862"/>
                  </a:lnTo>
                  <a:close/>
                </a:path>
              </a:pathLst>
            </a:custGeom>
            <a:solidFill>
              <a:schemeClr val="accent1">
                <a:lumMod val="75000"/>
              </a:schemeClr>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xmlns="" id="{8DFD1F37-011D-429A-96ED-E15012C0D0B4}"/>
                </a:ext>
              </a:extLst>
            </p:cNvPr>
            <p:cNvSpPr/>
            <p:nvPr/>
          </p:nvSpPr>
          <p:spPr>
            <a:xfrm>
              <a:off x="7000736" y="4698276"/>
              <a:ext cx="930136" cy="502766"/>
            </a:xfrm>
            <a:prstGeom prst="rect">
              <a:avLst/>
            </a:prstGeom>
          </p:spPr>
          <p:txBody>
            <a:bodyPr wrap="square">
              <a:spAutoFit/>
            </a:bodyPr>
            <a:lstStyle/>
            <a:p>
              <a:pPr algn="ctr" defTabSz="1219170"/>
              <a:r>
                <a:rPr lang="en-US" altLang="zh-CN" sz="2667" b="1" kern="0" dirty="0">
                  <a:solidFill>
                    <a:prstClr val="white"/>
                  </a:solidFill>
                  <a:latin typeface="等线" panose="020F0502020204030204"/>
                  <a:ea typeface="等线" panose="02010600030101010101" pitchFamily="2" charset="-122"/>
                </a:rPr>
                <a:t>03</a:t>
              </a:r>
              <a:endParaRPr lang="en-US" altLang="zh-CN" sz="2667" b="1" kern="0" dirty="0">
                <a:solidFill>
                  <a:prstClr val="white"/>
                </a:solidFill>
                <a:latin typeface="等线 Light" panose="02010600030101010101" pitchFamily="2" charset="-122"/>
                <a:ea typeface="等线 Light" panose="02010600030101010101" pitchFamily="2" charset="-122"/>
              </a:endParaRPr>
            </a:p>
          </p:txBody>
        </p:sp>
      </p:grpSp>
      <p:grpSp>
        <p:nvGrpSpPr>
          <p:cNvPr id="17" name="组合 16">
            <a:extLst>
              <a:ext uri="{FF2B5EF4-FFF2-40B4-BE49-F238E27FC236}">
                <a16:creationId xmlns:a16="http://schemas.microsoft.com/office/drawing/2014/main" xmlns="" id="{29D08622-A2FD-48E4-BBB6-7DA5AC2C99B7}"/>
              </a:ext>
            </a:extLst>
          </p:cNvPr>
          <p:cNvGrpSpPr/>
          <p:nvPr/>
        </p:nvGrpSpPr>
        <p:grpSpPr>
          <a:xfrm>
            <a:off x="4560507" y="4253775"/>
            <a:ext cx="2906067" cy="1302060"/>
            <a:chOff x="4527265" y="5081716"/>
            <a:chExt cx="2906067" cy="1302060"/>
          </a:xfrm>
        </p:grpSpPr>
        <p:sp>
          <p:nvSpPr>
            <p:cNvPr id="18" name="弦形 30">
              <a:extLst>
                <a:ext uri="{FF2B5EF4-FFF2-40B4-BE49-F238E27FC236}">
                  <a16:creationId xmlns:a16="http://schemas.microsoft.com/office/drawing/2014/main" xmlns="" id="{77F7694F-255C-4797-81CB-1BCC78305FFB}"/>
                </a:ext>
              </a:extLst>
            </p:cNvPr>
            <p:cNvSpPr/>
            <p:nvPr/>
          </p:nvSpPr>
          <p:spPr>
            <a:xfrm rot="17308887">
              <a:off x="5329269" y="4279712"/>
              <a:ext cx="1302060" cy="2906067"/>
            </a:xfrm>
            <a:custGeom>
              <a:avLst/>
              <a:gdLst/>
              <a:ahLst/>
              <a:cxnLst/>
              <a:rect l="l" t="t" r="r" b="b"/>
              <a:pathLst>
                <a:path w="976545" h="2179550">
                  <a:moveTo>
                    <a:pt x="5001" y="720091"/>
                  </a:moveTo>
                  <a:lnTo>
                    <a:pt x="309" y="806257"/>
                  </a:lnTo>
                  <a:cubicBezTo>
                    <a:pt x="-678" y="777410"/>
                    <a:pt x="653" y="748627"/>
                    <a:pt x="5001" y="720091"/>
                  </a:cubicBezTo>
                  <a:close/>
                  <a:moveTo>
                    <a:pt x="27092" y="556842"/>
                  </a:moveTo>
                  <a:lnTo>
                    <a:pt x="12683" y="639580"/>
                  </a:lnTo>
                  <a:cubicBezTo>
                    <a:pt x="15068" y="611617"/>
                    <a:pt x="19618" y="583948"/>
                    <a:pt x="27092" y="556842"/>
                  </a:cubicBezTo>
                  <a:close/>
                  <a:moveTo>
                    <a:pt x="67939" y="397256"/>
                  </a:moveTo>
                  <a:lnTo>
                    <a:pt x="44287" y="476668"/>
                  </a:lnTo>
                  <a:cubicBezTo>
                    <a:pt x="49850" y="449567"/>
                    <a:pt x="57477" y="422975"/>
                    <a:pt x="67939" y="397256"/>
                  </a:cubicBezTo>
                  <a:close/>
                  <a:moveTo>
                    <a:pt x="126994" y="243479"/>
                  </a:moveTo>
                  <a:lnTo>
                    <a:pt x="94527" y="319034"/>
                  </a:lnTo>
                  <a:cubicBezTo>
                    <a:pt x="103111" y="292975"/>
                    <a:pt x="113691" y="267640"/>
                    <a:pt x="126994" y="243479"/>
                  </a:cubicBezTo>
                  <a:close/>
                  <a:moveTo>
                    <a:pt x="203462" y="97574"/>
                  </a:moveTo>
                  <a:lnTo>
                    <a:pt x="163020" y="167881"/>
                  </a:lnTo>
                  <a:cubicBezTo>
                    <a:pt x="174366" y="143337"/>
                    <a:pt x="187636" y="119733"/>
                    <a:pt x="203462" y="97574"/>
                  </a:cubicBezTo>
                  <a:close/>
                  <a:moveTo>
                    <a:pt x="432679" y="513603"/>
                  </a:moveTo>
                  <a:lnTo>
                    <a:pt x="976545" y="2179550"/>
                  </a:lnTo>
                  <a:cubicBezTo>
                    <a:pt x="546462" y="2038102"/>
                    <a:pt x="209425" y="1700327"/>
                    <a:pt x="68919" y="1269935"/>
                  </a:cubicBezTo>
                  <a:cubicBezTo>
                    <a:pt x="22365" y="1127332"/>
                    <a:pt x="-771" y="980208"/>
                    <a:pt x="895" y="833822"/>
                  </a:cubicBezTo>
                  <a:close/>
                  <a:moveTo>
                    <a:pt x="265008" y="0"/>
                  </a:moveTo>
                  <a:lnTo>
                    <a:pt x="265851" y="2581"/>
                  </a:lnTo>
                  <a:lnTo>
                    <a:pt x="249376" y="24783"/>
                  </a:lnTo>
                  <a:cubicBezTo>
                    <a:pt x="253709" y="15934"/>
                    <a:pt x="259314" y="7943"/>
                    <a:pt x="265008" y="0"/>
                  </a:cubicBezTo>
                  <a:close/>
                </a:path>
              </a:pathLst>
            </a:custGeom>
            <a:solidFill>
              <a:schemeClr val="accent5">
                <a:lumMod val="50000"/>
              </a:schemeClr>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9" name="矩形 18">
              <a:extLst>
                <a:ext uri="{FF2B5EF4-FFF2-40B4-BE49-F238E27FC236}">
                  <a16:creationId xmlns:a16="http://schemas.microsoft.com/office/drawing/2014/main" xmlns="" id="{CAB3BD30-5425-40F4-B0DD-0F4CB501BC0F}"/>
                </a:ext>
              </a:extLst>
            </p:cNvPr>
            <p:cNvSpPr/>
            <p:nvPr/>
          </p:nvSpPr>
          <p:spPr>
            <a:xfrm>
              <a:off x="5623519" y="5663804"/>
              <a:ext cx="930136" cy="502766"/>
            </a:xfrm>
            <a:prstGeom prst="rect">
              <a:avLst/>
            </a:prstGeom>
          </p:spPr>
          <p:txBody>
            <a:bodyPr wrap="square">
              <a:spAutoFit/>
            </a:bodyPr>
            <a:lstStyle/>
            <a:p>
              <a:pPr algn="ctr" defTabSz="1219170"/>
              <a:r>
                <a:rPr lang="en-US" altLang="zh-CN" sz="2667" b="1" kern="0" dirty="0">
                  <a:solidFill>
                    <a:prstClr val="white"/>
                  </a:solidFill>
                  <a:latin typeface="等线" panose="020F0502020204030204"/>
                  <a:ea typeface="等线" panose="02010600030101010101" pitchFamily="2" charset="-122"/>
                </a:rPr>
                <a:t>04</a:t>
              </a:r>
              <a:endParaRPr lang="en-US" altLang="zh-CN" sz="2667" b="1" kern="0" dirty="0">
                <a:solidFill>
                  <a:prstClr val="white"/>
                </a:solidFill>
                <a:latin typeface="等线 Light" panose="02010600030101010101" pitchFamily="2" charset="-122"/>
                <a:ea typeface="等线 Light" panose="02010600030101010101" pitchFamily="2" charset="-122"/>
              </a:endParaRPr>
            </a:p>
          </p:txBody>
        </p:sp>
      </p:grpSp>
      <p:sp>
        <p:nvSpPr>
          <p:cNvPr id="20" name="矩形 19">
            <a:extLst>
              <a:ext uri="{FF2B5EF4-FFF2-40B4-BE49-F238E27FC236}">
                <a16:creationId xmlns:a16="http://schemas.microsoft.com/office/drawing/2014/main" xmlns="" id="{5D1875D2-9016-4F9B-99B0-08876B5DC943}"/>
              </a:ext>
            </a:extLst>
          </p:cNvPr>
          <p:cNvSpPr/>
          <p:nvPr/>
        </p:nvSpPr>
        <p:spPr>
          <a:xfrm>
            <a:off x="5207283" y="3087352"/>
            <a:ext cx="1804677" cy="954107"/>
          </a:xfrm>
          <a:prstGeom prst="rect">
            <a:avLst/>
          </a:prstGeom>
        </p:spPr>
        <p:txBody>
          <a:bodyPr wrap="square">
            <a:spAutoFit/>
          </a:bodyPr>
          <a:lstStyle/>
          <a:p>
            <a:pPr lvl="0" algn="ctr"/>
            <a:r>
              <a:rPr kumimoji="1" lang="zh-CN" altLang="en-US" sz="2800" dirty="0">
                <a:latin typeface="+mj-ea"/>
                <a:ea typeface="+mj-ea"/>
              </a:rPr>
              <a:t>二叉树的五种形态</a:t>
            </a:r>
            <a:endParaRPr lang="zh-CN" altLang="en-US" sz="2800" dirty="0">
              <a:latin typeface="+mj-ea"/>
              <a:ea typeface="+mj-ea"/>
            </a:endParaRPr>
          </a:p>
        </p:txBody>
      </p:sp>
      <p:sp>
        <p:nvSpPr>
          <p:cNvPr id="21" name="矩形 20">
            <a:extLst>
              <a:ext uri="{FF2B5EF4-FFF2-40B4-BE49-F238E27FC236}">
                <a16:creationId xmlns:a16="http://schemas.microsoft.com/office/drawing/2014/main" xmlns="" id="{B14622AC-F75C-4F9E-B8A5-5B3D01703663}"/>
              </a:ext>
            </a:extLst>
          </p:cNvPr>
          <p:cNvSpPr/>
          <p:nvPr/>
        </p:nvSpPr>
        <p:spPr>
          <a:xfrm>
            <a:off x="2593128" y="1671028"/>
            <a:ext cx="2584032" cy="1754326"/>
          </a:xfrm>
          <a:prstGeom prst="rect">
            <a:avLst/>
          </a:prstGeom>
        </p:spPr>
        <p:txBody>
          <a:bodyPr wrap="square">
            <a:spAutoFit/>
          </a:bodyPr>
          <a:lstStyle/>
          <a:p>
            <a:pPr defTabSz="1219170">
              <a:lnSpc>
                <a:spcPct val="150000"/>
              </a:lnSpc>
            </a:pPr>
            <a:r>
              <a:rPr lang="en-US" altLang="zh-CN" sz="2800" b="1" kern="0" dirty="0">
                <a:solidFill>
                  <a:srgbClr val="7CAFDE"/>
                </a:solidFill>
                <a:latin typeface="等线" panose="020F0502020204030204"/>
                <a:ea typeface="等线" panose="02010600030101010101" pitchFamily="2" charset="-122"/>
              </a:rPr>
              <a:t>01.</a:t>
            </a:r>
            <a:r>
              <a:rPr lang="zh-CN" altLang="en-US" sz="2800" b="1" kern="0" dirty="0">
                <a:solidFill>
                  <a:srgbClr val="7CAFDE"/>
                </a:solidFill>
                <a:latin typeface="等线" panose="020F0502020204030204"/>
                <a:ea typeface="等线" panose="02010600030101010101" pitchFamily="2" charset="-122"/>
              </a:rPr>
              <a:t>空树</a:t>
            </a:r>
            <a:endParaRPr lang="en-US" altLang="zh-CN" sz="2800" b="1" kern="0" dirty="0">
              <a:solidFill>
                <a:srgbClr val="7CAFDE"/>
              </a:solidFill>
              <a:latin typeface="等线" panose="020F0502020204030204"/>
              <a:ea typeface="等线" panose="02010600030101010101" pitchFamily="2" charset="-122"/>
            </a:endParaRPr>
          </a:p>
          <a:p>
            <a:pPr defTabSz="1219170">
              <a:lnSpc>
                <a:spcPct val="150000"/>
              </a:lnSpc>
            </a:pPr>
            <a:r>
              <a:rPr lang="en-US" altLang="zh-CN" sz="4400" b="1" kern="0" dirty="0">
                <a:solidFill>
                  <a:schemeClr val="tx1">
                    <a:lumMod val="50000"/>
                    <a:lumOff val="50000"/>
                  </a:schemeClr>
                </a:solidFill>
                <a:latin typeface="等线" panose="020F0502020204030204"/>
                <a:ea typeface="等线" panose="02010600030101010101" pitchFamily="2" charset="-122"/>
              </a:rPr>
              <a:t>   Φ</a:t>
            </a:r>
            <a:endParaRPr lang="zh-CN" altLang="en-US" sz="4400" b="1" kern="0" dirty="0">
              <a:solidFill>
                <a:schemeClr val="tx1">
                  <a:lumMod val="50000"/>
                  <a:lumOff val="50000"/>
                </a:schemeClr>
              </a:solidFill>
              <a:latin typeface="等线" panose="020F0502020204030204"/>
              <a:ea typeface="等线" panose="02010600030101010101" pitchFamily="2" charset="-122"/>
            </a:endParaRPr>
          </a:p>
        </p:txBody>
      </p:sp>
      <p:sp>
        <p:nvSpPr>
          <p:cNvPr id="22" name="矩形 21">
            <a:extLst>
              <a:ext uri="{FF2B5EF4-FFF2-40B4-BE49-F238E27FC236}">
                <a16:creationId xmlns:a16="http://schemas.microsoft.com/office/drawing/2014/main" xmlns="" id="{0500BE9B-4350-44C0-A74E-802BDF4D719B}"/>
              </a:ext>
            </a:extLst>
          </p:cNvPr>
          <p:cNvSpPr/>
          <p:nvPr/>
        </p:nvSpPr>
        <p:spPr>
          <a:xfrm>
            <a:off x="466928" y="4175917"/>
            <a:ext cx="3661336" cy="523220"/>
          </a:xfrm>
          <a:prstGeom prst="rect">
            <a:avLst/>
          </a:prstGeom>
        </p:spPr>
        <p:txBody>
          <a:bodyPr wrap="square">
            <a:spAutoFit/>
          </a:bodyPr>
          <a:lstStyle/>
          <a:p>
            <a:pPr defTabSz="1219170"/>
            <a:r>
              <a:rPr lang="en-US" altLang="zh-CN" sz="2800" b="1" kern="0" dirty="0">
                <a:solidFill>
                  <a:srgbClr val="297FD5">
                    <a:lumMod val="50000"/>
                  </a:srgbClr>
                </a:solidFill>
                <a:latin typeface="等线" panose="020F0502020204030204"/>
                <a:ea typeface="等线" panose="02010600030101010101" pitchFamily="2" charset="-122"/>
              </a:rPr>
              <a:t>05.</a:t>
            </a:r>
            <a:r>
              <a:rPr lang="zh-CN" altLang="en-US" sz="2800" b="1" kern="0" dirty="0">
                <a:solidFill>
                  <a:srgbClr val="297FD5">
                    <a:lumMod val="50000"/>
                  </a:srgbClr>
                </a:solidFill>
                <a:latin typeface="等线" panose="020F0502020204030204"/>
                <a:ea typeface="等线" panose="02010600030101010101" pitchFamily="2" charset="-122"/>
              </a:rPr>
              <a:t>左右子树均不为空</a:t>
            </a:r>
          </a:p>
        </p:txBody>
      </p:sp>
      <p:sp>
        <p:nvSpPr>
          <p:cNvPr id="23" name="矩形 22">
            <a:extLst>
              <a:ext uri="{FF2B5EF4-FFF2-40B4-BE49-F238E27FC236}">
                <a16:creationId xmlns:a16="http://schemas.microsoft.com/office/drawing/2014/main" xmlns="" id="{63F1A7D4-32CF-4865-912E-22FFE296DC3B}"/>
              </a:ext>
            </a:extLst>
          </p:cNvPr>
          <p:cNvSpPr/>
          <p:nvPr/>
        </p:nvSpPr>
        <p:spPr>
          <a:xfrm>
            <a:off x="7503580" y="1689902"/>
            <a:ext cx="2584032" cy="523220"/>
          </a:xfrm>
          <a:prstGeom prst="rect">
            <a:avLst/>
          </a:prstGeom>
        </p:spPr>
        <p:txBody>
          <a:bodyPr wrap="square">
            <a:spAutoFit/>
          </a:bodyPr>
          <a:lstStyle/>
          <a:p>
            <a:pPr defTabSz="1219170"/>
            <a:r>
              <a:rPr lang="en-US" altLang="zh-CN" sz="2800" b="1" kern="0" dirty="0">
                <a:solidFill>
                  <a:schemeClr val="accent5"/>
                </a:solidFill>
                <a:latin typeface="等线" panose="020F0502020204030204"/>
                <a:ea typeface="等线" panose="02010600030101010101" pitchFamily="2" charset="-122"/>
              </a:rPr>
              <a:t>02.</a:t>
            </a:r>
            <a:r>
              <a:rPr lang="zh-CN" altLang="en-US" sz="2800" b="1" kern="0" dirty="0">
                <a:solidFill>
                  <a:schemeClr val="accent5"/>
                </a:solidFill>
                <a:latin typeface="等线" panose="020F0502020204030204"/>
                <a:ea typeface="等线" panose="02010600030101010101" pitchFamily="2" charset="-122"/>
              </a:rPr>
              <a:t>只含根结点</a:t>
            </a:r>
          </a:p>
        </p:txBody>
      </p:sp>
      <p:sp>
        <p:nvSpPr>
          <p:cNvPr id="24" name="矩形 23">
            <a:extLst>
              <a:ext uri="{FF2B5EF4-FFF2-40B4-BE49-F238E27FC236}">
                <a16:creationId xmlns:a16="http://schemas.microsoft.com/office/drawing/2014/main" xmlns="" id="{E5E2BFFC-E1B5-4994-BDBE-9E5346EBEE9F}"/>
              </a:ext>
            </a:extLst>
          </p:cNvPr>
          <p:cNvSpPr/>
          <p:nvPr/>
        </p:nvSpPr>
        <p:spPr>
          <a:xfrm>
            <a:off x="8191923" y="3779356"/>
            <a:ext cx="3123187" cy="523220"/>
          </a:xfrm>
          <a:prstGeom prst="rect">
            <a:avLst/>
          </a:prstGeom>
        </p:spPr>
        <p:txBody>
          <a:bodyPr wrap="square">
            <a:spAutoFit/>
          </a:bodyPr>
          <a:lstStyle/>
          <a:p>
            <a:pPr defTabSz="1219170"/>
            <a:r>
              <a:rPr lang="en-US" altLang="zh-CN" sz="2800" b="1" kern="0" dirty="0">
                <a:solidFill>
                  <a:schemeClr val="accent1">
                    <a:lumMod val="75000"/>
                  </a:schemeClr>
                </a:solidFill>
                <a:latin typeface="等线" panose="020F0502020204030204"/>
                <a:ea typeface="等线" panose="02010600030101010101" pitchFamily="2" charset="-122"/>
              </a:rPr>
              <a:t>03.</a:t>
            </a:r>
            <a:r>
              <a:rPr lang="zh-CN" altLang="en-US" sz="2800" b="1" kern="0" dirty="0">
                <a:solidFill>
                  <a:schemeClr val="accent1">
                    <a:lumMod val="75000"/>
                  </a:schemeClr>
                </a:solidFill>
                <a:latin typeface="等线" panose="020F0502020204030204"/>
                <a:ea typeface="等线" panose="02010600030101010101" pitchFamily="2" charset="-122"/>
              </a:rPr>
              <a:t>右子树为空树</a:t>
            </a:r>
          </a:p>
        </p:txBody>
      </p:sp>
      <p:sp>
        <p:nvSpPr>
          <p:cNvPr id="25" name="矩形 24">
            <a:extLst>
              <a:ext uri="{FF2B5EF4-FFF2-40B4-BE49-F238E27FC236}">
                <a16:creationId xmlns:a16="http://schemas.microsoft.com/office/drawing/2014/main" xmlns="" id="{5775CDB0-3902-4C81-A948-0596565911A0}"/>
              </a:ext>
            </a:extLst>
          </p:cNvPr>
          <p:cNvSpPr/>
          <p:nvPr/>
        </p:nvSpPr>
        <p:spPr>
          <a:xfrm>
            <a:off x="3896518" y="5707923"/>
            <a:ext cx="3108845" cy="523220"/>
          </a:xfrm>
          <a:prstGeom prst="rect">
            <a:avLst/>
          </a:prstGeom>
        </p:spPr>
        <p:txBody>
          <a:bodyPr wrap="square">
            <a:spAutoFit/>
          </a:bodyPr>
          <a:lstStyle/>
          <a:p>
            <a:pPr defTabSz="1219170"/>
            <a:r>
              <a:rPr lang="en-US" altLang="zh-CN" sz="2800" b="1" kern="0" dirty="0">
                <a:solidFill>
                  <a:schemeClr val="accent5">
                    <a:lumMod val="50000"/>
                  </a:schemeClr>
                </a:solidFill>
                <a:latin typeface="等线" panose="020F0502020204030204"/>
                <a:ea typeface="等线" panose="02010600030101010101" pitchFamily="2" charset="-122"/>
              </a:rPr>
              <a:t>04.</a:t>
            </a:r>
            <a:r>
              <a:rPr lang="zh-CN" altLang="en-US" sz="2800" b="1" kern="0" dirty="0">
                <a:solidFill>
                  <a:schemeClr val="accent5">
                    <a:lumMod val="50000"/>
                  </a:schemeClr>
                </a:solidFill>
                <a:latin typeface="等线" panose="020F0502020204030204"/>
                <a:ea typeface="等线" panose="02010600030101010101" pitchFamily="2" charset="-122"/>
              </a:rPr>
              <a:t>左子树为空树</a:t>
            </a:r>
          </a:p>
        </p:txBody>
      </p:sp>
      <p:sp>
        <p:nvSpPr>
          <p:cNvPr id="32" name="Oval 12"/>
          <p:cNvSpPr>
            <a:spLocks noChangeArrowheads="1"/>
          </p:cNvSpPr>
          <p:nvPr/>
        </p:nvSpPr>
        <p:spPr bwMode="auto">
          <a:xfrm>
            <a:off x="8795596" y="2287297"/>
            <a:ext cx="711852" cy="701595"/>
          </a:xfrm>
          <a:prstGeom prst="ellipse">
            <a:avLst/>
          </a:pr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N</a:t>
            </a:r>
          </a:p>
        </p:txBody>
      </p:sp>
      <p:grpSp>
        <p:nvGrpSpPr>
          <p:cNvPr id="35" name="组合 34"/>
          <p:cNvGrpSpPr/>
          <p:nvPr/>
        </p:nvGrpSpPr>
        <p:grpSpPr>
          <a:xfrm>
            <a:off x="8850525" y="4432416"/>
            <a:ext cx="1258917" cy="1588866"/>
            <a:chOff x="8850525" y="4432416"/>
            <a:chExt cx="1258917" cy="1588866"/>
          </a:xfrm>
        </p:grpSpPr>
        <p:sp>
          <p:nvSpPr>
            <p:cNvPr id="33" name="Oval 12"/>
            <p:cNvSpPr>
              <a:spLocks noChangeArrowheads="1"/>
            </p:cNvSpPr>
            <p:nvPr/>
          </p:nvSpPr>
          <p:spPr bwMode="auto">
            <a:xfrm>
              <a:off x="9397590" y="4432416"/>
              <a:ext cx="711852" cy="701595"/>
            </a:xfrm>
            <a:prstGeom prst="ellipse">
              <a:avLst/>
            </a:pr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N</a:t>
              </a:r>
            </a:p>
          </p:txBody>
        </p:sp>
        <p:sp>
          <p:nvSpPr>
            <p:cNvPr id="34" name="椭圆形标注 33"/>
            <p:cNvSpPr/>
            <p:nvPr/>
          </p:nvSpPr>
          <p:spPr>
            <a:xfrm>
              <a:off x="8850525" y="5350610"/>
              <a:ext cx="656923" cy="670672"/>
            </a:xfrm>
            <a:prstGeom prst="wedgeEllipseCallout">
              <a:avLst>
                <a:gd name="adj1" fmla="val 53668"/>
                <a:gd name="adj2" fmla="val -95915"/>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t>L</a:t>
              </a:r>
              <a:endParaRPr lang="zh-CN" altLang="en-US" sz="2800" dirty="0"/>
            </a:p>
          </p:txBody>
        </p:sp>
      </p:grpSp>
      <p:grpSp>
        <p:nvGrpSpPr>
          <p:cNvPr id="36" name="组合 35"/>
          <p:cNvGrpSpPr/>
          <p:nvPr/>
        </p:nvGrpSpPr>
        <p:grpSpPr>
          <a:xfrm>
            <a:off x="7020229" y="5248211"/>
            <a:ext cx="1390936" cy="1492423"/>
            <a:chOff x="9418629" y="4203596"/>
            <a:chExt cx="1390936" cy="1492423"/>
          </a:xfrm>
        </p:grpSpPr>
        <p:sp>
          <p:nvSpPr>
            <p:cNvPr id="37" name="Oval 12"/>
            <p:cNvSpPr>
              <a:spLocks noChangeArrowheads="1"/>
            </p:cNvSpPr>
            <p:nvPr/>
          </p:nvSpPr>
          <p:spPr bwMode="auto">
            <a:xfrm>
              <a:off x="9418629" y="4203596"/>
              <a:ext cx="711852" cy="701595"/>
            </a:xfrm>
            <a:prstGeom prst="ellipse">
              <a:avLst/>
            </a:pr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N</a:t>
              </a:r>
            </a:p>
          </p:txBody>
        </p:sp>
        <p:sp>
          <p:nvSpPr>
            <p:cNvPr id="38" name="椭圆形标注 37"/>
            <p:cNvSpPr/>
            <p:nvPr/>
          </p:nvSpPr>
          <p:spPr>
            <a:xfrm>
              <a:off x="10152642" y="5025347"/>
              <a:ext cx="656923" cy="670672"/>
            </a:xfrm>
            <a:prstGeom prst="wedgeEllipseCallout">
              <a:avLst>
                <a:gd name="adj1" fmla="val -79603"/>
                <a:gd name="adj2" fmla="val -87212"/>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t>R</a:t>
              </a:r>
              <a:endParaRPr lang="zh-CN" altLang="en-US" sz="2800" dirty="0"/>
            </a:p>
          </p:txBody>
        </p:sp>
      </p:grpSp>
      <p:grpSp>
        <p:nvGrpSpPr>
          <p:cNvPr id="43" name="组合 42"/>
          <p:cNvGrpSpPr/>
          <p:nvPr/>
        </p:nvGrpSpPr>
        <p:grpSpPr>
          <a:xfrm>
            <a:off x="629726" y="4897414"/>
            <a:ext cx="1963402" cy="1764560"/>
            <a:chOff x="629726" y="4897414"/>
            <a:chExt cx="1963402" cy="1764560"/>
          </a:xfrm>
        </p:grpSpPr>
        <p:sp>
          <p:nvSpPr>
            <p:cNvPr id="40" name="Oval 12"/>
            <p:cNvSpPr>
              <a:spLocks noChangeArrowheads="1"/>
            </p:cNvSpPr>
            <p:nvPr/>
          </p:nvSpPr>
          <p:spPr bwMode="auto">
            <a:xfrm>
              <a:off x="1231720" y="4897414"/>
              <a:ext cx="711852" cy="701595"/>
            </a:xfrm>
            <a:prstGeom prst="ellipse">
              <a:avLst/>
            </a:pr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N</a:t>
              </a:r>
            </a:p>
          </p:txBody>
        </p:sp>
        <p:sp>
          <p:nvSpPr>
            <p:cNvPr id="41" name="椭圆形标注 40"/>
            <p:cNvSpPr/>
            <p:nvPr/>
          </p:nvSpPr>
          <p:spPr>
            <a:xfrm>
              <a:off x="629726" y="5990353"/>
              <a:ext cx="656923" cy="670672"/>
            </a:xfrm>
            <a:prstGeom prst="wedgeEllipseCallout">
              <a:avLst>
                <a:gd name="adj1" fmla="val 62553"/>
                <a:gd name="adj2" fmla="val -130725"/>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t>L</a:t>
              </a:r>
              <a:endParaRPr lang="zh-CN" altLang="en-US" sz="2800" dirty="0"/>
            </a:p>
          </p:txBody>
        </p:sp>
        <p:sp>
          <p:nvSpPr>
            <p:cNvPr id="42" name="椭圆形标注 41"/>
            <p:cNvSpPr/>
            <p:nvPr/>
          </p:nvSpPr>
          <p:spPr>
            <a:xfrm>
              <a:off x="1936205" y="5991302"/>
              <a:ext cx="656923" cy="670672"/>
            </a:xfrm>
            <a:prstGeom prst="wedgeEllipseCallout">
              <a:avLst>
                <a:gd name="adj1" fmla="val -64795"/>
                <a:gd name="adj2" fmla="val -124923"/>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t>R</a:t>
              </a:r>
              <a:endParaRPr lang="zh-CN" altLang="en-US" sz="2800" dirty="0"/>
            </a:p>
          </p:txBody>
        </p:sp>
      </p:grpSp>
    </p:spTree>
    <p:extLst>
      <p:ext uri="{BB962C8B-B14F-4D97-AF65-F5344CB8AC3E}">
        <p14:creationId xmlns:p14="http://schemas.microsoft.com/office/powerpoint/2010/main" val="164794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22" presetClass="entr" presetSubtype="1"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par>
                                <p:cTn id="21" presetID="2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a:xfrm>
            <a:off x="609600" y="1600204"/>
            <a:ext cx="10972800" cy="890078"/>
          </a:xfrm>
        </p:spPr>
        <p:txBody>
          <a:bodyPr/>
          <a:lstStyle/>
          <a:p>
            <a:r>
              <a:rPr lang="en-US" altLang="zh-CN" dirty="0">
                <a:solidFill>
                  <a:srgbClr val="000000"/>
                </a:solidFill>
              </a:rPr>
              <a:t>3</a:t>
            </a:r>
            <a:r>
              <a:rPr lang="zh-CN" altLang="en-US" dirty="0">
                <a:solidFill>
                  <a:srgbClr val="000000"/>
                </a:solidFill>
              </a:rPr>
              <a:t>个结点的二叉树具有几种基本形态？</a:t>
            </a:r>
            <a:endParaRPr lang="zh-CN" altLang="en-US" dirty="0"/>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p:grpSp>
        <p:nvGrpSpPr>
          <p:cNvPr id="57" name="组合 56"/>
          <p:cNvGrpSpPr/>
          <p:nvPr/>
        </p:nvGrpSpPr>
        <p:grpSpPr>
          <a:xfrm>
            <a:off x="909510" y="3551800"/>
            <a:ext cx="1685103" cy="1414071"/>
            <a:chOff x="676046" y="2662708"/>
            <a:chExt cx="1685103" cy="1414071"/>
          </a:xfrm>
        </p:grpSpPr>
        <p:sp>
          <p:nvSpPr>
            <p:cNvPr id="6" name="Oval 12"/>
            <p:cNvSpPr>
              <a:spLocks noChangeArrowheads="1"/>
            </p:cNvSpPr>
            <p:nvPr/>
          </p:nvSpPr>
          <p:spPr bwMode="auto">
            <a:xfrm>
              <a:off x="1229204" y="2662708"/>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b="1" dirty="0">
                <a:solidFill>
                  <a:schemeClr val="bg1"/>
                </a:solidFill>
                <a:effectLst>
                  <a:outerShdw blurRad="38100" dist="38100" dir="2700000" algn="tl">
                    <a:srgbClr val="C0C0C0"/>
                  </a:outerShdw>
                </a:effectLst>
              </a:endParaRPr>
            </a:p>
          </p:txBody>
        </p:sp>
        <p:sp>
          <p:nvSpPr>
            <p:cNvPr id="7" name="Oval 13"/>
            <p:cNvSpPr>
              <a:spLocks noChangeArrowheads="1"/>
            </p:cNvSpPr>
            <p:nvPr/>
          </p:nvSpPr>
          <p:spPr bwMode="auto">
            <a:xfrm>
              <a:off x="676046" y="3555037"/>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b="1" dirty="0">
                <a:solidFill>
                  <a:schemeClr val="bg1"/>
                </a:solidFill>
                <a:effectLst>
                  <a:outerShdw blurRad="38100" dist="38100" dir="2700000" algn="tl">
                    <a:srgbClr val="C0C0C0"/>
                  </a:outerShdw>
                </a:effectLst>
              </a:endParaRPr>
            </a:p>
          </p:txBody>
        </p:sp>
        <p:sp>
          <p:nvSpPr>
            <p:cNvPr id="8" name="Oval 15"/>
            <p:cNvSpPr>
              <a:spLocks noChangeArrowheads="1"/>
            </p:cNvSpPr>
            <p:nvPr/>
          </p:nvSpPr>
          <p:spPr bwMode="auto">
            <a:xfrm>
              <a:off x="1831779" y="3555037"/>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solidFill>
                  <a:schemeClr val="bg1"/>
                </a:solidFill>
                <a:effectLst>
                  <a:outerShdw blurRad="38100" dist="38100" dir="2700000" algn="tl">
                    <a:srgbClr val="C0C0C0"/>
                  </a:outerShdw>
                </a:effectLst>
              </a:endParaRPr>
            </a:p>
          </p:txBody>
        </p:sp>
        <p:cxnSp>
          <p:nvCxnSpPr>
            <p:cNvPr id="14" name="直接连接符 13"/>
            <p:cNvCxnSpPr>
              <a:stCxn id="6" idx="3"/>
              <a:endCxn id="7" idx="0"/>
            </p:cNvCxnSpPr>
            <p:nvPr/>
          </p:nvCxnSpPr>
          <p:spPr>
            <a:xfrm flipH="1">
              <a:off x="940731" y="3108043"/>
              <a:ext cx="365997" cy="44699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6" idx="5"/>
              <a:endCxn id="8" idx="0"/>
            </p:cNvCxnSpPr>
            <p:nvPr/>
          </p:nvCxnSpPr>
          <p:spPr>
            <a:xfrm>
              <a:off x="1681050" y="3108043"/>
              <a:ext cx="415414" cy="44699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60" name="组合 59"/>
          <p:cNvGrpSpPr/>
          <p:nvPr/>
        </p:nvGrpSpPr>
        <p:grpSpPr>
          <a:xfrm>
            <a:off x="8170113" y="3055344"/>
            <a:ext cx="1100505" cy="2406982"/>
            <a:chOff x="7153871" y="2413875"/>
            <a:chExt cx="1100505" cy="2406982"/>
          </a:xfrm>
        </p:grpSpPr>
        <p:sp>
          <p:nvSpPr>
            <p:cNvPr id="11" name="Oval 20"/>
            <p:cNvSpPr>
              <a:spLocks noChangeArrowheads="1"/>
            </p:cNvSpPr>
            <p:nvPr/>
          </p:nvSpPr>
          <p:spPr bwMode="auto">
            <a:xfrm>
              <a:off x="7725006" y="4299115"/>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12" name="Oval 21"/>
            <p:cNvSpPr>
              <a:spLocks noChangeArrowheads="1"/>
            </p:cNvSpPr>
            <p:nvPr/>
          </p:nvSpPr>
          <p:spPr bwMode="auto">
            <a:xfrm>
              <a:off x="7591754" y="2413875"/>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13" name="Oval 24"/>
            <p:cNvSpPr>
              <a:spLocks noChangeArrowheads="1"/>
            </p:cNvSpPr>
            <p:nvPr/>
          </p:nvSpPr>
          <p:spPr bwMode="auto">
            <a:xfrm>
              <a:off x="7153871" y="3356874"/>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cxnSp>
          <p:nvCxnSpPr>
            <p:cNvPr id="18" name="直接连接符 17"/>
            <p:cNvCxnSpPr>
              <a:stCxn id="13" idx="5"/>
              <a:endCxn id="11" idx="0"/>
            </p:cNvCxnSpPr>
            <p:nvPr/>
          </p:nvCxnSpPr>
          <p:spPr>
            <a:xfrm>
              <a:off x="7605717" y="3802209"/>
              <a:ext cx="383974" cy="49690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12" idx="3"/>
              <a:endCxn id="13" idx="0"/>
            </p:cNvCxnSpPr>
            <p:nvPr/>
          </p:nvCxnSpPr>
          <p:spPr>
            <a:xfrm flipH="1">
              <a:off x="7418556" y="2859210"/>
              <a:ext cx="250722" cy="49766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59" name="组合 58"/>
          <p:cNvGrpSpPr/>
          <p:nvPr/>
        </p:nvGrpSpPr>
        <p:grpSpPr>
          <a:xfrm>
            <a:off x="3463694" y="3054965"/>
            <a:ext cx="1468842" cy="2407740"/>
            <a:chOff x="4554096" y="2363205"/>
            <a:chExt cx="1468842" cy="2407740"/>
          </a:xfrm>
        </p:grpSpPr>
        <p:sp>
          <p:nvSpPr>
            <p:cNvPr id="29" name="Oval 19"/>
            <p:cNvSpPr>
              <a:spLocks noChangeArrowheads="1"/>
            </p:cNvSpPr>
            <p:nvPr/>
          </p:nvSpPr>
          <p:spPr bwMode="auto">
            <a:xfrm>
              <a:off x="4554096" y="4249203"/>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30" name="Oval 21"/>
            <p:cNvSpPr>
              <a:spLocks noChangeArrowheads="1"/>
            </p:cNvSpPr>
            <p:nvPr/>
          </p:nvSpPr>
          <p:spPr bwMode="auto">
            <a:xfrm>
              <a:off x="5493568" y="2363205"/>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31" name="Oval 24"/>
            <p:cNvSpPr>
              <a:spLocks noChangeArrowheads="1"/>
            </p:cNvSpPr>
            <p:nvPr/>
          </p:nvSpPr>
          <p:spPr bwMode="auto">
            <a:xfrm>
              <a:off x="5036230" y="3306204"/>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cxnSp>
          <p:nvCxnSpPr>
            <p:cNvPr id="32" name="直接连接符 31"/>
            <p:cNvCxnSpPr>
              <a:stCxn id="31" idx="3"/>
              <a:endCxn id="29" idx="0"/>
            </p:cNvCxnSpPr>
            <p:nvPr/>
          </p:nvCxnSpPr>
          <p:spPr>
            <a:xfrm flipH="1">
              <a:off x="4818781" y="3751539"/>
              <a:ext cx="294973" cy="49766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30" idx="3"/>
              <a:endCxn id="31" idx="0"/>
            </p:cNvCxnSpPr>
            <p:nvPr/>
          </p:nvCxnSpPr>
          <p:spPr>
            <a:xfrm flipH="1">
              <a:off x="5300915" y="2808540"/>
              <a:ext cx="270177" cy="49766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58" name="组合 57"/>
          <p:cNvGrpSpPr/>
          <p:nvPr/>
        </p:nvGrpSpPr>
        <p:grpSpPr>
          <a:xfrm>
            <a:off x="5801617" y="2971754"/>
            <a:ext cx="1499415" cy="2574163"/>
            <a:chOff x="5769406" y="3346018"/>
            <a:chExt cx="1499415" cy="2574163"/>
          </a:xfrm>
        </p:grpSpPr>
        <p:sp>
          <p:nvSpPr>
            <p:cNvPr id="35" name="Oval 19"/>
            <p:cNvSpPr>
              <a:spLocks noChangeArrowheads="1"/>
            </p:cNvSpPr>
            <p:nvPr/>
          </p:nvSpPr>
          <p:spPr bwMode="auto">
            <a:xfrm>
              <a:off x="6739451" y="5398439"/>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36" name="Oval 21"/>
            <p:cNvSpPr>
              <a:spLocks noChangeArrowheads="1"/>
            </p:cNvSpPr>
            <p:nvPr/>
          </p:nvSpPr>
          <p:spPr bwMode="auto">
            <a:xfrm>
              <a:off x="5769406" y="3346018"/>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37" name="Oval 24"/>
            <p:cNvSpPr>
              <a:spLocks noChangeArrowheads="1"/>
            </p:cNvSpPr>
            <p:nvPr/>
          </p:nvSpPr>
          <p:spPr bwMode="auto">
            <a:xfrm>
              <a:off x="6270512" y="4354955"/>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cxnSp>
          <p:nvCxnSpPr>
            <p:cNvPr id="38" name="直接连接符 37"/>
            <p:cNvCxnSpPr>
              <a:endCxn id="35" idx="0"/>
            </p:cNvCxnSpPr>
            <p:nvPr/>
          </p:nvCxnSpPr>
          <p:spPr>
            <a:xfrm>
              <a:off x="6682473" y="4800290"/>
              <a:ext cx="321663" cy="59814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36" idx="5"/>
              <a:endCxn id="37" idx="0"/>
            </p:cNvCxnSpPr>
            <p:nvPr/>
          </p:nvCxnSpPr>
          <p:spPr>
            <a:xfrm>
              <a:off x="6221252" y="3791353"/>
              <a:ext cx="313945" cy="563602"/>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61" name="组合 60"/>
          <p:cNvGrpSpPr/>
          <p:nvPr/>
        </p:nvGrpSpPr>
        <p:grpSpPr>
          <a:xfrm>
            <a:off x="10139699" y="3055344"/>
            <a:ext cx="1191992" cy="2406982"/>
            <a:chOff x="9906235" y="2337468"/>
            <a:chExt cx="1191992" cy="2406982"/>
          </a:xfrm>
        </p:grpSpPr>
        <p:sp>
          <p:nvSpPr>
            <p:cNvPr id="47" name="Oval 20"/>
            <p:cNvSpPr>
              <a:spLocks noChangeArrowheads="1"/>
            </p:cNvSpPr>
            <p:nvPr/>
          </p:nvSpPr>
          <p:spPr bwMode="auto">
            <a:xfrm>
              <a:off x="10039487" y="4222708"/>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48" name="Oval 21"/>
            <p:cNvSpPr>
              <a:spLocks noChangeArrowheads="1"/>
            </p:cNvSpPr>
            <p:nvPr/>
          </p:nvSpPr>
          <p:spPr bwMode="auto">
            <a:xfrm>
              <a:off x="9906235" y="2337468"/>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sp>
          <p:nvSpPr>
            <p:cNvPr id="49" name="Oval 24"/>
            <p:cNvSpPr>
              <a:spLocks noChangeArrowheads="1"/>
            </p:cNvSpPr>
            <p:nvPr/>
          </p:nvSpPr>
          <p:spPr bwMode="auto">
            <a:xfrm>
              <a:off x="10568857" y="3280467"/>
              <a:ext cx="529370" cy="521742"/>
            </a:xfrm>
            <a:prstGeom prst="ellipse">
              <a:avLst/>
            </a:prstGeom>
            <a:solidFill>
              <a:schemeClr val="accent2"/>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endParaRPr kumimoji="1" lang="en-US" altLang="zh-CN" sz="2800" dirty="0"/>
            </a:p>
          </p:txBody>
        </p:sp>
        <p:cxnSp>
          <p:nvCxnSpPr>
            <p:cNvPr id="50" name="直接连接符 49"/>
            <p:cNvCxnSpPr>
              <a:stCxn id="49" idx="3"/>
              <a:endCxn id="47" idx="0"/>
            </p:cNvCxnSpPr>
            <p:nvPr/>
          </p:nvCxnSpPr>
          <p:spPr>
            <a:xfrm flipH="1">
              <a:off x="10304172" y="3725802"/>
              <a:ext cx="342209" cy="49690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1" name="直接连接符 50"/>
            <p:cNvCxnSpPr>
              <a:stCxn id="48" idx="5"/>
              <a:endCxn id="49" idx="0"/>
            </p:cNvCxnSpPr>
            <p:nvPr/>
          </p:nvCxnSpPr>
          <p:spPr>
            <a:xfrm>
              <a:off x="10358081" y="2782803"/>
              <a:ext cx="475461" cy="49766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4930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000000"/>
                </a:solidFill>
                <a:latin typeface="+mj-ea"/>
                <a:ea typeface="+mj-ea"/>
              </a:rPr>
              <a:t>二叉树的重要特性</a:t>
            </a:r>
            <a:endParaRPr lang="zh-CN" altLang="en-US" dirty="0">
              <a:latin typeface="+mj-ea"/>
              <a:ea typeface="+mj-ea"/>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578608580"/>
              </p:ext>
            </p:extLst>
          </p:nvPr>
        </p:nvGraphicFramePr>
        <p:xfrm>
          <a:off x="609600" y="1600203"/>
          <a:ext cx="10700084" cy="489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p:spTree>
    <p:extLst>
      <p:ext uri="{BB962C8B-B14F-4D97-AF65-F5344CB8AC3E}">
        <p14:creationId xmlns:p14="http://schemas.microsoft.com/office/powerpoint/2010/main" val="216038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latin typeface="+mj-ea"/>
              </a:rPr>
              <a:t>二叉树的重要特性</a:t>
            </a:r>
            <a:endParaRPr lang="zh-CN" altLang="en-US" dirty="0"/>
          </a:p>
        </p:txBody>
      </p:sp>
      <p:sp>
        <p:nvSpPr>
          <p:cNvPr id="3" name="内容占位符 2"/>
          <p:cNvSpPr>
            <a:spLocks noGrp="1"/>
          </p:cNvSpPr>
          <p:nvPr>
            <p:ph idx="1"/>
          </p:nvPr>
        </p:nvSpPr>
        <p:spPr>
          <a:xfrm>
            <a:off x="609600" y="1600204"/>
            <a:ext cx="10972800" cy="709860"/>
          </a:xfrm>
        </p:spPr>
        <p:txBody>
          <a:bodyPr/>
          <a:lstStyle/>
          <a:p>
            <a:r>
              <a:rPr lang="zh-CN" altLang="en-US" dirty="0"/>
              <a:t>性质</a:t>
            </a:r>
            <a:r>
              <a:rPr lang="en-US" altLang="zh-CN" dirty="0"/>
              <a:t>3</a:t>
            </a:r>
            <a:r>
              <a:rPr lang="zh-CN" altLang="en-US" dirty="0"/>
              <a:t>证明</a:t>
            </a:r>
            <a:endParaRPr lang="en-US" altLang="zh-CN" dirty="0"/>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p:sp>
        <p:nvSpPr>
          <p:cNvPr id="6" name="矩形 5"/>
          <p:cNvSpPr/>
          <p:nvPr/>
        </p:nvSpPr>
        <p:spPr>
          <a:xfrm>
            <a:off x="1653987" y="2408208"/>
            <a:ext cx="7960659" cy="388501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p>
            <a:pPr>
              <a:lnSpc>
                <a:spcPct val="130000"/>
              </a:lnSpc>
              <a:buFont typeface="Times New Roman" panose="02020603050405020304" pitchFamily="18" charset="0"/>
              <a:buNone/>
            </a:pPr>
            <a:r>
              <a:rPr kumimoji="1" lang="zh-CN" altLang="en-US" sz="2400" dirty="0">
                <a:solidFill>
                  <a:schemeClr val="tx1"/>
                </a:solidFill>
                <a:ea typeface="+mj-ea"/>
                <a:cs typeface="Times New Roman" panose="02020603050405020304" pitchFamily="18" charset="0"/>
              </a:rPr>
              <a:t>证明：</a:t>
            </a:r>
            <a:endParaRPr kumimoji="1" lang="en-US" altLang="zh-CN" sz="2400" dirty="0">
              <a:solidFill>
                <a:schemeClr val="tx1"/>
              </a:solidFill>
              <a:ea typeface="+mj-ea"/>
              <a:cs typeface="Times New Roman" panose="02020603050405020304" pitchFamily="18" charset="0"/>
            </a:endParaRPr>
          </a:p>
          <a:p>
            <a:pPr marL="342891" lvl="1" defTabSz="685783">
              <a:spcBef>
                <a:spcPct val="20000"/>
              </a:spcBef>
              <a:buClr>
                <a:schemeClr val="accent2">
                  <a:lumMod val="60000"/>
                  <a:lumOff val="40000"/>
                </a:schemeClr>
              </a:buClr>
              <a:buSzPct val="70000"/>
              <a:buFont typeface="Times New Roman" panose="02020603050405020304" pitchFamily="18" charset="0"/>
              <a:buNone/>
            </a:pPr>
            <a:r>
              <a:rPr lang="zh-CN" altLang="en-US" sz="2400" dirty="0">
                <a:solidFill>
                  <a:schemeClr val="tx1"/>
                </a:solidFill>
                <a:ea typeface="+mj-ea"/>
              </a:rPr>
              <a:t>设二叉树有</a:t>
            </a:r>
            <a:r>
              <a:rPr lang="en-US" altLang="zh-CN" sz="2400" dirty="0">
                <a:solidFill>
                  <a:schemeClr val="tx1"/>
                </a:solidFill>
                <a:ea typeface="+mj-ea"/>
              </a:rPr>
              <a:t>n1</a:t>
            </a:r>
            <a:r>
              <a:rPr lang="zh-CN" altLang="en-US" sz="2400" dirty="0">
                <a:solidFill>
                  <a:schemeClr val="tx1"/>
                </a:solidFill>
                <a:ea typeface="+mj-ea"/>
              </a:rPr>
              <a:t>个度为</a:t>
            </a:r>
            <a:r>
              <a:rPr lang="en-US" altLang="zh-CN" sz="2400" dirty="0">
                <a:solidFill>
                  <a:schemeClr val="tx1"/>
                </a:solidFill>
                <a:ea typeface="+mj-ea"/>
              </a:rPr>
              <a:t>1</a:t>
            </a:r>
            <a:r>
              <a:rPr lang="zh-CN" altLang="en-US" sz="2400" dirty="0">
                <a:solidFill>
                  <a:schemeClr val="tx1"/>
                </a:solidFill>
                <a:ea typeface="+mj-ea"/>
              </a:rPr>
              <a:t>的结点</a:t>
            </a:r>
          </a:p>
          <a:p>
            <a:pPr marL="342891" lvl="1" defTabSz="685783">
              <a:spcBef>
                <a:spcPct val="20000"/>
              </a:spcBef>
              <a:buClr>
                <a:schemeClr val="accent2">
                  <a:lumMod val="60000"/>
                  <a:lumOff val="40000"/>
                </a:schemeClr>
              </a:buClr>
              <a:buSzPct val="70000"/>
              <a:buFont typeface="Times New Roman" panose="02020603050405020304" pitchFamily="18" charset="0"/>
              <a:buNone/>
            </a:pPr>
            <a:r>
              <a:rPr lang="zh-CN" altLang="en-US" sz="2400" dirty="0">
                <a:solidFill>
                  <a:schemeClr val="tx1"/>
                </a:solidFill>
                <a:ea typeface="+mj-ea"/>
              </a:rPr>
              <a:t>二叉树上结点总数 </a:t>
            </a:r>
            <a:r>
              <a:rPr lang="en-US" altLang="zh-CN" sz="2400" dirty="0">
                <a:solidFill>
                  <a:schemeClr val="tx1"/>
                </a:solidFill>
                <a:ea typeface="+mj-ea"/>
              </a:rPr>
              <a:t>n = n</a:t>
            </a:r>
            <a:r>
              <a:rPr lang="en-US" altLang="zh-CN" sz="2400" baseline="-25000" dirty="0">
                <a:solidFill>
                  <a:schemeClr val="tx1"/>
                </a:solidFill>
                <a:ea typeface="+mj-ea"/>
              </a:rPr>
              <a:t>0</a:t>
            </a:r>
            <a:r>
              <a:rPr lang="en-US" altLang="zh-CN" sz="2400" dirty="0">
                <a:solidFill>
                  <a:schemeClr val="tx1"/>
                </a:solidFill>
                <a:ea typeface="+mj-ea"/>
              </a:rPr>
              <a:t> + n</a:t>
            </a:r>
            <a:r>
              <a:rPr lang="en-US" altLang="zh-CN" sz="2400" baseline="-25000" dirty="0">
                <a:solidFill>
                  <a:schemeClr val="tx1"/>
                </a:solidFill>
                <a:ea typeface="+mj-ea"/>
              </a:rPr>
              <a:t>1</a:t>
            </a:r>
            <a:r>
              <a:rPr lang="en-US" altLang="zh-CN" sz="2400" dirty="0">
                <a:solidFill>
                  <a:schemeClr val="tx1"/>
                </a:solidFill>
                <a:ea typeface="+mj-ea"/>
              </a:rPr>
              <a:t> + n</a:t>
            </a:r>
            <a:r>
              <a:rPr lang="en-US" altLang="zh-CN" sz="2400" baseline="-25000" dirty="0">
                <a:solidFill>
                  <a:schemeClr val="tx1"/>
                </a:solidFill>
                <a:ea typeface="+mj-ea"/>
              </a:rPr>
              <a:t>2</a:t>
            </a:r>
          </a:p>
          <a:p>
            <a:pPr lvl="2"/>
            <a:r>
              <a:rPr lang="zh-CN" altLang="en-US" sz="2400" dirty="0">
                <a:solidFill>
                  <a:schemeClr val="tx1"/>
                </a:solidFill>
                <a:ea typeface="+mj-ea"/>
              </a:rPr>
              <a:t>从入支角度看，有</a:t>
            </a:r>
            <a:r>
              <a:rPr lang="en-US" altLang="zh-CN" sz="2400" dirty="0">
                <a:solidFill>
                  <a:schemeClr val="tx1"/>
                </a:solidFill>
                <a:ea typeface="+mj-ea"/>
              </a:rPr>
              <a:t>b= n-1</a:t>
            </a:r>
          </a:p>
          <a:p>
            <a:pPr lvl="2"/>
            <a:r>
              <a:rPr lang="zh-CN" altLang="en-US" sz="2400" dirty="0">
                <a:solidFill>
                  <a:schemeClr val="tx1"/>
                </a:solidFill>
                <a:ea typeface="+mj-ea"/>
              </a:rPr>
              <a:t>从出支角度看，有 </a:t>
            </a:r>
            <a:r>
              <a:rPr lang="en-US" altLang="zh-CN" sz="2400" dirty="0">
                <a:solidFill>
                  <a:schemeClr val="tx1"/>
                </a:solidFill>
                <a:ea typeface="+mj-ea"/>
              </a:rPr>
              <a:t>b= n</a:t>
            </a:r>
            <a:r>
              <a:rPr lang="en-US" altLang="zh-CN" sz="2400" baseline="-25000" dirty="0">
                <a:solidFill>
                  <a:schemeClr val="tx1"/>
                </a:solidFill>
                <a:ea typeface="+mj-ea"/>
              </a:rPr>
              <a:t>1</a:t>
            </a:r>
            <a:r>
              <a:rPr lang="en-US" altLang="zh-CN" sz="2400" dirty="0">
                <a:solidFill>
                  <a:schemeClr val="tx1"/>
                </a:solidFill>
                <a:ea typeface="+mj-ea"/>
              </a:rPr>
              <a:t> + 2n</a:t>
            </a:r>
            <a:r>
              <a:rPr lang="en-US" altLang="zh-CN" sz="2400" baseline="-25000" dirty="0">
                <a:solidFill>
                  <a:schemeClr val="tx1"/>
                </a:solidFill>
                <a:ea typeface="+mj-ea"/>
              </a:rPr>
              <a:t>2</a:t>
            </a:r>
            <a:r>
              <a:rPr lang="en-US" altLang="zh-CN" sz="2400" dirty="0">
                <a:solidFill>
                  <a:schemeClr val="tx1"/>
                </a:solidFill>
                <a:ea typeface="+mj-ea"/>
              </a:rPr>
              <a:t> </a:t>
            </a:r>
          </a:p>
          <a:p>
            <a:pPr marL="342891" lvl="1" defTabSz="685783">
              <a:spcBef>
                <a:spcPct val="20000"/>
              </a:spcBef>
              <a:buClr>
                <a:schemeClr val="accent2">
                  <a:lumMod val="60000"/>
                  <a:lumOff val="40000"/>
                </a:schemeClr>
              </a:buClr>
              <a:buSzPct val="70000"/>
              <a:buFont typeface="Times New Roman" panose="02020603050405020304" pitchFamily="18" charset="0"/>
              <a:buNone/>
            </a:pPr>
            <a:r>
              <a:rPr lang="zh-CN" altLang="en-US" sz="2400" dirty="0">
                <a:solidFill>
                  <a:schemeClr val="tx1"/>
                </a:solidFill>
                <a:ea typeface="+mj-ea"/>
              </a:rPr>
              <a:t>则</a:t>
            </a:r>
            <a:r>
              <a:rPr lang="en-US" altLang="zh-CN" sz="2400" dirty="0">
                <a:solidFill>
                  <a:schemeClr val="tx1"/>
                </a:solidFill>
                <a:ea typeface="+mj-ea"/>
              </a:rPr>
              <a:t>n</a:t>
            </a:r>
            <a:r>
              <a:rPr lang="en-US" altLang="zh-CN" sz="2400" baseline="-25000" dirty="0">
                <a:solidFill>
                  <a:schemeClr val="tx1"/>
                </a:solidFill>
                <a:ea typeface="+mj-ea"/>
              </a:rPr>
              <a:t>0</a:t>
            </a:r>
            <a:r>
              <a:rPr lang="en-US" altLang="zh-CN" sz="2400" dirty="0">
                <a:solidFill>
                  <a:schemeClr val="tx1"/>
                </a:solidFill>
                <a:ea typeface="+mj-ea"/>
              </a:rPr>
              <a:t> + n</a:t>
            </a:r>
            <a:r>
              <a:rPr lang="en-US" altLang="zh-CN" sz="2400" baseline="-25000" dirty="0">
                <a:solidFill>
                  <a:schemeClr val="tx1"/>
                </a:solidFill>
                <a:ea typeface="+mj-ea"/>
              </a:rPr>
              <a:t>1</a:t>
            </a:r>
            <a:r>
              <a:rPr lang="en-US" altLang="zh-CN" sz="2400" dirty="0">
                <a:solidFill>
                  <a:schemeClr val="tx1"/>
                </a:solidFill>
                <a:ea typeface="+mj-ea"/>
              </a:rPr>
              <a:t> + n</a:t>
            </a:r>
            <a:r>
              <a:rPr lang="en-US" altLang="zh-CN" sz="2400" baseline="-25000" dirty="0">
                <a:solidFill>
                  <a:schemeClr val="tx1"/>
                </a:solidFill>
                <a:ea typeface="+mj-ea"/>
              </a:rPr>
              <a:t>2</a:t>
            </a:r>
            <a:r>
              <a:rPr lang="en-US" altLang="zh-CN" sz="2400" dirty="0">
                <a:solidFill>
                  <a:schemeClr val="tx1"/>
                </a:solidFill>
                <a:ea typeface="+mj-ea"/>
              </a:rPr>
              <a:t>-1 = n</a:t>
            </a:r>
            <a:r>
              <a:rPr lang="en-US" altLang="zh-CN" sz="2400" baseline="-25000" dirty="0">
                <a:solidFill>
                  <a:schemeClr val="tx1"/>
                </a:solidFill>
                <a:ea typeface="+mj-ea"/>
              </a:rPr>
              <a:t>1</a:t>
            </a:r>
            <a:r>
              <a:rPr lang="en-US" altLang="zh-CN" sz="2400" dirty="0">
                <a:solidFill>
                  <a:schemeClr val="tx1"/>
                </a:solidFill>
                <a:ea typeface="+mj-ea"/>
              </a:rPr>
              <a:t> + 2n</a:t>
            </a:r>
            <a:r>
              <a:rPr lang="en-US" altLang="zh-CN" sz="2400" baseline="-25000" dirty="0">
                <a:solidFill>
                  <a:schemeClr val="tx1"/>
                </a:solidFill>
                <a:ea typeface="+mj-ea"/>
              </a:rPr>
              <a:t>2</a:t>
            </a:r>
          </a:p>
          <a:p>
            <a:pPr marL="342891" lvl="1" defTabSz="685783">
              <a:spcBef>
                <a:spcPct val="20000"/>
              </a:spcBef>
              <a:buClr>
                <a:schemeClr val="accent2">
                  <a:lumMod val="60000"/>
                  <a:lumOff val="40000"/>
                </a:schemeClr>
              </a:buClr>
              <a:buSzPct val="70000"/>
              <a:buFont typeface="Times New Roman" panose="02020603050405020304" pitchFamily="18" charset="0"/>
              <a:buNone/>
            </a:pPr>
            <a:r>
              <a:rPr lang="zh-CN" altLang="en-US" sz="2400" dirty="0">
                <a:solidFill>
                  <a:schemeClr val="tx1"/>
                </a:solidFill>
                <a:ea typeface="+mj-ea"/>
              </a:rPr>
              <a:t>即</a:t>
            </a:r>
            <a:r>
              <a:rPr lang="en-US" altLang="zh-CN" sz="2400" dirty="0">
                <a:solidFill>
                  <a:schemeClr val="tx1"/>
                </a:solidFill>
                <a:ea typeface="+mj-ea"/>
              </a:rPr>
              <a:t>n</a:t>
            </a:r>
            <a:r>
              <a:rPr lang="en-US" altLang="zh-CN" sz="2400" baseline="-25000" dirty="0">
                <a:solidFill>
                  <a:schemeClr val="tx1"/>
                </a:solidFill>
                <a:ea typeface="+mj-ea"/>
              </a:rPr>
              <a:t>0</a:t>
            </a:r>
            <a:r>
              <a:rPr lang="en-US" altLang="zh-CN" sz="2400" dirty="0">
                <a:solidFill>
                  <a:schemeClr val="tx1"/>
                </a:solidFill>
                <a:ea typeface="+mj-ea"/>
              </a:rPr>
              <a:t> = n</a:t>
            </a:r>
            <a:r>
              <a:rPr lang="en-US" altLang="zh-CN" sz="2400" baseline="-25000" dirty="0">
                <a:solidFill>
                  <a:schemeClr val="tx1"/>
                </a:solidFill>
                <a:ea typeface="+mj-ea"/>
              </a:rPr>
              <a:t>2</a:t>
            </a:r>
            <a:r>
              <a:rPr lang="en-US" altLang="zh-CN" sz="2400" dirty="0">
                <a:solidFill>
                  <a:schemeClr val="tx1"/>
                </a:solidFill>
                <a:ea typeface="+mj-ea"/>
              </a:rPr>
              <a:t> +1 </a:t>
            </a:r>
          </a:p>
        </p:txBody>
      </p:sp>
    </p:spTree>
    <p:extLst>
      <p:ext uri="{BB962C8B-B14F-4D97-AF65-F5344CB8AC3E}">
        <p14:creationId xmlns:p14="http://schemas.microsoft.com/office/powerpoint/2010/main" val="303826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a:xfrm>
            <a:off x="609600" y="1600203"/>
            <a:ext cx="4604084" cy="4525963"/>
          </a:xfrm>
        </p:spPr>
        <p:txBody>
          <a:bodyPr/>
          <a:lstStyle/>
          <a:p>
            <a:pPr>
              <a:spcAft>
                <a:spcPts val="2400"/>
              </a:spcAft>
            </a:pPr>
            <a:r>
              <a:rPr kumimoji="1" lang="zh-CN" altLang="en-US" dirty="0">
                <a:latin typeface="+mj-ea"/>
                <a:ea typeface="+mj-ea"/>
              </a:rPr>
              <a:t>深度为</a:t>
            </a:r>
            <a:r>
              <a:rPr kumimoji="1" lang="en-US" altLang="zh-CN" dirty="0">
                <a:latin typeface="+mj-ea"/>
                <a:ea typeface="+mj-ea"/>
              </a:rPr>
              <a:t>h</a:t>
            </a:r>
            <a:r>
              <a:rPr kumimoji="1" lang="zh-CN" altLang="en-US" dirty="0">
                <a:latin typeface="+mj-ea"/>
                <a:ea typeface="+mj-ea"/>
              </a:rPr>
              <a:t>的</a:t>
            </a:r>
            <a:r>
              <a:rPr kumimoji="1" lang="en-US" altLang="zh-CN" dirty="0">
                <a:latin typeface="+mj-ea"/>
                <a:ea typeface="+mj-ea"/>
              </a:rPr>
              <a:t>k</a:t>
            </a:r>
            <a:r>
              <a:rPr kumimoji="1" lang="zh-CN" altLang="en-US" dirty="0">
                <a:latin typeface="+mj-ea"/>
                <a:ea typeface="+mj-ea"/>
              </a:rPr>
              <a:t>叉树最多有多少个结点？</a:t>
            </a:r>
          </a:p>
          <a:p>
            <a:r>
              <a:rPr lang="zh-CN" altLang="en-US" dirty="0">
                <a:latin typeface="+mj-ea"/>
                <a:ea typeface="+mj-ea"/>
              </a:rPr>
              <a:t>有</a:t>
            </a:r>
            <a:r>
              <a:rPr lang="en-US" altLang="zh-CN" dirty="0">
                <a:latin typeface="+mj-ea"/>
                <a:ea typeface="+mj-ea"/>
              </a:rPr>
              <a:t>n</a:t>
            </a:r>
            <a:r>
              <a:rPr lang="zh-CN" altLang="en-US" dirty="0">
                <a:latin typeface="+mj-ea"/>
                <a:ea typeface="+mj-ea"/>
              </a:rPr>
              <a:t>个结点的树，仅有度为</a:t>
            </a:r>
            <a:r>
              <a:rPr lang="en-US" altLang="zh-CN" dirty="0">
                <a:latin typeface="+mj-ea"/>
                <a:ea typeface="+mj-ea"/>
              </a:rPr>
              <a:t>0</a:t>
            </a:r>
            <a:r>
              <a:rPr lang="zh-CN" altLang="en-US" dirty="0">
                <a:latin typeface="+mj-ea"/>
                <a:ea typeface="+mj-ea"/>
              </a:rPr>
              <a:t>的叶子结点和度为</a:t>
            </a:r>
            <a:r>
              <a:rPr lang="en-US" altLang="zh-CN" dirty="0">
                <a:latin typeface="+mj-ea"/>
                <a:ea typeface="+mj-ea"/>
              </a:rPr>
              <a:t>k</a:t>
            </a:r>
            <a:r>
              <a:rPr lang="zh-CN" altLang="en-US" dirty="0">
                <a:latin typeface="+mj-ea"/>
                <a:ea typeface="+mj-ea"/>
              </a:rPr>
              <a:t>的结点</a:t>
            </a:r>
            <a:r>
              <a:rPr lang="en-US" altLang="zh-CN" dirty="0">
                <a:latin typeface="+mj-ea"/>
                <a:ea typeface="+mj-ea"/>
              </a:rPr>
              <a:t>,</a:t>
            </a:r>
            <a:r>
              <a:rPr lang="zh-CN" altLang="en-US" dirty="0">
                <a:latin typeface="+mj-ea"/>
                <a:ea typeface="+mj-ea"/>
              </a:rPr>
              <a:t>问该树含有多少叶子结点？</a:t>
            </a:r>
          </a:p>
          <a:p>
            <a:endParaRPr lang="zh-CN" altLang="en-US" dirty="0">
              <a:latin typeface="+mj-ea"/>
              <a:ea typeface="+mj-ea"/>
            </a:endParaRPr>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6973226" y="1740568"/>
                <a:ext cx="2860585" cy="7845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h</m:t>
                          </m:r>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p>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h</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−1</m:t>
                          </m:r>
                        </m:den>
                      </m:f>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973226" y="1740568"/>
                <a:ext cx="2860585" cy="784574"/>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矩形 5"/>
          <p:cNvSpPr/>
          <p:nvPr/>
        </p:nvSpPr>
        <p:spPr>
          <a:xfrm>
            <a:off x="5532077" y="3227126"/>
            <a:ext cx="6050323" cy="240365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p>
            <a:pPr>
              <a:lnSpc>
                <a:spcPct val="130000"/>
              </a:lnSpc>
              <a:buFont typeface="Times New Roman" panose="02020603050405020304" pitchFamily="18" charset="0"/>
              <a:buNone/>
            </a:pPr>
            <a:r>
              <a:rPr kumimoji="1" lang="zh-CN" altLang="en-US" sz="2400" dirty="0">
                <a:solidFill>
                  <a:schemeClr val="tx1"/>
                </a:solidFill>
                <a:latin typeface="Calibri" panose="020F0502020204030204"/>
                <a:ea typeface="黑体" panose="02010609060101010101" pitchFamily="49" charset="-122"/>
                <a:cs typeface="Times New Roman" panose="02020603050405020304" pitchFamily="18" charset="0"/>
              </a:rPr>
              <a:t>结点总数   </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n=n</a:t>
            </a:r>
            <a:r>
              <a:rPr kumimoji="1" lang="en-US" altLang="zh-CN" sz="2400" baseline="-25000" dirty="0">
                <a:solidFill>
                  <a:schemeClr val="tx1"/>
                </a:solidFill>
                <a:latin typeface="Calibri" panose="020F0502020204030204"/>
                <a:ea typeface="黑体" panose="02010609060101010101" pitchFamily="49" charset="-122"/>
                <a:cs typeface="Times New Roman" panose="02020603050405020304" pitchFamily="18" charset="0"/>
              </a:rPr>
              <a:t>0</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+n</a:t>
            </a:r>
            <a:r>
              <a:rPr kumimoji="1" lang="en-US" altLang="zh-CN" sz="2400" baseline="-25000" dirty="0">
                <a:solidFill>
                  <a:schemeClr val="tx1"/>
                </a:solidFill>
                <a:latin typeface="Calibri" panose="020F0502020204030204"/>
                <a:ea typeface="黑体" panose="02010609060101010101" pitchFamily="49" charset="-122"/>
                <a:cs typeface="Times New Roman" panose="02020603050405020304" pitchFamily="18" charset="0"/>
              </a:rPr>
              <a:t>k</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 </a:t>
            </a:r>
          </a:p>
          <a:p>
            <a:pPr>
              <a:lnSpc>
                <a:spcPct val="130000"/>
              </a:lnSpc>
              <a:buFont typeface="Times New Roman" panose="02020603050405020304" pitchFamily="18" charset="0"/>
              <a:buNone/>
            </a:pPr>
            <a:r>
              <a:rPr kumimoji="1" lang="zh-CN" altLang="en-US" sz="2400" dirty="0">
                <a:solidFill>
                  <a:schemeClr val="tx1"/>
                </a:solidFill>
                <a:latin typeface="Calibri" panose="020F0502020204030204"/>
                <a:ea typeface="黑体" panose="02010609060101010101" pitchFamily="49" charset="-122"/>
                <a:cs typeface="Times New Roman" panose="02020603050405020304" pitchFamily="18" charset="0"/>
              </a:rPr>
              <a:t>分支总数：</a:t>
            </a:r>
          </a:p>
          <a:p>
            <a:pPr marL="342891" lvl="1" defTabSz="685783">
              <a:spcBef>
                <a:spcPct val="20000"/>
              </a:spcBef>
              <a:buClr>
                <a:schemeClr val="accent2">
                  <a:lumMod val="60000"/>
                  <a:lumOff val="40000"/>
                </a:schemeClr>
              </a:buClr>
              <a:buSzPct val="70000"/>
              <a:buFont typeface="Times New Roman" panose="02020603050405020304" pitchFamily="18" charset="0"/>
              <a:buNone/>
            </a:pPr>
            <a:r>
              <a:rPr lang="zh-CN" altLang="en-US" sz="2400" dirty="0">
                <a:solidFill>
                  <a:schemeClr val="tx1"/>
                </a:solidFill>
                <a:latin typeface="黑体" panose="02010609060101010101" pitchFamily="49" charset="-122"/>
                <a:ea typeface="黑体" panose="02010609060101010101" pitchFamily="49" charset="-122"/>
              </a:rPr>
              <a:t>从入支角度（从下向上）看，有</a:t>
            </a:r>
            <a:r>
              <a:rPr lang="en-US" altLang="zh-CN" sz="2400" dirty="0">
                <a:solidFill>
                  <a:schemeClr val="tx1"/>
                </a:solidFill>
                <a:latin typeface="黑体" panose="02010609060101010101" pitchFamily="49" charset="-122"/>
                <a:ea typeface="黑体" panose="02010609060101010101" pitchFamily="49" charset="-122"/>
              </a:rPr>
              <a:t>b= n-1   </a:t>
            </a:r>
          </a:p>
          <a:p>
            <a:pPr marL="342891" lvl="1" defTabSz="685783">
              <a:spcBef>
                <a:spcPct val="20000"/>
              </a:spcBef>
              <a:buClr>
                <a:schemeClr val="accent2">
                  <a:lumMod val="60000"/>
                  <a:lumOff val="40000"/>
                </a:schemeClr>
              </a:buClr>
              <a:buSzPct val="70000"/>
              <a:buFont typeface="Times New Roman" panose="02020603050405020304" pitchFamily="18" charset="0"/>
              <a:buNone/>
            </a:pPr>
            <a:r>
              <a:rPr lang="zh-CN" altLang="en-US" sz="2400" dirty="0">
                <a:solidFill>
                  <a:schemeClr val="tx1"/>
                </a:solidFill>
                <a:latin typeface="黑体" panose="02010609060101010101" pitchFamily="49" charset="-122"/>
                <a:ea typeface="黑体" panose="02010609060101010101" pitchFamily="49" charset="-122"/>
              </a:rPr>
              <a:t>从出支角度（从上向下）看，有</a:t>
            </a:r>
            <a:r>
              <a:rPr lang="en-US" altLang="zh-CN" sz="2400" dirty="0">
                <a:solidFill>
                  <a:schemeClr val="tx1"/>
                </a:solidFill>
                <a:latin typeface="黑体" panose="02010609060101010101" pitchFamily="49" charset="-122"/>
                <a:ea typeface="黑体" panose="02010609060101010101" pitchFamily="49" charset="-122"/>
              </a:rPr>
              <a:t>b=</a:t>
            </a:r>
            <a:r>
              <a:rPr lang="en-US" altLang="zh-CN" sz="2400" dirty="0" err="1">
                <a:solidFill>
                  <a:schemeClr val="tx1"/>
                </a:solidFill>
                <a:latin typeface="黑体" panose="02010609060101010101" pitchFamily="49" charset="-122"/>
                <a:ea typeface="黑体" panose="02010609060101010101" pitchFamily="49" charset="-122"/>
              </a:rPr>
              <a:t>n</a:t>
            </a:r>
            <a:r>
              <a:rPr kumimoji="1" lang="en-US" altLang="zh-CN" sz="2400" baseline="-25000" dirty="0" err="1">
                <a:solidFill>
                  <a:schemeClr val="tx1"/>
                </a:solidFill>
                <a:latin typeface="Calibri" panose="020F0502020204030204"/>
                <a:ea typeface="黑体" panose="02010609060101010101" pitchFamily="49" charset="-122"/>
                <a:cs typeface="Times New Roman" panose="02020603050405020304" pitchFamily="18" charset="0"/>
              </a:rPr>
              <a:t>k</a:t>
            </a:r>
            <a:r>
              <a:rPr lang="en-US" altLang="zh-CN" sz="2400" dirty="0">
                <a:solidFill>
                  <a:schemeClr val="tx1"/>
                </a:solidFill>
                <a:latin typeface="黑体" panose="02010609060101010101" pitchFamily="49" charset="-122"/>
                <a:ea typeface="黑体" panose="02010609060101010101" pitchFamily="49" charset="-122"/>
              </a:rPr>
              <a:t>*k  </a:t>
            </a:r>
          </a:p>
          <a:p>
            <a:pPr>
              <a:lnSpc>
                <a:spcPct val="130000"/>
              </a:lnSpc>
              <a:buFont typeface="Times New Roman" panose="02020603050405020304" pitchFamily="18" charset="0"/>
              <a:buNone/>
            </a:pPr>
            <a:r>
              <a:rPr kumimoji="1" lang="zh-CN" altLang="en-US" sz="2400" dirty="0">
                <a:solidFill>
                  <a:schemeClr val="tx1"/>
                </a:solidFill>
                <a:latin typeface="Calibri" panose="020F0502020204030204"/>
                <a:ea typeface="黑体" panose="02010609060101010101" pitchFamily="49" charset="-122"/>
                <a:cs typeface="Times New Roman" panose="02020603050405020304" pitchFamily="18" charset="0"/>
              </a:rPr>
              <a:t>叶子数目 </a:t>
            </a:r>
            <a:r>
              <a:rPr kumimoji="1" lang="en-US" altLang="zh-CN" sz="2400" dirty="0">
                <a:solidFill>
                  <a:schemeClr val="tx1"/>
                </a:solidFill>
                <a:latin typeface="Calibri" panose="020F0502020204030204"/>
                <a:ea typeface="黑体" panose="02010609060101010101" pitchFamily="49" charset="-122"/>
                <a:cs typeface="Times New Roman" panose="02020603050405020304" pitchFamily="18" charset="0"/>
              </a:rPr>
              <a:t>=(n(k-1)+1)/k</a:t>
            </a:r>
          </a:p>
          <a:p>
            <a:pPr>
              <a:lnSpc>
                <a:spcPct val="130000"/>
              </a:lnSpc>
              <a:buFont typeface="Times New Roman" panose="02020603050405020304" pitchFamily="18" charset="0"/>
              <a:buNone/>
            </a:pPr>
            <a:endParaRPr kumimoji="1" lang="zh-CN" altLang="en-US" sz="2400" dirty="0">
              <a:solidFill>
                <a:schemeClr val="tx1"/>
              </a:solidFill>
              <a:latin typeface="Calibri" panose="020F0502020204030204"/>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4627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07006"/>
            <a:ext cx="10972800" cy="685805"/>
          </a:xfrm>
        </p:spPr>
        <p:txBody>
          <a:bodyPr/>
          <a:lstStyle/>
          <a:p>
            <a:r>
              <a:rPr lang="zh-CN" altLang="en-US" dirty="0"/>
              <a:t>两类特殊的二叉树</a:t>
            </a:r>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p:grpSp>
        <p:nvGrpSpPr>
          <p:cNvPr id="8" name="组合 7"/>
          <p:cNvGrpSpPr/>
          <p:nvPr/>
        </p:nvGrpSpPr>
        <p:grpSpPr>
          <a:xfrm>
            <a:off x="254721" y="2796049"/>
            <a:ext cx="1479770" cy="1479770"/>
            <a:chOff x="866296" y="3113423"/>
            <a:chExt cx="1479770" cy="1479770"/>
          </a:xfrm>
        </p:grpSpPr>
        <p:sp>
          <p:nvSpPr>
            <p:cNvPr id="9" name="Oval 14">
              <a:extLst>
                <a:ext uri="{FF2B5EF4-FFF2-40B4-BE49-F238E27FC236}">
                  <a16:creationId xmlns:a16="http://schemas.microsoft.com/office/drawing/2014/main" xmlns="" id="{5F25B53E-B15A-4777-96E0-1E263D40E7B0}"/>
                </a:ext>
              </a:extLst>
            </p:cNvPr>
            <p:cNvSpPr>
              <a:spLocks noChangeArrowheads="1"/>
            </p:cNvSpPr>
            <p:nvPr/>
          </p:nvSpPr>
          <p:spPr bwMode="auto">
            <a:xfrm flipH="1">
              <a:off x="866296" y="3113423"/>
              <a:ext cx="1479770" cy="1479770"/>
            </a:xfrm>
            <a:prstGeom prst="ellipse">
              <a:avLst/>
            </a:prstGeom>
            <a:gradFill flip="none" rotWithShape="1">
              <a:gsLst>
                <a:gs pos="39000">
                  <a:schemeClr val="accent2"/>
                </a:gs>
                <a:gs pos="9000">
                  <a:schemeClr val="accent1"/>
                </a:gs>
                <a:gs pos="64000">
                  <a:schemeClr val="accent3">
                    <a:alpha val="84000"/>
                  </a:schemeClr>
                </a:gs>
              </a:gsLst>
              <a:lin ang="2700000" scaled="1"/>
              <a:tileRect/>
            </a:gradFill>
            <a:ln>
              <a:noFill/>
            </a:ln>
            <a:effectLst>
              <a:outerShdw blurRad="254000" dist="38100" dir="16200000" algn="ctr" rotWithShape="0">
                <a:srgbClr val="007AC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cxnSp>
          <p:nvCxnSpPr>
            <p:cNvPr id="10" name="直接连接符 9"/>
            <p:cNvCxnSpPr>
              <a:stCxn id="14" idx="3"/>
              <a:endCxn id="11" idx="0"/>
            </p:cNvCxnSpPr>
            <p:nvPr/>
          </p:nvCxnSpPr>
          <p:spPr>
            <a:xfrm flipH="1">
              <a:off x="1305175" y="3690755"/>
              <a:ext cx="148148" cy="199607"/>
            </a:xfrm>
            <a:prstGeom prst="line">
              <a:avLst/>
            </a:prstGeom>
            <a:ln w="76200">
              <a:solidFill>
                <a:schemeClr val="bg1"/>
              </a:solidFill>
              <a:tailEnd type="none"/>
            </a:ln>
          </p:spPr>
          <p:style>
            <a:lnRef idx="2">
              <a:schemeClr val="accent1"/>
            </a:lnRef>
            <a:fillRef idx="0">
              <a:schemeClr val="accent1"/>
            </a:fillRef>
            <a:effectRef idx="1">
              <a:schemeClr val="accent1"/>
            </a:effectRef>
            <a:fontRef idx="minor">
              <a:schemeClr val="tx1"/>
            </a:fontRef>
          </p:style>
        </p:cxnSp>
        <p:sp>
          <p:nvSpPr>
            <p:cNvPr id="11" name="椭圆 10"/>
            <p:cNvSpPr/>
            <p:nvPr/>
          </p:nvSpPr>
          <p:spPr>
            <a:xfrm>
              <a:off x="1129009" y="3890362"/>
              <a:ext cx="352332" cy="352332"/>
            </a:xfrm>
            <a:prstGeom prst="ellipse">
              <a:avLst/>
            </a:prstGeom>
            <a:solidFill>
              <a:schemeClr val="bg1"/>
            </a:solidFill>
            <a:ln>
              <a:solidFill>
                <a:schemeClr val="bg1"/>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12" name="直接连接符 11"/>
            <p:cNvCxnSpPr>
              <a:stCxn id="14" idx="5"/>
              <a:endCxn id="13" idx="0"/>
            </p:cNvCxnSpPr>
            <p:nvPr/>
          </p:nvCxnSpPr>
          <p:spPr>
            <a:xfrm>
              <a:off x="1702459" y="3690755"/>
              <a:ext cx="142086" cy="186138"/>
            </a:xfrm>
            <a:prstGeom prst="line">
              <a:avLst/>
            </a:prstGeom>
            <a:ln w="76200">
              <a:solidFill>
                <a:schemeClr val="bg1"/>
              </a:solidFill>
              <a:tailEnd type="none"/>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1668379" y="3876893"/>
              <a:ext cx="352332" cy="352332"/>
            </a:xfrm>
            <a:prstGeom prst="ellipse">
              <a:avLst/>
            </a:prstGeom>
            <a:solidFill>
              <a:schemeClr val="bg1"/>
            </a:solidFill>
            <a:ln>
              <a:solidFill>
                <a:schemeClr val="bg1"/>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4" name="椭圆 13"/>
            <p:cNvSpPr/>
            <p:nvPr/>
          </p:nvSpPr>
          <p:spPr>
            <a:xfrm>
              <a:off x="1401725" y="3390021"/>
              <a:ext cx="352332" cy="352332"/>
            </a:xfrm>
            <a:prstGeom prst="ellipse">
              <a:avLst/>
            </a:prstGeom>
            <a:solidFill>
              <a:schemeClr val="bg1"/>
            </a:solidFill>
            <a:ln>
              <a:solidFill>
                <a:schemeClr val="bg1"/>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grpSp>
        <p:nvGrpSpPr>
          <p:cNvPr id="15" name="组合 14"/>
          <p:cNvGrpSpPr/>
          <p:nvPr/>
        </p:nvGrpSpPr>
        <p:grpSpPr>
          <a:xfrm>
            <a:off x="2009516" y="4197400"/>
            <a:ext cx="4343911" cy="2451342"/>
            <a:chOff x="2621091" y="4514774"/>
            <a:chExt cx="4343911" cy="2451342"/>
          </a:xfrm>
        </p:grpSpPr>
        <p:grpSp>
          <p:nvGrpSpPr>
            <p:cNvPr id="16" name="Group 71"/>
            <p:cNvGrpSpPr>
              <a:grpSpLocks/>
            </p:cNvGrpSpPr>
            <p:nvPr/>
          </p:nvGrpSpPr>
          <p:grpSpPr bwMode="auto">
            <a:xfrm>
              <a:off x="2621091" y="4514774"/>
              <a:ext cx="3474909" cy="2149679"/>
              <a:chOff x="1383" y="2521"/>
              <a:chExt cx="2784" cy="1680"/>
            </a:xfrm>
            <a:solidFill>
              <a:schemeClr val="accent3"/>
            </a:solidFill>
          </p:grpSpPr>
          <p:sp>
            <p:nvSpPr>
              <p:cNvPr id="18" name="Oval 7"/>
              <p:cNvSpPr>
                <a:spLocks noChangeArrowheads="1"/>
              </p:cNvSpPr>
              <p:nvPr/>
            </p:nvSpPr>
            <p:spPr bwMode="auto">
              <a:xfrm>
                <a:off x="2727" y="252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bg1"/>
                    </a:solidFill>
                  </a:rPr>
                  <a:t>1</a:t>
                </a:r>
                <a:endParaRPr kumimoji="1" lang="en-US" altLang="zh-CN" dirty="0">
                  <a:solidFill>
                    <a:schemeClr val="bg1"/>
                  </a:solidFill>
                </a:endParaRPr>
              </a:p>
            </p:txBody>
          </p:sp>
          <p:sp>
            <p:nvSpPr>
              <p:cNvPr id="19" name="Oval 9"/>
              <p:cNvSpPr>
                <a:spLocks noChangeArrowheads="1"/>
              </p:cNvSpPr>
              <p:nvPr/>
            </p:nvSpPr>
            <p:spPr bwMode="auto">
              <a:xfrm>
                <a:off x="1959" y="300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2</a:t>
                </a:r>
                <a:endParaRPr kumimoji="1" lang="en-US" altLang="zh-CN">
                  <a:solidFill>
                    <a:schemeClr val="bg1"/>
                  </a:solidFill>
                </a:endParaRPr>
              </a:p>
            </p:txBody>
          </p:sp>
          <p:sp>
            <p:nvSpPr>
              <p:cNvPr id="20" name="Oval 10"/>
              <p:cNvSpPr>
                <a:spLocks noChangeArrowheads="1"/>
              </p:cNvSpPr>
              <p:nvPr/>
            </p:nvSpPr>
            <p:spPr bwMode="auto">
              <a:xfrm>
                <a:off x="3495" y="300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3</a:t>
                </a:r>
                <a:endParaRPr kumimoji="1" lang="en-US" altLang="zh-CN">
                  <a:solidFill>
                    <a:schemeClr val="bg1"/>
                  </a:solidFill>
                </a:endParaRPr>
              </a:p>
            </p:txBody>
          </p:sp>
          <p:sp>
            <p:nvSpPr>
              <p:cNvPr id="21" name="Oval 11"/>
              <p:cNvSpPr>
                <a:spLocks noChangeArrowheads="1"/>
              </p:cNvSpPr>
              <p:nvPr/>
            </p:nvSpPr>
            <p:spPr bwMode="auto">
              <a:xfrm>
                <a:off x="1575"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4</a:t>
                </a:r>
                <a:endParaRPr kumimoji="1" lang="en-US" altLang="zh-CN">
                  <a:solidFill>
                    <a:schemeClr val="bg1"/>
                  </a:solidFill>
                </a:endParaRPr>
              </a:p>
            </p:txBody>
          </p:sp>
          <p:sp>
            <p:nvSpPr>
              <p:cNvPr id="22" name="Oval 12"/>
              <p:cNvSpPr>
                <a:spLocks noChangeArrowheads="1"/>
              </p:cNvSpPr>
              <p:nvPr/>
            </p:nvSpPr>
            <p:spPr bwMode="auto">
              <a:xfrm>
                <a:off x="2343"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5</a:t>
                </a:r>
                <a:endParaRPr kumimoji="1" lang="en-US" altLang="zh-CN">
                  <a:solidFill>
                    <a:schemeClr val="bg1"/>
                  </a:solidFill>
                </a:endParaRPr>
              </a:p>
            </p:txBody>
          </p:sp>
          <p:sp>
            <p:nvSpPr>
              <p:cNvPr id="23" name="Oval 13"/>
              <p:cNvSpPr>
                <a:spLocks noChangeArrowheads="1"/>
              </p:cNvSpPr>
              <p:nvPr/>
            </p:nvSpPr>
            <p:spPr bwMode="auto">
              <a:xfrm>
                <a:off x="3111"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6</a:t>
                </a:r>
                <a:endParaRPr kumimoji="1" lang="en-US" altLang="zh-CN">
                  <a:solidFill>
                    <a:schemeClr val="bg1"/>
                  </a:solidFill>
                </a:endParaRPr>
              </a:p>
            </p:txBody>
          </p:sp>
          <p:sp>
            <p:nvSpPr>
              <p:cNvPr id="24" name="Oval 14"/>
              <p:cNvSpPr>
                <a:spLocks noChangeArrowheads="1"/>
              </p:cNvSpPr>
              <p:nvPr/>
            </p:nvSpPr>
            <p:spPr bwMode="auto">
              <a:xfrm>
                <a:off x="3879"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7</a:t>
                </a:r>
                <a:endParaRPr kumimoji="1" lang="en-US" altLang="zh-CN">
                  <a:solidFill>
                    <a:schemeClr val="bg1"/>
                  </a:solidFill>
                </a:endParaRPr>
              </a:p>
            </p:txBody>
          </p:sp>
          <p:sp>
            <p:nvSpPr>
              <p:cNvPr id="25" name="Oval 15"/>
              <p:cNvSpPr>
                <a:spLocks noChangeArrowheads="1"/>
              </p:cNvSpPr>
              <p:nvPr/>
            </p:nvSpPr>
            <p:spPr bwMode="auto">
              <a:xfrm>
                <a:off x="1383"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8</a:t>
                </a:r>
                <a:endParaRPr kumimoji="1" lang="en-US" altLang="zh-CN">
                  <a:solidFill>
                    <a:schemeClr val="bg1"/>
                  </a:solidFill>
                </a:endParaRPr>
              </a:p>
            </p:txBody>
          </p:sp>
          <p:sp>
            <p:nvSpPr>
              <p:cNvPr id="26" name="Oval 16"/>
              <p:cNvSpPr>
                <a:spLocks noChangeArrowheads="1"/>
              </p:cNvSpPr>
              <p:nvPr/>
            </p:nvSpPr>
            <p:spPr bwMode="auto">
              <a:xfrm>
                <a:off x="1767"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9</a:t>
                </a:r>
                <a:endParaRPr kumimoji="1" lang="en-US" altLang="zh-CN">
                  <a:solidFill>
                    <a:schemeClr val="bg1"/>
                  </a:solidFill>
                </a:endParaRPr>
              </a:p>
            </p:txBody>
          </p:sp>
          <p:sp>
            <p:nvSpPr>
              <p:cNvPr id="27" name="Oval 17"/>
              <p:cNvSpPr>
                <a:spLocks noChangeArrowheads="1"/>
              </p:cNvSpPr>
              <p:nvPr/>
            </p:nvSpPr>
            <p:spPr bwMode="auto">
              <a:xfrm>
                <a:off x="2151"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10</a:t>
                </a:r>
                <a:endParaRPr kumimoji="1" lang="en-US" altLang="zh-CN">
                  <a:solidFill>
                    <a:schemeClr val="bg1"/>
                  </a:solidFill>
                </a:endParaRPr>
              </a:p>
            </p:txBody>
          </p:sp>
          <p:sp>
            <p:nvSpPr>
              <p:cNvPr id="28" name="Line 23"/>
              <p:cNvSpPr>
                <a:spLocks noChangeShapeType="1"/>
              </p:cNvSpPr>
              <p:nvPr/>
            </p:nvSpPr>
            <p:spPr bwMode="auto">
              <a:xfrm flipH="1">
                <a:off x="2103" y="2665"/>
                <a:ext cx="624" cy="336"/>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29" name="Line 24"/>
              <p:cNvSpPr>
                <a:spLocks noChangeShapeType="1"/>
              </p:cNvSpPr>
              <p:nvPr/>
            </p:nvSpPr>
            <p:spPr bwMode="auto">
              <a:xfrm>
                <a:off x="3015" y="2665"/>
                <a:ext cx="624" cy="336"/>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30" name="Line 25"/>
              <p:cNvSpPr>
                <a:spLocks noChangeShapeType="1"/>
              </p:cNvSpPr>
              <p:nvPr/>
            </p:nvSpPr>
            <p:spPr bwMode="auto">
              <a:xfrm flipH="1">
                <a:off x="1719"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31" name="Line 26"/>
              <p:cNvSpPr>
                <a:spLocks noChangeShapeType="1"/>
              </p:cNvSpPr>
              <p:nvPr/>
            </p:nvSpPr>
            <p:spPr bwMode="auto">
              <a:xfrm>
                <a:off x="2247"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32" name="Line 27"/>
              <p:cNvSpPr>
                <a:spLocks noChangeShapeType="1"/>
              </p:cNvSpPr>
              <p:nvPr/>
            </p:nvSpPr>
            <p:spPr bwMode="auto">
              <a:xfrm flipH="1">
                <a:off x="3255"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33" name="Line 28"/>
              <p:cNvSpPr>
                <a:spLocks noChangeShapeType="1"/>
              </p:cNvSpPr>
              <p:nvPr/>
            </p:nvSpPr>
            <p:spPr bwMode="auto">
              <a:xfrm>
                <a:off x="3783"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34" name="Line 29"/>
              <p:cNvSpPr>
                <a:spLocks noChangeShapeType="1"/>
              </p:cNvSpPr>
              <p:nvPr/>
            </p:nvSpPr>
            <p:spPr bwMode="auto">
              <a:xfrm flipH="1">
                <a:off x="1527"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35" name="Line 30"/>
              <p:cNvSpPr>
                <a:spLocks noChangeShapeType="1"/>
              </p:cNvSpPr>
              <p:nvPr/>
            </p:nvSpPr>
            <p:spPr bwMode="auto">
              <a:xfrm>
                <a:off x="1863"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36" name="Line 31"/>
              <p:cNvSpPr>
                <a:spLocks noChangeShapeType="1"/>
              </p:cNvSpPr>
              <p:nvPr/>
            </p:nvSpPr>
            <p:spPr bwMode="auto">
              <a:xfrm flipH="1">
                <a:off x="2295"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grpSp>
        <p:sp>
          <p:nvSpPr>
            <p:cNvPr id="17" name="文本框 16"/>
            <p:cNvSpPr txBox="1"/>
            <p:nvPr/>
          </p:nvSpPr>
          <p:spPr>
            <a:xfrm>
              <a:off x="4028753" y="6258230"/>
              <a:ext cx="2936249" cy="707886"/>
            </a:xfrm>
            <a:prstGeom prst="rect">
              <a:avLst/>
            </a:prstGeom>
            <a:noFill/>
          </p:spPr>
          <p:txBody>
            <a:bodyPr wrap="square" rtlCol="0">
              <a:spAutoFit/>
            </a:bodyPr>
            <a:lstStyle/>
            <a:p>
              <a:r>
                <a:rPr lang="zh-CN" altLang="en-US" sz="2000" dirty="0">
                  <a:solidFill>
                    <a:schemeClr val="tx1">
                      <a:lumMod val="75000"/>
                      <a:lumOff val="25000"/>
                    </a:schemeClr>
                  </a:solidFill>
                  <a:latin typeface="+mj-ea"/>
                  <a:ea typeface="+mj-ea"/>
                </a:rPr>
                <a:t>完全二叉树</a:t>
              </a:r>
              <a:endParaRPr lang="en-US" altLang="zh-CN" sz="2000" dirty="0">
                <a:solidFill>
                  <a:schemeClr val="tx1">
                    <a:lumMod val="75000"/>
                    <a:lumOff val="25000"/>
                  </a:schemeClr>
                </a:solidFill>
                <a:latin typeface="+mj-ea"/>
                <a:ea typeface="+mj-ea"/>
              </a:endParaRPr>
            </a:p>
            <a:p>
              <a:pPr lvl="0"/>
              <a:r>
                <a:rPr kumimoji="1" lang="en-US" altLang="zh-CN" sz="2000" dirty="0">
                  <a:solidFill>
                    <a:schemeClr val="tx1">
                      <a:lumMod val="75000"/>
                      <a:lumOff val="25000"/>
                    </a:schemeClr>
                  </a:solidFill>
                  <a:latin typeface="+mj-ea"/>
                </a:rPr>
                <a:t>(</a:t>
              </a:r>
              <a:r>
                <a:rPr lang="en-US" altLang="zh-CN" sz="2000" dirty="0">
                  <a:solidFill>
                    <a:schemeClr val="tx1">
                      <a:lumMod val="75000"/>
                      <a:lumOff val="25000"/>
                    </a:schemeClr>
                  </a:solidFill>
                  <a:latin typeface="+mj-ea"/>
                </a:rPr>
                <a:t>Complete binary tree</a:t>
              </a:r>
              <a:r>
                <a:rPr kumimoji="1" lang="en-US" altLang="zh-CN" sz="2000" dirty="0">
                  <a:solidFill>
                    <a:schemeClr val="tx1">
                      <a:lumMod val="75000"/>
                      <a:lumOff val="25000"/>
                    </a:schemeClr>
                  </a:solidFill>
                  <a:latin typeface="+mj-ea"/>
                </a:rPr>
                <a:t>)</a:t>
              </a:r>
              <a:endParaRPr lang="zh-CN" altLang="zh-CN" sz="2000" dirty="0">
                <a:solidFill>
                  <a:schemeClr val="tx1">
                    <a:lumMod val="75000"/>
                    <a:lumOff val="25000"/>
                  </a:schemeClr>
                </a:solidFill>
                <a:latin typeface="+mj-ea"/>
              </a:endParaRPr>
            </a:p>
          </p:txBody>
        </p:sp>
      </p:grpSp>
      <p:grpSp>
        <p:nvGrpSpPr>
          <p:cNvPr id="37" name="组合 36"/>
          <p:cNvGrpSpPr/>
          <p:nvPr/>
        </p:nvGrpSpPr>
        <p:grpSpPr>
          <a:xfrm>
            <a:off x="2142901" y="1194599"/>
            <a:ext cx="4631989" cy="2379300"/>
            <a:chOff x="2658344" y="1512695"/>
            <a:chExt cx="4631989" cy="2379300"/>
          </a:xfrm>
        </p:grpSpPr>
        <p:grpSp>
          <p:nvGrpSpPr>
            <p:cNvPr id="38" name="Group 71"/>
            <p:cNvGrpSpPr>
              <a:grpSpLocks/>
            </p:cNvGrpSpPr>
            <p:nvPr/>
          </p:nvGrpSpPr>
          <p:grpSpPr bwMode="auto">
            <a:xfrm>
              <a:off x="2658344" y="1742316"/>
              <a:ext cx="3714558" cy="2149679"/>
              <a:chOff x="1383" y="2521"/>
              <a:chExt cx="2976" cy="1680"/>
            </a:xfrm>
            <a:solidFill>
              <a:schemeClr val="accent3"/>
            </a:solidFill>
          </p:grpSpPr>
          <p:sp>
            <p:nvSpPr>
              <p:cNvPr id="40" name="Oval 7"/>
              <p:cNvSpPr>
                <a:spLocks noChangeArrowheads="1"/>
              </p:cNvSpPr>
              <p:nvPr/>
            </p:nvSpPr>
            <p:spPr bwMode="auto">
              <a:xfrm>
                <a:off x="2727" y="252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bg1"/>
                    </a:solidFill>
                  </a:rPr>
                  <a:t>1</a:t>
                </a:r>
                <a:endParaRPr kumimoji="1" lang="en-US" altLang="zh-CN" dirty="0">
                  <a:solidFill>
                    <a:schemeClr val="bg1"/>
                  </a:solidFill>
                </a:endParaRPr>
              </a:p>
            </p:txBody>
          </p:sp>
          <p:sp>
            <p:nvSpPr>
              <p:cNvPr id="41" name="Oval 9"/>
              <p:cNvSpPr>
                <a:spLocks noChangeArrowheads="1"/>
              </p:cNvSpPr>
              <p:nvPr/>
            </p:nvSpPr>
            <p:spPr bwMode="auto">
              <a:xfrm>
                <a:off x="1959" y="300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2</a:t>
                </a:r>
                <a:endParaRPr kumimoji="1" lang="en-US" altLang="zh-CN">
                  <a:solidFill>
                    <a:schemeClr val="bg1"/>
                  </a:solidFill>
                </a:endParaRPr>
              </a:p>
            </p:txBody>
          </p:sp>
          <p:sp>
            <p:nvSpPr>
              <p:cNvPr id="42" name="Oval 10"/>
              <p:cNvSpPr>
                <a:spLocks noChangeArrowheads="1"/>
              </p:cNvSpPr>
              <p:nvPr/>
            </p:nvSpPr>
            <p:spPr bwMode="auto">
              <a:xfrm>
                <a:off x="3495" y="300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3</a:t>
                </a:r>
                <a:endParaRPr kumimoji="1" lang="en-US" altLang="zh-CN">
                  <a:solidFill>
                    <a:schemeClr val="bg1"/>
                  </a:solidFill>
                </a:endParaRPr>
              </a:p>
            </p:txBody>
          </p:sp>
          <p:sp>
            <p:nvSpPr>
              <p:cNvPr id="43" name="Oval 11"/>
              <p:cNvSpPr>
                <a:spLocks noChangeArrowheads="1"/>
              </p:cNvSpPr>
              <p:nvPr/>
            </p:nvSpPr>
            <p:spPr bwMode="auto">
              <a:xfrm>
                <a:off x="1575"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4</a:t>
                </a:r>
                <a:endParaRPr kumimoji="1" lang="en-US" altLang="zh-CN">
                  <a:solidFill>
                    <a:schemeClr val="bg1"/>
                  </a:solidFill>
                </a:endParaRPr>
              </a:p>
            </p:txBody>
          </p:sp>
          <p:sp>
            <p:nvSpPr>
              <p:cNvPr id="44" name="Oval 12"/>
              <p:cNvSpPr>
                <a:spLocks noChangeArrowheads="1"/>
              </p:cNvSpPr>
              <p:nvPr/>
            </p:nvSpPr>
            <p:spPr bwMode="auto">
              <a:xfrm>
                <a:off x="2343"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5</a:t>
                </a:r>
                <a:endParaRPr kumimoji="1" lang="en-US" altLang="zh-CN">
                  <a:solidFill>
                    <a:schemeClr val="bg1"/>
                  </a:solidFill>
                </a:endParaRPr>
              </a:p>
            </p:txBody>
          </p:sp>
          <p:sp>
            <p:nvSpPr>
              <p:cNvPr id="45" name="Oval 13"/>
              <p:cNvSpPr>
                <a:spLocks noChangeArrowheads="1"/>
              </p:cNvSpPr>
              <p:nvPr/>
            </p:nvSpPr>
            <p:spPr bwMode="auto">
              <a:xfrm>
                <a:off x="3111"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6</a:t>
                </a:r>
                <a:endParaRPr kumimoji="1" lang="en-US" altLang="zh-CN">
                  <a:solidFill>
                    <a:schemeClr val="bg1"/>
                  </a:solidFill>
                </a:endParaRPr>
              </a:p>
            </p:txBody>
          </p:sp>
          <p:sp>
            <p:nvSpPr>
              <p:cNvPr id="46" name="Oval 14"/>
              <p:cNvSpPr>
                <a:spLocks noChangeArrowheads="1"/>
              </p:cNvSpPr>
              <p:nvPr/>
            </p:nvSpPr>
            <p:spPr bwMode="auto">
              <a:xfrm>
                <a:off x="3879" y="348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7</a:t>
                </a:r>
                <a:endParaRPr kumimoji="1" lang="en-US" altLang="zh-CN">
                  <a:solidFill>
                    <a:schemeClr val="bg1"/>
                  </a:solidFill>
                </a:endParaRPr>
              </a:p>
            </p:txBody>
          </p:sp>
          <p:sp>
            <p:nvSpPr>
              <p:cNvPr id="47" name="Oval 15"/>
              <p:cNvSpPr>
                <a:spLocks noChangeArrowheads="1"/>
              </p:cNvSpPr>
              <p:nvPr/>
            </p:nvSpPr>
            <p:spPr bwMode="auto">
              <a:xfrm>
                <a:off x="1383"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8</a:t>
                </a:r>
                <a:endParaRPr kumimoji="1" lang="en-US" altLang="zh-CN">
                  <a:solidFill>
                    <a:schemeClr val="bg1"/>
                  </a:solidFill>
                </a:endParaRPr>
              </a:p>
            </p:txBody>
          </p:sp>
          <p:sp>
            <p:nvSpPr>
              <p:cNvPr id="48" name="Oval 16"/>
              <p:cNvSpPr>
                <a:spLocks noChangeArrowheads="1"/>
              </p:cNvSpPr>
              <p:nvPr/>
            </p:nvSpPr>
            <p:spPr bwMode="auto">
              <a:xfrm>
                <a:off x="1767"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9</a:t>
                </a:r>
                <a:endParaRPr kumimoji="1" lang="en-US" altLang="zh-CN">
                  <a:solidFill>
                    <a:schemeClr val="bg1"/>
                  </a:solidFill>
                </a:endParaRPr>
              </a:p>
            </p:txBody>
          </p:sp>
          <p:sp>
            <p:nvSpPr>
              <p:cNvPr id="49" name="Oval 17"/>
              <p:cNvSpPr>
                <a:spLocks noChangeArrowheads="1"/>
              </p:cNvSpPr>
              <p:nvPr/>
            </p:nvSpPr>
            <p:spPr bwMode="auto">
              <a:xfrm>
                <a:off x="2151"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10</a:t>
                </a:r>
                <a:endParaRPr kumimoji="1" lang="en-US" altLang="zh-CN">
                  <a:solidFill>
                    <a:schemeClr val="bg1"/>
                  </a:solidFill>
                </a:endParaRPr>
              </a:p>
            </p:txBody>
          </p:sp>
          <p:sp>
            <p:nvSpPr>
              <p:cNvPr id="50" name="Oval 18"/>
              <p:cNvSpPr>
                <a:spLocks noChangeArrowheads="1"/>
              </p:cNvSpPr>
              <p:nvPr/>
            </p:nvSpPr>
            <p:spPr bwMode="auto">
              <a:xfrm>
                <a:off x="2535"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11</a:t>
                </a:r>
                <a:endParaRPr kumimoji="1" lang="en-US" altLang="zh-CN">
                  <a:solidFill>
                    <a:schemeClr val="bg1"/>
                  </a:solidFill>
                </a:endParaRPr>
              </a:p>
            </p:txBody>
          </p:sp>
          <p:sp>
            <p:nvSpPr>
              <p:cNvPr id="51" name="Oval 19"/>
              <p:cNvSpPr>
                <a:spLocks noChangeArrowheads="1"/>
              </p:cNvSpPr>
              <p:nvPr/>
            </p:nvSpPr>
            <p:spPr bwMode="auto">
              <a:xfrm>
                <a:off x="2919"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12</a:t>
                </a:r>
                <a:endParaRPr kumimoji="1" lang="en-US" altLang="zh-CN">
                  <a:solidFill>
                    <a:schemeClr val="bg1"/>
                  </a:solidFill>
                </a:endParaRPr>
              </a:p>
            </p:txBody>
          </p:sp>
          <p:sp>
            <p:nvSpPr>
              <p:cNvPr id="52" name="Oval 20"/>
              <p:cNvSpPr>
                <a:spLocks noChangeArrowheads="1"/>
              </p:cNvSpPr>
              <p:nvPr/>
            </p:nvSpPr>
            <p:spPr bwMode="auto">
              <a:xfrm>
                <a:off x="3303"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13</a:t>
                </a:r>
                <a:endParaRPr kumimoji="1" lang="en-US" altLang="zh-CN">
                  <a:solidFill>
                    <a:schemeClr val="bg1"/>
                  </a:solidFill>
                </a:endParaRPr>
              </a:p>
            </p:txBody>
          </p:sp>
          <p:sp>
            <p:nvSpPr>
              <p:cNvPr id="53" name="Oval 21"/>
              <p:cNvSpPr>
                <a:spLocks noChangeArrowheads="1"/>
              </p:cNvSpPr>
              <p:nvPr/>
            </p:nvSpPr>
            <p:spPr bwMode="auto">
              <a:xfrm>
                <a:off x="3687"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14</a:t>
                </a:r>
                <a:endParaRPr kumimoji="1" lang="en-US" altLang="zh-CN">
                  <a:solidFill>
                    <a:schemeClr val="bg1"/>
                  </a:solidFill>
                </a:endParaRPr>
              </a:p>
            </p:txBody>
          </p:sp>
          <p:sp>
            <p:nvSpPr>
              <p:cNvPr id="54" name="Oval 22"/>
              <p:cNvSpPr>
                <a:spLocks noChangeArrowheads="1"/>
              </p:cNvSpPr>
              <p:nvPr/>
            </p:nvSpPr>
            <p:spPr bwMode="auto">
              <a:xfrm>
                <a:off x="4071" y="3961"/>
                <a:ext cx="288" cy="240"/>
              </a:xfrm>
              <a:prstGeom prst="ellipse">
                <a:avLst/>
              </a:prstGeom>
              <a:grpFill/>
              <a:ln w="12700"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bg1"/>
                    </a:solidFill>
                  </a:rPr>
                  <a:t>15</a:t>
                </a:r>
                <a:endParaRPr kumimoji="1" lang="en-US" altLang="zh-CN">
                  <a:solidFill>
                    <a:schemeClr val="bg1"/>
                  </a:solidFill>
                </a:endParaRPr>
              </a:p>
            </p:txBody>
          </p:sp>
          <p:sp>
            <p:nvSpPr>
              <p:cNvPr id="55" name="Line 23"/>
              <p:cNvSpPr>
                <a:spLocks noChangeShapeType="1"/>
              </p:cNvSpPr>
              <p:nvPr/>
            </p:nvSpPr>
            <p:spPr bwMode="auto">
              <a:xfrm flipH="1">
                <a:off x="2103" y="2665"/>
                <a:ext cx="624" cy="336"/>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56" name="Line 24"/>
              <p:cNvSpPr>
                <a:spLocks noChangeShapeType="1"/>
              </p:cNvSpPr>
              <p:nvPr/>
            </p:nvSpPr>
            <p:spPr bwMode="auto">
              <a:xfrm>
                <a:off x="3015" y="2665"/>
                <a:ext cx="624" cy="336"/>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57" name="Line 25"/>
              <p:cNvSpPr>
                <a:spLocks noChangeShapeType="1"/>
              </p:cNvSpPr>
              <p:nvPr/>
            </p:nvSpPr>
            <p:spPr bwMode="auto">
              <a:xfrm flipH="1">
                <a:off x="1719"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58" name="Line 26"/>
              <p:cNvSpPr>
                <a:spLocks noChangeShapeType="1"/>
              </p:cNvSpPr>
              <p:nvPr/>
            </p:nvSpPr>
            <p:spPr bwMode="auto">
              <a:xfrm>
                <a:off x="2247"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59" name="Line 27"/>
              <p:cNvSpPr>
                <a:spLocks noChangeShapeType="1"/>
              </p:cNvSpPr>
              <p:nvPr/>
            </p:nvSpPr>
            <p:spPr bwMode="auto">
              <a:xfrm flipH="1">
                <a:off x="3255"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0" name="Line 28"/>
              <p:cNvSpPr>
                <a:spLocks noChangeShapeType="1"/>
              </p:cNvSpPr>
              <p:nvPr/>
            </p:nvSpPr>
            <p:spPr bwMode="auto">
              <a:xfrm>
                <a:off x="3783" y="3097"/>
                <a:ext cx="240"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1" name="Line 29"/>
              <p:cNvSpPr>
                <a:spLocks noChangeShapeType="1"/>
              </p:cNvSpPr>
              <p:nvPr/>
            </p:nvSpPr>
            <p:spPr bwMode="auto">
              <a:xfrm flipH="1">
                <a:off x="1527"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2" name="Line 30"/>
              <p:cNvSpPr>
                <a:spLocks noChangeShapeType="1"/>
              </p:cNvSpPr>
              <p:nvPr/>
            </p:nvSpPr>
            <p:spPr bwMode="auto">
              <a:xfrm>
                <a:off x="1863"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3" name="Line 31"/>
              <p:cNvSpPr>
                <a:spLocks noChangeShapeType="1"/>
              </p:cNvSpPr>
              <p:nvPr/>
            </p:nvSpPr>
            <p:spPr bwMode="auto">
              <a:xfrm flipH="1">
                <a:off x="2295"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4" name="Line 32"/>
              <p:cNvSpPr>
                <a:spLocks noChangeShapeType="1"/>
              </p:cNvSpPr>
              <p:nvPr/>
            </p:nvSpPr>
            <p:spPr bwMode="auto">
              <a:xfrm>
                <a:off x="2631"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5" name="Line 33"/>
              <p:cNvSpPr>
                <a:spLocks noChangeShapeType="1"/>
              </p:cNvSpPr>
              <p:nvPr/>
            </p:nvSpPr>
            <p:spPr bwMode="auto">
              <a:xfrm flipH="1">
                <a:off x="3063"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6" name="Line 34"/>
              <p:cNvSpPr>
                <a:spLocks noChangeShapeType="1"/>
              </p:cNvSpPr>
              <p:nvPr/>
            </p:nvSpPr>
            <p:spPr bwMode="auto">
              <a:xfrm>
                <a:off x="3399"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7" name="Line 35"/>
              <p:cNvSpPr>
                <a:spLocks noChangeShapeType="1"/>
              </p:cNvSpPr>
              <p:nvPr/>
            </p:nvSpPr>
            <p:spPr bwMode="auto">
              <a:xfrm flipH="1">
                <a:off x="3831"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sp>
            <p:nvSpPr>
              <p:cNvPr id="68" name="Line 36"/>
              <p:cNvSpPr>
                <a:spLocks noChangeShapeType="1"/>
              </p:cNvSpPr>
              <p:nvPr/>
            </p:nvSpPr>
            <p:spPr bwMode="auto">
              <a:xfrm>
                <a:off x="4167" y="3577"/>
                <a:ext cx="48" cy="384"/>
              </a:xfrm>
              <a:prstGeom prst="line">
                <a:avLst/>
              </a:prstGeom>
              <a:grpFill/>
              <a:ln w="28575" cap="sq">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solidFill>
                    <a:schemeClr val="bg1"/>
                  </a:solidFill>
                </a:endParaRPr>
              </a:p>
            </p:txBody>
          </p:sp>
        </p:grpSp>
        <p:sp>
          <p:nvSpPr>
            <p:cNvPr id="39" name="文本框 38"/>
            <p:cNvSpPr txBox="1"/>
            <p:nvPr/>
          </p:nvSpPr>
          <p:spPr>
            <a:xfrm>
              <a:off x="4906812" y="1512695"/>
              <a:ext cx="238352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mj-ea"/>
                  <a:ea typeface="+mj-ea"/>
                </a:rPr>
                <a:t>满二叉树</a:t>
              </a:r>
              <a:endParaRPr lang="en-US" altLang="zh-CN" sz="2000" dirty="0">
                <a:solidFill>
                  <a:schemeClr val="tx1">
                    <a:lumMod val="75000"/>
                    <a:lumOff val="25000"/>
                  </a:schemeClr>
                </a:solidFill>
                <a:latin typeface="+mj-ea"/>
                <a:ea typeface="+mj-ea"/>
              </a:endParaRPr>
            </a:p>
            <a:p>
              <a:pPr lvl="0" algn="ctr"/>
              <a:r>
                <a:rPr kumimoji="1" lang="en-US" altLang="zh-CN" sz="2000" dirty="0">
                  <a:solidFill>
                    <a:schemeClr val="tx1">
                      <a:lumMod val="75000"/>
                      <a:lumOff val="25000"/>
                    </a:schemeClr>
                  </a:solidFill>
                  <a:latin typeface="+mj-ea"/>
                </a:rPr>
                <a:t>(</a:t>
              </a:r>
              <a:r>
                <a:rPr lang="en-US" altLang="zh-CN" sz="2000" dirty="0">
                  <a:solidFill>
                    <a:schemeClr val="tx1">
                      <a:lumMod val="75000"/>
                      <a:lumOff val="25000"/>
                    </a:schemeClr>
                  </a:solidFill>
                  <a:latin typeface="+mj-ea"/>
                </a:rPr>
                <a:t>Full binary tree</a:t>
              </a:r>
              <a:r>
                <a:rPr kumimoji="1" lang="en-US" altLang="zh-CN" sz="2000" dirty="0">
                  <a:solidFill>
                    <a:schemeClr val="tx1">
                      <a:lumMod val="75000"/>
                      <a:lumOff val="25000"/>
                    </a:schemeClr>
                  </a:solidFill>
                  <a:latin typeface="+mj-ea"/>
                </a:rPr>
                <a:t>)</a:t>
              </a:r>
              <a:endParaRPr lang="zh-CN" altLang="en-US" sz="2000" dirty="0">
                <a:solidFill>
                  <a:schemeClr val="tx1">
                    <a:lumMod val="75000"/>
                    <a:lumOff val="25000"/>
                  </a:schemeClr>
                </a:solidFill>
                <a:latin typeface="+mj-ea"/>
                <a:ea typeface="+mj-ea"/>
              </a:endParaRPr>
            </a:p>
          </p:txBody>
        </p:sp>
      </p:grpSp>
      <p:grpSp>
        <p:nvGrpSpPr>
          <p:cNvPr id="69" name="Group 689">
            <a:extLst>
              <a:ext uri="{FF2B5EF4-FFF2-40B4-BE49-F238E27FC236}">
                <a16:creationId xmlns:a16="http://schemas.microsoft.com/office/drawing/2014/main" xmlns="" id="{01F7562E-7965-460F-81A1-7269B0F3144A}"/>
              </a:ext>
            </a:extLst>
          </p:cNvPr>
          <p:cNvGrpSpPr>
            <a:grpSpLocks/>
          </p:cNvGrpSpPr>
          <p:nvPr/>
        </p:nvGrpSpPr>
        <p:grpSpPr bwMode="auto">
          <a:xfrm>
            <a:off x="1374809" y="2101185"/>
            <a:ext cx="1095281" cy="2808384"/>
            <a:chOff x="0" y="-1"/>
            <a:chExt cx="1562504" cy="4007456"/>
          </a:xfrm>
        </p:grpSpPr>
        <p:sp>
          <p:nvSpPr>
            <p:cNvPr id="70" name="Shape 687">
              <a:extLst>
                <a:ext uri="{FF2B5EF4-FFF2-40B4-BE49-F238E27FC236}">
                  <a16:creationId xmlns:a16="http://schemas.microsoft.com/office/drawing/2014/main" xmlns="" id="{441FA102-1B40-4145-81EF-C7E8BDC4EBF8}"/>
                </a:ext>
              </a:extLst>
            </p:cNvPr>
            <p:cNvSpPr>
              <a:spLocks/>
            </p:cNvSpPr>
            <p:nvPr/>
          </p:nvSpPr>
          <p:spPr bwMode="auto">
            <a:xfrm>
              <a:off x="0" y="-1"/>
              <a:ext cx="1562504" cy="705456"/>
            </a:xfrm>
            <a:custGeom>
              <a:avLst/>
              <a:gdLst>
                <a:gd name="T0" fmla="*/ 781252 w 21600"/>
                <a:gd name="T1" fmla="*/ 352728 h 16987"/>
                <a:gd name="T2" fmla="*/ 781252 w 21600"/>
                <a:gd name="T3" fmla="*/ 352728 h 16987"/>
                <a:gd name="T4" fmla="*/ 781252 w 21600"/>
                <a:gd name="T5" fmla="*/ 352728 h 16987"/>
                <a:gd name="T6" fmla="*/ 781252 w 21600"/>
                <a:gd name="T7" fmla="*/ 352728 h 169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16987" extrusionOk="0">
                  <a:moveTo>
                    <a:pt x="21600" y="901"/>
                  </a:moveTo>
                  <a:cubicBezTo>
                    <a:pt x="7274" y="-4613"/>
                    <a:pt x="0" y="16987"/>
                    <a:pt x="0" y="16987"/>
                  </a:cubicBezTo>
                </a:path>
              </a:pathLst>
            </a:custGeom>
            <a:noFill/>
            <a:ln w="57150" cap="flat">
              <a:solidFill>
                <a:schemeClr val="accent2"/>
              </a:solidFill>
              <a:prstDash val="solid"/>
              <a:miter lim="400000"/>
              <a:headEnd type="triangle" w="med" len="me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endParaRPr lang="zh-CN" altLang="en-US" dirty="0">
                <a:cs typeface="+mn-ea"/>
                <a:sym typeface="+mn-lt"/>
              </a:endParaRPr>
            </a:p>
          </p:txBody>
        </p:sp>
        <p:sp>
          <p:nvSpPr>
            <p:cNvPr id="71" name="Shape 688">
              <a:extLst>
                <a:ext uri="{FF2B5EF4-FFF2-40B4-BE49-F238E27FC236}">
                  <a16:creationId xmlns:a16="http://schemas.microsoft.com/office/drawing/2014/main" xmlns="" id="{E7BC173E-6CA5-4181-9197-27BBA19FCA1C}"/>
                </a:ext>
              </a:extLst>
            </p:cNvPr>
            <p:cNvSpPr>
              <a:spLocks/>
            </p:cNvSpPr>
            <p:nvPr/>
          </p:nvSpPr>
          <p:spPr bwMode="auto">
            <a:xfrm rot="10800000" flipH="1">
              <a:off x="0" y="3302000"/>
              <a:ext cx="1562504" cy="705455"/>
            </a:xfrm>
            <a:custGeom>
              <a:avLst/>
              <a:gdLst>
                <a:gd name="T0" fmla="*/ 781252 w 21600"/>
                <a:gd name="T1" fmla="*/ 352728 h 16987"/>
                <a:gd name="T2" fmla="*/ 781252 w 21600"/>
                <a:gd name="T3" fmla="*/ 352728 h 16987"/>
                <a:gd name="T4" fmla="*/ 781252 w 21600"/>
                <a:gd name="T5" fmla="*/ 352728 h 16987"/>
                <a:gd name="T6" fmla="*/ 781252 w 21600"/>
                <a:gd name="T7" fmla="*/ 352728 h 169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16987" extrusionOk="0">
                  <a:moveTo>
                    <a:pt x="21600" y="901"/>
                  </a:moveTo>
                  <a:cubicBezTo>
                    <a:pt x="7274" y="-4613"/>
                    <a:pt x="0" y="16987"/>
                    <a:pt x="0" y="16987"/>
                  </a:cubicBezTo>
                </a:path>
              </a:pathLst>
            </a:custGeom>
            <a:noFill/>
            <a:ln w="57150" cap="flat">
              <a:solidFill>
                <a:schemeClr val="accent2"/>
              </a:solidFill>
              <a:prstDash val="solid"/>
              <a:miter lim="400000"/>
              <a:headEnd type="triangle" w="med" len="me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endParaRPr lang="zh-CN" altLang="en-US" dirty="0">
                <a:cs typeface="+mn-ea"/>
                <a:sym typeface="+mn-lt"/>
              </a:endParaRPr>
            </a:p>
          </p:txBody>
        </p:sp>
      </p:grpSp>
      <p:sp>
        <p:nvSpPr>
          <p:cNvPr id="72" name="矩形 71"/>
          <p:cNvSpPr/>
          <p:nvPr/>
        </p:nvSpPr>
        <p:spPr>
          <a:xfrm>
            <a:off x="6203372" y="2066473"/>
            <a:ext cx="5780081" cy="1137106"/>
          </a:xfrm>
          <a:prstGeom prst="rect">
            <a:avLst/>
          </a:prstGeom>
        </p:spPr>
        <p:txBody>
          <a:bodyPr wrap="square">
            <a:spAutoFit/>
          </a:bodyPr>
          <a:lstStyle/>
          <a:p>
            <a:pPr marL="342900" lvl="0" indent="-342900">
              <a:lnSpc>
                <a:spcPct val="150000"/>
              </a:lnSpc>
              <a:buFont typeface="Arial" panose="020B0604020202020204" pitchFamily="34" charset="0"/>
              <a:buChar char="•"/>
            </a:pPr>
            <a:r>
              <a:rPr kumimoji="1" lang="zh-CN" altLang="zh-CN" sz="2400" dirty="0">
                <a:solidFill>
                  <a:schemeClr val="tx1">
                    <a:lumMod val="75000"/>
                    <a:lumOff val="25000"/>
                  </a:schemeClr>
                </a:solidFill>
                <a:ea typeface="+mj-ea"/>
              </a:rPr>
              <a:t>深度为</a:t>
            </a:r>
            <a:r>
              <a:rPr kumimoji="1" lang="en-US" altLang="zh-CN" sz="2400" i="1" dirty="0">
                <a:solidFill>
                  <a:schemeClr val="tx1">
                    <a:lumMod val="75000"/>
                    <a:lumOff val="25000"/>
                  </a:schemeClr>
                </a:solidFill>
                <a:ea typeface="+mj-ea"/>
              </a:rPr>
              <a:t>k</a:t>
            </a:r>
            <a:r>
              <a:rPr kumimoji="1" lang="zh-CN" altLang="zh-CN" sz="2400" dirty="0">
                <a:solidFill>
                  <a:schemeClr val="tx1">
                    <a:lumMod val="75000"/>
                    <a:lumOff val="25000"/>
                  </a:schemeClr>
                </a:solidFill>
                <a:ea typeface="+mj-ea"/>
              </a:rPr>
              <a:t>且含有</a:t>
            </a:r>
            <a:r>
              <a:rPr kumimoji="1" lang="en-US" altLang="zh-CN" sz="2400" dirty="0">
                <a:solidFill>
                  <a:schemeClr val="tx1">
                    <a:lumMod val="75000"/>
                    <a:lumOff val="25000"/>
                  </a:schemeClr>
                </a:solidFill>
                <a:ea typeface="+mj-ea"/>
              </a:rPr>
              <a:t>2</a:t>
            </a:r>
            <a:r>
              <a:rPr kumimoji="1" lang="en-US" altLang="zh-CN" sz="2400" i="1" baseline="30000" dirty="0">
                <a:solidFill>
                  <a:schemeClr val="tx1">
                    <a:lumMod val="75000"/>
                    <a:lumOff val="25000"/>
                  </a:schemeClr>
                </a:solidFill>
                <a:ea typeface="+mj-ea"/>
              </a:rPr>
              <a:t>k</a:t>
            </a:r>
            <a:r>
              <a:rPr kumimoji="1" lang="en-US" altLang="zh-CN" sz="2400" i="1" dirty="0">
                <a:solidFill>
                  <a:schemeClr val="tx1">
                    <a:lumMod val="75000"/>
                    <a:lumOff val="25000"/>
                  </a:schemeClr>
                </a:solidFill>
                <a:ea typeface="+mj-ea"/>
              </a:rPr>
              <a:t> </a:t>
            </a:r>
            <a:r>
              <a:rPr kumimoji="1" lang="en-US" altLang="zh-CN" sz="2400" dirty="0">
                <a:solidFill>
                  <a:schemeClr val="tx1">
                    <a:lumMod val="75000"/>
                    <a:lumOff val="25000"/>
                  </a:schemeClr>
                </a:solidFill>
                <a:ea typeface="+mj-ea"/>
              </a:rPr>
              <a:t>– 1</a:t>
            </a:r>
            <a:r>
              <a:rPr kumimoji="1" lang="en-US" altLang="zh-CN" sz="2400" i="1" dirty="0">
                <a:solidFill>
                  <a:schemeClr val="tx1">
                    <a:lumMod val="75000"/>
                    <a:lumOff val="25000"/>
                  </a:schemeClr>
                </a:solidFill>
                <a:ea typeface="+mj-ea"/>
              </a:rPr>
              <a:t> </a:t>
            </a:r>
            <a:r>
              <a:rPr kumimoji="1" lang="zh-CN" altLang="zh-CN" sz="2400" dirty="0">
                <a:solidFill>
                  <a:schemeClr val="tx1">
                    <a:lumMod val="75000"/>
                    <a:lumOff val="25000"/>
                  </a:schemeClr>
                </a:solidFill>
                <a:ea typeface="+mj-ea"/>
              </a:rPr>
              <a:t>个结点的二叉树</a:t>
            </a:r>
            <a:endParaRPr lang="zh-CN" altLang="zh-CN" sz="2400" dirty="0">
              <a:solidFill>
                <a:schemeClr val="tx1">
                  <a:lumMod val="75000"/>
                  <a:lumOff val="25000"/>
                </a:schemeClr>
              </a:solidFill>
              <a:ea typeface="+mj-ea"/>
            </a:endParaRPr>
          </a:p>
          <a:p>
            <a:pPr marL="342900" lvl="0" indent="-342900">
              <a:lnSpc>
                <a:spcPct val="150000"/>
              </a:lnSpc>
              <a:buFont typeface="Arial" panose="020B0604020202020204" pitchFamily="34" charset="0"/>
              <a:buChar char="•"/>
            </a:pPr>
            <a:r>
              <a:rPr kumimoji="1" lang="zh-CN" altLang="en-US" sz="2400" dirty="0">
                <a:solidFill>
                  <a:schemeClr val="tx1">
                    <a:lumMod val="75000"/>
                    <a:lumOff val="25000"/>
                  </a:schemeClr>
                </a:solidFill>
                <a:ea typeface="+mj-ea"/>
              </a:rPr>
              <a:t>特点：每层上的结点数都是最大结点数</a:t>
            </a:r>
            <a:endParaRPr lang="zh-CN" altLang="en-US" sz="2400" dirty="0">
              <a:solidFill>
                <a:schemeClr val="tx1">
                  <a:lumMod val="75000"/>
                  <a:lumOff val="25000"/>
                </a:schemeClr>
              </a:solidFill>
              <a:ea typeface="+mj-ea"/>
            </a:endParaRPr>
          </a:p>
        </p:txBody>
      </p:sp>
      <p:sp>
        <p:nvSpPr>
          <p:cNvPr id="73" name="矩形 72"/>
          <p:cNvSpPr/>
          <p:nvPr/>
        </p:nvSpPr>
        <p:spPr>
          <a:xfrm>
            <a:off x="6203372" y="4097781"/>
            <a:ext cx="5780081" cy="2529923"/>
          </a:xfrm>
          <a:prstGeom prst="rect">
            <a:avLst/>
          </a:prstGeom>
        </p:spPr>
        <p:txBody>
          <a:bodyPr wrap="square">
            <a:spAutoFit/>
          </a:bodyPr>
          <a:lstStyle/>
          <a:p>
            <a:pPr marL="342900" indent="-342900">
              <a:lnSpc>
                <a:spcPct val="120000"/>
              </a:lnSpc>
              <a:buFont typeface="Arial" panose="020B0604020202020204" pitchFamily="34" charset="0"/>
              <a:buChar char="•"/>
            </a:pPr>
            <a:r>
              <a:rPr kumimoji="1" lang="zh-CN" altLang="zh-CN" sz="2400" dirty="0">
                <a:solidFill>
                  <a:schemeClr val="tx1">
                    <a:lumMod val="75000"/>
                    <a:lumOff val="25000"/>
                  </a:schemeClr>
                </a:solidFill>
                <a:ea typeface="+mj-ea"/>
              </a:rPr>
              <a:t>二叉树中 </a:t>
            </a:r>
            <a:r>
              <a:rPr kumimoji="1" lang="en-US" altLang="zh-CN" sz="2400" dirty="0">
                <a:solidFill>
                  <a:schemeClr val="tx1">
                    <a:lumMod val="75000"/>
                    <a:lumOff val="25000"/>
                  </a:schemeClr>
                </a:solidFill>
                <a:ea typeface="+mj-ea"/>
              </a:rPr>
              <a:t>n </a:t>
            </a:r>
            <a:r>
              <a:rPr kumimoji="1" lang="zh-CN" altLang="zh-CN" sz="2400" dirty="0">
                <a:solidFill>
                  <a:schemeClr val="tx1">
                    <a:lumMod val="75000"/>
                    <a:lumOff val="25000"/>
                  </a:schemeClr>
                </a:solidFill>
                <a:ea typeface="+mj-ea"/>
              </a:rPr>
              <a:t>个结点与满二叉树中编号为 </a:t>
            </a:r>
            <a:r>
              <a:rPr kumimoji="1" lang="en-US" altLang="zh-CN" sz="2400" dirty="0">
                <a:solidFill>
                  <a:schemeClr val="tx1">
                    <a:lumMod val="75000"/>
                    <a:lumOff val="25000"/>
                  </a:schemeClr>
                </a:solidFill>
                <a:ea typeface="+mj-ea"/>
              </a:rPr>
              <a:t>1 </a:t>
            </a:r>
            <a:r>
              <a:rPr kumimoji="1" lang="zh-CN" altLang="zh-CN" sz="2400" dirty="0">
                <a:solidFill>
                  <a:schemeClr val="tx1">
                    <a:lumMod val="75000"/>
                    <a:lumOff val="25000"/>
                  </a:schemeClr>
                </a:solidFill>
                <a:ea typeface="+mj-ea"/>
              </a:rPr>
              <a:t>至 </a:t>
            </a:r>
            <a:r>
              <a:rPr kumimoji="1" lang="en-US" altLang="zh-CN" sz="2400" dirty="0">
                <a:solidFill>
                  <a:schemeClr val="tx1">
                    <a:lumMod val="75000"/>
                    <a:lumOff val="25000"/>
                  </a:schemeClr>
                </a:solidFill>
                <a:ea typeface="+mj-ea"/>
              </a:rPr>
              <a:t>n </a:t>
            </a:r>
            <a:r>
              <a:rPr kumimoji="1" lang="zh-CN" altLang="zh-CN" sz="2400" dirty="0">
                <a:solidFill>
                  <a:schemeClr val="tx1">
                    <a:lumMod val="75000"/>
                    <a:lumOff val="25000"/>
                  </a:schemeClr>
                </a:solidFill>
                <a:ea typeface="+mj-ea"/>
              </a:rPr>
              <a:t>的结点一一对应</a:t>
            </a:r>
          </a:p>
          <a:p>
            <a:pPr marL="342900" indent="-342900">
              <a:lnSpc>
                <a:spcPct val="120000"/>
              </a:lnSpc>
              <a:buFont typeface="Arial" panose="020B0604020202020204" pitchFamily="34" charset="0"/>
              <a:buChar char="•"/>
            </a:pPr>
            <a:r>
              <a:rPr kumimoji="1" lang="zh-CN" altLang="en-US" sz="2400" dirty="0">
                <a:solidFill>
                  <a:schemeClr val="tx1">
                    <a:lumMod val="75000"/>
                    <a:lumOff val="25000"/>
                  </a:schemeClr>
                </a:solidFill>
                <a:ea typeface="+mj-ea"/>
              </a:rPr>
              <a:t>特点：</a:t>
            </a:r>
          </a:p>
          <a:p>
            <a:pPr marL="742950" lvl="1" indent="-285750">
              <a:lnSpc>
                <a:spcPct val="120000"/>
              </a:lnSpc>
              <a:buFont typeface="Arial" panose="020B0604020202020204" pitchFamily="34" charset="0"/>
              <a:buChar char="•"/>
            </a:pPr>
            <a:r>
              <a:rPr lang="zh-CN" altLang="zh-CN" sz="2000" dirty="0">
                <a:ea typeface="+mj-ea"/>
              </a:rPr>
              <a:t>叶子结点只可能出现在层次最大的两层</a:t>
            </a:r>
            <a:endParaRPr lang="en-US" altLang="zh-CN" sz="2000" dirty="0">
              <a:ea typeface="+mj-ea"/>
            </a:endParaRPr>
          </a:p>
          <a:p>
            <a:pPr marL="742950" lvl="1" indent="-285750">
              <a:lnSpc>
                <a:spcPct val="120000"/>
              </a:lnSpc>
              <a:buFont typeface="Arial" panose="020B0604020202020204" pitchFamily="34" charset="0"/>
              <a:buChar char="•"/>
            </a:pPr>
            <a:r>
              <a:rPr lang="zh-CN" altLang="zh-CN" sz="2000" dirty="0">
                <a:ea typeface="+mj-ea"/>
              </a:rPr>
              <a:t>任一结点，若其右分支下子孙的最大层次为</a:t>
            </a:r>
            <a:r>
              <a:rPr lang="en-US" altLang="zh-CN" sz="2000" dirty="0">
                <a:ea typeface="+mj-ea"/>
              </a:rPr>
              <a:t>l</a:t>
            </a:r>
            <a:r>
              <a:rPr lang="zh-CN" altLang="zh-CN" sz="2000" dirty="0">
                <a:ea typeface="+mj-ea"/>
              </a:rPr>
              <a:t>，则其左分支下子孙的最大层次必为</a:t>
            </a:r>
            <a:r>
              <a:rPr lang="en-US" altLang="zh-CN" sz="2000" dirty="0">
                <a:ea typeface="+mj-ea"/>
              </a:rPr>
              <a:t>l </a:t>
            </a:r>
            <a:r>
              <a:rPr lang="zh-CN" altLang="zh-CN" sz="2000" dirty="0">
                <a:ea typeface="+mj-ea"/>
              </a:rPr>
              <a:t>或</a:t>
            </a:r>
            <a:r>
              <a:rPr lang="en-US" altLang="zh-CN" sz="2000" dirty="0">
                <a:ea typeface="+mj-ea"/>
              </a:rPr>
              <a:t>l+1</a:t>
            </a:r>
            <a:endParaRPr lang="zh-CN" altLang="zh-CN" sz="2000" dirty="0">
              <a:ea typeface="+mj-ea"/>
            </a:endParaRPr>
          </a:p>
        </p:txBody>
      </p:sp>
    </p:spTree>
    <p:extLst>
      <p:ext uri="{BB962C8B-B14F-4D97-AF65-F5344CB8AC3E}">
        <p14:creationId xmlns:p14="http://schemas.microsoft.com/office/powerpoint/2010/main" val="357550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2">
                                            <p:txEl>
                                              <p:pRg st="0" end="0"/>
                                            </p:txEl>
                                          </p:spTgt>
                                        </p:tgtEl>
                                        <p:attrNameLst>
                                          <p:attrName>style.visibility</p:attrName>
                                        </p:attrNameLst>
                                      </p:cBhvr>
                                      <p:to>
                                        <p:strVal val="visible"/>
                                      </p:to>
                                    </p:set>
                                    <p:animEffect transition="in" filter="fade">
                                      <p:cBhvr>
                                        <p:cTn id="24" dur="500"/>
                                        <p:tgtEl>
                                          <p:spTgt spid="7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2">
                                            <p:txEl>
                                              <p:pRg st="1" end="1"/>
                                            </p:txEl>
                                          </p:spTgt>
                                        </p:tgtEl>
                                        <p:attrNameLst>
                                          <p:attrName>style.visibility</p:attrName>
                                        </p:attrNameLst>
                                      </p:cBhvr>
                                      <p:to>
                                        <p:strVal val="visible"/>
                                      </p:to>
                                    </p:set>
                                    <p:animEffect transition="in" filter="fade">
                                      <p:cBhvr>
                                        <p:cTn id="29" dur="500"/>
                                        <p:tgtEl>
                                          <p:spTgt spid="7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3">
                                            <p:txEl>
                                              <p:pRg st="0" end="0"/>
                                            </p:txEl>
                                          </p:spTgt>
                                        </p:tgtEl>
                                        <p:attrNameLst>
                                          <p:attrName>style.visibility</p:attrName>
                                        </p:attrNameLst>
                                      </p:cBhvr>
                                      <p:to>
                                        <p:strVal val="visible"/>
                                      </p:to>
                                    </p:set>
                                    <p:animEffect transition="in" filter="fade">
                                      <p:cBhvr>
                                        <p:cTn id="34" dur="500"/>
                                        <p:tgtEl>
                                          <p:spTgt spid="7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3">
                                            <p:txEl>
                                              <p:pRg st="1" end="1"/>
                                            </p:txEl>
                                          </p:spTgt>
                                        </p:tgtEl>
                                        <p:attrNameLst>
                                          <p:attrName>style.visibility</p:attrName>
                                        </p:attrNameLst>
                                      </p:cBhvr>
                                      <p:to>
                                        <p:strVal val="visible"/>
                                      </p:to>
                                    </p:set>
                                    <p:animEffect transition="in" filter="fade">
                                      <p:cBhvr>
                                        <p:cTn id="39" dur="500"/>
                                        <p:tgtEl>
                                          <p:spTgt spid="73">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3">
                                            <p:txEl>
                                              <p:pRg st="2" end="2"/>
                                            </p:txEl>
                                          </p:spTgt>
                                        </p:tgtEl>
                                        <p:attrNameLst>
                                          <p:attrName>style.visibility</p:attrName>
                                        </p:attrNameLst>
                                      </p:cBhvr>
                                      <p:to>
                                        <p:strVal val="visible"/>
                                      </p:to>
                                    </p:set>
                                    <p:animEffect transition="in" filter="fade">
                                      <p:cBhvr>
                                        <p:cTn id="42" dur="500"/>
                                        <p:tgtEl>
                                          <p:spTgt spid="73">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3" end="3"/>
                                            </p:txEl>
                                          </p:spTgt>
                                        </p:tgtEl>
                                        <p:attrNameLst>
                                          <p:attrName>style.visibility</p:attrName>
                                        </p:attrNameLst>
                                      </p:cBhvr>
                                      <p:to>
                                        <p:strVal val="visible"/>
                                      </p:to>
                                    </p:set>
                                    <p:animEffect transition="in" filter="fade">
                                      <p:cBhvr>
                                        <p:cTn id="45" dur="500"/>
                                        <p:tgtEl>
                                          <p:spTgt spid="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P spid="7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77A980-98A3-481C-9FFA-4E29E183723D}"/>
              </a:ext>
            </a:extLst>
          </p:cNvPr>
          <p:cNvSpPr>
            <a:spLocks noGrp="1"/>
          </p:cNvSpPr>
          <p:nvPr>
            <p:ph type="title"/>
          </p:nvPr>
        </p:nvSpPr>
        <p:spPr/>
        <p:txBody>
          <a:bodyPr/>
          <a:lstStyle/>
          <a:p>
            <a:r>
              <a:rPr lang="zh-CN" altLang="en-US" dirty="0"/>
              <a:t>主要内容</a:t>
            </a:r>
          </a:p>
        </p:txBody>
      </p:sp>
      <p:grpSp>
        <p:nvGrpSpPr>
          <p:cNvPr id="29" name="组合 28">
            <a:extLst>
              <a:ext uri="{FF2B5EF4-FFF2-40B4-BE49-F238E27FC236}">
                <a16:creationId xmlns:a16="http://schemas.microsoft.com/office/drawing/2014/main" xmlns="" id="{41AA6B4A-B8A3-4DD9-A4C4-E63D82A94911}"/>
              </a:ext>
            </a:extLst>
          </p:cNvPr>
          <p:cNvGrpSpPr/>
          <p:nvPr/>
        </p:nvGrpSpPr>
        <p:grpSpPr>
          <a:xfrm>
            <a:off x="845648" y="1742949"/>
            <a:ext cx="5138057" cy="806689"/>
            <a:chOff x="1567543" y="1694823"/>
            <a:chExt cx="5138057" cy="806689"/>
          </a:xfrm>
        </p:grpSpPr>
        <p:sp>
          <p:nvSpPr>
            <p:cNvPr id="19" name="01">
              <a:extLst>
                <a:ext uri="{FF2B5EF4-FFF2-40B4-BE49-F238E27FC236}">
                  <a16:creationId xmlns:a16="http://schemas.microsoft.com/office/drawing/2014/main" xmlns="" id="{B9113A9E-91D0-4AB1-AC4C-07F37DB1ADBB}"/>
                </a:ext>
              </a:extLst>
            </p:cNvPr>
            <p:cNvSpPr/>
            <p:nvPr/>
          </p:nvSpPr>
          <p:spPr>
            <a:xfrm>
              <a:off x="1567543" y="1694823"/>
              <a:ext cx="806689" cy="806689"/>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2800" b="1" dirty="0">
                  <a:solidFill>
                    <a:schemeClr val="bg1"/>
                  </a:solidFill>
                  <a:latin typeface="Agency FB" panose="020B0503020202020204" pitchFamily="34" charset="0"/>
                </a:rPr>
                <a:t>6. 1</a:t>
              </a:r>
              <a:endParaRPr lang="zh-CN" altLang="en-US" sz="2800" b="1" dirty="0">
                <a:solidFill>
                  <a:schemeClr val="bg1"/>
                </a:solidFill>
                <a:latin typeface="Agency FB" panose="020B0503020202020204" pitchFamily="34" charset="0"/>
              </a:endParaRPr>
            </a:p>
          </p:txBody>
        </p:sp>
        <p:sp>
          <p:nvSpPr>
            <p:cNvPr id="22" name="文本框 21">
              <a:extLst>
                <a:ext uri="{FF2B5EF4-FFF2-40B4-BE49-F238E27FC236}">
                  <a16:creationId xmlns:a16="http://schemas.microsoft.com/office/drawing/2014/main" xmlns="" id="{8CDBDA7C-6E25-46F7-9F5C-D6D87D6E7E22}"/>
                </a:ext>
              </a:extLst>
            </p:cNvPr>
            <p:cNvSpPr txBox="1"/>
            <p:nvPr/>
          </p:nvSpPr>
          <p:spPr>
            <a:xfrm>
              <a:off x="2721428" y="1862217"/>
              <a:ext cx="3984172" cy="523220"/>
            </a:xfrm>
            <a:prstGeom prst="rect">
              <a:avLst/>
            </a:prstGeom>
            <a:noFill/>
          </p:spPr>
          <p:txBody>
            <a:bodyPr wrap="square">
              <a:spAutoFit/>
            </a:bodyPr>
            <a:lstStyle/>
            <a:p>
              <a:r>
                <a:rPr kumimoji="1"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树的定义和基本术语</a:t>
              </a:r>
              <a:endPar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xmlns="" id="{0E3A074A-1B5E-480C-BCD6-8754C5719C30}"/>
                </a:ext>
              </a:extLst>
            </p:cNvPr>
            <p:cNvCxnSpPr>
              <a:cxnSpLocks/>
              <a:stCxn id="19" idx="4"/>
            </p:cNvCxnSpPr>
            <p:nvPr/>
          </p:nvCxnSpPr>
          <p:spPr>
            <a:xfrm flipV="1">
              <a:off x="1970888" y="2480284"/>
              <a:ext cx="4734712" cy="21228"/>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grpSp>
      <p:grpSp>
        <p:nvGrpSpPr>
          <p:cNvPr id="30" name="组合 29">
            <a:extLst>
              <a:ext uri="{FF2B5EF4-FFF2-40B4-BE49-F238E27FC236}">
                <a16:creationId xmlns:a16="http://schemas.microsoft.com/office/drawing/2014/main" xmlns="" id="{61E438C0-B9D8-4977-8935-46324030EED1}"/>
              </a:ext>
            </a:extLst>
          </p:cNvPr>
          <p:cNvGrpSpPr/>
          <p:nvPr/>
        </p:nvGrpSpPr>
        <p:grpSpPr>
          <a:xfrm>
            <a:off x="845648" y="2947450"/>
            <a:ext cx="5138057" cy="806400"/>
            <a:chOff x="1567543" y="3174376"/>
            <a:chExt cx="5138057" cy="806400"/>
          </a:xfrm>
        </p:grpSpPr>
        <p:sp>
          <p:nvSpPr>
            <p:cNvPr id="20" name="02">
              <a:extLst>
                <a:ext uri="{FF2B5EF4-FFF2-40B4-BE49-F238E27FC236}">
                  <a16:creationId xmlns:a16="http://schemas.microsoft.com/office/drawing/2014/main" xmlns="" id="{01425377-A8AB-4A99-97C4-458F1C334387}"/>
                </a:ext>
              </a:extLst>
            </p:cNvPr>
            <p:cNvSpPr/>
            <p:nvPr/>
          </p:nvSpPr>
          <p:spPr>
            <a:xfrm>
              <a:off x="1567543" y="3174376"/>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2800" b="1" kern="0" spc="-150" dirty="0">
                  <a:solidFill>
                    <a:schemeClr val="bg1"/>
                  </a:solidFill>
                  <a:latin typeface="Agency FB" panose="020B0503020202020204" pitchFamily="34" charset="0"/>
                </a:rPr>
                <a:t>6. 2</a:t>
              </a:r>
              <a:endParaRPr lang="zh-CN" altLang="en-US" sz="2800" b="1" kern="0" spc="-150" dirty="0">
                <a:solidFill>
                  <a:schemeClr val="bg1"/>
                </a:solidFill>
                <a:latin typeface="Agency FB" panose="020B0503020202020204" pitchFamily="34" charset="0"/>
              </a:endParaRPr>
            </a:p>
          </p:txBody>
        </p:sp>
        <p:cxnSp>
          <p:nvCxnSpPr>
            <p:cNvPr id="27" name="直接连接符 26">
              <a:extLst>
                <a:ext uri="{FF2B5EF4-FFF2-40B4-BE49-F238E27FC236}">
                  <a16:creationId xmlns:a16="http://schemas.microsoft.com/office/drawing/2014/main" xmlns="" id="{73C723DF-EC0C-47C7-9C0E-F4BAD29C88DD}"/>
                </a:ext>
              </a:extLst>
            </p:cNvPr>
            <p:cNvCxnSpPr>
              <a:cxnSpLocks/>
              <a:stCxn id="20" idx="4"/>
            </p:cNvCxnSpPr>
            <p:nvPr/>
          </p:nvCxnSpPr>
          <p:spPr>
            <a:xfrm>
              <a:off x="1970743" y="3980776"/>
              <a:ext cx="4734857"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31" name="文本框 30">
              <a:extLst>
                <a:ext uri="{FF2B5EF4-FFF2-40B4-BE49-F238E27FC236}">
                  <a16:creationId xmlns:a16="http://schemas.microsoft.com/office/drawing/2014/main" xmlns="" id="{898FC6E3-DF09-466A-AA0B-1071554779CE}"/>
                </a:ext>
              </a:extLst>
            </p:cNvPr>
            <p:cNvSpPr txBox="1"/>
            <p:nvPr/>
          </p:nvSpPr>
          <p:spPr>
            <a:xfrm>
              <a:off x="2721428" y="3341770"/>
              <a:ext cx="2444130"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二叉树定义</a:t>
              </a:r>
            </a:p>
          </p:txBody>
        </p:sp>
      </p:grpSp>
      <p:grpSp>
        <p:nvGrpSpPr>
          <p:cNvPr id="32" name="组合 31">
            <a:extLst>
              <a:ext uri="{FF2B5EF4-FFF2-40B4-BE49-F238E27FC236}">
                <a16:creationId xmlns:a16="http://schemas.microsoft.com/office/drawing/2014/main" xmlns="" id="{9E053973-C5D7-4724-8E94-5FBD906465F7}"/>
              </a:ext>
            </a:extLst>
          </p:cNvPr>
          <p:cNvGrpSpPr/>
          <p:nvPr/>
        </p:nvGrpSpPr>
        <p:grpSpPr>
          <a:xfrm>
            <a:off x="845648" y="4151662"/>
            <a:ext cx="5138057" cy="806400"/>
            <a:chOff x="1567543" y="4851330"/>
            <a:chExt cx="5138057" cy="806400"/>
          </a:xfrm>
        </p:grpSpPr>
        <p:sp>
          <p:nvSpPr>
            <p:cNvPr id="21" name="03">
              <a:extLst>
                <a:ext uri="{FF2B5EF4-FFF2-40B4-BE49-F238E27FC236}">
                  <a16:creationId xmlns:a16="http://schemas.microsoft.com/office/drawing/2014/main" xmlns="" id="{D8A1CB41-FF96-471C-B3F6-85899628691C}"/>
                </a:ext>
              </a:extLst>
            </p:cNvPr>
            <p:cNvSpPr/>
            <p:nvPr/>
          </p:nvSpPr>
          <p:spPr>
            <a:xfrm>
              <a:off x="1567543" y="4851330"/>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a:bodyPr>
            <a:lstStyle/>
            <a:p>
              <a:pPr algn="ctr" defTabSz="913765"/>
              <a:r>
                <a:rPr lang="en-US" altLang="zh-CN" sz="2800" b="1" dirty="0">
                  <a:solidFill>
                    <a:schemeClr val="bg1"/>
                  </a:solidFill>
                  <a:latin typeface="Agency FB" panose="020B0503020202020204" pitchFamily="34" charset="0"/>
                </a:rPr>
                <a:t>6.3</a:t>
              </a:r>
              <a:endParaRPr lang="zh-CN" altLang="en-US" sz="2800" b="1" dirty="0">
                <a:solidFill>
                  <a:schemeClr val="bg1"/>
                </a:solidFill>
                <a:latin typeface="Agency FB" panose="020B0503020202020204" pitchFamily="34" charset="0"/>
              </a:endParaRPr>
            </a:p>
          </p:txBody>
        </p:sp>
        <p:cxnSp>
          <p:nvCxnSpPr>
            <p:cNvPr id="28" name="直接连接符 27">
              <a:extLst>
                <a:ext uri="{FF2B5EF4-FFF2-40B4-BE49-F238E27FC236}">
                  <a16:creationId xmlns:a16="http://schemas.microsoft.com/office/drawing/2014/main" xmlns="" id="{59F6D953-D718-48F6-87C4-C54DCCE2F8B2}"/>
                </a:ext>
              </a:extLst>
            </p:cNvPr>
            <p:cNvCxnSpPr>
              <a:cxnSpLocks/>
              <a:stCxn id="21" idx="4"/>
            </p:cNvCxnSpPr>
            <p:nvPr/>
          </p:nvCxnSpPr>
          <p:spPr>
            <a:xfrm>
              <a:off x="1970743" y="5657730"/>
              <a:ext cx="4734857"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33" name="文本框 32">
              <a:extLst>
                <a:ext uri="{FF2B5EF4-FFF2-40B4-BE49-F238E27FC236}">
                  <a16:creationId xmlns:a16="http://schemas.microsoft.com/office/drawing/2014/main" xmlns="" id="{B5DB02BC-38F6-4F2A-B2C4-000BB94D94E1}"/>
                </a:ext>
              </a:extLst>
            </p:cNvPr>
            <p:cNvSpPr txBox="1"/>
            <p:nvPr/>
          </p:nvSpPr>
          <p:spPr>
            <a:xfrm>
              <a:off x="2721428" y="5018724"/>
              <a:ext cx="3166025"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二叉树的存储结构</a:t>
              </a:r>
            </a:p>
          </p:txBody>
        </p:sp>
      </p:grpSp>
      <p:grpSp>
        <p:nvGrpSpPr>
          <p:cNvPr id="26" name="组合 25">
            <a:extLst>
              <a:ext uri="{FF2B5EF4-FFF2-40B4-BE49-F238E27FC236}">
                <a16:creationId xmlns:a16="http://schemas.microsoft.com/office/drawing/2014/main" xmlns="" id="{9E053973-C5D7-4724-8E94-5FBD906465F7}"/>
              </a:ext>
            </a:extLst>
          </p:cNvPr>
          <p:cNvGrpSpPr/>
          <p:nvPr/>
        </p:nvGrpSpPr>
        <p:grpSpPr>
          <a:xfrm>
            <a:off x="845648" y="5355875"/>
            <a:ext cx="5138057" cy="806400"/>
            <a:chOff x="1567543" y="4851330"/>
            <a:chExt cx="5138057" cy="806400"/>
          </a:xfrm>
        </p:grpSpPr>
        <p:sp>
          <p:nvSpPr>
            <p:cNvPr id="34" name="03">
              <a:extLst>
                <a:ext uri="{FF2B5EF4-FFF2-40B4-BE49-F238E27FC236}">
                  <a16:creationId xmlns:a16="http://schemas.microsoft.com/office/drawing/2014/main" xmlns="" id="{D8A1CB41-FF96-471C-B3F6-85899628691C}"/>
                </a:ext>
              </a:extLst>
            </p:cNvPr>
            <p:cNvSpPr/>
            <p:nvPr/>
          </p:nvSpPr>
          <p:spPr>
            <a:xfrm>
              <a:off x="1567543" y="4851330"/>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a:bodyPr>
            <a:lstStyle/>
            <a:p>
              <a:pPr algn="ctr" defTabSz="913765"/>
              <a:r>
                <a:rPr lang="en-US" altLang="zh-CN" sz="2800" b="1" dirty="0">
                  <a:solidFill>
                    <a:schemeClr val="bg1"/>
                  </a:solidFill>
                  <a:latin typeface="Agency FB" panose="020B0503020202020204" pitchFamily="34" charset="0"/>
                </a:rPr>
                <a:t>6.4</a:t>
              </a:r>
              <a:endParaRPr lang="zh-CN" altLang="en-US" sz="2800" b="1" dirty="0">
                <a:solidFill>
                  <a:schemeClr val="bg1"/>
                </a:solidFill>
                <a:latin typeface="Agency FB" panose="020B0503020202020204" pitchFamily="34" charset="0"/>
              </a:endParaRPr>
            </a:p>
          </p:txBody>
        </p:sp>
        <p:cxnSp>
          <p:nvCxnSpPr>
            <p:cNvPr id="35" name="直接连接符 34">
              <a:extLst>
                <a:ext uri="{FF2B5EF4-FFF2-40B4-BE49-F238E27FC236}">
                  <a16:creationId xmlns:a16="http://schemas.microsoft.com/office/drawing/2014/main" xmlns="" id="{59F6D953-D718-48F6-87C4-C54DCCE2F8B2}"/>
                </a:ext>
              </a:extLst>
            </p:cNvPr>
            <p:cNvCxnSpPr>
              <a:cxnSpLocks/>
              <a:stCxn id="34" idx="4"/>
            </p:cNvCxnSpPr>
            <p:nvPr/>
          </p:nvCxnSpPr>
          <p:spPr>
            <a:xfrm>
              <a:off x="1970743" y="5657730"/>
              <a:ext cx="4734857"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36" name="文本框 35">
              <a:extLst>
                <a:ext uri="{FF2B5EF4-FFF2-40B4-BE49-F238E27FC236}">
                  <a16:creationId xmlns:a16="http://schemas.microsoft.com/office/drawing/2014/main" xmlns="" id="{B5DB02BC-38F6-4F2A-B2C4-000BB94D94E1}"/>
                </a:ext>
              </a:extLst>
            </p:cNvPr>
            <p:cNvSpPr txBox="1"/>
            <p:nvPr/>
          </p:nvSpPr>
          <p:spPr>
            <a:xfrm>
              <a:off x="2721428" y="5018724"/>
              <a:ext cx="3166025"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二叉树的遍历</a:t>
              </a:r>
            </a:p>
          </p:txBody>
        </p:sp>
      </p:grpSp>
      <p:grpSp>
        <p:nvGrpSpPr>
          <p:cNvPr id="37" name="组合 36">
            <a:extLst>
              <a:ext uri="{FF2B5EF4-FFF2-40B4-BE49-F238E27FC236}">
                <a16:creationId xmlns:a16="http://schemas.microsoft.com/office/drawing/2014/main" xmlns="" id="{41AA6B4A-B8A3-4DD9-A4C4-E63D82A94911}"/>
              </a:ext>
            </a:extLst>
          </p:cNvPr>
          <p:cNvGrpSpPr/>
          <p:nvPr/>
        </p:nvGrpSpPr>
        <p:grpSpPr>
          <a:xfrm>
            <a:off x="6386905" y="1742949"/>
            <a:ext cx="5138057" cy="806689"/>
            <a:chOff x="1567543" y="1694823"/>
            <a:chExt cx="5138057" cy="806689"/>
          </a:xfrm>
        </p:grpSpPr>
        <p:sp>
          <p:nvSpPr>
            <p:cNvPr id="38" name="01">
              <a:extLst>
                <a:ext uri="{FF2B5EF4-FFF2-40B4-BE49-F238E27FC236}">
                  <a16:creationId xmlns:a16="http://schemas.microsoft.com/office/drawing/2014/main" xmlns="" id="{B9113A9E-91D0-4AB1-AC4C-07F37DB1ADBB}"/>
                </a:ext>
              </a:extLst>
            </p:cNvPr>
            <p:cNvSpPr/>
            <p:nvPr/>
          </p:nvSpPr>
          <p:spPr>
            <a:xfrm>
              <a:off x="1567543" y="1694823"/>
              <a:ext cx="806689" cy="806689"/>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2600" b="1" kern="0" spc="-110" dirty="0">
                  <a:solidFill>
                    <a:schemeClr val="bg1"/>
                  </a:solidFill>
                  <a:latin typeface="Agency FB" panose="020B0503020202020204" pitchFamily="34" charset="0"/>
                </a:rPr>
                <a:t>6. 5</a:t>
              </a:r>
              <a:endParaRPr lang="zh-CN" altLang="en-US" sz="2600" b="1" kern="0" spc="-110" dirty="0">
                <a:solidFill>
                  <a:schemeClr val="bg1"/>
                </a:solidFill>
                <a:latin typeface="Agency FB" panose="020B0503020202020204" pitchFamily="34" charset="0"/>
              </a:endParaRPr>
            </a:p>
          </p:txBody>
        </p:sp>
        <p:sp>
          <p:nvSpPr>
            <p:cNvPr id="39" name="文本框 38">
              <a:extLst>
                <a:ext uri="{FF2B5EF4-FFF2-40B4-BE49-F238E27FC236}">
                  <a16:creationId xmlns:a16="http://schemas.microsoft.com/office/drawing/2014/main" xmlns="" id="{8CDBDA7C-6E25-46F7-9F5C-D6D87D6E7E22}"/>
                </a:ext>
              </a:extLst>
            </p:cNvPr>
            <p:cNvSpPr txBox="1"/>
            <p:nvPr/>
          </p:nvSpPr>
          <p:spPr>
            <a:xfrm>
              <a:off x="2721428" y="1862217"/>
              <a:ext cx="3984172" cy="523220"/>
            </a:xfrm>
            <a:prstGeom prst="rect">
              <a:avLst/>
            </a:prstGeom>
            <a:noFill/>
          </p:spPr>
          <p:txBody>
            <a:bodyPr wrap="square">
              <a:spAutoFit/>
            </a:bodyPr>
            <a:lstStyle/>
            <a:p>
              <a:r>
                <a:rPr kumimoji="1"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线索二叉树</a:t>
              </a:r>
            </a:p>
          </p:txBody>
        </p:sp>
        <p:cxnSp>
          <p:nvCxnSpPr>
            <p:cNvPr id="40" name="直接连接符 39">
              <a:extLst>
                <a:ext uri="{FF2B5EF4-FFF2-40B4-BE49-F238E27FC236}">
                  <a16:creationId xmlns:a16="http://schemas.microsoft.com/office/drawing/2014/main" xmlns="" id="{0E3A074A-1B5E-480C-BCD6-8754C5719C30}"/>
                </a:ext>
              </a:extLst>
            </p:cNvPr>
            <p:cNvCxnSpPr>
              <a:cxnSpLocks/>
              <a:stCxn id="38" idx="4"/>
            </p:cNvCxnSpPr>
            <p:nvPr/>
          </p:nvCxnSpPr>
          <p:spPr>
            <a:xfrm flipV="1">
              <a:off x="1970888" y="2480284"/>
              <a:ext cx="4734712" cy="21228"/>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xmlns="" id="{61E438C0-B9D8-4977-8935-46324030EED1}"/>
              </a:ext>
            </a:extLst>
          </p:cNvPr>
          <p:cNvGrpSpPr/>
          <p:nvPr/>
        </p:nvGrpSpPr>
        <p:grpSpPr>
          <a:xfrm>
            <a:off x="6386905" y="2947450"/>
            <a:ext cx="5138057" cy="806400"/>
            <a:chOff x="1567543" y="3174376"/>
            <a:chExt cx="5138057" cy="806400"/>
          </a:xfrm>
        </p:grpSpPr>
        <p:sp>
          <p:nvSpPr>
            <p:cNvPr id="42" name="02">
              <a:extLst>
                <a:ext uri="{FF2B5EF4-FFF2-40B4-BE49-F238E27FC236}">
                  <a16:creationId xmlns:a16="http://schemas.microsoft.com/office/drawing/2014/main" xmlns="" id="{01425377-A8AB-4A99-97C4-458F1C334387}"/>
                </a:ext>
              </a:extLst>
            </p:cNvPr>
            <p:cNvSpPr/>
            <p:nvPr/>
          </p:nvSpPr>
          <p:spPr>
            <a:xfrm>
              <a:off x="1567543" y="3174376"/>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2800" b="1" kern="0" spc="-160" dirty="0">
                  <a:solidFill>
                    <a:schemeClr val="bg1"/>
                  </a:solidFill>
                  <a:latin typeface="Agency FB" panose="020B0503020202020204" pitchFamily="34" charset="0"/>
                </a:rPr>
                <a:t>6. 6</a:t>
              </a:r>
              <a:endParaRPr lang="zh-CN" altLang="en-US" sz="2800" b="1" kern="0" spc="-160" dirty="0">
                <a:solidFill>
                  <a:schemeClr val="bg1"/>
                </a:solidFill>
                <a:latin typeface="Agency FB" panose="020B0503020202020204" pitchFamily="34" charset="0"/>
              </a:endParaRPr>
            </a:p>
          </p:txBody>
        </p:sp>
        <p:cxnSp>
          <p:nvCxnSpPr>
            <p:cNvPr id="43" name="直接连接符 42">
              <a:extLst>
                <a:ext uri="{FF2B5EF4-FFF2-40B4-BE49-F238E27FC236}">
                  <a16:creationId xmlns:a16="http://schemas.microsoft.com/office/drawing/2014/main" xmlns="" id="{73C723DF-EC0C-47C7-9C0E-F4BAD29C88DD}"/>
                </a:ext>
              </a:extLst>
            </p:cNvPr>
            <p:cNvCxnSpPr>
              <a:cxnSpLocks/>
              <a:stCxn id="42" idx="4"/>
            </p:cNvCxnSpPr>
            <p:nvPr/>
          </p:nvCxnSpPr>
          <p:spPr>
            <a:xfrm>
              <a:off x="1970743" y="3980776"/>
              <a:ext cx="4734857"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44" name="文本框 43">
              <a:extLst>
                <a:ext uri="{FF2B5EF4-FFF2-40B4-BE49-F238E27FC236}">
                  <a16:creationId xmlns:a16="http://schemas.microsoft.com/office/drawing/2014/main" xmlns="" id="{898FC6E3-DF09-466A-AA0B-1071554779CE}"/>
                </a:ext>
              </a:extLst>
            </p:cNvPr>
            <p:cNvSpPr txBox="1"/>
            <p:nvPr/>
          </p:nvSpPr>
          <p:spPr>
            <a:xfrm>
              <a:off x="2721428" y="3341770"/>
              <a:ext cx="3704726"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75000"/>
                    </a:schemeClr>
                  </a:solidFill>
                </a:rPr>
                <a:t>树和森林的表示方法</a:t>
              </a:r>
            </a:p>
          </p:txBody>
        </p:sp>
      </p:grpSp>
      <p:grpSp>
        <p:nvGrpSpPr>
          <p:cNvPr id="45" name="组合 44">
            <a:extLst>
              <a:ext uri="{FF2B5EF4-FFF2-40B4-BE49-F238E27FC236}">
                <a16:creationId xmlns:a16="http://schemas.microsoft.com/office/drawing/2014/main" xmlns="" id="{9E053973-C5D7-4724-8E94-5FBD906465F7}"/>
              </a:ext>
            </a:extLst>
          </p:cNvPr>
          <p:cNvGrpSpPr/>
          <p:nvPr/>
        </p:nvGrpSpPr>
        <p:grpSpPr>
          <a:xfrm>
            <a:off x="6386905" y="4151662"/>
            <a:ext cx="5138057" cy="806400"/>
            <a:chOff x="1567543" y="4851330"/>
            <a:chExt cx="5138057" cy="806400"/>
          </a:xfrm>
        </p:grpSpPr>
        <p:sp>
          <p:nvSpPr>
            <p:cNvPr id="46" name="03">
              <a:extLst>
                <a:ext uri="{FF2B5EF4-FFF2-40B4-BE49-F238E27FC236}">
                  <a16:creationId xmlns:a16="http://schemas.microsoft.com/office/drawing/2014/main" xmlns="" id="{D8A1CB41-FF96-471C-B3F6-85899628691C}"/>
                </a:ext>
              </a:extLst>
            </p:cNvPr>
            <p:cNvSpPr/>
            <p:nvPr/>
          </p:nvSpPr>
          <p:spPr>
            <a:xfrm>
              <a:off x="1567543" y="4851330"/>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2600" b="1" dirty="0">
                  <a:solidFill>
                    <a:schemeClr val="bg1"/>
                  </a:solidFill>
                  <a:latin typeface="Agency FB" panose="020B0503020202020204" pitchFamily="34" charset="0"/>
                </a:rPr>
                <a:t>6.7</a:t>
              </a:r>
              <a:endParaRPr lang="zh-CN" altLang="en-US" sz="2600" b="1" dirty="0">
                <a:solidFill>
                  <a:schemeClr val="bg1"/>
                </a:solidFill>
                <a:latin typeface="Agency FB" panose="020B0503020202020204" pitchFamily="34" charset="0"/>
              </a:endParaRPr>
            </a:p>
          </p:txBody>
        </p:sp>
        <p:cxnSp>
          <p:nvCxnSpPr>
            <p:cNvPr id="47" name="直接连接符 46">
              <a:extLst>
                <a:ext uri="{FF2B5EF4-FFF2-40B4-BE49-F238E27FC236}">
                  <a16:creationId xmlns:a16="http://schemas.microsoft.com/office/drawing/2014/main" xmlns="" id="{59F6D953-D718-48F6-87C4-C54DCCE2F8B2}"/>
                </a:ext>
              </a:extLst>
            </p:cNvPr>
            <p:cNvCxnSpPr>
              <a:cxnSpLocks/>
              <a:stCxn id="46" idx="4"/>
            </p:cNvCxnSpPr>
            <p:nvPr/>
          </p:nvCxnSpPr>
          <p:spPr>
            <a:xfrm>
              <a:off x="1970743" y="5657730"/>
              <a:ext cx="4734857"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48" name="文本框 47">
              <a:extLst>
                <a:ext uri="{FF2B5EF4-FFF2-40B4-BE49-F238E27FC236}">
                  <a16:creationId xmlns:a16="http://schemas.microsoft.com/office/drawing/2014/main" xmlns="" id="{B5DB02BC-38F6-4F2A-B2C4-000BB94D94E1}"/>
                </a:ext>
              </a:extLst>
            </p:cNvPr>
            <p:cNvSpPr txBox="1"/>
            <p:nvPr/>
          </p:nvSpPr>
          <p:spPr>
            <a:xfrm>
              <a:off x="2721428" y="5018724"/>
              <a:ext cx="3166025"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75000"/>
                    </a:schemeClr>
                  </a:solidFill>
                </a:rPr>
                <a:t>树和森林的遍历</a:t>
              </a:r>
            </a:p>
          </p:txBody>
        </p:sp>
      </p:grpSp>
      <p:grpSp>
        <p:nvGrpSpPr>
          <p:cNvPr id="49" name="组合 48">
            <a:extLst>
              <a:ext uri="{FF2B5EF4-FFF2-40B4-BE49-F238E27FC236}">
                <a16:creationId xmlns:a16="http://schemas.microsoft.com/office/drawing/2014/main" xmlns="" id="{9E053973-C5D7-4724-8E94-5FBD906465F7}"/>
              </a:ext>
            </a:extLst>
          </p:cNvPr>
          <p:cNvGrpSpPr/>
          <p:nvPr/>
        </p:nvGrpSpPr>
        <p:grpSpPr>
          <a:xfrm>
            <a:off x="6386905" y="5355875"/>
            <a:ext cx="5195495" cy="806400"/>
            <a:chOff x="1567543" y="4851330"/>
            <a:chExt cx="5195495" cy="806400"/>
          </a:xfrm>
        </p:grpSpPr>
        <p:sp>
          <p:nvSpPr>
            <p:cNvPr id="50" name="03">
              <a:extLst>
                <a:ext uri="{FF2B5EF4-FFF2-40B4-BE49-F238E27FC236}">
                  <a16:creationId xmlns:a16="http://schemas.microsoft.com/office/drawing/2014/main" xmlns="" id="{D8A1CB41-FF96-471C-B3F6-85899628691C}"/>
                </a:ext>
              </a:extLst>
            </p:cNvPr>
            <p:cNvSpPr/>
            <p:nvPr/>
          </p:nvSpPr>
          <p:spPr>
            <a:xfrm>
              <a:off x="1567543" y="4851330"/>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a:bodyPr>
            <a:lstStyle/>
            <a:p>
              <a:pPr algn="ctr" defTabSz="913765"/>
              <a:r>
                <a:rPr lang="en-US" altLang="zh-CN" sz="2800" b="1" dirty="0">
                  <a:solidFill>
                    <a:schemeClr val="bg1"/>
                  </a:solidFill>
                  <a:latin typeface="Agency FB" panose="020B0503020202020204" pitchFamily="34" charset="0"/>
                </a:rPr>
                <a:t>6.8</a:t>
              </a:r>
              <a:endParaRPr lang="zh-CN" altLang="en-US" sz="2800" b="1" dirty="0">
                <a:solidFill>
                  <a:schemeClr val="bg1"/>
                </a:solidFill>
                <a:latin typeface="Agency FB" panose="020B0503020202020204" pitchFamily="34" charset="0"/>
              </a:endParaRPr>
            </a:p>
          </p:txBody>
        </p:sp>
        <p:cxnSp>
          <p:nvCxnSpPr>
            <p:cNvPr id="51" name="直接连接符 50">
              <a:extLst>
                <a:ext uri="{FF2B5EF4-FFF2-40B4-BE49-F238E27FC236}">
                  <a16:creationId xmlns:a16="http://schemas.microsoft.com/office/drawing/2014/main" xmlns="" id="{59F6D953-D718-48F6-87C4-C54DCCE2F8B2}"/>
                </a:ext>
              </a:extLst>
            </p:cNvPr>
            <p:cNvCxnSpPr>
              <a:cxnSpLocks/>
              <a:stCxn id="50" idx="4"/>
            </p:cNvCxnSpPr>
            <p:nvPr/>
          </p:nvCxnSpPr>
          <p:spPr>
            <a:xfrm>
              <a:off x="1970743" y="5657730"/>
              <a:ext cx="4734857"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52" name="文本框 51">
              <a:extLst>
                <a:ext uri="{FF2B5EF4-FFF2-40B4-BE49-F238E27FC236}">
                  <a16:creationId xmlns:a16="http://schemas.microsoft.com/office/drawing/2014/main" xmlns="" id="{B5DB02BC-38F6-4F2A-B2C4-000BB94D94E1}"/>
                </a:ext>
              </a:extLst>
            </p:cNvPr>
            <p:cNvSpPr txBox="1"/>
            <p:nvPr/>
          </p:nvSpPr>
          <p:spPr>
            <a:xfrm>
              <a:off x="2721428" y="5018724"/>
              <a:ext cx="4041610"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哈夫曼树与哈夫曼编码</a:t>
              </a:r>
            </a:p>
          </p:txBody>
        </p:sp>
      </p:grpSp>
    </p:spTree>
    <p:extLst>
      <p:ext uri="{BB962C8B-B14F-4D97-AF65-F5344CB8AC3E}">
        <p14:creationId xmlns:p14="http://schemas.microsoft.com/office/powerpoint/2010/main" val="4575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425" y="555916"/>
            <a:ext cx="10972800" cy="685805"/>
          </a:xfrm>
        </p:spPr>
        <p:txBody>
          <a:bodyPr/>
          <a:lstStyle/>
          <a:p>
            <a:r>
              <a:rPr lang="zh-CN" altLang="en-US" dirty="0"/>
              <a:t>思考题</a:t>
            </a:r>
          </a:p>
        </p:txBody>
      </p:sp>
      <p:sp>
        <p:nvSpPr>
          <p:cNvPr id="129" name="内容占位符 128"/>
          <p:cNvSpPr>
            <a:spLocks noGrp="1"/>
          </p:cNvSpPr>
          <p:nvPr>
            <p:ph idx="1"/>
          </p:nvPr>
        </p:nvSpPr>
        <p:spPr>
          <a:xfrm>
            <a:off x="434933" y="1262237"/>
            <a:ext cx="10972800" cy="774029"/>
          </a:xfrm>
        </p:spPr>
        <p:txBody>
          <a:bodyPr/>
          <a:lstStyle/>
          <a:p>
            <a:r>
              <a:rPr lang="zh-CN" altLang="en-US" dirty="0"/>
              <a:t>以下二叉树哪些是完全二叉树</a:t>
            </a:r>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p:grpSp>
        <p:nvGrpSpPr>
          <p:cNvPr id="130" name="Group 2"/>
          <p:cNvGrpSpPr>
            <a:grpSpLocks/>
          </p:cNvGrpSpPr>
          <p:nvPr/>
        </p:nvGrpSpPr>
        <p:grpSpPr bwMode="auto">
          <a:xfrm>
            <a:off x="582363" y="2109474"/>
            <a:ext cx="5103812" cy="2326825"/>
            <a:chOff x="1070" y="668"/>
            <a:chExt cx="3215" cy="1610"/>
          </a:xfrm>
          <a:solidFill>
            <a:schemeClr val="accent2"/>
          </a:solidFill>
        </p:grpSpPr>
        <p:sp>
          <p:nvSpPr>
            <p:cNvPr id="131" name="Oval 3"/>
            <p:cNvSpPr>
              <a:spLocks noChangeArrowheads="1"/>
            </p:cNvSpPr>
            <p:nvPr/>
          </p:nvSpPr>
          <p:spPr bwMode="auto">
            <a:xfrm>
              <a:off x="2549" y="668"/>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a:t>
              </a:r>
            </a:p>
          </p:txBody>
        </p:sp>
        <p:sp>
          <p:nvSpPr>
            <p:cNvPr id="132" name="Oval 4"/>
            <p:cNvSpPr>
              <a:spLocks noChangeArrowheads="1"/>
            </p:cNvSpPr>
            <p:nvPr/>
          </p:nvSpPr>
          <p:spPr bwMode="auto">
            <a:xfrm>
              <a:off x="1746" y="1080"/>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2</a:t>
              </a:r>
            </a:p>
          </p:txBody>
        </p:sp>
        <p:sp>
          <p:nvSpPr>
            <p:cNvPr id="133" name="Oval 5"/>
            <p:cNvSpPr>
              <a:spLocks noChangeArrowheads="1"/>
            </p:cNvSpPr>
            <p:nvPr/>
          </p:nvSpPr>
          <p:spPr bwMode="auto">
            <a:xfrm>
              <a:off x="3360" y="1080"/>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3</a:t>
              </a:r>
            </a:p>
          </p:txBody>
        </p:sp>
        <p:sp>
          <p:nvSpPr>
            <p:cNvPr id="134" name="Oval 6"/>
            <p:cNvSpPr>
              <a:spLocks noChangeArrowheads="1"/>
            </p:cNvSpPr>
            <p:nvPr/>
          </p:nvSpPr>
          <p:spPr bwMode="auto">
            <a:xfrm>
              <a:off x="2323"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11</a:t>
              </a:r>
            </a:p>
          </p:txBody>
        </p:sp>
        <p:sp>
          <p:nvSpPr>
            <p:cNvPr id="135" name="Oval 7"/>
            <p:cNvSpPr>
              <a:spLocks noChangeArrowheads="1"/>
            </p:cNvSpPr>
            <p:nvPr/>
          </p:nvSpPr>
          <p:spPr bwMode="auto">
            <a:xfrm>
              <a:off x="1294" y="1520"/>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4</a:t>
              </a:r>
            </a:p>
          </p:txBody>
        </p:sp>
        <p:sp>
          <p:nvSpPr>
            <p:cNvPr id="136" name="Oval 8"/>
            <p:cNvSpPr>
              <a:spLocks noChangeArrowheads="1"/>
            </p:cNvSpPr>
            <p:nvPr/>
          </p:nvSpPr>
          <p:spPr bwMode="auto">
            <a:xfrm>
              <a:off x="2121" y="1520"/>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5</a:t>
              </a:r>
            </a:p>
          </p:txBody>
        </p:sp>
        <p:sp>
          <p:nvSpPr>
            <p:cNvPr id="137" name="Oval 9"/>
            <p:cNvSpPr>
              <a:spLocks noChangeArrowheads="1"/>
            </p:cNvSpPr>
            <p:nvPr/>
          </p:nvSpPr>
          <p:spPr bwMode="auto">
            <a:xfrm>
              <a:off x="1070"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8</a:t>
              </a:r>
            </a:p>
          </p:txBody>
        </p:sp>
        <p:sp>
          <p:nvSpPr>
            <p:cNvPr id="138" name="Oval 10"/>
            <p:cNvSpPr>
              <a:spLocks noChangeArrowheads="1"/>
            </p:cNvSpPr>
            <p:nvPr/>
          </p:nvSpPr>
          <p:spPr bwMode="auto">
            <a:xfrm>
              <a:off x="1487"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9</a:t>
              </a:r>
            </a:p>
          </p:txBody>
        </p:sp>
        <p:sp>
          <p:nvSpPr>
            <p:cNvPr id="139" name="Oval 11"/>
            <p:cNvSpPr>
              <a:spLocks noChangeArrowheads="1"/>
            </p:cNvSpPr>
            <p:nvPr/>
          </p:nvSpPr>
          <p:spPr bwMode="auto">
            <a:xfrm>
              <a:off x="2741"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12</a:t>
              </a:r>
            </a:p>
          </p:txBody>
        </p:sp>
        <p:sp>
          <p:nvSpPr>
            <p:cNvPr id="140" name="Oval 12"/>
            <p:cNvSpPr>
              <a:spLocks noChangeArrowheads="1"/>
            </p:cNvSpPr>
            <p:nvPr/>
          </p:nvSpPr>
          <p:spPr bwMode="auto">
            <a:xfrm>
              <a:off x="3159"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13</a:t>
              </a:r>
            </a:p>
          </p:txBody>
        </p:sp>
        <p:sp>
          <p:nvSpPr>
            <p:cNvPr id="141" name="Oval 13"/>
            <p:cNvSpPr>
              <a:spLocks noChangeArrowheads="1"/>
            </p:cNvSpPr>
            <p:nvPr/>
          </p:nvSpPr>
          <p:spPr bwMode="auto">
            <a:xfrm>
              <a:off x="2949" y="1520"/>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6</a:t>
              </a:r>
            </a:p>
          </p:txBody>
        </p:sp>
        <p:sp>
          <p:nvSpPr>
            <p:cNvPr id="142" name="Oval 14"/>
            <p:cNvSpPr>
              <a:spLocks noChangeArrowheads="1"/>
            </p:cNvSpPr>
            <p:nvPr/>
          </p:nvSpPr>
          <p:spPr bwMode="auto">
            <a:xfrm>
              <a:off x="3777" y="1520"/>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7</a:t>
              </a:r>
            </a:p>
          </p:txBody>
        </p:sp>
        <p:sp>
          <p:nvSpPr>
            <p:cNvPr id="143" name="Oval 15"/>
            <p:cNvSpPr>
              <a:spLocks noChangeArrowheads="1"/>
            </p:cNvSpPr>
            <p:nvPr/>
          </p:nvSpPr>
          <p:spPr bwMode="auto">
            <a:xfrm>
              <a:off x="1905"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10</a:t>
              </a:r>
            </a:p>
          </p:txBody>
        </p:sp>
        <p:sp>
          <p:nvSpPr>
            <p:cNvPr id="144" name="Oval 16"/>
            <p:cNvSpPr>
              <a:spLocks noChangeArrowheads="1"/>
            </p:cNvSpPr>
            <p:nvPr/>
          </p:nvSpPr>
          <p:spPr bwMode="auto">
            <a:xfrm>
              <a:off x="3577"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14</a:t>
              </a:r>
            </a:p>
          </p:txBody>
        </p:sp>
        <p:sp>
          <p:nvSpPr>
            <p:cNvPr id="145" name="Oval 17"/>
            <p:cNvSpPr>
              <a:spLocks noChangeArrowheads="1"/>
            </p:cNvSpPr>
            <p:nvPr/>
          </p:nvSpPr>
          <p:spPr bwMode="auto">
            <a:xfrm>
              <a:off x="3995" y="1986"/>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15</a:t>
              </a:r>
            </a:p>
          </p:txBody>
        </p:sp>
        <p:sp>
          <p:nvSpPr>
            <p:cNvPr id="146" name="Line 18"/>
            <p:cNvSpPr>
              <a:spLocks noChangeShapeType="1"/>
            </p:cNvSpPr>
            <p:nvPr/>
          </p:nvSpPr>
          <p:spPr bwMode="auto">
            <a:xfrm flipH="1">
              <a:off x="2000" y="889"/>
              <a:ext cx="567" cy="2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47" name="Line 19"/>
            <p:cNvSpPr>
              <a:spLocks noChangeShapeType="1"/>
            </p:cNvSpPr>
            <p:nvPr/>
          </p:nvSpPr>
          <p:spPr bwMode="auto">
            <a:xfrm>
              <a:off x="2800" y="900"/>
              <a:ext cx="567" cy="3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48" name="Line 20"/>
            <p:cNvSpPr>
              <a:spLocks noChangeShapeType="1"/>
            </p:cNvSpPr>
            <p:nvPr/>
          </p:nvSpPr>
          <p:spPr bwMode="auto">
            <a:xfrm flipH="1">
              <a:off x="1545" y="1333"/>
              <a:ext cx="233"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49" name="Line 21"/>
            <p:cNvSpPr>
              <a:spLocks noChangeShapeType="1"/>
            </p:cNvSpPr>
            <p:nvPr/>
          </p:nvSpPr>
          <p:spPr bwMode="auto">
            <a:xfrm>
              <a:off x="1978" y="1333"/>
              <a:ext cx="2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0" name="Line 22"/>
            <p:cNvSpPr>
              <a:spLocks noChangeShapeType="1"/>
            </p:cNvSpPr>
            <p:nvPr/>
          </p:nvSpPr>
          <p:spPr bwMode="auto">
            <a:xfrm flipH="1">
              <a:off x="3188" y="1344"/>
              <a:ext cx="235"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151" name="Line 23"/>
            <p:cNvSpPr>
              <a:spLocks noChangeShapeType="1"/>
            </p:cNvSpPr>
            <p:nvPr/>
          </p:nvSpPr>
          <p:spPr bwMode="auto">
            <a:xfrm>
              <a:off x="3600" y="1333"/>
              <a:ext cx="223" cy="22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2" name="Line 24"/>
            <p:cNvSpPr>
              <a:spLocks noChangeShapeType="1"/>
            </p:cNvSpPr>
            <p:nvPr/>
          </p:nvSpPr>
          <p:spPr bwMode="auto">
            <a:xfrm flipH="1">
              <a:off x="1233" y="1800"/>
              <a:ext cx="134"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3" name="Line 25"/>
            <p:cNvSpPr>
              <a:spLocks noChangeShapeType="1"/>
            </p:cNvSpPr>
            <p:nvPr/>
          </p:nvSpPr>
          <p:spPr bwMode="auto">
            <a:xfrm>
              <a:off x="1478" y="1811"/>
              <a:ext cx="122"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154" name="Line 26"/>
            <p:cNvSpPr>
              <a:spLocks noChangeShapeType="1"/>
            </p:cNvSpPr>
            <p:nvPr/>
          </p:nvSpPr>
          <p:spPr bwMode="auto">
            <a:xfrm flipH="1">
              <a:off x="2111" y="1811"/>
              <a:ext cx="89" cy="1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5" name="Line 27"/>
            <p:cNvSpPr>
              <a:spLocks noChangeShapeType="1"/>
            </p:cNvSpPr>
            <p:nvPr/>
          </p:nvSpPr>
          <p:spPr bwMode="auto">
            <a:xfrm>
              <a:off x="2356" y="1778"/>
              <a:ext cx="1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6" name="Line 28"/>
            <p:cNvSpPr>
              <a:spLocks noChangeShapeType="1"/>
            </p:cNvSpPr>
            <p:nvPr/>
          </p:nvSpPr>
          <p:spPr bwMode="auto">
            <a:xfrm flipH="1">
              <a:off x="2900" y="1800"/>
              <a:ext cx="123"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7" name="Line 29"/>
            <p:cNvSpPr>
              <a:spLocks noChangeShapeType="1"/>
            </p:cNvSpPr>
            <p:nvPr/>
          </p:nvSpPr>
          <p:spPr bwMode="auto">
            <a:xfrm>
              <a:off x="3178" y="1789"/>
              <a:ext cx="134"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8" name="Line 30"/>
            <p:cNvSpPr>
              <a:spLocks noChangeShapeType="1"/>
            </p:cNvSpPr>
            <p:nvPr/>
          </p:nvSpPr>
          <p:spPr bwMode="auto">
            <a:xfrm flipH="1">
              <a:off x="3778" y="1800"/>
              <a:ext cx="100"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59" name="Line 31"/>
            <p:cNvSpPr>
              <a:spLocks noChangeShapeType="1"/>
            </p:cNvSpPr>
            <p:nvPr/>
          </p:nvSpPr>
          <p:spPr bwMode="auto">
            <a:xfrm>
              <a:off x="4012" y="1789"/>
              <a:ext cx="144"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grpSp>
      <p:grpSp>
        <p:nvGrpSpPr>
          <p:cNvPr id="160" name="Group 32"/>
          <p:cNvGrpSpPr>
            <a:grpSpLocks/>
          </p:cNvGrpSpPr>
          <p:nvPr/>
        </p:nvGrpSpPr>
        <p:grpSpPr bwMode="auto">
          <a:xfrm>
            <a:off x="7189681" y="4030783"/>
            <a:ext cx="4757737" cy="2454976"/>
            <a:chOff x="199" y="2153"/>
            <a:chExt cx="2997" cy="1610"/>
          </a:xfrm>
          <a:solidFill>
            <a:schemeClr val="accent2"/>
          </a:solidFill>
        </p:grpSpPr>
        <p:sp>
          <p:nvSpPr>
            <p:cNvPr id="161" name="Oval 33"/>
            <p:cNvSpPr>
              <a:spLocks noChangeArrowheads="1"/>
            </p:cNvSpPr>
            <p:nvPr/>
          </p:nvSpPr>
          <p:spPr bwMode="auto">
            <a:xfrm>
              <a:off x="1678" y="215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a:t>
              </a:r>
            </a:p>
          </p:txBody>
        </p:sp>
        <p:sp>
          <p:nvSpPr>
            <p:cNvPr id="162" name="Oval 34"/>
            <p:cNvSpPr>
              <a:spLocks noChangeArrowheads="1"/>
            </p:cNvSpPr>
            <p:nvPr/>
          </p:nvSpPr>
          <p:spPr bwMode="auto">
            <a:xfrm>
              <a:off x="875" y="256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2</a:t>
              </a:r>
            </a:p>
          </p:txBody>
        </p:sp>
        <p:sp>
          <p:nvSpPr>
            <p:cNvPr id="163" name="Oval 35"/>
            <p:cNvSpPr>
              <a:spLocks noChangeArrowheads="1"/>
            </p:cNvSpPr>
            <p:nvPr/>
          </p:nvSpPr>
          <p:spPr bwMode="auto">
            <a:xfrm>
              <a:off x="2489" y="256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3</a:t>
              </a:r>
            </a:p>
          </p:txBody>
        </p:sp>
        <p:sp>
          <p:nvSpPr>
            <p:cNvPr id="164" name="Oval 36"/>
            <p:cNvSpPr>
              <a:spLocks noChangeArrowheads="1"/>
            </p:cNvSpPr>
            <p:nvPr/>
          </p:nvSpPr>
          <p:spPr bwMode="auto">
            <a:xfrm>
              <a:off x="1452"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11</a:t>
              </a:r>
            </a:p>
          </p:txBody>
        </p:sp>
        <p:sp>
          <p:nvSpPr>
            <p:cNvPr id="165" name="Oval 37"/>
            <p:cNvSpPr>
              <a:spLocks noChangeArrowheads="1"/>
            </p:cNvSpPr>
            <p:nvPr/>
          </p:nvSpPr>
          <p:spPr bwMode="auto">
            <a:xfrm>
              <a:off x="423"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4</a:t>
              </a:r>
            </a:p>
          </p:txBody>
        </p:sp>
        <p:sp>
          <p:nvSpPr>
            <p:cNvPr id="166" name="Oval 38"/>
            <p:cNvSpPr>
              <a:spLocks noChangeArrowheads="1"/>
            </p:cNvSpPr>
            <p:nvPr/>
          </p:nvSpPr>
          <p:spPr bwMode="auto">
            <a:xfrm>
              <a:off x="1250"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5</a:t>
              </a:r>
            </a:p>
          </p:txBody>
        </p:sp>
        <p:sp>
          <p:nvSpPr>
            <p:cNvPr id="167" name="Oval 39"/>
            <p:cNvSpPr>
              <a:spLocks noChangeArrowheads="1"/>
            </p:cNvSpPr>
            <p:nvPr/>
          </p:nvSpPr>
          <p:spPr bwMode="auto">
            <a:xfrm>
              <a:off x="199"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8</a:t>
              </a:r>
            </a:p>
          </p:txBody>
        </p:sp>
        <p:sp>
          <p:nvSpPr>
            <p:cNvPr id="168" name="Oval 40"/>
            <p:cNvSpPr>
              <a:spLocks noChangeArrowheads="1"/>
            </p:cNvSpPr>
            <p:nvPr/>
          </p:nvSpPr>
          <p:spPr bwMode="auto">
            <a:xfrm>
              <a:off x="616"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9</a:t>
              </a:r>
            </a:p>
          </p:txBody>
        </p:sp>
        <p:sp>
          <p:nvSpPr>
            <p:cNvPr id="169" name="Oval 41"/>
            <p:cNvSpPr>
              <a:spLocks noChangeArrowheads="1"/>
            </p:cNvSpPr>
            <p:nvPr/>
          </p:nvSpPr>
          <p:spPr bwMode="auto">
            <a:xfrm>
              <a:off x="1870"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12</a:t>
              </a:r>
            </a:p>
          </p:txBody>
        </p:sp>
        <p:sp>
          <p:nvSpPr>
            <p:cNvPr id="170" name="Oval 42"/>
            <p:cNvSpPr>
              <a:spLocks noChangeArrowheads="1"/>
            </p:cNvSpPr>
            <p:nvPr/>
          </p:nvSpPr>
          <p:spPr bwMode="auto">
            <a:xfrm>
              <a:off x="2078"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6</a:t>
              </a:r>
            </a:p>
          </p:txBody>
        </p:sp>
        <p:sp>
          <p:nvSpPr>
            <p:cNvPr id="171" name="Oval 43"/>
            <p:cNvSpPr>
              <a:spLocks noChangeArrowheads="1"/>
            </p:cNvSpPr>
            <p:nvPr/>
          </p:nvSpPr>
          <p:spPr bwMode="auto">
            <a:xfrm>
              <a:off x="2906"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7</a:t>
              </a:r>
            </a:p>
          </p:txBody>
        </p:sp>
        <p:sp>
          <p:nvSpPr>
            <p:cNvPr id="172" name="Oval 44"/>
            <p:cNvSpPr>
              <a:spLocks noChangeArrowheads="1"/>
            </p:cNvSpPr>
            <p:nvPr/>
          </p:nvSpPr>
          <p:spPr bwMode="auto">
            <a:xfrm>
              <a:off x="1034"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10</a:t>
              </a:r>
            </a:p>
          </p:txBody>
        </p:sp>
        <p:sp>
          <p:nvSpPr>
            <p:cNvPr id="173" name="Line 45"/>
            <p:cNvSpPr>
              <a:spLocks noChangeShapeType="1"/>
            </p:cNvSpPr>
            <p:nvPr/>
          </p:nvSpPr>
          <p:spPr bwMode="auto">
            <a:xfrm flipH="1">
              <a:off x="1160" y="2374"/>
              <a:ext cx="535" cy="27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solidFill>
                  <a:schemeClr val="bg1"/>
                </a:solidFill>
              </a:endParaRPr>
            </a:p>
          </p:txBody>
        </p:sp>
        <p:sp>
          <p:nvSpPr>
            <p:cNvPr id="174" name="Line 46"/>
            <p:cNvSpPr>
              <a:spLocks noChangeShapeType="1"/>
            </p:cNvSpPr>
            <p:nvPr/>
          </p:nvSpPr>
          <p:spPr bwMode="auto">
            <a:xfrm>
              <a:off x="1929" y="2385"/>
              <a:ext cx="567" cy="3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75" name="Line 47"/>
            <p:cNvSpPr>
              <a:spLocks noChangeShapeType="1"/>
            </p:cNvSpPr>
            <p:nvPr/>
          </p:nvSpPr>
          <p:spPr bwMode="auto">
            <a:xfrm flipH="1">
              <a:off x="674" y="2818"/>
              <a:ext cx="233"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76" name="Line 48"/>
            <p:cNvSpPr>
              <a:spLocks noChangeShapeType="1"/>
            </p:cNvSpPr>
            <p:nvPr/>
          </p:nvSpPr>
          <p:spPr bwMode="auto">
            <a:xfrm>
              <a:off x="1107" y="2818"/>
              <a:ext cx="2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77" name="Line 49"/>
            <p:cNvSpPr>
              <a:spLocks noChangeShapeType="1"/>
            </p:cNvSpPr>
            <p:nvPr/>
          </p:nvSpPr>
          <p:spPr bwMode="auto">
            <a:xfrm flipH="1">
              <a:off x="2317" y="2829"/>
              <a:ext cx="235"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178" name="Line 50"/>
            <p:cNvSpPr>
              <a:spLocks noChangeShapeType="1"/>
            </p:cNvSpPr>
            <p:nvPr/>
          </p:nvSpPr>
          <p:spPr bwMode="auto">
            <a:xfrm>
              <a:off x="2729" y="2818"/>
              <a:ext cx="223" cy="22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79" name="Line 51"/>
            <p:cNvSpPr>
              <a:spLocks noChangeShapeType="1"/>
            </p:cNvSpPr>
            <p:nvPr/>
          </p:nvSpPr>
          <p:spPr bwMode="auto">
            <a:xfrm flipH="1">
              <a:off x="362" y="3285"/>
              <a:ext cx="134"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80" name="Line 52"/>
            <p:cNvSpPr>
              <a:spLocks noChangeShapeType="1"/>
            </p:cNvSpPr>
            <p:nvPr/>
          </p:nvSpPr>
          <p:spPr bwMode="auto">
            <a:xfrm>
              <a:off x="607" y="3296"/>
              <a:ext cx="122"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181" name="Line 53"/>
            <p:cNvSpPr>
              <a:spLocks noChangeShapeType="1"/>
            </p:cNvSpPr>
            <p:nvPr/>
          </p:nvSpPr>
          <p:spPr bwMode="auto">
            <a:xfrm flipH="1">
              <a:off x="1240" y="3296"/>
              <a:ext cx="89" cy="1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82" name="Line 54"/>
            <p:cNvSpPr>
              <a:spLocks noChangeShapeType="1"/>
            </p:cNvSpPr>
            <p:nvPr/>
          </p:nvSpPr>
          <p:spPr bwMode="auto">
            <a:xfrm>
              <a:off x="1485" y="3263"/>
              <a:ext cx="1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83" name="Line 55"/>
            <p:cNvSpPr>
              <a:spLocks noChangeShapeType="1"/>
            </p:cNvSpPr>
            <p:nvPr/>
          </p:nvSpPr>
          <p:spPr bwMode="auto">
            <a:xfrm flipH="1">
              <a:off x="2029" y="3285"/>
              <a:ext cx="123"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grpSp>
      <p:grpSp>
        <p:nvGrpSpPr>
          <p:cNvPr id="184" name="Group 56"/>
          <p:cNvGrpSpPr>
            <a:grpSpLocks/>
          </p:cNvGrpSpPr>
          <p:nvPr/>
        </p:nvGrpSpPr>
        <p:grpSpPr bwMode="auto">
          <a:xfrm>
            <a:off x="7971088" y="1393896"/>
            <a:ext cx="1966913" cy="2328963"/>
            <a:chOff x="3964" y="227"/>
            <a:chExt cx="1239" cy="1600"/>
          </a:xfrm>
          <a:solidFill>
            <a:schemeClr val="accent2"/>
          </a:solidFill>
        </p:grpSpPr>
        <p:sp>
          <p:nvSpPr>
            <p:cNvPr id="185" name="Oval 57"/>
            <p:cNvSpPr>
              <a:spLocks noChangeArrowheads="1"/>
            </p:cNvSpPr>
            <p:nvPr/>
          </p:nvSpPr>
          <p:spPr bwMode="auto">
            <a:xfrm>
              <a:off x="4552" y="227"/>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a:t>
              </a:r>
            </a:p>
          </p:txBody>
        </p:sp>
        <p:sp>
          <p:nvSpPr>
            <p:cNvPr id="186" name="Oval 58"/>
            <p:cNvSpPr>
              <a:spLocks noChangeArrowheads="1"/>
            </p:cNvSpPr>
            <p:nvPr/>
          </p:nvSpPr>
          <p:spPr bwMode="auto">
            <a:xfrm>
              <a:off x="4249" y="617"/>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2</a:t>
              </a:r>
            </a:p>
          </p:txBody>
        </p:sp>
        <p:sp>
          <p:nvSpPr>
            <p:cNvPr id="187" name="Oval 59"/>
            <p:cNvSpPr>
              <a:spLocks noChangeArrowheads="1"/>
            </p:cNvSpPr>
            <p:nvPr/>
          </p:nvSpPr>
          <p:spPr bwMode="auto">
            <a:xfrm>
              <a:off x="4874" y="627"/>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3</a:t>
              </a:r>
            </a:p>
          </p:txBody>
        </p:sp>
        <p:sp>
          <p:nvSpPr>
            <p:cNvPr id="188" name="Oval 60"/>
            <p:cNvSpPr>
              <a:spLocks noChangeArrowheads="1"/>
            </p:cNvSpPr>
            <p:nvPr/>
          </p:nvSpPr>
          <p:spPr bwMode="auto">
            <a:xfrm>
              <a:off x="3964" y="1068"/>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4</a:t>
              </a:r>
            </a:p>
          </p:txBody>
        </p:sp>
        <p:sp>
          <p:nvSpPr>
            <p:cNvPr id="189" name="Oval 61"/>
            <p:cNvSpPr>
              <a:spLocks noChangeArrowheads="1"/>
            </p:cNvSpPr>
            <p:nvPr/>
          </p:nvSpPr>
          <p:spPr bwMode="auto">
            <a:xfrm>
              <a:off x="4568" y="1068"/>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5</a:t>
              </a:r>
            </a:p>
          </p:txBody>
        </p:sp>
        <p:sp>
          <p:nvSpPr>
            <p:cNvPr id="190" name="Oval 62"/>
            <p:cNvSpPr>
              <a:spLocks noChangeArrowheads="1"/>
            </p:cNvSpPr>
            <p:nvPr/>
          </p:nvSpPr>
          <p:spPr bwMode="auto">
            <a:xfrm>
              <a:off x="4318" y="153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6</a:t>
              </a:r>
            </a:p>
          </p:txBody>
        </p:sp>
        <p:sp>
          <p:nvSpPr>
            <p:cNvPr id="191" name="Oval 63"/>
            <p:cNvSpPr>
              <a:spLocks noChangeArrowheads="1"/>
            </p:cNvSpPr>
            <p:nvPr/>
          </p:nvSpPr>
          <p:spPr bwMode="auto">
            <a:xfrm>
              <a:off x="4913" y="153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7</a:t>
              </a:r>
            </a:p>
          </p:txBody>
        </p:sp>
        <p:sp>
          <p:nvSpPr>
            <p:cNvPr id="192" name="Line 64"/>
            <p:cNvSpPr>
              <a:spLocks noChangeShapeType="1"/>
            </p:cNvSpPr>
            <p:nvPr/>
          </p:nvSpPr>
          <p:spPr bwMode="auto">
            <a:xfrm flipH="1">
              <a:off x="4501" y="500"/>
              <a:ext cx="111" cy="189"/>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93" name="Line 65"/>
            <p:cNvSpPr>
              <a:spLocks noChangeShapeType="1"/>
            </p:cNvSpPr>
            <p:nvPr/>
          </p:nvSpPr>
          <p:spPr bwMode="auto">
            <a:xfrm flipH="1">
              <a:off x="4189" y="900"/>
              <a:ext cx="146"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194" name="Line 66"/>
            <p:cNvSpPr>
              <a:spLocks noChangeShapeType="1"/>
            </p:cNvSpPr>
            <p:nvPr/>
          </p:nvSpPr>
          <p:spPr bwMode="auto">
            <a:xfrm>
              <a:off x="4812" y="456"/>
              <a:ext cx="133" cy="18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95" name="Line 67"/>
            <p:cNvSpPr>
              <a:spLocks noChangeShapeType="1"/>
            </p:cNvSpPr>
            <p:nvPr/>
          </p:nvSpPr>
          <p:spPr bwMode="auto">
            <a:xfrm>
              <a:off x="4467" y="878"/>
              <a:ext cx="178" cy="22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96" name="Line 68"/>
            <p:cNvSpPr>
              <a:spLocks noChangeShapeType="1"/>
            </p:cNvSpPr>
            <p:nvPr/>
          </p:nvSpPr>
          <p:spPr bwMode="auto">
            <a:xfrm>
              <a:off x="4801" y="1300"/>
              <a:ext cx="189" cy="2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197" name="Line 69"/>
            <p:cNvSpPr>
              <a:spLocks noChangeShapeType="1"/>
            </p:cNvSpPr>
            <p:nvPr/>
          </p:nvSpPr>
          <p:spPr bwMode="auto">
            <a:xfrm flipH="1">
              <a:off x="4545" y="1355"/>
              <a:ext cx="111"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grpSp>
      <p:grpSp>
        <p:nvGrpSpPr>
          <p:cNvPr id="198" name="Group 70"/>
          <p:cNvGrpSpPr>
            <a:grpSpLocks/>
          </p:cNvGrpSpPr>
          <p:nvPr/>
        </p:nvGrpSpPr>
        <p:grpSpPr bwMode="auto">
          <a:xfrm>
            <a:off x="3407191" y="4817516"/>
            <a:ext cx="2451100" cy="1841357"/>
            <a:chOff x="3882" y="2223"/>
            <a:chExt cx="1544" cy="1133"/>
          </a:xfrm>
          <a:solidFill>
            <a:schemeClr val="accent2"/>
          </a:solidFill>
        </p:grpSpPr>
        <p:sp>
          <p:nvSpPr>
            <p:cNvPr id="199" name="Oval 71"/>
            <p:cNvSpPr>
              <a:spLocks noChangeArrowheads="1"/>
            </p:cNvSpPr>
            <p:nvPr/>
          </p:nvSpPr>
          <p:spPr bwMode="auto">
            <a:xfrm>
              <a:off x="4470" y="222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a:t>
              </a:r>
            </a:p>
          </p:txBody>
        </p:sp>
        <p:sp>
          <p:nvSpPr>
            <p:cNvPr id="200" name="Oval 72"/>
            <p:cNvSpPr>
              <a:spLocks noChangeArrowheads="1"/>
            </p:cNvSpPr>
            <p:nvPr/>
          </p:nvSpPr>
          <p:spPr bwMode="auto">
            <a:xfrm>
              <a:off x="4167" y="261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2</a:t>
              </a:r>
            </a:p>
          </p:txBody>
        </p:sp>
        <p:sp>
          <p:nvSpPr>
            <p:cNvPr id="201" name="Oval 73"/>
            <p:cNvSpPr>
              <a:spLocks noChangeArrowheads="1"/>
            </p:cNvSpPr>
            <p:nvPr/>
          </p:nvSpPr>
          <p:spPr bwMode="auto">
            <a:xfrm>
              <a:off x="4792" y="262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3</a:t>
              </a:r>
            </a:p>
          </p:txBody>
        </p:sp>
        <p:sp>
          <p:nvSpPr>
            <p:cNvPr id="202" name="Oval 74"/>
            <p:cNvSpPr>
              <a:spLocks noChangeArrowheads="1"/>
            </p:cNvSpPr>
            <p:nvPr/>
          </p:nvSpPr>
          <p:spPr bwMode="auto">
            <a:xfrm>
              <a:off x="3882" y="3064"/>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4</a:t>
              </a:r>
            </a:p>
          </p:txBody>
        </p:sp>
        <p:sp>
          <p:nvSpPr>
            <p:cNvPr id="203" name="Oval 75"/>
            <p:cNvSpPr>
              <a:spLocks noChangeArrowheads="1"/>
            </p:cNvSpPr>
            <p:nvPr/>
          </p:nvSpPr>
          <p:spPr bwMode="auto">
            <a:xfrm>
              <a:off x="4486" y="3064"/>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5</a:t>
              </a:r>
            </a:p>
          </p:txBody>
        </p:sp>
        <p:sp>
          <p:nvSpPr>
            <p:cNvPr id="204" name="Oval 76"/>
            <p:cNvSpPr>
              <a:spLocks noChangeArrowheads="1"/>
            </p:cNvSpPr>
            <p:nvPr/>
          </p:nvSpPr>
          <p:spPr bwMode="auto">
            <a:xfrm>
              <a:off x="5136" y="3054"/>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6</a:t>
              </a:r>
            </a:p>
          </p:txBody>
        </p:sp>
        <p:sp>
          <p:nvSpPr>
            <p:cNvPr id="205" name="Line 77"/>
            <p:cNvSpPr>
              <a:spLocks noChangeShapeType="1"/>
            </p:cNvSpPr>
            <p:nvPr/>
          </p:nvSpPr>
          <p:spPr bwMode="auto">
            <a:xfrm flipH="1">
              <a:off x="4419" y="2496"/>
              <a:ext cx="111" cy="189"/>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06" name="Line 78"/>
            <p:cNvSpPr>
              <a:spLocks noChangeShapeType="1"/>
            </p:cNvSpPr>
            <p:nvPr/>
          </p:nvSpPr>
          <p:spPr bwMode="auto">
            <a:xfrm flipH="1">
              <a:off x="4107" y="2896"/>
              <a:ext cx="146"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207" name="Line 79"/>
            <p:cNvSpPr>
              <a:spLocks noChangeShapeType="1"/>
            </p:cNvSpPr>
            <p:nvPr/>
          </p:nvSpPr>
          <p:spPr bwMode="auto">
            <a:xfrm>
              <a:off x="4730" y="2452"/>
              <a:ext cx="133" cy="18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08" name="Line 80"/>
            <p:cNvSpPr>
              <a:spLocks noChangeShapeType="1"/>
            </p:cNvSpPr>
            <p:nvPr/>
          </p:nvSpPr>
          <p:spPr bwMode="auto">
            <a:xfrm>
              <a:off x="4385" y="2874"/>
              <a:ext cx="178" cy="22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09" name="Line 81"/>
            <p:cNvSpPr>
              <a:spLocks noChangeShapeType="1"/>
            </p:cNvSpPr>
            <p:nvPr/>
          </p:nvSpPr>
          <p:spPr bwMode="auto">
            <a:xfrm>
              <a:off x="5019" y="2885"/>
              <a:ext cx="133"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grpSp>
      <p:sp>
        <p:nvSpPr>
          <p:cNvPr id="219" name="Freeform 84"/>
          <p:cNvSpPr>
            <a:spLocks/>
          </p:cNvSpPr>
          <p:nvPr/>
        </p:nvSpPr>
        <p:spPr bwMode="auto">
          <a:xfrm>
            <a:off x="5778413" y="3070554"/>
            <a:ext cx="758663" cy="653374"/>
          </a:xfrm>
          <a:custGeom>
            <a:avLst/>
            <a:gdLst>
              <a:gd name="T0" fmla="*/ 0 w 396"/>
              <a:gd name="T1" fmla="*/ 48 h 216"/>
              <a:gd name="T2" fmla="*/ 120 w 396"/>
              <a:gd name="T3" fmla="*/ 216 h 216"/>
              <a:gd name="T4" fmla="*/ 276 w 396"/>
              <a:gd name="T5" fmla="*/ 84 h 216"/>
              <a:gd name="T6" fmla="*/ 396 w 396"/>
              <a:gd name="T7" fmla="*/ 0 h 216"/>
            </a:gdLst>
            <a:ahLst/>
            <a:cxnLst>
              <a:cxn ang="0">
                <a:pos x="T0" y="T1"/>
              </a:cxn>
              <a:cxn ang="0">
                <a:pos x="T2" y="T3"/>
              </a:cxn>
              <a:cxn ang="0">
                <a:pos x="T4" y="T5"/>
              </a:cxn>
              <a:cxn ang="0">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Freeform 84"/>
          <p:cNvSpPr>
            <a:spLocks/>
          </p:cNvSpPr>
          <p:nvPr/>
        </p:nvSpPr>
        <p:spPr bwMode="auto">
          <a:xfrm>
            <a:off x="10993981" y="5899064"/>
            <a:ext cx="758663" cy="653374"/>
          </a:xfrm>
          <a:custGeom>
            <a:avLst/>
            <a:gdLst>
              <a:gd name="T0" fmla="*/ 0 w 396"/>
              <a:gd name="T1" fmla="*/ 48 h 216"/>
              <a:gd name="T2" fmla="*/ 120 w 396"/>
              <a:gd name="T3" fmla="*/ 216 h 216"/>
              <a:gd name="T4" fmla="*/ 276 w 396"/>
              <a:gd name="T5" fmla="*/ 84 h 216"/>
              <a:gd name="T6" fmla="*/ 396 w 396"/>
              <a:gd name="T7" fmla="*/ 0 h 216"/>
            </a:gdLst>
            <a:ahLst/>
            <a:cxnLst>
              <a:cxn ang="0">
                <a:pos x="T0" y="T1"/>
              </a:cxn>
              <a:cxn ang="0">
                <a:pos x="T2" y="T3"/>
              </a:cxn>
              <a:cxn ang="0">
                <a:pos x="T4" y="T5"/>
              </a:cxn>
              <a:cxn ang="0">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3" name="组合 222"/>
          <p:cNvGrpSpPr/>
          <p:nvPr/>
        </p:nvGrpSpPr>
        <p:grpSpPr>
          <a:xfrm>
            <a:off x="10453099" y="2955757"/>
            <a:ext cx="598741" cy="615850"/>
            <a:chOff x="6672755" y="6411017"/>
            <a:chExt cx="381657" cy="258071"/>
          </a:xfrm>
        </p:grpSpPr>
        <p:sp>
          <p:nvSpPr>
            <p:cNvPr id="221" name="Line 90"/>
            <p:cNvSpPr>
              <a:spLocks noChangeShapeType="1"/>
            </p:cNvSpPr>
            <p:nvPr/>
          </p:nvSpPr>
          <p:spPr bwMode="auto">
            <a:xfrm flipH="1">
              <a:off x="6690929" y="6411017"/>
              <a:ext cx="363483" cy="24578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 name="Line 91"/>
            <p:cNvSpPr>
              <a:spLocks noChangeShapeType="1"/>
            </p:cNvSpPr>
            <p:nvPr/>
          </p:nvSpPr>
          <p:spPr bwMode="auto">
            <a:xfrm>
              <a:off x="6672755" y="6411017"/>
              <a:ext cx="363483" cy="25807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4" name="组合 223"/>
          <p:cNvGrpSpPr/>
          <p:nvPr/>
        </p:nvGrpSpPr>
        <p:grpSpPr>
          <a:xfrm>
            <a:off x="6121294" y="5962845"/>
            <a:ext cx="598741" cy="615850"/>
            <a:chOff x="6672755" y="6411017"/>
            <a:chExt cx="381657" cy="258071"/>
          </a:xfrm>
        </p:grpSpPr>
        <p:sp>
          <p:nvSpPr>
            <p:cNvPr id="225" name="Line 90"/>
            <p:cNvSpPr>
              <a:spLocks noChangeShapeType="1"/>
            </p:cNvSpPr>
            <p:nvPr/>
          </p:nvSpPr>
          <p:spPr bwMode="auto">
            <a:xfrm flipH="1">
              <a:off x="6690929" y="6411017"/>
              <a:ext cx="363483" cy="24578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Line 91"/>
            <p:cNvSpPr>
              <a:spLocks noChangeShapeType="1"/>
            </p:cNvSpPr>
            <p:nvPr/>
          </p:nvSpPr>
          <p:spPr bwMode="auto">
            <a:xfrm>
              <a:off x="6672755" y="6411017"/>
              <a:ext cx="363483" cy="25807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 name="Group 70"/>
          <p:cNvGrpSpPr>
            <a:grpSpLocks/>
          </p:cNvGrpSpPr>
          <p:nvPr/>
        </p:nvGrpSpPr>
        <p:grpSpPr bwMode="auto">
          <a:xfrm>
            <a:off x="558151" y="4817516"/>
            <a:ext cx="1419225" cy="1841357"/>
            <a:chOff x="3882" y="2223"/>
            <a:chExt cx="894" cy="1133"/>
          </a:xfrm>
          <a:solidFill>
            <a:schemeClr val="accent2"/>
          </a:solidFill>
        </p:grpSpPr>
        <p:sp>
          <p:nvSpPr>
            <p:cNvPr id="229" name="Oval 71"/>
            <p:cNvSpPr>
              <a:spLocks noChangeArrowheads="1"/>
            </p:cNvSpPr>
            <p:nvPr/>
          </p:nvSpPr>
          <p:spPr bwMode="auto">
            <a:xfrm>
              <a:off x="4470" y="222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a:t>
              </a:r>
            </a:p>
          </p:txBody>
        </p:sp>
        <p:sp>
          <p:nvSpPr>
            <p:cNvPr id="230" name="Oval 72"/>
            <p:cNvSpPr>
              <a:spLocks noChangeArrowheads="1"/>
            </p:cNvSpPr>
            <p:nvPr/>
          </p:nvSpPr>
          <p:spPr bwMode="auto">
            <a:xfrm>
              <a:off x="4167" y="261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2</a:t>
              </a:r>
            </a:p>
          </p:txBody>
        </p:sp>
        <p:sp>
          <p:nvSpPr>
            <p:cNvPr id="232" name="Oval 74"/>
            <p:cNvSpPr>
              <a:spLocks noChangeArrowheads="1"/>
            </p:cNvSpPr>
            <p:nvPr/>
          </p:nvSpPr>
          <p:spPr bwMode="auto">
            <a:xfrm>
              <a:off x="3882" y="3064"/>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4</a:t>
              </a:r>
            </a:p>
          </p:txBody>
        </p:sp>
        <p:sp>
          <p:nvSpPr>
            <p:cNvPr id="233" name="Oval 75"/>
            <p:cNvSpPr>
              <a:spLocks noChangeArrowheads="1"/>
            </p:cNvSpPr>
            <p:nvPr/>
          </p:nvSpPr>
          <p:spPr bwMode="auto">
            <a:xfrm>
              <a:off x="4486" y="3064"/>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5</a:t>
              </a:r>
            </a:p>
          </p:txBody>
        </p:sp>
        <p:sp>
          <p:nvSpPr>
            <p:cNvPr id="235" name="Line 77"/>
            <p:cNvSpPr>
              <a:spLocks noChangeShapeType="1"/>
            </p:cNvSpPr>
            <p:nvPr/>
          </p:nvSpPr>
          <p:spPr bwMode="auto">
            <a:xfrm flipH="1">
              <a:off x="4419" y="2496"/>
              <a:ext cx="111" cy="189"/>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36" name="Line 78"/>
            <p:cNvSpPr>
              <a:spLocks noChangeShapeType="1"/>
            </p:cNvSpPr>
            <p:nvPr/>
          </p:nvSpPr>
          <p:spPr bwMode="auto">
            <a:xfrm flipH="1">
              <a:off x="4107" y="2896"/>
              <a:ext cx="146"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238" name="Line 80"/>
            <p:cNvSpPr>
              <a:spLocks noChangeShapeType="1"/>
            </p:cNvSpPr>
            <p:nvPr/>
          </p:nvSpPr>
          <p:spPr bwMode="auto">
            <a:xfrm>
              <a:off x="4385" y="2874"/>
              <a:ext cx="178" cy="22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grpSp>
      <p:grpSp>
        <p:nvGrpSpPr>
          <p:cNvPr id="240" name="组合 239"/>
          <p:cNvGrpSpPr/>
          <p:nvPr/>
        </p:nvGrpSpPr>
        <p:grpSpPr>
          <a:xfrm>
            <a:off x="2306393" y="5962845"/>
            <a:ext cx="598741" cy="615850"/>
            <a:chOff x="6672755" y="6411017"/>
            <a:chExt cx="381657" cy="258071"/>
          </a:xfrm>
        </p:grpSpPr>
        <p:sp>
          <p:nvSpPr>
            <p:cNvPr id="241" name="Line 90"/>
            <p:cNvSpPr>
              <a:spLocks noChangeShapeType="1"/>
            </p:cNvSpPr>
            <p:nvPr/>
          </p:nvSpPr>
          <p:spPr bwMode="auto">
            <a:xfrm flipH="1">
              <a:off x="6690929" y="6411017"/>
              <a:ext cx="363483" cy="24578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 name="Line 91"/>
            <p:cNvSpPr>
              <a:spLocks noChangeShapeType="1"/>
            </p:cNvSpPr>
            <p:nvPr/>
          </p:nvSpPr>
          <p:spPr bwMode="auto">
            <a:xfrm>
              <a:off x="6672755" y="6411017"/>
              <a:ext cx="363483" cy="25807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63548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84"/>
                                        </p:tgtEl>
                                        <p:attrNameLst>
                                          <p:attrName>style.visibility</p:attrName>
                                        </p:attrNameLst>
                                      </p:cBhvr>
                                      <p:to>
                                        <p:strVal val="visible"/>
                                      </p:to>
                                    </p:set>
                                    <p:animEffect transition="in" filter="fade">
                                      <p:cBhvr>
                                        <p:cTn id="13" dur="500"/>
                                        <p:tgtEl>
                                          <p:spTgt spid="184"/>
                                        </p:tgtEl>
                                      </p:cBhvr>
                                    </p:animEffect>
                                  </p:childTnLst>
                                </p:cTn>
                              </p:par>
                              <p:par>
                                <p:cTn id="14" presetID="10" presetClass="entr" presetSubtype="0" fill="hold" nodeType="with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fade">
                                      <p:cBhvr>
                                        <p:cTn id="16" dur="500"/>
                                        <p:tgtEl>
                                          <p:spTgt spid="198"/>
                                        </p:tgtEl>
                                      </p:cBhvr>
                                    </p:animEffect>
                                  </p:childTnLst>
                                </p:cTn>
                              </p:par>
                              <p:par>
                                <p:cTn id="17" presetID="10"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animEffect transition="in" filter="fade">
                                      <p:cBhvr>
                                        <p:cTn id="19" dur="500"/>
                                        <p:tgtEl>
                                          <p:spTgt spid="22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9"/>
                                        </p:tgtEl>
                                        <p:attrNameLst>
                                          <p:attrName>style.visibility</p:attrName>
                                        </p:attrNameLst>
                                      </p:cBhvr>
                                      <p:to>
                                        <p:strVal val="visible"/>
                                      </p:to>
                                    </p:set>
                                    <p:animEffect transition="in" filter="fade">
                                      <p:cBhvr>
                                        <p:cTn id="24" dur="500"/>
                                        <p:tgtEl>
                                          <p:spTgt spid="2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3"/>
                                        </p:tgtEl>
                                        <p:attrNameLst>
                                          <p:attrName>style.visibility</p:attrName>
                                        </p:attrNameLst>
                                      </p:cBhvr>
                                      <p:to>
                                        <p:strVal val="visible"/>
                                      </p:to>
                                    </p:set>
                                    <p:animEffect transition="in" filter="fade">
                                      <p:cBhvr>
                                        <p:cTn id="29" dur="500"/>
                                        <p:tgtEl>
                                          <p:spTgt spid="2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0"/>
                                        </p:tgtEl>
                                        <p:attrNameLst>
                                          <p:attrName>style.visibility</p:attrName>
                                        </p:attrNameLst>
                                      </p:cBhvr>
                                      <p:to>
                                        <p:strVal val="visible"/>
                                      </p:to>
                                    </p:set>
                                    <p:animEffect transition="in" filter="fade">
                                      <p:cBhvr>
                                        <p:cTn id="34" dur="500"/>
                                        <p:tgtEl>
                                          <p:spTgt spid="2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4"/>
                                        </p:tgtEl>
                                        <p:attrNameLst>
                                          <p:attrName>style.visibility</p:attrName>
                                        </p:attrNameLst>
                                      </p:cBhvr>
                                      <p:to>
                                        <p:strVal val="visible"/>
                                      </p:to>
                                    </p:set>
                                    <p:animEffect transition="in" filter="fade">
                                      <p:cBhvr>
                                        <p:cTn id="39" dur="500"/>
                                        <p:tgtEl>
                                          <p:spTgt spid="2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0"/>
                                        </p:tgtEl>
                                        <p:attrNameLst>
                                          <p:attrName>style.visibility</p:attrName>
                                        </p:attrNameLst>
                                      </p:cBhvr>
                                      <p:to>
                                        <p:strVal val="visible"/>
                                      </p:to>
                                    </p:set>
                                    <p:animEffect transition="in" filter="fade">
                                      <p:cBhvr>
                                        <p:cTn id="44"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完全二叉树的性质</a:t>
            </a:r>
          </a:p>
        </p:txBody>
      </p:sp>
      <p:grpSp>
        <p:nvGrpSpPr>
          <p:cNvPr id="36" name="组合 35"/>
          <p:cNvGrpSpPr/>
          <p:nvPr/>
        </p:nvGrpSpPr>
        <p:grpSpPr>
          <a:xfrm>
            <a:off x="616453" y="1762588"/>
            <a:ext cx="2725635" cy="3947563"/>
            <a:chOff x="616453" y="1762588"/>
            <a:chExt cx="2725635" cy="3947563"/>
          </a:xfrm>
        </p:grpSpPr>
        <p:sp>
          <p:nvSpPr>
            <p:cNvPr id="7" name="任意多边形 6"/>
            <p:cNvSpPr/>
            <p:nvPr/>
          </p:nvSpPr>
          <p:spPr>
            <a:xfrm>
              <a:off x="616453" y="1762588"/>
              <a:ext cx="2725635" cy="1004628"/>
            </a:xfrm>
            <a:custGeom>
              <a:avLst/>
              <a:gdLst>
                <a:gd name="connsiteX0" fmla="*/ 0 w 2725635"/>
                <a:gd name="connsiteY0" fmla="*/ 0 h 1004628"/>
                <a:gd name="connsiteX1" fmla="*/ 2725635 w 2725635"/>
                <a:gd name="connsiteY1" fmla="*/ 0 h 1004628"/>
                <a:gd name="connsiteX2" fmla="*/ 2725635 w 2725635"/>
                <a:gd name="connsiteY2" fmla="*/ 1004628 h 1004628"/>
                <a:gd name="connsiteX3" fmla="*/ 0 w 2725635"/>
                <a:gd name="connsiteY3" fmla="*/ 1004628 h 1004628"/>
                <a:gd name="connsiteX4" fmla="*/ 0 w 2725635"/>
                <a:gd name="connsiteY4" fmla="*/ 0 h 1004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635" h="1004628">
                  <a:moveTo>
                    <a:pt x="0" y="0"/>
                  </a:moveTo>
                  <a:lnTo>
                    <a:pt x="2725635" y="0"/>
                  </a:lnTo>
                  <a:lnTo>
                    <a:pt x="2725635" y="1004628"/>
                  </a:lnTo>
                  <a:lnTo>
                    <a:pt x="0" y="1004628"/>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05816" tIns="174752" rIns="305816" bIns="174752" numCol="1" spcCol="1270" anchor="ctr" anchorCtr="0">
              <a:noAutofit/>
            </a:bodyPr>
            <a:lstStyle/>
            <a:p>
              <a:pPr lvl="0" algn="ctr" defTabSz="1911350" rtl="0">
                <a:lnSpc>
                  <a:spcPct val="90000"/>
                </a:lnSpc>
                <a:spcBef>
                  <a:spcPct val="0"/>
                </a:spcBef>
                <a:spcAft>
                  <a:spcPct val="35000"/>
                </a:spcAft>
              </a:pPr>
              <a:r>
                <a:rPr lang="zh-CN" sz="3200" b="0" u="none" kern="1200" dirty="0">
                  <a:latin typeface="+mn-lt"/>
                  <a:ea typeface="+mj-ea"/>
                </a:rPr>
                <a:t>性质</a:t>
              </a:r>
              <a:r>
                <a:rPr lang="en-US" sz="3200" b="0" u="none" kern="1200" dirty="0">
                  <a:latin typeface="+mn-lt"/>
                  <a:ea typeface="+mj-ea"/>
                </a:rPr>
                <a:t>4</a:t>
              </a:r>
              <a:endParaRPr lang="zh-CN" sz="3200" b="0" u="none" kern="1200" dirty="0">
                <a:latin typeface="+mn-lt"/>
                <a:ea typeface="+mj-ea"/>
              </a:endParaRPr>
            </a:p>
          </p:txBody>
        </p:sp>
        <p:sp>
          <p:nvSpPr>
            <p:cNvPr id="8" name="任意多边形 7"/>
            <p:cNvSpPr/>
            <p:nvPr/>
          </p:nvSpPr>
          <p:spPr>
            <a:xfrm>
              <a:off x="616453" y="2745552"/>
              <a:ext cx="2725635" cy="2964599"/>
            </a:xfrm>
            <a:custGeom>
              <a:avLst/>
              <a:gdLst>
                <a:gd name="connsiteX0" fmla="*/ 0 w 2725635"/>
                <a:gd name="connsiteY0" fmla="*/ 0 h 2964599"/>
                <a:gd name="connsiteX1" fmla="*/ 2725635 w 2725635"/>
                <a:gd name="connsiteY1" fmla="*/ 0 h 2964599"/>
                <a:gd name="connsiteX2" fmla="*/ 2725635 w 2725635"/>
                <a:gd name="connsiteY2" fmla="*/ 2964599 h 2964599"/>
                <a:gd name="connsiteX3" fmla="*/ 0 w 2725635"/>
                <a:gd name="connsiteY3" fmla="*/ 2964599 h 2964599"/>
                <a:gd name="connsiteX4" fmla="*/ 0 w 2725635"/>
                <a:gd name="connsiteY4" fmla="*/ 0 h 2964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635" h="2964599">
                  <a:moveTo>
                    <a:pt x="0" y="0"/>
                  </a:moveTo>
                  <a:lnTo>
                    <a:pt x="2725635" y="0"/>
                  </a:lnTo>
                  <a:lnTo>
                    <a:pt x="2725635" y="2964599"/>
                  </a:lnTo>
                  <a:lnTo>
                    <a:pt x="0" y="2964599"/>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0" u="none" kern="1200" dirty="0">
                  <a:latin typeface="+mn-lt"/>
                  <a:ea typeface="+mj-ea"/>
                </a:rPr>
                <a:t>具有 </a:t>
              </a:r>
              <a:r>
                <a:rPr lang="en-US" sz="2400" b="0" i="1" u="none" kern="1200" dirty="0">
                  <a:latin typeface="+mn-lt"/>
                  <a:ea typeface="+mj-ea"/>
                </a:rPr>
                <a:t>n </a:t>
              </a:r>
              <a:r>
                <a:rPr lang="zh-CN" sz="2400" b="0" u="none" kern="1200" dirty="0">
                  <a:latin typeface="+mn-lt"/>
                  <a:ea typeface="+mj-ea"/>
                </a:rPr>
                <a:t>个结点的完全二叉树的深度为</a:t>
              </a:r>
              <a:r>
                <a:rPr lang="en-US" altLang="zh-CN" sz="2400" b="0" u="none" kern="1200" dirty="0">
                  <a:latin typeface="+mn-lt"/>
                  <a:ea typeface="+mj-ea"/>
                </a:rPr>
                <a:t/>
              </a:r>
              <a:br>
                <a:rPr lang="en-US" altLang="zh-CN" sz="2400" b="0" u="none" kern="1200" dirty="0">
                  <a:latin typeface="+mn-lt"/>
                  <a:ea typeface="+mj-ea"/>
                </a:rPr>
              </a:br>
              <a:r>
                <a:rPr lang="zh-CN" sz="2400" b="0" u="none" kern="1200" dirty="0">
                  <a:latin typeface="+mn-lt"/>
                  <a:ea typeface="+mj-ea"/>
                </a:rPr>
                <a:t> </a:t>
              </a:r>
              <a:r>
                <a:rPr lang="zh-CN" sz="2400" b="0" u="none" kern="1200" dirty="0">
                  <a:latin typeface="+mn-lt"/>
                  <a:ea typeface="+mj-ea"/>
                  <a:sym typeface="Symbol" panose="05050102010706020507" pitchFamily="18" charset="2"/>
                </a:rPr>
                <a:t></a:t>
              </a:r>
              <a:r>
                <a:rPr lang="en-US" sz="2400" b="0" u="none" kern="1200" dirty="0">
                  <a:latin typeface="+mn-lt"/>
                  <a:ea typeface="+mj-ea"/>
                </a:rPr>
                <a:t>log</a:t>
              </a:r>
              <a:r>
                <a:rPr lang="en-US" sz="2400" b="0" u="none" kern="1200" baseline="-25000" dirty="0">
                  <a:latin typeface="+mn-lt"/>
                  <a:ea typeface="+mj-ea"/>
                </a:rPr>
                <a:t>2</a:t>
              </a:r>
              <a:r>
                <a:rPr lang="en-US" sz="2400" b="0" u="none" kern="1200" dirty="0">
                  <a:latin typeface="+mn-lt"/>
                  <a:ea typeface="+mj-ea"/>
                </a:rPr>
                <a:t>n</a:t>
              </a:r>
              <a:r>
                <a:rPr lang="en-US" sz="2400" b="0" u="none" kern="1200" dirty="0">
                  <a:latin typeface="+mn-lt"/>
                  <a:ea typeface="+mj-ea"/>
                  <a:sym typeface="Symbol" panose="05050102010706020507" pitchFamily="18" charset="2"/>
                </a:rPr>
                <a:t></a:t>
              </a:r>
              <a:r>
                <a:rPr lang="en-US" sz="2400" b="0" u="none" kern="1200" dirty="0">
                  <a:latin typeface="+mn-lt"/>
                  <a:ea typeface="+mj-ea"/>
                </a:rPr>
                <a:t> +1</a:t>
              </a:r>
              <a:endParaRPr lang="zh-CN" sz="2400" b="0" u="none" kern="1200" dirty="0">
                <a:latin typeface="+mn-lt"/>
                <a:ea typeface="+mj-ea"/>
              </a:endParaRPr>
            </a:p>
          </p:txBody>
        </p:sp>
      </p:gr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a:p>
            <a:endParaRPr lang="zh-CN" altLang="en-US" dirty="0"/>
          </a:p>
        </p:txBody>
      </p:sp>
      <p:grpSp>
        <p:nvGrpSpPr>
          <p:cNvPr id="11" name="Group 38"/>
          <p:cNvGrpSpPr>
            <a:grpSpLocks/>
          </p:cNvGrpSpPr>
          <p:nvPr/>
        </p:nvGrpSpPr>
        <p:grpSpPr bwMode="auto">
          <a:xfrm>
            <a:off x="4501398" y="1074735"/>
            <a:ext cx="3959225" cy="2305050"/>
            <a:chOff x="199" y="2153"/>
            <a:chExt cx="2997" cy="1610"/>
          </a:xfrm>
          <a:solidFill>
            <a:schemeClr val="accent2"/>
          </a:solidFill>
        </p:grpSpPr>
        <p:sp>
          <p:nvSpPr>
            <p:cNvPr id="12" name="Oval 39"/>
            <p:cNvSpPr>
              <a:spLocks noChangeArrowheads="1"/>
            </p:cNvSpPr>
            <p:nvPr/>
          </p:nvSpPr>
          <p:spPr bwMode="auto">
            <a:xfrm>
              <a:off x="1678" y="215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a:t>
              </a:r>
            </a:p>
          </p:txBody>
        </p:sp>
        <p:sp>
          <p:nvSpPr>
            <p:cNvPr id="13" name="Oval 40"/>
            <p:cNvSpPr>
              <a:spLocks noChangeArrowheads="1"/>
            </p:cNvSpPr>
            <p:nvPr/>
          </p:nvSpPr>
          <p:spPr bwMode="auto">
            <a:xfrm>
              <a:off x="875" y="256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a:t>
              </a:r>
            </a:p>
          </p:txBody>
        </p:sp>
        <p:sp>
          <p:nvSpPr>
            <p:cNvPr id="14" name="Oval 41"/>
            <p:cNvSpPr>
              <a:spLocks noChangeArrowheads="1"/>
            </p:cNvSpPr>
            <p:nvPr/>
          </p:nvSpPr>
          <p:spPr bwMode="auto">
            <a:xfrm>
              <a:off x="2489" y="256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3</a:t>
              </a:r>
            </a:p>
          </p:txBody>
        </p:sp>
        <p:sp>
          <p:nvSpPr>
            <p:cNvPr id="15" name="Oval 42"/>
            <p:cNvSpPr>
              <a:spLocks noChangeArrowheads="1"/>
            </p:cNvSpPr>
            <p:nvPr/>
          </p:nvSpPr>
          <p:spPr bwMode="auto">
            <a:xfrm>
              <a:off x="1452"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11</a:t>
              </a:r>
            </a:p>
          </p:txBody>
        </p:sp>
        <p:sp>
          <p:nvSpPr>
            <p:cNvPr id="16" name="Oval 43"/>
            <p:cNvSpPr>
              <a:spLocks noChangeArrowheads="1"/>
            </p:cNvSpPr>
            <p:nvPr/>
          </p:nvSpPr>
          <p:spPr bwMode="auto">
            <a:xfrm>
              <a:off x="423"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4</a:t>
              </a:r>
            </a:p>
          </p:txBody>
        </p:sp>
        <p:sp>
          <p:nvSpPr>
            <p:cNvPr id="17" name="Oval 44"/>
            <p:cNvSpPr>
              <a:spLocks noChangeArrowheads="1"/>
            </p:cNvSpPr>
            <p:nvPr/>
          </p:nvSpPr>
          <p:spPr bwMode="auto">
            <a:xfrm>
              <a:off x="1250"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5</a:t>
              </a:r>
            </a:p>
          </p:txBody>
        </p:sp>
        <p:sp>
          <p:nvSpPr>
            <p:cNvPr id="18" name="Oval 45"/>
            <p:cNvSpPr>
              <a:spLocks noChangeArrowheads="1"/>
            </p:cNvSpPr>
            <p:nvPr/>
          </p:nvSpPr>
          <p:spPr bwMode="auto">
            <a:xfrm>
              <a:off x="199"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8</a:t>
              </a:r>
            </a:p>
          </p:txBody>
        </p:sp>
        <p:sp>
          <p:nvSpPr>
            <p:cNvPr id="19" name="Oval 46"/>
            <p:cNvSpPr>
              <a:spLocks noChangeArrowheads="1"/>
            </p:cNvSpPr>
            <p:nvPr/>
          </p:nvSpPr>
          <p:spPr bwMode="auto">
            <a:xfrm>
              <a:off x="616"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9</a:t>
              </a:r>
            </a:p>
          </p:txBody>
        </p:sp>
        <p:sp>
          <p:nvSpPr>
            <p:cNvPr id="20" name="Oval 47"/>
            <p:cNvSpPr>
              <a:spLocks noChangeArrowheads="1"/>
            </p:cNvSpPr>
            <p:nvPr/>
          </p:nvSpPr>
          <p:spPr bwMode="auto">
            <a:xfrm>
              <a:off x="1870"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12</a:t>
              </a:r>
            </a:p>
          </p:txBody>
        </p:sp>
        <p:sp>
          <p:nvSpPr>
            <p:cNvPr id="21" name="Oval 48"/>
            <p:cNvSpPr>
              <a:spLocks noChangeArrowheads="1"/>
            </p:cNvSpPr>
            <p:nvPr/>
          </p:nvSpPr>
          <p:spPr bwMode="auto">
            <a:xfrm>
              <a:off x="2078"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6</a:t>
              </a:r>
            </a:p>
          </p:txBody>
        </p:sp>
        <p:sp>
          <p:nvSpPr>
            <p:cNvPr id="22" name="Oval 49"/>
            <p:cNvSpPr>
              <a:spLocks noChangeArrowheads="1"/>
            </p:cNvSpPr>
            <p:nvPr/>
          </p:nvSpPr>
          <p:spPr bwMode="auto">
            <a:xfrm>
              <a:off x="2906"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7</a:t>
              </a:r>
            </a:p>
          </p:txBody>
        </p:sp>
        <p:sp>
          <p:nvSpPr>
            <p:cNvPr id="23" name="Oval 50"/>
            <p:cNvSpPr>
              <a:spLocks noChangeArrowheads="1"/>
            </p:cNvSpPr>
            <p:nvPr/>
          </p:nvSpPr>
          <p:spPr bwMode="auto">
            <a:xfrm>
              <a:off x="1034"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a:solidFill>
                    <a:schemeClr val="bg1"/>
                  </a:solidFill>
                </a:rPr>
                <a:t>10</a:t>
              </a:r>
            </a:p>
          </p:txBody>
        </p:sp>
        <p:sp>
          <p:nvSpPr>
            <p:cNvPr id="24" name="Line 51"/>
            <p:cNvSpPr>
              <a:spLocks noChangeShapeType="1"/>
            </p:cNvSpPr>
            <p:nvPr/>
          </p:nvSpPr>
          <p:spPr bwMode="auto">
            <a:xfrm flipH="1">
              <a:off x="1129" y="2374"/>
              <a:ext cx="567" cy="2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5" name="Line 52"/>
            <p:cNvSpPr>
              <a:spLocks noChangeShapeType="1"/>
            </p:cNvSpPr>
            <p:nvPr/>
          </p:nvSpPr>
          <p:spPr bwMode="auto">
            <a:xfrm>
              <a:off x="1929" y="2385"/>
              <a:ext cx="567" cy="3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6" name="Line 53"/>
            <p:cNvSpPr>
              <a:spLocks noChangeShapeType="1"/>
            </p:cNvSpPr>
            <p:nvPr/>
          </p:nvSpPr>
          <p:spPr bwMode="auto">
            <a:xfrm flipH="1">
              <a:off x="674" y="2818"/>
              <a:ext cx="233"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7" name="Line 54"/>
            <p:cNvSpPr>
              <a:spLocks noChangeShapeType="1"/>
            </p:cNvSpPr>
            <p:nvPr/>
          </p:nvSpPr>
          <p:spPr bwMode="auto">
            <a:xfrm>
              <a:off x="1107" y="2818"/>
              <a:ext cx="2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8" name="Line 55"/>
            <p:cNvSpPr>
              <a:spLocks noChangeShapeType="1"/>
            </p:cNvSpPr>
            <p:nvPr/>
          </p:nvSpPr>
          <p:spPr bwMode="auto">
            <a:xfrm flipH="1">
              <a:off x="2317" y="2829"/>
              <a:ext cx="235"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29" name="Line 56"/>
            <p:cNvSpPr>
              <a:spLocks noChangeShapeType="1"/>
            </p:cNvSpPr>
            <p:nvPr/>
          </p:nvSpPr>
          <p:spPr bwMode="auto">
            <a:xfrm>
              <a:off x="2729" y="2818"/>
              <a:ext cx="223" cy="22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30" name="Line 57"/>
            <p:cNvSpPr>
              <a:spLocks noChangeShapeType="1"/>
            </p:cNvSpPr>
            <p:nvPr/>
          </p:nvSpPr>
          <p:spPr bwMode="auto">
            <a:xfrm flipH="1">
              <a:off x="362" y="3285"/>
              <a:ext cx="134"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31" name="Line 58"/>
            <p:cNvSpPr>
              <a:spLocks noChangeShapeType="1"/>
            </p:cNvSpPr>
            <p:nvPr/>
          </p:nvSpPr>
          <p:spPr bwMode="auto">
            <a:xfrm>
              <a:off x="607" y="3296"/>
              <a:ext cx="122"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32" name="Line 59"/>
            <p:cNvSpPr>
              <a:spLocks noChangeShapeType="1"/>
            </p:cNvSpPr>
            <p:nvPr/>
          </p:nvSpPr>
          <p:spPr bwMode="auto">
            <a:xfrm flipH="1">
              <a:off x="1240" y="3296"/>
              <a:ext cx="89" cy="1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33" name="Line 60"/>
            <p:cNvSpPr>
              <a:spLocks noChangeShapeType="1"/>
            </p:cNvSpPr>
            <p:nvPr/>
          </p:nvSpPr>
          <p:spPr bwMode="auto">
            <a:xfrm>
              <a:off x="1485" y="3263"/>
              <a:ext cx="1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34" name="Line 61"/>
            <p:cNvSpPr>
              <a:spLocks noChangeShapeType="1"/>
            </p:cNvSpPr>
            <p:nvPr/>
          </p:nvSpPr>
          <p:spPr bwMode="auto">
            <a:xfrm flipH="1">
              <a:off x="2029" y="3285"/>
              <a:ext cx="123"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grpSp>
      <p:sp>
        <p:nvSpPr>
          <p:cNvPr id="35" name="Text Box 7"/>
          <p:cNvSpPr txBox="1">
            <a:spLocks noChangeArrowheads="1"/>
          </p:cNvSpPr>
          <p:nvPr/>
        </p:nvSpPr>
        <p:spPr bwMode="auto">
          <a:xfrm>
            <a:off x="3742455" y="3677580"/>
            <a:ext cx="7568353" cy="2932290"/>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fontScale="85000" lnSpcReduction="20000"/>
          </a:bodyPr>
          <a:lstStyle>
            <a:defPPr>
              <a:defRPr lang="zh-CN"/>
            </a:defPPr>
            <a:lvl1pPr indent="0">
              <a:lnSpc>
                <a:spcPct val="13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10000"/>
              </a:lnSpc>
            </a:pPr>
            <a:r>
              <a:rPr lang="zh-CN" altLang="en-US" dirty="0">
                <a:solidFill>
                  <a:schemeClr val="tx1"/>
                </a:solidFill>
              </a:rPr>
              <a:t>证明：</a:t>
            </a:r>
            <a:endParaRPr lang="en-US" altLang="zh-CN" dirty="0">
              <a:solidFill>
                <a:schemeClr val="tx1"/>
              </a:solidFill>
            </a:endParaRPr>
          </a:p>
          <a:p>
            <a:pPr lvl="1">
              <a:lnSpc>
                <a:spcPct val="110000"/>
              </a:lnSpc>
            </a:pPr>
            <a:r>
              <a:rPr lang="zh-CN" altLang="en-US" dirty="0">
                <a:solidFill>
                  <a:schemeClr val="tx1"/>
                </a:solidFill>
              </a:rPr>
              <a:t>设完全二叉树的深度为 </a:t>
            </a:r>
            <a:r>
              <a:rPr lang="en-US" altLang="zh-CN" dirty="0">
                <a:solidFill>
                  <a:schemeClr val="tx1"/>
                </a:solidFill>
              </a:rPr>
              <a:t>k </a:t>
            </a:r>
          </a:p>
          <a:p>
            <a:pPr lvl="1">
              <a:lnSpc>
                <a:spcPct val="110000"/>
              </a:lnSpc>
            </a:pPr>
            <a:r>
              <a:rPr lang="zh-CN" altLang="en-US" dirty="0">
                <a:solidFill>
                  <a:schemeClr val="tx1"/>
                </a:solidFill>
              </a:rPr>
              <a:t>则根据第二条性质得  </a:t>
            </a:r>
          </a:p>
          <a:p>
            <a:pPr lvl="1">
              <a:lnSpc>
                <a:spcPct val="110000"/>
              </a:lnSpc>
            </a:pPr>
            <a:r>
              <a:rPr lang="zh-CN" altLang="en-US" dirty="0">
                <a:solidFill>
                  <a:schemeClr val="tx1"/>
                </a:solidFill>
              </a:rPr>
              <a:t>  </a:t>
            </a:r>
            <a:r>
              <a:rPr lang="en-US" altLang="en-US" dirty="0">
                <a:solidFill>
                  <a:schemeClr val="tx1"/>
                </a:solidFill>
              </a:rPr>
              <a:t>2</a:t>
            </a:r>
            <a:r>
              <a:rPr lang="en-US" altLang="zh-CN" dirty="0">
                <a:solidFill>
                  <a:schemeClr val="tx1"/>
                </a:solidFill>
              </a:rPr>
              <a:t>k-1 -1 &lt; n ≤ 2k -1 </a:t>
            </a:r>
            <a:r>
              <a:rPr lang="zh-CN" altLang="en-US" dirty="0">
                <a:solidFill>
                  <a:schemeClr val="tx1"/>
                </a:solidFill>
              </a:rPr>
              <a:t>或  </a:t>
            </a:r>
            <a:r>
              <a:rPr lang="en-US" altLang="en-US" dirty="0">
                <a:solidFill>
                  <a:schemeClr val="tx1"/>
                </a:solidFill>
              </a:rPr>
              <a:t>2</a:t>
            </a:r>
            <a:r>
              <a:rPr lang="en-US" altLang="zh-CN" dirty="0">
                <a:solidFill>
                  <a:schemeClr val="tx1"/>
                </a:solidFill>
              </a:rPr>
              <a:t>k-1 ≤  n &lt; 2k  </a:t>
            </a:r>
          </a:p>
          <a:p>
            <a:pPr lvl="1">
              <a:lnSpc>
                <a:spcPct val="110000"/>
              </a:lnSpc>
            </a:pPr>
            <a:r>
              <a:rPr lang="en-US" altLang="zh-CN" dirty="0">
                <a:solidFill>
                  <a:schemeClr val="tx1"/>
                </a:solidFill>
              </a:rPr>
              <a:t>    </a:t>
            </a:r>
            <a:r>
              <a:rPr lang="zh-CN" altLang="en-US" dirty="0">
                <a:solidFill>
                  <a:schemeClr val="tx1"/>
                </a:solidFill>
              </a:rPr>
              <a:t>两边取对数得： </a:t>
            </a:r>
            <a:r>
              <a:rPr lang="en-US" altLang="zh-CN" dirty="0">
                <a:solidFill>
                  <a:schemeClr val="tx1"/>
                </a:solidFill>
              </a:rPr>
              <a:t>k-1 ≤  log</a:t>
            </a:r>
            <a:r>
              <a:rPr lang="en-US" altLang="zh-CN" baseline="-25000" dirty="0">
                <a:solidFill>
                  <a:schemeClr val="tx1"/>
                </a:solidFill>
              </a:rPr>
              <a:t>2</a:t>
            </a:r>
            <a:r>
              <a:rPr lang="en-US" altLang="zh-CN" dirty="0">
                <a:solidFill>
                  <a:schemeClr val="tx1"/>
                </a:solidFill>
              </a:rPr>
              <a:t>n &lt; k </a:t>
            </a:r>
          </a:p>
          <a:p>
            <a:pPr lvl="1">
              <a:lnSpc>
                <a:spcPct val="110000"/>
              </a:lnSpc>
            </a:pPr>
            <a:r>
              <a:rPr lang="en-US" altLang="zh-CN" dirty="0">
                <a:solidFill>
                  <a:schemeClr val="tx1"/>
                </a:solidFill>
              </a:rPr>
              <a:t>                   k ≤  log</a:t>
            </a:r>
            <a:r>
              <a:rPr lang="en-US" altLang="zh-CN" baseline="-25000" dirty="0">
                <a:solidFill>
                  <a:schemeClr val="tx1"/>
                </a:solidFill>
              </a:rPr>
              <a:t>2</a:t>
            </a:r>
            <a:r>
              <a:rPr lang="en-US" altLang="zh-CN" dirty="0">
                <a:solidFill>
                  <a:schemeClr val="tx1"/>
                </a:solidFill>
              </a:rPr>
              <a:t>n  +1 &lt; k +1</a:t>
            </a:r>
          </a:p>
          <a:p>
            <a:pPr lvl="1">
              <a:lnSpc>
                <a:spcPct val="110000"/>
              </a:lnSpc>
            </a:pPr>
            <a:r>
              <a:rPr lang="zh-CN" altLang="en-US" dirty="0">
                <a:solidFill>
                  <a:schemeClr val="tx1"/>
                </a:solidFill>
              </a:rPr>
              <a:t>因为 </a:t>
            </a:r>
            <a:r>
              <a:rPr lang="en-US" altLang="zh-CN" dirty="0">
                <a:solidFill>
                  <a:schemeClr val="tx1"/>
                </a:solidFill>
              </a:rPr>
              <a:t>k </a:t>
            </a:r>
            <a:r>
              <a:rPr lang="zh-CN" altLang="en-US" dirty="0">
                <a:solidFill>
                  <a:schemeClr val="tx1"/>
                </a:solidFill>
              </a:rPr>
              <a:t>只能是整数，因此， </a:t>
            </a:r>
            <a:r>
              <a:rPr lang="en-US" altLang="zh-CN" dirty="0">
                <a:solidFill>
                  <a:schemeClr val="tx1"/>
                </a:solidFill>
              </a:rPr>
              <a:t>k =</a:t>
            </a:r>
            <a:r>
              <a:rPr lang="en-US" altLang="zh-CN" dirty="0">
                <a:solidFill>
                  <a:schemeClr val="tx1"/>
                </a:solidFill>
                <a:sym typeface="Symbol" pitchFamily="18" charset="2"/>
              </a:rPr>
              <a:t>log</a:t>
            </a:r>
            <a:r>
              <a:rPr lang="en-US" altLang="zh-CN" baseline="-25000" dirty="0">
                <a:solidFill>
                  <a:schemeClr val="tx1"/>
                </a:solidFill>
                <a:sym typeface="Symbol" pitchFamily="18" charset="2"/>
              </a:rPr>
              <a:t>2</a:t>
            </a:r>
            <a:r>
              <a:rPr lang="en-US" altLang="zh-CN" dirty="0">
                <a:solidFill>
                  <a:schemeClr val="tx1"/>
                </a:solidFill>
                <a:sym typeface="Symbol" pitchFamily="18" charset="2"/>
              </a:rPr>
              <a:t>n</a:t>
            </a:r>
            <a:r>
              <a:rPr lang="en-US" altLang="zh-CN" dirty="0">
                <a:solidFill>
                  <a:schemeClr val="tx1"/>
                </a:solidFill>
              </a:rPr>
              <a:t>  + 1 </a:t>
            </a:r>
          </a:p>
        </p:txBody>
      </p:sp>
    </p:spTree>
    <p:extLst>
      <p:ext uri="{BB962C8B-B14F-4D97-AF65-F5344CB8AC3E}">
        <p14:creationId xmlns:p14="http://schemas.microsoft.com/office/powerpoint/2010/main" val="67920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5">
                                            <p:txEl>
                                              <p:pRg st="1" end="1"/>
                                            </p:txEl>
                                          </p:spTgt>
                                        </p:tgtEl>
                                        <p:attrNameLst>
                                          <p:attrName>style.visibility</p:attrName>
                                        </p:attrNameLst>
                                      </p:cBhvr>
                                      <p:to>
                                        <p:strVal val="visible"/>
                                      </p:to>
                                    </p:set>
                                    <p:animEffect transition="in" filter="wipe(left)">
                                      <p:cBhvr>
                                        <p:cTn id="16" dur="500"/>
                                        <p:tgtEl>
                                          <p:spTgt spid="35">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wipe(left)">
                                      <p:cBhvr>
                                        <p:cTn id="19" dur="500"/>
                                        <p:tgtEl>
                                          <p:spTgt spid="35">
                                            <p:txEl>
                                              <p:pRg st="0" end="0"/>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5">
                                            <p:txEl>
                                              <p:pRg st="2" end="2"/>
                                            </p:txEl>
                                          </p:spTgt>
                                        </p:tgtEl>
                                        <p:attrNameLst>
                                          <p:attrName>style.visibility</p:attrName>
                                        </p:attrNameLst>
                                      </p:cBhvr>
                                      <p:to>
                                        <p:strVal val="visible"/>
                                      </p:to>
                                    </p:set>
                                    <p:animEffect transition="in" filter="wipe(left)">
                                      <p:cBhvr>
                                        <p:cTn id="22" dur="500"/>
                                        <p:tgtEl>
                                          <p:spTgt spid="35">
                                            <p:txEl>
                                              <p:pRg st="2" end="2"/>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5">
                                            <p:txEl>
                                              <p:pRg st="3" end="3"/>
                                            </p:txEl>
                                          </p:spTgt>
                                        </p:tgtEl>
                                        <p:attrNameLst>
                                          <p:attrName>style.visibility</p:attrName>
                                        </p:attrNameLst>
                                      </p:cBhvr>
                                      <p:to>
                                        <p:strVal val="visible"/>
                                      </p:to>
                                    </p:set>
                                    <p:animEffect transition="in" filter="wipe(left)">
                                      <p:cBhvr>
                                        <p:cTn id="25" dur="500"/>
                                        <p:tgtEl>
                                          <p:spTgt spid="35">
                                            <p:txEl>
                                              <p:pRg st="3" end="3"/>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5">
                                            <p:txEl>
                                              <p:pRg st="4" end="4"/>
                                            </p:txEl>
                                          </p:spTgt>
                                        </p:tgtEl>
                                        <p:attrNameLst>
                                          <p:attrName>style.visibility</p:attrName>
                                        </p:attrNameLst>
                                      </p:cBhvr>
                                      <p:to>
                                        <p:strVal val="visible"/>
                                      </p:to>
                                    </p:set>
                                    <p:animEffect transition="in" filter="wipe(left)">
                                      <p:cBhvr>
                                        <p:cTn id="28" dur="500"/>
                                        <p:tgtEl>
                                          <p:spTgt spid="35">
                                            <p:txEl>
                                              <p:pRg st="4" end="4"/>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5">
                                            <p:txEl>
                                              <p:pRg st="5" end="5"/>
                                            </p:txEl>
                                          </p:spTgt>
                                        </p:tgtEl>
                                        <p:attrNameLst>
                                          <p:attrName>style.visibility</p:attrName>
                                        </p:attrNameLst>
                                      </p:cBhvr>
                                      <p:to>
                                        <p:strVal val="visible"/>
                                      </p:to>
                                    </p:set>
                                    <p:animEffect transition="in" filter="wipe(left)">
                                      <p:cBhvr>
                                        <p:cTn id="31" dur="500"/>
                                        <p:tgtEl>
                                          <p:spTgt spid="35">
                                            <p:txEl>
                                              <p:pRg st="5" end="5"/>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5">
                                            <p:txEl>
                                              <p:pRg st="6" end="6"/>
                                            </p:txEl>
                                          </p:spTgt>
                                        </p:tgtEl>
                                        <p:attrNameLst>
                                          <p:attrName>style.visibility</p:attrName>
                                        </p:attrNameLst>
                                      </p:cBhvr>
                                      <p:to>
                                        <p:strVal val="visible"/>
                                      </p:to>
                                    </p:set>
                                    <p:animEffect transition="in" filter="wipe(left)">
                                      <p:cBhvr>
                                        <p:cTn id="34"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完全二叉树的性质</a:t>
            </a:r>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p:txBody>
      </p:sp>
      <p:grpSp>
        <p:nvGrpSpPr>
          <p:cNvPr id="31" name="组合 30"/>
          <p:cNvGrpSpPr/>
          <p:nvPr/>
        </p:nvGrpSpPr>
        <p:grpSpPr>
          <a:xfrm>
            <a:off x="387285" y="1830418"/>
            <a:ext cx="6643706" cy="4762887"/>
            <a:chOff x="515655" y="2048621"/>
            <a:chExt cx="7222332" cy="3964607"/>
          </a:xfrm>
        </p:grpSpPr>
        <p:sp>
          <p:nvSpPr>
            <p:cNvPr id="5" name="任意多边形 4"/>
            <p:cNvSpPr/>
            <p:nvPr/>
          </p:nvSpPr>
          <p:spPr>
            <a:xfrm>
              <a:off x="515655" y="2048621"/>
              <a:ext cx="7222331" cy="589864"/>
            </a:xfrm>
            <a:custGeom>
              <a:avLst/>
              <a:gdLst>
                <a:gd name="connsiteX0" fmla="*/ 0 w 7222331"/>
                <a:gd name="connsiteY0" fmla="*/ 0 h 1004628"/>
                <a:gd name="connsiteX1" fmla="*/ 7222331 w 7222331"/>
                <a:gd name="connsiteY1" fmla="*/ 0 h 1004628"/>
                <a:gd name="connsiteX2" fmla="*/ 7222331 w 7222331"/>
                <a:gd name="connsiteY2" fmla="*/ 1004628 h 1004628"/>
                <a:gd name="connsiteX3" fmla="*/ 0 w 7222331"/>
                <a:gd name="connsiteY3" fmla="*/ 1004628 h 1004628"/>
                <a:gd name="connsiteX4" fmla="*/ 0 w 7222331"/>
                <a:gd name="connsiteY4" fmla="*/ 0 h 1004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2331" h="1004628">
                  <a:moveTo>
                    <a:pt x="0" y="0"/>
                  </a:moveTo>
                  <a:lnTo>
                    <a:pt x="7222331" y="0"/>
                  </a:lnTo>
                  <a:lnTo>
                    <a:pt x="7222331" y="1004628"/>
                  </a:lnTo>
                  <a:lnTo>
                    <a:pt x="0" y="1004628"/>
                  </a:lnTo>
                  <a:lnTo>
                    <a:pt x="0" y="0"/>
                  </a:lnTo>
                  <a:close/>
                </a:path>
              </a:pathLst>
            </a:custGeom>
            <a:solidFill>
              <a:schemeClr val="accent5"/>
            </a:solidFill>
            <a:ln>
              <a:solidFill>
                <a:schemeClr val="accent5"/>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305816" tIns="174752" rIns="305816" bIns="174752" numCol="1" spcCol="1270" anchor="ctr" anchorCtr="0">
              <a:noAutofit/>
            </a:bodyPr>
            <a:lstStyle/>
            <a:p>
              <a:pPr lvl="0" algn="ctr" defTabSz="1911350" rtl="0">
                <a:lnSpc>
                  <a:spcPct val="90000"/>
                </a:lnSpc>
                <a:spcBef>
                  <a:spcPct val="0"/>
                </a:spcBef>
                <a:spcAft>
                  <a:spcPct val="35000"/>
                </a:spcAft>
              </a:pPr>
              <a:r>
                <a:rPr lang="zh-CN" sz="3600" b="0" u="none" kern="1200">
                  <a:latin typeface="+mn-lt"/>
                  <a:ea typeface="+mj-ea"/>
                </a:rPr>
                <a:t>性质</a:t>
              </a:r>
              <a:r>
                <a:rPr lang="en-US" sz="3600" b="0" u="none" kern="1200">
                  <a:latin typeface="+mn-lt"/>
                  <a:ea typeface="+mj-ea"/>
                </a:rPr>
                <a:t>5</a:t>
              </a:r>
              <a:endParaRPr lang="zh-CN" sz="3600" b="0" u="none" kern="1200">
                <a:latin typeface="+mn-lt"/>
                <a:ea typeface="+mj-ea"/>
              </a:endParaRPr>
            </a:p>
          </p:txBody>
        </p:sp>
        <p:sp>
          <p:nvSpPr>
            <p:cNvPr id="6" name="任意多边形 5"/>
            <p:cNvSpPr/>
            <p:nvPr/>
          </p:nvSpPr>
          <p:spPr>
            <a:xfrm>
              <a:off x="515656" y="2662345"/>
              <a:ext cx="7222331" cy="3350883"/>
            </a:xfrm>
            <a:custGeom>
              <a:avLst/>
              <a:gdLst>
                <a:gd name="connsiteX0" fmla="*/ 0 w 7222331"/>
                <a:gd name="connsiteY0" fmla="*/ 0 h 2964599"/>
                <a:gd name="connsiteX1" fmla="*/ 7222331 w 7222331"/>
                <a:gd name="connsiteY1" fmla="*/ 0 h 2964599"/>
                <a:gd name="connsiteX2" fmla="*/ 7222331 w 7222331"/>
                <a:gd name="connsiteY2" fmla="*/ 2964599 h 2964599"/>
                <a:gd name="connsiteX3" fmla="*/ 0 w 7222331"/>
                <a:gd name="connsiteY3" fmla="*/ 2964599 h 2964599"/>
                <a:gd name="connsiteX4" fmla="*/ 0 w 7222331"/>
                <a:gd name="connsiteY4" fmla="*/ 0 h 2964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2331" h="2964599">
                  <a:moveTo>
                    <a:pt x="0" y="0"/>
                  </a:moveTo>
                  <a:lnTo>
                    <a:pt x="7222331" y="0"/>
                  </a:lnTo>
                  <a:lnTo>
                    <a:pt x="7222331" y="2964599"/>
                  </a:lnTo>
                  <a:lnTo>
                    <a:pt x="0" y="2964599"/>
                  </a:lnTo>
                  <a:lnTo>
                    <a:pt x="0" y="0"/>
                  </a:lnTo>
                  <a:close/>
                </a:path>
              </a:pathLst>
            </a:custGeom>
            <a:solidFill>
              <a:schemeClr val="accent5">
                <a:lumMod val="20000"/>
                <a:lumOff val="80000"/>
                <a:alpha val="90000"/>
              </a:schemeClr>
            </a:solidFill>
          </p:spPr>
          <p:style>
            <a:lnRef idx="2">
              <a:schemeClr val="accent3">
                <a:tint val="40000"/>
                <a:alpha val="90000"/>
                <a:hueOff val="0"/>
                <a:satOff val="0"/>
                <a:lumOff val="0"/>
                <a:alphaOff val="0"/>
              </a:schemeClr>
            </a:lnRef>
            <a:fillRef idx="1">
              <a:scrgbClr r="0" g="0" b="0"/>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1066800" rtl="0">
                <a:lnSpc>
                  <a:spcPct val="150000"/>
                </a:lnSpc>
                <a:spcBef>
                  <a:spcPct val="0"/>
                </a:spcBef>
                <a:buChar char="••"/>
              </a:pPr>
              <a:r>
                <a:rPr lang="zh-CN" sz="2400" b="0" u="none" kern="1200" dirty="0">
                  <a:latin typeface="+mn-lt"/>
                  <a:ea typeface="+mj-ea"/>
                </a:rPr>
                <a:t>若对含 </a:t>
              </a:r>
              <a:r>
                <a:rPr lang="en-US" sz="2400" b="0" i="1" u="none" kern="1200" dirty="0">
                  <a:latin typeface="+mn-lt"/>
                  <a:ea typeface="+mj-ea"/>
                </a:rPr>
                <a:t>n </a:t>
              </a:r>
              <a:r>
                <a:rPr lang="zh-CN" sz="2400" b="0" u="none" kern="1200" dirty="0">
                  <a:latin typeface="+mn-lt"/>
                  <a:ea typeface="+mj-ea"/>
                </a:rPr>
                <a:t>个结点的完全二叉树从上到下从左至右 </a:t>
              </a:r>
              <a:r>
                <a:rPr lang="en-US" sz="2400" b="0" u="none" kern="1200" dirty="0">
                  <a:latin typeface="+mn-lt"/>
                  <a:ea typeface="+mj-ea"/>
                </a:rPr>
                <a:t>1 </a:t>
              </a:r>
              <a:r>
                <a:rPr lang="zh-CN" sz="2400" b="0" u="none" kern="1200" dirty="0">
                  <a:latin typeface="+mn-lt"/>
                  <a:ea typeface="+mj-ea"/>
                </a:rPr>
                <a:t>至 </a:t>
              </a:r>
              <a:r>
                <a:rPr lang="en-US" sz="2400" b="0" i="1" u="none" kern="1200" dirty="0">
                  <a:latin typeface="+mn-lt"/>
                  <a:ea typeface="+mj-ea"/>
                </a:rPr>
                <a:t>n</a:t>
              </a:r>
              <a:r>
                <a:rPr lang="en-US" sz="2400" b="0" u="none" kern="1200" dirty="0">
                  <a:latin typeface="+mn-lt"/>
                  <a:ea typeface="+mj-ea"/>
                </a:rPr>
                <a:t> </a:t>
              </a:r>
              <a:r>
                <a:rPr lang="zh-CN" sz="2400" b="0" u="none" kern="1200" dirty="0">
                  <a:latin typeface="+mn-lt"/>
                  <a:ea typeface="+mj-ea"/>
                </a:rPr>
                <a:t>编号，则对任意编号为 </a:t>
              </a:r>
              <a:r>
                <a:rPr lang="en-US" sz="2400" b="0" i="1" u="none" kern="1200" dirty="0" err="1">
                  <a:latin typeface="+mn-lt"/>
                  <a:ea typeface="+mj-ea"/>
                </a:rPr>
                <a:t>i</a:t>
              </a:r>
              <a:r>
                <a:rPr lang="en-US" sz="2400" b="0" u="none" kern="1200" dirty="0">
                  <a:latin typeface="+mn-lt"/>
                  <a:ea typeface="+mj-ea"/>
                </a:rPr>
                <a:t> </a:t>
              </a:r>
              <a:r>
                <a:rPr lang="zh-CN" sz="2400" b="0" u="none" kern="1200" dirty="0">
                  <a:latin typeface="+mn-lt"/>
                  <a:ea typeface="+mj-ea"/>
                </a:rPr>
                <a:t>的结点</a:t>
              </a:r>
            </a:p>
            <a:p>
              <a:pPr marL="457200" lvl="2" indent="-228600" algn="l" defTabSz="889000" rtl="0">
                <a:lnSpc>
                  <a:spcPct val="150000"/>
                </a:lnSpc>
                <a:spcBef>
                  <a:spcPct val="0"/>
                </a:spcBef>
                <a:buChar char="••"/>
              </a:pPr>
              <a:r>
                <a:rPr kumimoji="1" lang="zh-CN" sz="2000" b="0" u="none" kern="1200" dirty="0">
                  <a:latin typeface="+mn-lt"/>
                  <a:ea typeface="+mj-ea"/>
                </a:rPr>
                <a:t>若 </a:t>
              </a:r>
              <a:r>
                <a:rPr kumimoji="1" lang="en-US" sz="2000" b="0" i="1" u="none" kern="1200" dirty="0" err="1">
                  <a:latin typeface="+mn-lt"/>
                  <a:ea typeface="+mj-ea"/>
                </a:rPr>
                <a:t>i</a:t>
              </a:r>
              <a:r>
                <a:rPr kumimoji="1" lang="en-US" sz="2000" b="0" i="1" u="none" kern="1200" dirty="0">
                  <a:latin typeface="+mn-lt"/>
                  <a:ea typeface="+mj-ea"/>
                </a:rPr>
                <a:t>=</a:t>
              </a:r>
              <a:r>
                <a:rPr kumimoji="1" lang="en-US" sz="2000" b="0" u="none" kern="1200" dirty="0">
                  <a:latin typeface="+mn-lt"/>
                  <a:ea typeface="+mj-ea"/>
                </a:rPr>
                <a:t>1</a:t>
              </a:r>
              <a:r>
                <a:rPr kumimoji="1" lang="zh-CN" sz="2000" b="0" u="none" kern="1200" dirty="0">
                  <a:latin typeface="+mn-lt"/>
                  <a:ea typeface="+mj-ea"/>
                </a:rPr>
                <a:t>，则该结点是二叉树的根，无双亲；否则，编号为 </a:t>
              </a:r>
              <a:r>
                <a:rPr kumimoji="1" lang="zh-CN" sz="2000" b="0" u="none" kern="1200" dirty="0">
                  <a:latin typeface="+mn-lt"/>
                  <a:ea typeface="+mj-ea"/>
                  <a:sym typeface="Symbol" panose="05050102010706020507" pitchFamily="18" charset="2"/>
                </a:rPr>
                <a:t></a:t>
              </a:r>
              <a:r>
                <a:rPr kumimoji="1" lang="en-US" sz="2000" b="0" i="1" u="none" kern="1200" dirty="0" err="1">
                  <a:latin typeface="+mn-lt"/>
                  <a:ea typeface="+mj-ea"/>
                </a:rPr>
                <a:t>i</a:t>
              </a:r>
              <a:r>
                <a:rPr kumimoji="1" lang="en-US" sz="2000" b="0" u="none" kern="1200" dirty="0">
                  <a:latin typeface="+mn-lt"/>
                  <a:ea typeface="+mj-ea"/>
                </a:rPr>
                <a:t>/2</a:t>
              </a:r>
              <a:r>
                <a:rPr kumimoji="1" lang="en-US" sz="2000" b="0" u="none" kern="1200" dirty="0">
                  <a:latin typeface="+mn-lt"/>
                  <a:ea typeface="+mj-ea"/>
                  <a:sym typeface="Symbol" panose="05050102010706020507" pitchFamily="18" charset="2"/>
                </a:rPr>
                <a:t></a:t>
              </a:r>
              <a:r>
                <a:rPr kumimoji="1" lang="en-US" sz="2000" b="0" i="1" u="none" kern="1200" dirty="0">
                  <a:latin typeface="+mn-lt"/>
                  <a:ea typeface="+mj-ea"/>
                </a:rPr>
                <a:t> </a:t>
              </a:r>
              <a:r>
                <a:rPr kumimoji="1" lang="zh-CN" sz="2000" b="0" u="none" kern="1200" dirty="0">
                  <a:latin typeface="+mn-lt"/>
                  <a:ea typeface="+mj-ea"/>
                </a:rPr>
                <a:t>的结点为其双亲结点</a:t>
              </a:r>
              <a:endParaRPr lang="zh-CN" sz="2000" b="0" u="none" kern="1200" dirty="0">
                <a:latin typeface="+mn-lt"/>
                <a:ea typeface="+mj-ea"/>
              </a:endParaRPr>
            </a:p>
            <a:p>
              <a:pPr marL="457200" lvl="2" indent="-228600" algn="l" defTabSz="889000" rtl="0">
                <a:lnSpc>
                  <a:spcPct val="150000"/>
                </a:lnSpc>
                <a:spcBef>
                  <a:spcPct val="0"/>
                </a:spcBef>
                <a:buChar char="••"/>
              </a:pPr>
              <a:r>
                <a:rPr kumimoji="1" lang="zh-CN" sz="2000" b="0" u="none" kern="1200" dirty="0">
                  <a:latin typeface="+mn-lt"/>
                  <a:ea typeface="+mj-ea"/>
                </a:rPr>
                <a:t>若 </a:t>
              </a:r>
              <a:r>
                <a:rPr kumimoji="1" lang="en-US" sz="2000" b="0" u="none" kern="1200" dirty="0">
                  <a:latin typeface="+mn-lt"/>
                  <a:ea typeface="+mj-ea"/>
                </a:rPr>
                <a:t>2</a:t>
              </a:r>
              <a:r>
                <a:rPr kumimoji="1" lang="en-US" sz="2000" b="0" i="1" u="none" kern="1200" dirty="0">
                  <a:latin typeface="+mn-lt"/>
                  <a:ea typeface="+mj-ea"/>
                </a:rPr>
                <a:t>i</a:t>
              </a:r>
              <a:r>
                <a:rPr kumimoji="1" lang="en-US" sz="2000" b="0" u="none" kern="1200" dirty="0">
                  <a:latin typeface="+mn-lt"/>
                  <a:ea typeface="+mj-ea"/>
                </a:rPr>
                <a:t>&gt;</a:t>
              </a:r>
              <a:r>
                <a:rPr kumimoji="1" lang="en-US" sz="2000" b="0" i="1" u="none" kern="1200" dirty="0">
                  <a:latin typeface="+mn-lt"/>
                  <a:ea typeface="+mj-ea"/>
                </a:rPr>
                <a:t>n</a:t>
              </a:r>
              <a:r>
                <a:rPr kumimoji="1" lang="zh-CN" sz="2000" b="0" u="none" kern="1200" dirty="0">
                  <a:latin typeface="+mn-lt"/>
                  <a:ea typeface="+mj-ea"/>
                </a:rPr>
                <a:t>，则该结点无左孩子， 否则，编号为 </a:t>
              </a:r>
              <a:r>
                <a:rPr kumimoji="1" lang="en-US" sz="2000" b="0" u="none" kern="1200" dirty="0">
                  <a:latin typeface="+mn-lt"/>
                  <a:ea typeface="+mj-ea"/>
                </a:rPr>
                <a:t>2</a:t>
              </a:r>
              <a:r>
                <a:rPr kumimoji="1" lang="en-US" sz="2000" b="0" i="1" u="none" kern="1200" dirty="0">
                  <a:latin typeface="+mn-lt"/>
                  <a:ea typeface="+mj-ea"/>
                </a:rPr>
                <a:t>i </a:t>
              </a:r>
              <a:r>
                <a:rPr kumimoji="1" lang="zh-CN" sz="2000" b="0" u="none" kern="1200" dirty="0">
                  <a:latin typeface="+mn-lt"/>
                  <a:ea typeface="+mj-ea"/>
                </a:rPr>
                <a:t>的结点为其左孩子结点</a:t>
              </a:r>
              <a:endParaRPr lang="zh-CN" sz="2000" b="0" u="none" kern="1200" dirty="0">
                <a:latin typeface="+mn-lt"/>
                <a:ea typeface="+mj-ea"/>
              </a:endParaRPr>
            </a:p>
            <a:p>
              <a:pPr marL="457200" lvl="2" indent="-228600" algn="l" defTabSz="889000" rtl="0">
                <a:lnSpc>
                  <a:spcPct val="150000"/>
                </a:lnSpc>
                <a:spcBef>
                  <a:spcPct val="0"/>
                </a:spcBef>
                <a:buChar char="••"/>
              </a:pPr>
              <a:r>
                <a:rPr kumimoji="1" lang="zh-CN" sz="2000" b="0" u="none" kern="1200" dirty="0">
                  <a:latin typeface="+mn-lt"/>
                  <a:ea typeface="+mj-ea"/>
                </a:rPr>
                <a:t>若 </a:t>
              </a:r>
              <a:r>
                <a:rPr kumimoji="1" lang="en-US" sz="2000" b="0" u="none" kern="1200" dirty="0">
                  <a:latin typeface="+mn-lt"/>
                  <a:ea typeface="+mj-ea"/>
                </a:rPr>
                <a:t>2</a:t>
              </a:r>
              <a:r>
                <a:rPr kumimoji="1" lang="en-US" sz="2000" b="0" i="1" u="none" kern="1200" dirty="0">
                  <a:latin typeface="+mn-lt"/>
                  <a:ea typeface="+mj-ea"/>
                </a:rPr>
                <a:t>i</a:t>
              </a:r>
              <a:r>
                <a:rPr kumimoji="1" lang="en-US" sz="2000" b="0" u="none" kern="1200" dirty="0">
                  <a:latin typeface="+mn-lt"/>
                  <a:ea typeface="+mj-ea"/>
                </a:rPr>
                <a:t>+1&gt;</a:t>
              </a:r>
              <a:r>
                <a:rPr kumimoji="1" lang="en-US" sz="2000" b="0" i="1" u="none" kern="1200" dirty="0">
                  <a:latin typeface="+mn-lt"/>
                  <a:ea typeface="+mj-ea"/>
                </a:rPr>
                <a:t>n</a:t>
              </a:r>
              <a:r>
                <a:rPr kumimoji="1" lang="zh-CN" sz="2000" b="0" u="none" kern="1200" dirty="0">
                  <a:latin typeface="+mn-lt"/>
                  <a:ea typeface="+mj-ea"/>
                </a:rPr>
                <a:t>，则该结点无右孩子结点，否则，编号为</a:t>
              </a:r>
              <a:r>
                <a:rPr kumimoji="1" lang="en-US" sz="2000" b="0" u="none" kern="1200" dirty="0">
                  <a:latin typeface="+mn-lt"/>
                  <a:ea typeface="+mj-ea"/>
                </a:rPr>
                <a:t>2</a:t>
              </a:r>
              <a:r>
                <a:rPr kumimoji="1" lang="en-US" sz="2000" b="0" i="1" u="none" kern="1200" dirty="0">
                  <a:latin typeface="+mn-lt"/>
                  <a:ea typeface="+mj-ea"/>
                </a:rPr>
                <a:t>i+</a:t>
              </a:r>
              <a:r>
                <a:rPr kumimoji="1" lang="en-US" sz="2000" b="0" u="none" kern="1200" dirty="0">
                  <a:latin typeface="+mn-lt"/>
                  <a:ea typeface="+mj-ea"/>
                </a:rPr>
                <a:t>1</a:t>
              </a:r>
              <a:r>
                <a:rPr kumimoji="1" lang="en-US" sz="2000" b="0" i="1" u="none" kern="1200" dirty="0">
                  <a:latin typeface="+mn-lt"/>
                  <a:ea typeface="+mj-ea"/>
                </a:rPr>
                <a:t> </a:t>
              </a:r>
              <a:r>
                <a:rPr kumimoji="1" lang="zh-CN" sz="2000" b="0" u="none" kern="1200" dirty="0">
                  <a:latin typeface="+mn-lt"/>
                  <a:ea typeface="+mj-ea"/>
                </a:rPr>
                <a:t>的结点为其右孩子结点</a:t>
              </a:r>
              <a:endParaRPr lang="zh-CN" sz="2000" b="0" u="none" kern="1200" dirty="0">
                <a:latin typeface="+mn-lt"/>
                <a:ea typeface="+mj-ea"/>
              </a:endParaRPr>
            </a:p>
          </p:txBody>
        </p:sp>
      </p:grpSp>
      <p:grpSp>
        <p:nvGrpSpPr>
          <p:cNvPr id="60" name="组合 59"/>
          <p:cNvGrpSpPr/>
          <p:nvPr/>
        </p:nvGrpSpPr>
        <p:grpSpPr>
          <a:xfrm>
            <a:off x="7942662" y="2413851"/>
            <a:ext cx="3435062" cy="2655454"/>
            <a:chOff x="7689861" y="2184735"/>
            <a:chExt cx="3435062" cy="2655454"/>
          </a:xfrm>
        </p:grpSpPr>
        <mc:AlternateContent xmlns:mc="http://schemas.openxmlformats.org/markup-compatibility/2006" xmlns:a14="http://schemas.microsoft.com/office/drawing/2010/main">
          <mc:Choice Requires="a14">
            <p:sp>
              <p:nvSpPr>
                <p:cNvPr id="8" name="Oval 39"/>
                <p:cNvSpPr>
                  <a:spLocks noChangeArrowheads="1"/>
                </p:cNvSpPr>
                <p:nvPr/>
              </p:nvSpPr>
              <p:spPr bwMode="auto">
                <a:xfrm>
                  <a:off x="9099633" y="2184735"/>
                  <a:ext cx="618423" cy="674841"/>
                </a:xfrm>
                <a:prstGeom prst="ellipse">
                  <a:avLst/>
                </a:prstGeom>
                <a:solidFill>
                  <a:schemeClr val="accent5"/>
                </a:solidFill>
                <a:ln w="57150">
                  <a:solidFill>
                    <a:schemeClr val="accent5"/>
                  </a:solidFill>
                  <a:round/>
                  <a:headEnd/>
                  <a:tailEnd/>
                </a:ln>
                <a:effectLst/>
                <a:extLst>
                  <a:ext uri="{AF507438-7753-43E0-B8FC-AC1667EBCBE1}">
                    <a14:hiddenEffects>
                      <a:effectLst>
                        <a:outerShdw dist="107763" dir="2700000" algn="ctr" rotWithShape="0">
                          <a:schemeClr val="bg2"/>
                        </a:outerShdw>
                      </a:effectLst>
                    </a14:hiddenEffects>
                  </a:ext>
                  <a:ext uri="{53640926-AAD7-44D8-BBD7-CCE9431645EC}">
                    <a14:shadowObscured val="1"/>
                  </a:ext>
                </a:extLst>
              </p:spPr>
              <p:txBody>
                <a:bodyPr wrap="none"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sz="2000" i="1" dirty="0" smtClean="0">
                                <a:solidFill>
                                  <a:schemeClr val="bg1"/>
                                </a:solidFill>
                                <a:latin typeface="Cambria Math" panose="02040503050406030204" pitchFamily="18" charset="0"/>
                              </a:rPr>
                            </m:ctrlPr>
                          </m:dPr>
                          <m:e>
                            <m:r>
                              <a:rPr kumimoji="1" lang="en-US" altLang="zh-CN" sz="2000" b="0" i="1" dirty="0" smtClean="0">
                                <a:solidFill>
                                  <a:schemeClr val="bg1"/>
                                </a:solidFill>
                                <a:latin typeface="Cambria Math" panose="02040503050406030204" pitchFamily="18" charset="0"/>
                              </a:rPr>
                              <m:t>𝑖</m:t>
                            </m:r>
                            <m:r>
                              <a:rPr kumimoji="1" lang="en-US" altLang="zh-CN" sz="2000" b="0" i="1" dirty="0" smtClean="0">
                                <a:solidFill>
                                  <a:schemeClr val="bg1"/>
                                </a:solidFill>
                                <a:latin typeface="Cambria Math" panose="02040503050406030204" pitchFamily="18" charset="0"/>
                              </a:rPr>
                              <m:t>/2</m:t>
                            </m:r>
                          </m:e>
                        </m:d>
                      </m:oMath>
                    </m:oMathPara>
                  </a14:m>
                  <a:endParaRPr kumimoji="1" lang="en-US" altLang="zh-CN" sz="2000" dirty="0">
                    <a:solidFill>
                      <a:schemeClr val="bg1"/>
                    </a:solidFill>
                  </a:endParaRPr>
                </a:p>
              </p:txBody>
            </p:sp>
          </mc:Choice>
          <mc:Fallback xmlns="">
            <p:sp>
              <p:nvSpPr>
                <p:cNvPr id="8" name="Oval 39"/>
                <p:cNvSpPr>
                  <a:spLocks noRot="1" noChangeAspect="1" noMove="1" noResize="1" noEditPoints="1" noAdjustHandles="1" noChangeArrowheads="1" noChangeShapeType="1" noTextEdit="1"/>
                </p:cNvSpPr>
                <p:nvPr/>
              </p:nvSpPr>
              <p:spPr bwMode="auto">
                <a:xfrm>
                  <a:off x="9099633" y="2184735"/>
                  <a:ext cx="618423" cy="674841"/>
                </a:xfrm>
                <a:prstGeom prst="ellipse">
                  <a:avLst/>
                </a:prstGeom>
                <a:blipFill rotWithShape="0">
                  <a:blip r:embed="rId2"/>
                  <a:stretch>
                    <a:fillRect/>
                  </a:stretch>
                </a:blipFill>
                <a:ln w="57150">
                  <a:solidFill>
                    <a:schemeClr val="accent5"/>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lstStyle/>
                <a:p>
                  <a:r>
                    <a:rPr lang="zh-CN" altLang="en-US">
                      <a:noFill/>
                    </a:rPr>
                    <a:t> </a:t>
                  </a:r>
                </a:p>
              </p:txBody>
            </p:sp>
          </mc:Fallback>
        </mc:AlternateContent>
        <p:sp>
          <p:nvSpPr>
            <p:cNvPr id="9" name="Oval 40"/>
            <p:cNvSpPr>
              <a:spLocks noChangeArrowheads="1"/>
            </p:cNvSpPr>
            <p:nvPr/>
          </p:nvSpPr>
          <p:spPr bwMode="auto">
            <a:xfrm>
              <a:off x="8155956" y="3129975"/>
              <a:ext cx="618423" cy="674841"/>
            </a:xfrm>
            <a:prstGeom prst="ellipse">
              <a:avLst/>
            </a:prstGeom>
            <a:solidFill>
              <a:schemeClr val="accent5"/>
            </a:solid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err="1">
                  <a:solidFill>
                    <a:schemeClr val="bg1"/>
                  </a:solidFill>
                </a:rPr>
                <a:t>i</a:t>
              </a:r>
              <a:endParaRPr kumimoji="1" lang="en-US" altLang="zh-CN" sz="2000" dirty="0">
                <a:solidFill>
                  <a:schemeClr val="bg1"/>
                </a:solidFill>
              </a:endParaRPr>
            </a:p>
          </p:txBody>
        </p:sp>
        <p:sp>
          <p:nvSpPr>
            <p:cNvPr id="10" name="Oval 41"/>
            <p:cNvSpPr>
              <a:spLocks noChangeArrowheads="1"/>
            </p:cNvSpPr>
            <p:nvPr/>
          </p:nvSpPr>
          <p:spPr bwMode="auto">
            <a:xfrm>
              <a:off x="10064538" y="3203930"/>
              <a:ext cx="618423" cy="674841"/>
            </a:xfrm>
            <a:prstGeom prst="ellipse">
              <a:avLst/>
            </a:prstGeom>
            <a:solidFill>
              <a:schemeClr val="accent5"/>
            </a:solid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i+1</a:t>
              </a:r>
            </a:p>
          </p:txBody>
        </p:sp>
        <p:sp>
          <p:nvSpPr>
            <p:cNvPr id="12" name="Oval 43"/>
            <p:cNvSpPr>
              <a:spLocks noChangeArrowheads="1"/>
            </p:cNvSpPr>
            <p:nvPr/>
          </p:nvSpPr>
          <p:spPr bwMode="auto">
            <a:xfrm>
              <a:off x="7689861" y="4146859"/>
              <a:ext cx="618423" cy="674841"/>
            </a:xfrm>
            <a:prstGeom prst="ellipse">
              <a:avLst/>
            </a:prstGeom>
            <a:solidFill>
              <a:schemeClr val="accent5"/>
            </a:solid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2i</a:t>
              </a:r>
            </a:p>
          </p:txBody>
        </p:sp>
        <p:sp>
          <p:nvSpPr>
            <p:cNvPr id="13" name="Oval 44"/>
            <p:cNvSpPr>
              <a:spLocks noChangeArrowheads="1"/>
            </p:cNvSpPr>
            <p:nvPr/>
          </p:nvSpPr>
          <p:spPr bwMode="auto">
            <a:xfrm>
              <a:off x="8617786" y="4146859"/>
              <a:ext cx="618423" cy="674841"/>
            </a:xfrm>
            <a:prstGeom prst="ellipse">
              <a:avLst/>
            </a:prstGeom>
            <a:solidFill>
              <a:schemeClr val="accent5"/>
            </a:solid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2i+1</a:t>
              </a:r>
            </a:p>
          </p:txBody>
        </p:sp>
        <p:sp>
          <p:nvSpPr>
            <p:cNvPr id="17" name="Oval 48"/>
            <p:cNvSpPr>
              <a:spLocks noChangeArrowheads="1"/>
            </p:cNvSpPr>
            <p:nvPr/>
          </p:nvSpPr>
          <p:spPr bwMode="auto">
            <a:xfrm>
              <a:off x="9654371" y="4165348"/>
              <a:ext cx="618423" cy="674841"/>
            </a:xfrm>
            <a:prstGeom prst="ellipse">
              <a:avLst/>
            </a:prstGeom>
            <a:solidFill>
              <a:schemeClr val="accent5"/>
            </a:solid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2i+2</a:t>
              </a:r>
            </a:p>
          </p:txBody>
        </p:sp>
        <p:sp>
          <p:nvSpPr>
            <p:cNvPr id="18" name="Oval 49"/>
            <p:cNvSpPr>
              <a:spLocks noChangeArrowheads="1"/>
            </p:cNvSpPr>
            <p:nvPr/>
          </p:nvSpPr>
          <p:spPr bwMode="auto">
            <a:xfrm>
              <a:off x="10506500" y="4146859"/>
              <a:ext cx="618423" cy="674841"/>
            </a:xfrm>
            <a:prstGeom prst="ellipse">
              <a:avLst/>
            </a:prstGeom>
            <a:solidFill>
              <a:schemeClr val="accent5"/>
            </a:solid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2i+3</a:t>
              </a:r>
            </a:p>
          </p:txBody>
        </p:sp>
        <p:cxnSp>
          <p:nvCxnSpPr>
            <p:cNvPr id="33" name="直接连接符 32"/>
            <p:cNvCxnSpPr>
              <a:stCxn id="8" idx="3"/>
              <a:endCxn id="9" idx="7"/>
            </p:cNvCxnSpPr>
            <p:nvPr/>
          </p:nvCxnSpPr>
          <p:spPr>
            <a:xfrm flipH="1">
              <a:off x="8683813" y="2760748"/>
              <a:ext cx="506386" cy="468055"/>
            </a:xfrm>
            <a:prstGeom prst="line">
              <a:avLst/>
            </a:prstGeom>
            <a:grp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4" name="直接连接符 33"/>
            <p:cNvCxnSpPr>
              <a:stCxn id="9" idx="3"/>
              <a:endCxn id="12" idx="0"/>
            </p:cNvCxnSpPr>
            <p:nvPr/>
          </p:nvCxnSpPr>
          <p:spPr>
            <a:xfrm flipH="1">
              <a:off x="7999073" y="3705988"/>
              <a:ext cx="247449" cy="440871"/>
            </a:xfrm>
            <a:prstGeom prst="line">
              <a:avLst/>
            </a:prstGeom>
            <a:grp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 name="直接连接符 36"/>
            <p:cNvCxnSpPr>
              <a:stCxn id="9" idx="5"/>
              <a:endCxn id="13" idx="0"/>
            </p:cNvCxnSpPr>
            <p:nvPr/>
          </p:nvCxnSpPr>
          <p:spPr>
            <a:xfrm>
              <a:off x="8683813" y="3705988"/>
              <a:ext cx="243185" cy="440871"/>
            </a:xfrm>
            <a:prstGeom prst="line">
              <a:avLst/>
            </a:prstGeom>
            <a:grp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0" name="直接连接符 39"/>
            <p:cNvCxnSpPr>
              <a:stCxn id="8" idx="5"/>
              <a:endCxn id="10" idx="1"/>
            </p:cNvCxnSpPr>
            <p:nvPr/>
          </p:nvCxnSpPr>
          <p:spPr>
            <a:xfrm>
              <a:off x="9627490" y="2760748"/>
              <a:ext cx="527614" cy="542010"/>
            </a:xfrm>
            <a:prstGeom prst="line">
              <a:avLst/>
            </a:prstGeom>
            <a:grp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4" name="直接连接符 43"/>
            <p:cNvCxnSpPr>
              <a:stCxn id="10" idx="3"/>
              <a:endCxn id="17" idx="0"/>
            </p:cNvCxnSpPr>
            <p:nvPr/>
          </p:nvCxnSpPr>
          <p:spPr>
            <a:xfrm flipH="1">
              <a:off x="9963583" y="3779943"/>
              <a:ext cx="191521" cy="385405"/>
            </a:xfrm>
            <a:prstGeom prst="line">
              <a:avLst/>
            </a:prstGeom>
            <a:grp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7" name="直接连接符 46"/>
            <p:cNvCxnSpPr>
              <a:stCxn id="10" idx="5"/>
              <a:endCxn id="18" idx="0"/>
            </p:cNvCxnSpPr>
            <p:nvPr/>
          </p:nvCxnSpPr>
          <p:spPr>
            <a:xfrm>
              <a:off x="10592395" y="3779943"/>
              <a:ext cx="223317" cy="366916"/>
            </a:xfrm>
            <a:prstGeom prst="line">
              <a:avLst/>
            </a:prstGeom>
            <a:grpFill/>
            <a:ln w="57150">
              <a:solidFill>
                <a:schemeClr val="accent5"/>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Tree>
    <p:extLst>
      <p:ext uri="{BB962C8B-B14F-4D97-AF65-F5344CB8AC3E}">
        <p14:creationId xmlns:p14="http://schemas.microsoft.com/office/powerpoint/2010/main" val="221117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树的性质小结</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617077635"/>
              </p:ext>
            </p:extLst>
          </p:nvPr>
        </p:nvGraphicFramePr>
        <p:xfrm>
          <a:off x="609600" y="1600203"/>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p:txBody>
      </p:sp>
    </p:spTree>
    <p:extLst>
      <p:ext uri="{BB962C8B-B14F-4D97-AF65-F5344CB8AC3E}">
        <p14:creationId xmlns:p14="http://schemas.microsoft.com/office/powerpoint/2010/main" val="39286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FE3EB05-C8ED-4C09-B2E9-0AFFBE7CE5A8}"/>
                                            </p:graphicEl>
                                          </p:spTgt>
                                        </p:tgtEl>
                                        <p:attrNameLst>
                                          <p:attrName>style.visibility</p:attrName>
                                        </p:attrNameLst>
                                      </p:cBhvr>
                                      <p:to>
                                        <p:strVal val="visible"/>
                                      </p:to>
                                    </p:set>
                                    <p:animEffect transition="in" filter="fade">
                                      <p:cBhvr>
                                        <p:cTn id="7" dur="500"/>
                                        <p:tgtEl>
                                          <p:spTgt spid="5">
                                            <p:graphicEl>
                                              <a:dgm id="{1FE3EB05-C8ED-4C09-B2E9-0AFFBE7CE5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DD93BCA-A2EB-4214-8B0B-79C180E496F2}"/>
                                            </p:graphicEl>
                                          </p:spTgt>
                                        </p:tgtEl>
                                        <p:attrNameLst>
                                          <p:attrName>style.visibility</p:attrName>
                                        </p:attrNameLst>
                                      </p:cBhvr>
                                      <p:to>
                                        <p:strVal val="visible"/>
                                      </p:to>
                                    </p:set>
                                    <p:animEffect transition="in" filter="fade">
                                      <p:cBhvr>
                                        <p:cTn id="12" dur="500"/>
                                        <p:tgtEl>
                                          <p:spTgt spid="5">
                                            <p:graphicEl>
                                              <a:dgm id="{5DD93BCA-A2EB-4214-8B0B-79C180E496F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7A6B4D2E-C036-4F73-AFF2-78233DDA83C3}"/>
                                            </p:graphicEl>
                                          </p:spTgt>
                                        </p:tgtEl>
                                        <p:attrNameLst>
                                          <p:attrName>style.visibility</p:attrName>
                                        </p:attrNameLst>
                                      </p:cBhvr>
                                      <p:to>
                                        <p:strVal val="visible"/>
                                      </p:to>
                                    </p:set>
                                    <p:animEffect transition="in" filter="fade">
                                      <p:cBhvr>
                                        <p:cTn id="17" dur="500"/>
                                        <p:tgtEl>
                                          <p:spTgt spid="5">
                                            <p:graphicEl>
                                              <a:dgm id="{7A6B4D2E-C036-4F73-AFF2-78233DDA83C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4F14B05E-16F8-4357-A920-229008B44809}"/>
                                            </p:graphicEl>
                                          </p:spTgt>
                                        </p:tgtEl>
                                        <p:attrNameLst>
                                          <p:attrName>style.visibility</p:attrName>
                                        </p:attrNameLst>
                                      </p:cBhvr>
                                      <p:to>
                                        <p:strVal val="visible"/>
                                      </p:to>
                                    </p:set>
                                    <p:animEffect transition="in" filter="fade">
                                      <p:cBhvr>
                                        <p:cTn id="22" dur="500"/>
                                        <p:tgtEl>
                                          <p:spTgt spid="5">
                                            <p:graphicEl>
                                              <a:dgm id="{4F14B05E-16F8-4357-A920-229008B4480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5C137986-9A45-4C44-9524-EC01D3ECA44A}"/>
                                            </p:graphicEl>
                                          </p:spTgt>
                                        </p:tgtEl>
                                        <p:attrNameLst>
                                          <p:attrName>style.visibility</p:attrName>
                                        </p:attrNameLst>
                                      </p:cBhvr>
                                      <p:to>
                                        <p:strVal val="visible"/>
                                      </p:to>
                                    </p:set>
                                    <p:animEffect transition="in" filter="fade">
                                      <p:cBhvr>
                                        <p:cTn id="27" dur="500"/>
                                        <p:tgtEl>
                                          <p:spTgt spid="5">
                                            <p:graphicEl>
                                              <a:dgm id="{5C137986-9A45-4C44-9524-EC01D3ECA44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27FA635E-A215-452B-8BD6-2969C567FA5A}"/>
                                            </p:graphicEl>
                                          </p:spTgt>
                                        </p:tgtEl>
                                        <p:attrNameLst>
                                          <p:attrName>style.visibility</p:attrName>
                                        </p:attrNameLst>
                                      </p:cBhvr>
                                      <p:to>
                                        <p:strVal val="visible"/>
                                      </p:to>
                                    </p:set>
                                    <p:animEffect transition="in" filter="fade">
                                      <p:cBhvr>
                                        <p:cTn id="32" dur="500"/>
                                        <p:tgtEl>
                                          <p:spTgt spid="5">
                                            <p:graphicEl>
                                              <a:dgm id="{27FA635E-A215-452B-8BD6-2969C567FA5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609600" y="1572127"/>
            <a:ext cx="10972800" cy="5101390"/>
          </a:xfrm>
        </p:spPr>
        <p:txBody>
          <a:bodyPr>
            <a:noAutofit/>
          </a:bodyPr>
          <a:lstStyle/>
          <a:p>
            <a:pPr>
              <a:spcBef>
                <a:spcPts val="0"/>
              </a:spcBef>
            </a:pPr>
            <a:r>
              <a:rPr lang="zh-CN" altLang="en-US" sz="2000" dirty="0"/>
              <a:t>在下述结论中，正确的是（    ）</a:t>
            </a:r>
          </a:p>
          <a:p>
            <a:pPr marL="352425" indent="-352425">
              <a:spcBef>
                <a:spcPts val="0"/>
              </a:spcBef>
              <a:buFont typeface="Wingdings" pitchFamily="2" charset="2"/>
              <a:buNone/>
            </a:pPr>
            <a:r>
              <a:rPr lang="zh-CN" altLang="en-US" sz="2000" dirty="0"/>
              <a:t>	 ①只有一个结点的二叉树的度为</a:t>
            </a:r>
            <a:r>
              <a:rPr lang="en-US" altLang="zh-CN" sz="2000" dirty="0"/>
              <a:t>0; ②</a:t>
            </a:r>
            <a:r>
              <a:rPr lang="zh-CN" altLang="en-US" sz="2000" dirty="0"/>
              <a:t>二叉树的度为</a:t>
            </a:r>
            <a:r>
              <a:rPr lang="en-US" altLang="zh-CN" sz="2000" dirty="0"/>
              <a:t>2</a:t>
            </a:r>
            <a:r>
              <a:rPr lang="zh-CN" altLang="en-US" sz="2000" dirty="0"/>
              <a:t>；	 ③二叉树的左右子树可任意交换</a:t>
            </a:r>
            <a:r>
              <a:rPr lang="en-US" altLang="zh-CN" sz="2000" dirty="0"/>
              <a:t>;</a:t>
            </a:r>
          </a:p>
          <a:p>
            <a:pPr marL="352425" indent="-352425">
              <a:spcBef>
                <a:spcPts val="0"/>
              </a:spcBef>
              <a:buFont typeface="Wingdings" pitchFamily="2" charset="2"/>
              <a:buNone/>
            </a:pPr>
            <a:r>
              <a:rPr lang="en-US" altLang="zh-CN" sz="2000" dirty="0"/>
              <a:t>    ④</a:t>
            </a:r>
            <a:r>
              <a:rPr lang="zh-CN" altLang="en-US" sz="2000" dirty="0"/>
              <a:t>深度为</a:t>
            </a:r>
            <a:r>
              <a:rPr lang="en-US" altLang="zh-CN" sz="2000" dirty="0"/>
              <a:t>K</a:t>
            </a:r>
            <a:r>
              <a:rPr lang="zh-CN" altLang="en-US" sz="2000" dirty="0"/>
              <a:t>的完全二叉树的结点个数小于或等于深度相同的满二叉树。 </a:t>
            </a:r>
          </a:p>
          <a:p>
            <a:pPr>
              <a:spcBef>
                <a:spcPts val="0"/>
              </a:spcBef>
              <a:buFont typeface="Wingdings" pitchFamily="2" charset="2"/>
              <a:buNone/>
            </a:pPr>
            <a:r>
              <a:rPr lang="zh-CN" altLang="en-US" sz="2000" dirty="0"/>
              <a:t>	</a:t>
            </a:r>
            <a:r>
              <a:rPr lang="en-US" altLang="zh-CN" sz="2000" dirty="0"/>
              <a:t>A</a:t>
            </a:r>
            <a:r>
              <a:rPr lang="zh-CN" altLang="en-US" sz="2000" dirty="0"/>
              <a:t>．①②③        </a:t>
            </a:r>
            <a:r>
              <a:rPr lang="en-US" altLang="zh-CN" sz="2000" dirty="0"/>
              <a:t>B</a:t>
            </a:r>
            <a:r>
              <a:rPr lang="zh-CN" altLang="en-US" sz="2000" dirty="0"/>
              <a:t>．②③④      </a:t>
            </a:r>
            <a:r>
              <a:rPr lang="en-US" altLang="zh-CN" sz="2000" dirty="0"/>
              <a:t>C</a:t>
            </a:r>
            <a:r>
              <a:rPr lang="zh-CN" altLang="en-US" sz="2000" dirty="0"/>
              <a:t>．②④       </a:t>
            </a:r>
            <a:r>
              <a:rPr lang="en-US" altLang="zh-CN" sz="2000" dirty="0"/>
              <a:t>D</a:t>
            </a:r>
            <a:r>
              <a:rPr lang="zh-CN" altLang="en-US" sz="2000" dirty="0"/>
              <a:t>．①④</a:t>
            </a:r>
          </a:p>
          <a:p>
            <a:pPr>
              <a:spcBef>
                <a:spcPts val="0"/>
              </a:spcBef>
            </a:pPr>
            <a:r>
              <a:rPr lang="zh-CN" altLang="en-US" sz="2000" dirty="0"/>
              <a:t>在一棵三元树中度为</a:t>
            </a:r>
            <a:r>
              <a:rPr lang="en-US" altLang="zh-CN" sz="2000" dirty="0"/>
              <a:t>3</a:t>
            </a:r>
            <a:r>
              <a:rPr lang="zh-CN" altLang="en-US" sz="2000" dirty="0"/>
              <a:t>的结点数为</a:t>
            </a:r>
            <a:r>
              <a:rPr lang="en-US" altLang="zh-CN" sz="2000" dirty="0"/>
              <a:t>2</a:t>
            </a:r>
            <a:r>
              <a:rPr lang="zh-CN" altLang="en-US" sz="2000" dirty="0"/>
              <a:t>个，度为</a:t>
            </a:r>
            <a:r>
              <a:rPr lang="en-US" altLang="zh-CN" sz="2000" dirty="0"/>
              <a:t>2</a:t>
            </a:r>
            <a:r>
              <a:rPr lang="zh-CN" altLang="en-US" sz="2000" dirty="0"/>
              <a:t>的结点数为</a:t>
            </a:r>
            <a:r>
              <a:rPr lang="en-US" altLang="zh-CN" sz="2000" dirty="0"/>
              <a:t>1</a:t>
            </a:r>
            <a:r>
              <a:rPr lang="zh-CN" altLang="en-US" sz="2000" dirty="0"/>
              <a:t>个，度为</a:t>
            </a:r>
            <a:r>
              <a:rPr lang="en-US" altLang="zh-CN" sz="2000" dirty="0"/>
              <a:t>1</a:t>
            </a:r>
            <a:r>
              <a:rPr lang="zh-CN" altLang="en-US" sz="2000" dirty="0"/>
              <a:t>的结点数为</a:t>
            </a:r>
            <a:r>
              <a:rPr lang="en-US" altLang="zh-CN" sz="2000" dirty="0"/>
              <a:t>2</a:t>
            </a:r>
            <a:r>
              <a:rPr lang="zh-CN" altLang="en-US" sz="2000" dirty="0"/>
              <a:t>个，则度为</a:t>
            </a:r>
            <a:r>
              <a:rPr lang="en-US" altLang="zh-CN" sz="2000" dirty="0"/>
              <a:t>0</a:t>
            </a:r>
            <a:r>
              <a:rPr lang="zh-CN" altLang="en-US" sz="2000" dirty="0"/>
              <a:t>的结点数为（    ）个</a:t>
            </a:r>
          </a:p>
          <a:p>
            <a:pPr>
              <a:spcBef>
                <a:spcPts val="0"/>
              </a:spcBef>
              <a:buFont typeface="Wingdings" pitchFamily="2" charset="2"/>
              <a:buNone/>
            </a:pPr>
            <a:r>
              <a:rPr lang="zh-CN" altLang="en-US" sz="2000" dirty="0"/>
              <a:t>	</a:t>
            </a:r>
            <a:r>
              <a:rPr lang="en-US" altLang="zh-CN" sz="2000" dirty="0"/>
              <a:t>A</a:t>
            </a:r>
            <a:r>
              <a:rPr lang="zh-CN" altLang="en-US" sz="2000" dirty="0"/>
              <a:t>．</a:t>
            </a:r>
            <a:r>
              <a:rPr lang="en-US" altLang="zh-CN" sz="2000" dirty="0"/>
              <a:t>4             B</a:t>
            </a:r>
            <a:r>
              <a:rPr lang="zh-CN" altLang="en-US" sz="2000" dirty="0"/>
              <a:t>．</a:t>
            </a:r>
            <a:r>
              <a:rPr lang="en-US" altLang="zh-CN" sz="2000" dirty="0"/>
              <a:t>5          C</a:t>
            </a:r>
            <a:r>
              <a:rPr lang="zh-CN" altLang="en-US" sz="2000" dirty="0"/>
              <a:t>．</a:t>
            </a:r>
            <a:r>
              <a:rPr lang="en-US" altLang="zh-CN" sz="2000" dirty="0"/>
              <a:t>6      D</a:t>
            </a:r>
            <a:r>
              <a:rPr lang="zh-CN" altLang="en-US" sz="2000" dirty="0"/>
              <a:t>．</a:t>
            </a:r>
            <a:r>
              <a:rPr lang="en-US" altLang="zh-CN" sz="2000" dirty="0"/>
              <a:t>7</a:t>
            </a:r>
          </a:p>
          <a:p>
            <a:pPr>
              <a:spcBef>
                <a:spcPts val="0"/>
              </a:spcBef>
            </a:pPr>
            <a:r>
              <a:rPr lang="zh-CN" altLang="en-US" sz="2000" dirty="0"/>
              <a:t>一棵完全二叉树上有</a:t>
            </a:r>
            <a:r>
              <a:rPr lang="en-US" altLang="zh-CN" sz="2000" dirty="0"/>
              <a:t>1001</a:t>
            </a:r>
            <a:r>
              <a:rPr lang="zh-CN" altLang="en-US" sz="2000" dirty="0"/>
              <a:t>个结点，其中叶子结点的个数是（    ）</a:t>
            </a:r>
          </a:p>
          <a:p>
            <a:pPr>
              <a:spcBef>
                <a:spcPts val="0"/>
              </a:spcBef>
              <a:buFont typeface="Wingdings" pitchFamily="2" charset="2"/>
              <a:buNone/>
            </a:pPr>
            <a:r>
              <a:rPr lang="zh-CN" altLang="en-US" sz="2000" dirty="0"/>
              <a:t>	</a:t>
            </a:r>
            <a:r>
              <a:rPr lang="en-US" altLang="zh-CN" sz="2000" dirty="0"/>
              <a:t>A</a:t>
            </a:r>
            <a:r>
              <a:rPr lang="zh-CN" altLang="en-US" sz="2000" dirty="0"/>
              <a:t>． </a:t>
            </a:r>
            <a:r>
              <a:rPr lang="en-US" altLang="zh-CN" sz="2000" dirty="0"/>
              <a:t>250   B</a:t>
            </a:r>
            <a:r>
              <a:rPr lang="zh-CN" altLang="en-US" sz="2000" dirty="0"/>
              <a:t>． </a:t>
            </a:r>
            <a:r>
              <a:rPr lang="en-US" altLang="zh-CN" sz="2000" dirty="0"/>
              <a:t>500    C</a:t>
            </a:r>
            <a:r>
              <a:rPr lang="zh-CN" altLang="en-US" sz="2000" dirty="0"/>
              <a:t>．</a:t>
            </a:r>
            <a:r>
              <a:rPr lang="en-US" altLang="zh-CN" sz="2000" dirty="0"/>
              <a:t>254     D</a:t>
            </a:r>
            <a:r>
              <a:rPr lang="zh-CN" altLang="en-US" sz="2000" dirty="0"/>
              <a:t>．</a:t>
            </a:r>
            <a:r>
              <a:rPr lang="en-US" altLang="zh-CN" sz="2000" dirty="0"/>
              <a:t>505      E</a:t>
            </a:r>
            <a:r>
              <a:rPr lang="zh-CN" altLang="en-US" sz="2000" dirty="0"/>
              <a:t>．以上答案都不对</a:t>
            </a:r>
          </a:p>
          <a:p>
            <a:pPr>
              <a:spcBef>
                <a:spcPts val="0"/>
              </a:spcBef>
            </a:pPr>
            <a:r>
              <a:rPr lang="zh-CN" altLang="en-US" sz="2000" dirty="0"/>
              <a:t>一棵二叉树高度为</a:t>
            </a:r>
            <a:r>
              <a:rPr lang="en-US" altLang="zh-CN" sz="2000" dirty="0"/>
              <a:t>h,</a:t>
            </a:r>
            <a:r>
              <a:rPr lang="zh-CN" altLang="en-US" sz="2000" dirty="0"/>
              <a:t>所有结点的度或为</a:t>
            </a:r>
            <a:r>
              <a:rPr lang="en-US" altLang="zh-CN" sz="2000" dirty="0"/>
              <a:t>0</a:t>
            </a:r>
            <a:r>
              <a:rPr lang="zh-CN" altLang="en-US" sz="2000" dirty="0"/>
              <a:t>，或为</a:t>
            </a:r>
            <a:r>
              <a:rPr lang="en-US" altLang="zh-CN" sz="2000" dirty="0"/>
              <a:t>2</a:t>
            </a:r>
            <a:r>
              <a:rPr lang="zh-CN" altLang="en-US" sz="2000" dirty="0"/>
              <a:t>，则这棵二叉树最少有</a:t>
            </a:r>
            <a:r>
              <a:rPr lang="en-US" altLang="zh-CN" sz="2000" dirty="0"/>
              <a:t>(    )</a:t>
            </a:r>
            <a:r>
              <a:rPr lang="zh-CN" altLang="en-US" sz="2000" dirty="0"/>
              <a:t>结点</a:t>
            </a:r>
          </a:p>
          <a:p>
            <a:pPr>
              <a:spcBef>
                <a:spcPts val="0"/>
              </a:spcBef>
              <a:buFont typeface="Wingdings" pitchFamily="2" charset="2"/>
              <a:buNone/>
            </a:pPr>
            <a:r>
              <a:rPr lang="zh-CN" altLang="en-US" sz="2000" dirty="0"/>
              <a:t>	</a:t>
            </a:r>
            <a:r>
              <a:rPr lang="en-US" altLang="zh-CN" sz="2000" dirty="0"/>
              <a:t>A</a:t>
            </a:r>
            <a:r>
              <a:rPr lang="zh-CN" altLang="en-US" sz="2000" dirty="0"/>
              <a:t>．</a:t>
            </a:r>
            <a:r>
              <a:rPr lang="en-US" altLang="zh-CN" sz="2000" dirty="0"/>
              <a:t>2h     B</a:t>
            </a:r>
            <a:r>
              <a:rPr lang="zh-CN" altLang="en-US" sz="2000" dirty="0"/>
              <a:t>．</a:t>
            </a:r>
            <a:r>
              <a:rPr lang="en-US" altLang="zh-CN" sz="2000" dirty="0"/>
              <a:t>2h-1        C</a:t>
            </a:r>
            <a:r>
              <a:rPr lang="zh-CN" altLang="en-US" sz="2000" dirty="0"/>
              <a:t>．</a:t>
            </a:r>
            <a:r>
              <a:rPr lang="en-US" altLang="zh-CN" sz="2000" dirty="0"/>
              <a:t>2h+1         D</a:t>
            </a:r>
            <a:r>
              <a:rPr lang="zh-CN" altLang="en-US" sz="2000" dirty="0"/>
              <a:t>．</a:t>
            </a:r>
            <a:r>
              <a:rPr lang="en-US" altLang="zh-CN" sz="2000" dirty="0"/>
              <a:t>h+1</a:t>
            </a:r>
          </a:p>
          <a:p>
            <a:pPr>
              <a:spcBef>
                <a:spcPts val="0"/>
              </a:spcBef>
            </a:pPr>
            <a:r>
              <a:rPr lang="zh-CN" altLang="en-US" sz="2000" dirty="0"/>
              <a:t>一个具有</a:t>
            </a:r>
            <a:r>
              <a:rPr lang="en-US" altLang="zh-CN" sz="2000" dirty="0"/>
              <a:t>1025</a:t>
            </a:r>
            <a:r>
              <a:rPr lang="zh-CN" altLang="en-US" sz="2000" dirty="0"/>
              <a:t>个结点的二叉树的高</a:t>
            </a:r>
            <a:r>
              <a:rPr lang="en-US" altLang="zh-CN" sz="2000" dirty="0"/>
              <a:t>h</a:t>
            </a:r>
            <a:r>
              <a:rPr lang="zh-CN" altLang="en-US" sz="2000" dirty="0"/>
              <a:t>为（    ）</a:t>
            </a:r>
          </a:p>
          <a:p>
            <a:pPr>
              <a:spcBef>
                <a:spcPts val="0"/>
              </a:spcBef>
              <a:buFont typeface="Wingdings" pitchFamily="2" charset="2"/>
              <a:buNone/>
            </a:pPr>
            <a:r>
              <a:rPr lang="zh-CN" altLang="en-US" sz="2000" dirty="0"/>
              <a:t>	</a:t>
            </a:r>
            <a:r>
              <a:rPr lang="en-US" altLang="zh-CN" sz="2000" dirty="0"/>
              <a:t>A</a:t>
            </a:r>
            <a:r>
              <a:rPr lang="zh-CN" altLang="en-US" sz="2000" dirty="0"/>
              <a:t>．</a:t>
            </a:r>
            <a:r>
              <a:rPr lang="en-US" altLang="zh-CN" sz="2000" dirty="0"/>
              <a:t>11          B</a:t>
            </a:r>
            <a:r>
              <a:rPr lang="zh-CN" altLang="en-US" sz="2000" dirty="0"/>
              <a:t>．</a:t>
            </a:r>
            <a:r>
              <a:rPr lang="en-US" altLang="zh-CN" sz="2000" dirty="0"/>
              <a:t>10     	C</a:t>
            </a:r>
            <a:r>
              <a:rPr lang="zh-CN" altLang="en-US" sz="2000" dirty="0"/>
              <a:t>．</a:t>
            </a:r>
            <a:r>
              <a:rPr lang="en-US" altLang="zh-CN" sz="2000" dirty="0"/>
              <a:t>11</a:t>
            </a:r>
            <a:r>
              <a:rPr lang="zh-CN" altLang="en-US" sz="2000" dirty="0"/>
              <a:t>至</a:t>
            </a:r>
            <a:r>
              <a:rPr lang="en-US" altLang="zh-CN" sz="2000" dirty="0"/>
              <a:t>1025</a:t>
            </a:r>
            <a:r>
              <a:rPr lang="zh-CN" altLang="en-US" sz="2000" dirty="0"/>
              <a:t>之间      </a:t>
            </a:r>
            <a:r>
              <a:rPr lang="en-US" altLang="zh-CN" sz="2000" dirty="0"/>
              <a:t>D</a:t>
            </a:r>
            <a:r>
              <a:rPr lang="zh-CN" altLang="en-US" sz="2000" dirty="0"/>
              <a:t>．</a:t>
            </a:r>
            <a:r>
              <a:rPr lang="en-US" altLang="zh-CN" sz="2000" dirty="0"/>
              <a:t>10</a:t>
            </a:r>
            <a:r>
              <a:rPr lang="zh-CN" altLang="en-US" sz="2000" dirty="0"/>
              <a:t>至</a:t>
            </a:r>
            <a:r>
              <a:rPr lang="en-US" altLang="zh-CN" sz="2000" dirty="0"/>
              <a:t>1024</a:t>
            </a:r>
            <a:r>
              <a:rPr lang="zh-CN" altLang="en-US" sz="2000" dirty="0"/>
              <a:t>之间</a:t>
            </a:r>
          </a:p>
          <a:p>
            <a:pPr>
              <a:spcBef>
                <a:spcPts val="0"/>
              </a:spcBef>
            </a:pPr>
            <a:r>
              <a:rPr lang="zh-CN" altLang="en-US" sz="2000" dirty="0"/>
              <a:t>有关二叉树下列说法正确的是（    ）</a:t>
            </a:r>
          </a:p>
          <a:p>
            <a:pPr>
              <a:spcBef>
                <a:spcPts val="0"/>
              </a:spcBef>
              <a:buFont typeface="Wingdings" pitchFamily="2" charset="2"/>
              <a:buNone/>
            </a:pPr>
            <a:r>
              <a:rPr lang="zh-CN" altLang="en-US" sz="2000" dirty="0"/>
              <a:t>	</a:t>
            </a:r>
            <a:r>
              <a:rPr lang="en-US" altLang="zh-CN" sz="2000" dirty="0"/>
              <a:t>A</a:t>
            </a:r>
            <a:r>
              <a:rPr lang="zh-CN" altLang="en-US" sz="2000" dirty="0"/>
              <a:t>．二叉树的度为</a:t>
            </a:r>
            <a:r>
              <a:rPr lang="en-US" altLang="zh-CN" sz="2000" dirty="0"/>
              <a:t>2 			B</a:t>
            </a:r>
            <a:r>
              <a:rPr lang="zh-CN" altLang="en-US" sz="2000" dirty="0"/>
              <a:t>．一棵二叉树的度可以小于</a:t>
            </a:r>
            <a:r>
              <a:rPr lang="en-US" altLang="zh-CN" sz="2000" dirty="0"/>
              <a:t>2</a:t>
            </a:r>
          </a:p>
          <a:p>
            <a:pPr>
              <a:spcBef>
                <a:spcPts val="0"/>
              </a:spcBef>
              <a:buFont typeface="Wingdings" pitchFamily="2" charset="2"/>
              <a:buNone/>
            </a:pPr>
            <a:r>
              <a:rPr lang="en-US" altLang="zh-CN" sz="2000" dirty="0"/>
              <a:t>	C</a:t>
            </a:r>
            <a:r>
              <a:rPr lang="zh-CN" altLang="en-US" sz="2000" dirty="0"/>
              <a:t>．二叉树中至少有一个结点的度为</a:t>
            </a:r>
            <a:r>
              <a:rPr lang="en-US" altLang="zh-CN" sz="2000" dirty="0"/>
              <a:t>2	D</a:t>
            </a:r>
            <a:r>
              <a:rPr lang="zh-CN" altLang="en-US" sz="2000" dirty="0"/>
              <a:t>．二叉树中任何一个结点的度都为</a:t>
            </a:r>
            <a:r>
              <a:rPr lang="en-US" altLang="zh-CN" sz="2000" dirty="0"/>
              <a:t>2</a:t>
            </a:r>
          </a:p>
        </p:txBody>
      </p:sp>
      <p:sp>
        <p:nvSpPr>
          <p:cNvPr id="4" name="文本占位符 3"/>
          <p:cNvSpPr>
            <a:spLocks noGrp="1"/>
          </p:cNvSpPr>
          <p:nvPr>
            <p:ph type="body" sz="quarter" idx="13"/>
          </p:nvPr>
        </p:nvSpPr>
        <p:spPr/>
        <p:txBody>
          <a:bodyPr/>
          <a:lstStyle/>
          <a:p>
            <a:r>
              <a:rPr lang="en-US" altLang="zh-CN" dirty="0"/>
              <a:t>6.2 </a:t>
            </a:r>
            <a:r>
              <a:rPr lang="zh-CN" altLang="en-US" dirty="0"/>
              <a:t>二叉树的类型定义</a:t>
            </a:r>
          </a:p>
        </p:txBody>
      </p:sp>
    </p:spTree>
    <p:extLst>
      <p:ext uri="{BB962C8B-B14F-4D97-AF65-F5344CB8AC3E}">
        <p14:creationId xmlns:p14="http://schemas.microsoft.com/office/powerpoint/2010/main" val="2746035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二叉树的存储结构</a:t>
            </a:r>
          </a:p>
        </p:txBody>
      </p:sp>
      <p:sp>
        <p:nvSpPr>
          <p:cNvPr id="6" name="文本占位符 5"/>
          <p:cNvSpPr>
            <a:spLocks noGrp="1"/>
          </p:cNvSpPr>
          <p:nvPr>
            <p:ph type="body" idx="1"/>
          </p:nvPr>
        </p:nvSpPr>
        <p:spPr>
          <a:xfrm>
            <a:off x="2628900" y="4132765"/>
            <a:ext cx="7200900" cy="1015623"/>
          </a:xfrm>
        </p:spPr>
        <p:txBody>
          <a:bodyPr>
            <a:normAutofit/>
          </a:bodyPr>
          <a:lstStyle/>
          <a:p>
            <a:pPr lvl="0" algn="ctr"/>
            <a:r>
              <a:rPr lang="en-US" altLang="zh-CN" sz="2800" dirty="0">
                <a:solidFill>
                  <a:schemeClr val="tx2">
                    <a:lumMod val="50000"/>
                  </a:schemeClr>
                </a:solidFill>
              </a:rPr>
              <a:t>(The storage structure of binary trees)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6.3</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826242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二叉树的存储结构</a:t>
            </a:r>
          </a:p>
        </p:txBody>
      </p:sp>
      <p:sp>
        <p:nvSpPr>
          <p:cNvPr id="6" name="文本占位符 5"/>
          <p:cNvSpPr>
            <a:spLocks noGrp="1"/>
          </p:cNvSpPr>
          <p:nvPr>
            <p:ph type="body" sz="quarter" idx="13"/>
          </p:nvPr>
        </p:nvSpPr>
        <p:spPr/>
        <p:txBody>
          <a:bodyPr/>
          <a:lstStyle/>
          <a:p>
            <a:r>
              <a:rPr lang="en-US" altLang="zh-CN" dirty="0"/>
              <a:t>6.3 </a:t>
            </a:r>
            <a:r>
              <a:rPr lang="zh-CN" altLang="en-US" dirty="0"/>
              <a:t>二叉树的存储结构</a:t>
            </a:r>
          </a:p>
        </p:txBody>
      </p:sp>
      <p:graphicFrame>
        <p:nvGraphicFramePr>
          <p:cNvPr id="7" name="内容占位符 1">
            <a:extLst>
              <a:ext uri="{FF2B5EF4-FFF2-40B4-BE49-F238E27FC236}">
                <a16:creationId xmlns:a16="http://schemas.microsoft.com/office/drawing/2014/main" xmlns="" id="{E3B92D8A-938D-4DD6-B567-76974CC92E2E}"/>
              </a:ext>
            </a:extLst>
          </p:cNvPr>
          <p:cNvGraphicFramePr>
            <a:graphicFrameLocks noGrp="1"/>
          </p:cNvGraphicFramePr>
          <p:nvPr>
            <p:ph idx="1"/>
            <p:extLst>
              <p:ext uri="{D42A27DB-BD31-4B8C-83A1-F6EECF244321}">
                <p14:modId xmlns:p14="http://schemas.microsoft.com/office/powerpoint/2010/main" val="4289613554"/>
              </p:ext>
            </p:extLst>
          </p:nvPr>
        </p:nvGraphicFramePr>
        <p:xfrm>
          <a:off x="609600" y="1632288"/>
          <a:ext cx="9769642" cy="4351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3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C0DC895C-4D84-4C9E-9ADF-B383476DDE1A}"/>
                                            </p:graphicEl>
                                          </p:spTgt>
                                        </p:tgtEl>
                                        <p:attrNameLst>
                                          <p:attrName>style.visibility</p:attrName>
                                        </p:attrNameLst>
                                      </p:cBhvr>
                                      <p:to>
                                        <p:strVal val="visible"/>
                                      </p:to>
                                    </p:set>
                                    <p:animEffect transition="in" filter="fade">
                                      <p:cBhvr>
                                        <p:cTn id="7" dur="500"/>
                                        <p:tgtEl>
                                          <p:spTgt spid="7">
                                            <p:graphicEl>
                                              <a:dgm id="{C0DC895C-4D84-4C9E-9ADF-B383476DDE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8387E58D-FC9A-4B89-A382-95A11E22053C}"/>
                                            </p:graphicEl>
                                          </p:spTgt>
                                        </p:tgtEl>
                                        <p:attrNameLst>
                                          <p:attrName>style.visibility</p:attrName>
                                        </p:attrNameLst>
                                      </p:cBhvr>
                                      <p:to>
                                        <p:strVal val="visible"/>
                                      </p:to>
                                    </p:set>
                                    <p:animEffect transition="in" filter="fade">
                                      <p:cBhvr>
                                        <p:cTn id="12" dur="500"/>
                                        <p:tgtEl>
                                          <p:spTgt spid="7">
                                            <p:graphicEl>
                                              <a:dgm id="{8387E58D-FC9A-4B89-A382-95A11E22053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56AD8500-775E-49D3-8A0C-F449067660A6}"/>
                                            </p:graphicEl>
                                          </p:spTgt>
                                        </p:tgtEl>
                                        <p:attrNameLst>
                                          <p:attrName>style.visibility</p:attrName>
                                        </p:attrNameLst>
                                      </p:cBhvr>
                                      <p:to>
                                        <p:strVal val="visible"/>
                                      </p:to>
                                    </p:set>
                                    <p:animEffect transition="in" filter="fade">
                                      <p:cBhvr>
                                        <p:cTn id="15" dur="500"/>
                                        <p:tgtEl>
                                          <p:spTgt spid="7">
                                            <p:graphicEl>
                                              <a:dgm id="{56AD8500-775E-49D3-8A0C-F449067660A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966E4B00-3FA3-4EAC-A866-BDA430999E70}"/>
                                            </p:graphicEl>
                                          </p:spTgt>
                                        </p:tgtEl>
                                        <p:attrNameLst>
                                          <p:attrName>style.visibility</p:attrName>
                                        </p:attrNameLst>
                                      </p:cBhvr>
                                      <p:to>
                                        <p:strVal val="visible"/>
                                      </p:to>
                                    </p:set>
                                    <p:animEffect transition="in" filter="fade">
                                      <p:cBhvr>
                                        <p:cTn id="20" dur="500"/>
                                        <p:tgtEl>
                                          <p:spTgt spid="7">
                                            <p:graphicEl>
                                              <a:dgm id="{966E4B00-3FA3-4EAC-A866-BDA430999E7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B6DC37F8-8783-459C-A133-C3D6561C814A}"/>
                                            </p:graphicEl>
                                          </p:spTgt>
                                        </p:tgtEl>
                                        <p:attrNameLst>
                                          <p:attrName>style.visibility</p:attrName>
                                        </p:attrNameLst>
                                      </p:cBhvr>
                                      <p:to>
                                        <p:strVal val="visible"/>
                                      </p:to>
                                    </p:set>
                                    <p:animEffect transition="in" filter="fade">
                                      <p:cBhvr>
                                        <p:cTn id="23" dur="500"/>
                                        <p:tgtEl>
                                          <p:spTgt spid="7">
                                            <p:graphicEl>
                                              <a:dgm id="{B6DC37F8-8783-459C-A133-C3D6561C814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8378AA75-A4EB-49B5-A7CA-FADF6844347F}"/>
                                            </p:graphicEl>
                                          </p:spTgt>
                                        </p:tgtEl>
                                        <p:attrNameLst>
                                          <p:attrName>style.visibility</p:attrName>
                                        </p:attrNameLst>
                                      </p:cBhvr>
                                      <p:to>
                                        <p:strVal val="visible"/>
                                      </p:to>
                                    </p:set>
                                    <p:animEffect transition="in" filter="fade">
                                      <p:cBhvr>
                                        <p:cTn id="28" dur="500"/>
                                        <p:tgtEl>
                                          <p:spTgt spid="7">
                                            <p:graphicEl>
                                              <a:dgm id="{8378AA75-A4EB-49B5-A7CA-FADF6844347F}"/>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graphicEl>
                                              <a:dgm id="{40AED778-3DD8-4C93-81F0-91F8FF7DD4D3}"/>
                                            </p:graphicEl>
                                          </p:spTgt>
                                        </p:tgtEl>
                                        <p:attrNameLst>
                                          <p:attrName>style.visibility</p:attrName>
                                        </p:attrNameLst>
                                      </p:cBhvr>
                                      <p:to>
                                        <p:strVal val="visible"/>
                                      </p:to>
                                    </p:set>
                                    <p:animEffect transition="in" filter="fade">
                                      <p:cBhvr>
                                        <p:cTn id="31" dur="500"/>
                                        <p:tgtEl>
                                          <p:spTgt spid="7">
                                            <p:graphicEl>
                                              <a:dgm id="{40AED778-3DD8-4C93-81F0-91F8FF7DD4D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graphicEl>
                                              <a:dgm id="{62939553-EBD3-43ED-BC5F-C2316648399A}"/>
                                            </p:graphicEl>
                                          </p:spTgt>
                                        </p:tgtEl>
                                        <p:attrNameLst>
                                          <p:attrName>style.visibility</p:attrName>
                                        </p:attrNameLst>
                                      </p:cBhvr>
                                      <p:to>
                                        <p:strVal val="visible"/>
                                      </p:to>
                                    </p:set>
                                    <p:animEffect transition="in" filter="fade">
                                      <p:cBhvr>
                                        <p:cTn id="36" dur="500"/>
                                        <p:tgtEl>
                                          <p:spTgt spid="7">
                                            <p:graphicEl>
                                              <a:dgm id="{62939553-EBD3-43ED-BC5F-C2316648399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EE518262-8CC8-45BC-BBCD-AC8C0C804C6F}"/>
                                            </p:graphicEl>
                                          </p:spTgt>
                                        </p:tgtEl>
                                        <p:attrNameLst>
                                          <p:attrName>style.visibility</p:attrName>
                                        </p:attrNameLst>
                                      </p:cBhvr>
                                      <p:to>
                                        <p:strVal val="visible"/>
                                      </p:to>
                                    </p:set>
                                    <p:animEffect transition="in" filter="fade">
                                      <p:cBhvr>
                                        <p:cTn id="39" dur="500"/>
                                        <p:tgtEl>
                                          <p:spTgt spid="7">
                                            <p:graphicEl>
                                              <a:dgm id="{EE518262-8CC8-45BC-BBCD-AC8C0C804C6F}"/>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graphicEl>
                                              <a:dgm id="{6E6E1728-0C30-4522-BCDF-5EBFD8E38409}"/>
                                            </p:graphicEl>
                                          </p:spTgt>
                                        </p:tgtEl>
                                        <p:attrNameLst>
                                          <p:attrName>style.visibility</p:attrName>
                                        </p:attrNameLst>
                                      </p:cBhvr>
                                      <p:to>
                                        <p:strVal val="visible"/>
                                      </p:to>
                                    </p:set>
                                    <p:animEffect transition="in" filter="fade">
                                      <p:cBhvr>
                                        <p:cTn id="44" dur="500"/>
                                        <p:tgtEl>
                                          <p:spTgt spid="7">
                                            <p:graphicEl>
                                              <a:dgm id="{6E6E1728-0C30-4522-BCDF-5EBFD8E38409}"/>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dgm id="{692FC82E-861F-4876-92EA-A70845641B61}"/>
                                            </p:graphicEl>
                                          </p:spTgt>
                                        </p:tgtEl>
                                        <p:attrNameLst>
                                          <p:attrName>style.visibility</p:attrName>
                                        </p:attrNameLst>
                                      </p:cBhvr>
                                      <p:to>
                                        <p:strVal val="visible"/>
                                      </p:to>
                                    </p:set>
                                    <p:animEffect transition="in" filter="fade">
                                      <p:cBhvr>
                                        <p:cTn id="47" dur="500"/>
                                        <p:tgtEl>
                                          <p:spTgt spid="7">
                                            <p:graphicEl>
                                              <a:dgm id="{692FC82E-861F-4876-92EA-A70845641B61}"/>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graphicEl>
                                              <a:dgm id="{CCEC6815-C399-4247-8EB7-EBD64D6AC3FD}"/>
                                            </p:graphicEl>
                                          </p:spTgt>
                                        </p:tgtEl>
                                        <p:attrNameLst>
                                          <p:attrName>style.visibility</p:attrName>
                                        </p:attrNameLst>
                                      </p:cBhvr>
                                      <p:to>
                                        <p:strVal val="visible"/>
                                      </p:to>
                                    </p:set>
                                    <p:animEffect transition="in" filter="fade">
                                      <p:cBhvr>
                                        <p:cTn id="52" dur="500"/>
                                        <p:tgtEl>
                                          <p:spTgt spid="7">
                                            <p:graphicEl>
                                              <a:dgm id="{CCEC6815-C399-4247-8EB7-EBD64D6AC3FD}"/>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graphicEl>
                                              <a:dgm id="{0064ACFE-0ABD-445A-AAB9-C2EE3B46BA98}"/>
                                            </p:graphicEl>
                                          </p:spTgt>
                                        </p:tgtEl>
                                        <p:attrNameLst>
                                          <p:attrName>style.visibility</p:attrName>
                                        </p:attrNameLst>
                                      </p:cBhvr>
                                      <p:to>
                                        <p:strVal val="visible"/>
                                      </p:to>
                                    </p:set>
                                    <p:animEffect transition="in" filter="fade">
                                      <p:cBhvr>
                                        <p:cTn id="55" dur="500"/>
                                        <p:tgtEl>
                                          <p:spTgt spid="7">
                                            <p:graphicEl>
                                              <a:dgm id="{0064ACFE-0ABD-445A-AAB9-C2EE3B46BA9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二叉树的顺序存储</a:t>
            </a:r>
          </a:p>
        </p:txBody>
      </p:sp>
      <p:sp>
        <p:nvSpPr>
          <p:cNvPr id="3" name="内容占位符 2"/>
          <p:cNvSpPr>
            <a:spLocks noGrp="1"/>
          </p:cNvSpPr>
          <p:nvPr>
            <p:ph idx="1"/>
          </p:nvPr>
        </p:nvSpPr>
        <p:spPr>
          <a:xfrm>
            <a:off x="583198" y="1590074"/>
            <a:ext cx="5202655" cy="4525963"/>
          </a:xfrm>
        </p:spPr>
        <p:txBody>
          <a:bodyPr/>
          <a:lstStyle/>
          <a:p>
            <a:r>
              <a:rPr lang="zh-CN" altLang="en-US" dirty="0">
                <a:latin typeface="+mn-lt"/>
              </a:rPr>
              <a:t>基于数组的顺序存储法</a:t>
            </a:r>
            <a:endParaRPr lang="en-US" altLang="zh-CN" dirty="0">
              <a:latin typeface="+mn-lt"/>
            </a:endParaRPr>
          </a:p>
          <a:p>
            <a:pPr lvl="1"/>
            <a:r>
              <a:rPr lang="zh-CN" altLang="en-US" dirty="0">
                <a:latin typeface="+mn-lt"/>
              </a:rPr>
              <a:t>根节点存储在</a:t>
            </a:r>
            <a:r>
              <a:rPr lang="en-US" altLang="zh-CN" dirty="0" err="1">
                <a:latin typeface="+mn-lt"/>
              </a:rPr>
              <a:t>i</a:t>
            </a:r>
            <a:r>
              <a:rPr lang="en-US" altLang="zh-CN" dirty="0">
                <a:latin typeface="+mn-lt"/>
              </a:rPr>
              <a:t>=0</a:t>
            </a:r>
            <a:r>
              <a:rPr lang="zh-CN" altLang="en-US" dirty="0">
                <a:latin typeface="+mn-lt"/>
              </a:rPr>
              <a:t>的位置</a:t>
            </a:r>
            <a:endParaRPr lang="en-US" altLang="zh-CN" dirty="0">
              <a:latin typeface="+mn-lt"/>
            </a:endParaRPr>
          </a:p>
          <a:p>
            <a:pPr lvl="1"/>
            <a:r>
              <a:rPr lang="zh-CN" altLang="en-US" dirty="0">
                <a:latin typeface="+mn-lt"/>
              </a:rPr>
              <a:t>左孩子存储在</a:t>
            </a:r>
            <a:r>
              <a:rPr lang="en-US" altLang="zh-CN" dirty="0">
                <a:latin typeface="+mn-lt"/>
              </a:rPr>
              <a:t>2(i+1)</a:t>
            </a:r>
            <a:r>
              <a:rPr lang="zh-CN" altLang="en-US" dirty="0">
                <a:latin typeface="+mn-lt"/>
              </a:rPr>
              <a:t>的位置</a:t>
            </a:r>
            <a:endParaRPr lang="en-US" altLang="zh-CN" dirty="0">
              <a:latin typeface="+mn-lt"/>
            </a:endParaRPr>
          </a:p>
          <a:p>
            <a:pPr lvl="1"/>
            <a:r>
              <a:rPr lang="zh-CN" altLang="en-US" dirty="0">
                <a:latin typeface="+mn-lt"/>
              </a:rPr>
              <a:t>右孩子存储在</a:t>
            </a:r>
            <a:r>
              <a:rPr lang="en-US" altLang="zh-CN" dirty="0">
                <a:latin typeface="+mn-lt"/>
              </a:rPr>
              <a:t>2(i+1)+1</a:t>
            </a:r>
            <a:r>
              <a:rPr lang="zh-CN" altLang="en-US" dirty="0">
                <a:latin typeface="+mn-lt"/>
              </a:rPr>
              <a:t>的位置</a:t>
            </a:r>
          </a:p>
        </p:txBody>
      </p:sp>
      <p:sp>
        <p:nvSpPr>
          <p:cNvPr id="4" name="文本占位符 3"/>
          <p:cNvSpPr>
            <a:spLocks noGrp="1"/>
          </p:cNvSpPr>
          <p:nvPr>
            <p:ph type="body" sz="quarter" idx="13"/>
          </p:nvPr>
        </p:nvSpPr>
        <p:spPr/>
        <p:txBody>
          <a:bodyPr/>
          <a:lstStyle/>
          <a:p>
            <a:r>
              <a:rPr lang="en-US" altLang="zh-CN" dirty="0"/>
              <a:t>6.3 </a:t>
            </a:r>
            <a:r>
              <a:rPr lang="zh-CN" altLang="en-US" dirty="0"/>
              <a:t>二叉树的存储结构</a:t>
            </a:r>
          </a:p>
        </p:txBody>
      </p:sp>
      <p:grpSp>
        <p:nvGrpSpPr>
          <p:cNvPr id="5" name="Group 32"/>
          <p:cNvGrpSpPr>
            <a:grpSpLocks/>
          </p:cNvGrpSpPr>
          <p:nvPr/>
        </p:nvGrpSpPr>
        <p:grpSpPr bwMode="auto">
          <a:xfrm>
            <a:off x="6407568" y="731833"/>
            <a:ext cx="4757737" cy="2454976"/>
            <a:chOff x="199" y="2153"/>
            <a:chExt cx="2997" cy="1610"/>
          </a:xfrm>
          <a:solidFill>
            <a:schemeClr val="accent2"/>
          </a:solidFill>
        </p:grpSpPr>
        <p:sp>
          <p:nvSpPr>
            <p:cNvPr id="6" name="Oval 33"/>
            <p:cNvSpPr>
              <a:spLocks noChangeArrowheads="1"/>
            </p:cNvSpPr>
            <p:nvPr/>
          </p:nvSpPr>
          <p:spPr bwMode="auto">
            <a:xfrm>
              <a:off x="1678" y="215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A</a:t>
              </a:r>
            </a:p>
          </p:txBody>
        </p:sp>
        <p:sp>
          <p:nvSpPr>
            <p:cNvPr id="7" name="Oval 34"/>
            <p:cNvSpPr>
              <a:spLocks noChangeArrowheads="1"/>
            </p:cNvSpPr>
            <p:nvPr/>
          </p:nvSpPr>
          <p:spPr bwMode="auto">
            <a:xfrm>
              <a:off x="875" y="256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B</a:t>
              </a:r>
            </a:p>
          </p:txBody>
        </p:sp>
        <p:sp>
          <p:nvSpPr>
            <p:cNvPr id="8" name="Oval 35"/>
            <p:cNvSpPr>
              <a:spLocks noChangeArrowheads="1"/>
            </p:cNvSpPr>
            <p:nvPr/>
          </p:nvSpPr>
          <p:spPr bwMode="auto">
            <a:xfrm>
              <a:off x="2489" y="256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C</a:t>
              </a:r>
            </a:p>
          </p:txBody>
        </p:sp>
        <p:sp>
          <p:nvSpPr>
            <p:cNvPr id="9" name="Oval 36"/>
            <p:cNvSpPr>
              <a:spLocks noChangeArrowheads="1"/>
            </p:cNvSpPr>
            <p:nvPr/>
          </p:nvSpPr>
          <p:spPr bwMode="auto">
            <a:xfrm>
              <a:off x="1452"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K</a:t>
              </a:r>
            </a:p>
          </p:txBody>
        </p:sp>
        <p:sp>
          <p:nvSpPr>
            <p:cNvPr id="10" name="Oval 37"/>
            <p:cNvSpPr>
              <a:spLocks noChangeArrowheads="1"/>
            </p:cNvSpPr>
            <p:nvPr/>
          </p:nvSpPr>
          <p:spPr bwMode="auto">
            <a:xfrm>
              <a:off x="423"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D</a:t>
              </a:r>
            </a:p>
          </p:txBody>
        </p:sp>
        <p:sp>
          <p:nvSpPr>
            <p:cNvPr id="11" name="Oval 38"/>
            <p:cNvSpPr>
              <a:spLocks noChangeArrowheads="1"/>
            </p:cNvSpPr>
            <p:nvPr/>
          </p:nvSpPr>
          <p:spPr bwMode="auto">
            <a:xfrm>
              <a:off x="1250"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E</a:t>
              </a:r>
            </a:p>
          </p:txBody>
        </p:sp>
        <p:sp>
          <p:nvSpPr>
            <p:cNvPr id="12" name="Oval 39"/>
            <p:cNvSpPr>
              <a:spLocks noChangeArrowheads="1"/>
            </p:cNvSpPr>
            <p:nvPr/>
          </p:nvSpPr>
          <p:spPr bwMode="auto">
            <a:xfrm>
              <a:off x="199"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H</a:t>
              </a:r>
            </a:p>
          </p:txBody>
        </p:sp>
        <p:sp>
          <p:nvSpPr>
            <p:cNvPr id="13" name="Oval 40"/>
            <p:cNvSpPr>
              <a:spLocks noChangeArrowheads="1"/>
            </p:cNvSpPr>
            <p:nvPr/>
          </p:nvSpPr>
          <p:spPr bwMode="auto">
            <a:xfrm>
              <a:off x="616"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I</a:t>
              </a:r>
            </a:p>
          </p:txBody>
        </p:sp>
        <p:sp>
          <p:nvSpPr>
            <p:cNvPr id="14" name="Oval 41"/>
            <p:cNvSpPr>
              <a:spLocks noChangeArrowheads="1"/>
            </p:cNvSpPr>
            <p:nvPr/>
          </p:nvSpPr>
          <p:spPr bwMode="auto">
            <a:xfrm>
              <a:off x="1870"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L</a:t>
              </a:r>
            </a:p>
          </p:txBody>
        </p:sp>
        <p:sp>
          <p:nvSpPr>
            <p:cNvPr id="15" name="Oval 42"/>
            <p:cNvSpPr>
              <a:spLocks noChangeArrowheads="1"/>
            </p:cNvSpPr>
            <p:nvPr/>
          </p:nvSpPr>
          <p:spPr bwMode="auto">
            <a:xfrm>
              <a:off x="2078"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F</a:t>
              </a:r>
            </a:p>
          </p:txBody>
        </p:sp>
        <p:sp>
          <p:nvSpPr>
            <p:cNvPr id="16" name="Oval 43"/>
            <p:cNvSpPr>
              <a:spLocks noChangeArrowheads="1"/>
            </p:cNvSpPr>
            <p:nvPr/>
          </p:nvSpPr>
          <p:spPr bwMode="auto">
            <a:xfrm>
              <a:off x="2906"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G</a:t>
              </a:r>
            </a:p>
          </p:txBody>
        </p:sp>
        <p:sp>
          <p:nvSpPr>
            <p:cNvPr id="17" name="Oval 44"/>
            <p:cNvSpPr>
              <a:spLocks noChangeArrowheads="1"/>
            </p:cNvSpPr>
            <p:nvPr/>
          </p:nvSpPr>
          <p:spPr bwMode="auto">
            <a:xfrm>
              <a:off x="1034"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J</a:t>
              </a:r>
            </a:p>
          </p:txBody>
        </p:sp>
        <p:sp>
          <p:nvSpPr>
            <p:cNvPr id="18" name="Line 45"/>
            <p:cNvSpPr>
              <a:spLocks noChangeShapeType="1"/>
            </p:cNvSpPr>
            <p:nvPr/>
          </p:nvSpPr>
          <p:spPr bwMode="auto">
            <a:xfrm flipH="1">
              <a:off x="1160" y="2374"/>
              <a:ext cx="535" cy="27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solidFill>
                  <a:schemeClr val="bg1"/>
                </a:solidFill>
              </a:endParaRPr>
            </a:p>
          </p:txBody>
        </p:sp>
        <p:sp>
          <p:nvSpPr>
            <p:cNvPr id="19" name="Line 46"/>
            <p:cNvSpPr>
              <a:spLocks noChangeShapeType="1"/>
            </p:cNvSpPr>
            <p:nvPr/>
          </p:nvSpPr>
          <p:spPr bwMode="auto">
            <a:xfrm>
              <a:off x="1929" y="2385"/>
              <a:ext cx="567" cy="3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0" name="Line 47"/>
            <p:cNvSpPr>
              <a:spLocks noChangeShapeType="1"/>
            </p:cNvSpPr>
            <p:nvPr/>
          </p:nvSpPr>
          <p:spPr bwMode="auto">
            <a:xfrm flipH="1">
              <a:off x="674" y="2818"/>
              <a:ext cx="233"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1" name="Line 48"/>
            <p:cNvSpPr>
              <a:spLocks noChangeShapeType="1"/>
            </p:cNvSpPr>
            <p:nvPr/>
          </p:nvSpPr>
          <p:spPr bwMode="auto">
            <a:xfrm>
              <a:off x="1107" y="2818"/>
              <a:ext cx="2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2" name="Line 49"/>
            <p:cNvSpPr>
              <a:spLocks noChangeShapeType="1"/>
            </p:cNvSpPr>
            <p:nvPr/>
          </p:nvSpPr>
          <p:spPr bwMode="auto">
            <a:xfrm flipH="1">
              <a:off x="2317" y="2829"/>
              <a:ext cx="235"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23" name="Line 50"/>
            <p:cNvSpPr>
              <a:spLocks noChangeShapeType="1"/>
            </p:cNvSpPr>
            <p:nvPr/>
          </p:nvSpPr>
          <p:spPr bwMode="auto">
            <a:xfrm>
              <a:off x="2729" y="2818"/>
              <a:ext cx="223" cy="222"/>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4" name="Line 51"/>
            <p:cNvSpPr>
              <a:spLocks noChangeShapeType="1"/>
            </p:cNvSpPr>
            <p:nvPr/>
          </p:nvSpPr>
          <p:spPr bwMode="auto">
            <a:xfrm flipH="1">
              <a:off x="362" y="3285"/>
              <a:ext cx="134"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5" name="Line 52"/>
            <p:cNvSpPr>
              <a:spLocks noChangeShapeType="1"/>
            </p:cNvSpPr>
            <p:nvPr/>
          </p:nvSpPr>
          <p:spPr bwMode="auto">
            <a:xfrm>
              <a:off x="607" y="3296"/>
              <a:ext cx="122"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1"/>
                </a:solidFill>
              </a:endParaRPr>
            </a:p>
          </p:txBody>
        </p:sp>
        <p:sp>
          <p:nvSpPr>
            <p:cNvPr id="26" name="Line 53"/>
            <p:cNvSpPr>
              <a:spLocks noChangeShapeType="1"/>
            </p:cNvSpPr>
            <p:nvPr/>
          </p:nvSpPr>
          <p:spPr bwMode="auto">
            <a:xfrm flipH="1">
              <a:off x="1240" y="3296"/>
              <a:ext cx="89" cy="1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7" name="Line 54"/>
            <p:cNvSpPr>
              <a:spLocks noChangeShapeType="1"/>
            </p:cNvSpPr>
            <p:nvPr/>
          </p:nvSpPr>
          <p:spPr bwMode="auto">
            <a:xfrm>
              <a:off x="1485" y="3263"/>
              <a:ext cx="1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28" name="Line 55"/>
            <p:cNvSpPr>
              <a:spLocks noChangeShapeType="1"/>
            </p:cNvSpPr>
            <p:nvPr/>
          </p:nvSpPr>
          <p:spPr bwMode="auto">
            <a:xfrm flipH="1">
              <a:off x="2029" y="3285"/>
              <a:ext cx="123" cy="200"/>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grpSp>
      <p:graphicFrame>
        <p:nvGraphicFramePr>
          <p:cNvPr id="29" name="表格 28"/>
          <p:cNvGraphicFramePr>
            <a:graphicFrameLocks noGrp="1"/>
          </p:cNvGraphicFramePr>
          <p:nvPr>
            <p:extLst>
              <p:ext uri="{D42A27DB-BD31-4B8C-83A1-F6EECF244321}">
                <p14:modId xmlns:p14="http://schemas.microsoft.com/office/powerpoint/2010/main" val="1931090610"/>
              </p:ext>
            </p:extLst>
          </p:nvPr>
        </p:nvGraphicFramePr>
        <p:xfrm>
          <a:off x="5476875" y="3359343"/>
          <a:ext cx="6615312" cy="914400"/>
        </p:xfrm>
        <a:graphic>
          <a:graphicData uri="http://schemas.openxmlformats.org/drawingml/2006/table">
            <a:tbl>
              <a:tblPr firstRow="1" bandRow="1">
                <a:tableStyleId>{2D5ABB26-0587-4C30-8999-92F81FD0307C}</a:tableStyleId>
              </a:tblPr>
              <a:tblGrid>
                <a:gridCol w="551276">
                  <a:extLst>
                    <a:ext uri="{9D8B030D-6E8A-4147-A177-3AD203B41FA5}">
                      <a16:colId xmlns:a16="http://schemas.microsoft.com/office/drawing/2014/main" xmlns="" val="20000"/>
                    </a:ext>
                  </a:extLst>
                </a:gridCol>
                <a:gridCol w="551276">
                  <a:extLst>
                    <a:ext uri="{9D8B030D-6E8A-4147-A177-3AD203B41FA5}">
                      <a16:colId xmlns:a16="http://schemas.microsoft.com/office/drawing/2014/main" xmlns="" val="20001"/>
                    </a:ext>
                  </a:extLst>
                </a:gridCol>
                <a:gridCol w="551276">
                  <a:extLst>
                    <a:ext uri="{9D8B030D-6E8A-4147-A177-3AD203B41FA5}">
                      <a16:colId xmlns:a16="http://schemas.microsoft.com/office/drawing/2014/main" xmlns="" val="20002"/>
                    </a:ext>
                  </a:extLst>
                </a:gridCol>
                <a:gridCol w="551276">
                  <a:extLst>
                    <a:ext uri="{9D8B030D-6E8A-4147-A177-3AD203B41FA5}">
                      <a16:colId xmlns:a16="http://schemas.microsoft.com/office/drawing/2014/main" xmlns="" val="20003"/>
                    </a:ext>
                  </a:extLst>
                </a:gridCol>
                <a:gridCol w="551276">
                  <a:extLst>
                    <a:ext uri="{9D8B030D-6E8A-4147-A177-3AD203B41FA5}">
                      <a16:colId xmlns:a16="http://schemas.microsoft.com/office/drawing/2014/main" xmlns="" val="20004"/>
                    </a:ext>
                  </a:extLst>
                </a:gridCol>
                <a:gridCol w="551276">
                  <a:extLst>
                    <a:ext uri="{9D8B030D-6E8A-4147-A177-3AD203B41FA5}">
                      <a16:colId xmlns:a16="http://schemas.microsoft.com/office/drawing/2014/main" xmlns="" val="20005"/>
                    </a:ext>
                  </a:extLst>
                </a:gridCol>
                <a:gridCol w="551276">
                  <a:extLst>
                    <a:ext uri="{9D8B030D-6E8A-4147-A177-3AD203B41FA5}">
                      <a16:colId xmlns:a16="http://schemas.microsoft.com/office/drawing/2014/main" xmlns="" val="20006"/>
                    </a:ext>
                  </a:extLst>
                </a:gridCol>
                <a:gridCol w="551276">
                  <a:extLst>
                    <a:ext uri="{9D8B030D-6E8A-4147-A177-3AD203B41FA5}">
                      <a16:colId xmlns:a16="http://schemas.microsoft.com/office/drawing/2014/main" xmlns="" val="20007"/>
                    </a:ext>
                  </a:extLst>
                </a:gridCol>
                <a:gridCol w="551276">
                  <a:extLst>
                    <a:ext uri="{9D8B030D-6E8A-4147-A177-3AD203B41FA5}">
                      <a16:colId xmlns:a16="http://schemas.microsoft.com/office/drawing/2014/main" xmlns="" val="20008"/>
                    </a:ext>
                  </a:extLst>
                </a:gridCol>
                <a:gridCol w="551276">
                  <a:extLst>
                    <a:ext uri="{9D8B030D-6E8A-4147-A177-3AD203B41FA5}">
                      <a16:colId xmlns:a16="http://schemas.microsoft.com/office/drawing/2014/main" xmlns="" val="20009"/>
                    </a:ext>
                  </a:extLst>
                </a:gridCol>
                <a:gridCol w="551276">
                  <a:extLst>
                    <a:ext uri="{9D8B030D-6E8A-4147-A177-3AD203B41FA5}">
                      <a16:colId xmlns:a16="http://schemas.microsoft.com/office/drawing/2014/main" xmlns="" val="20010"/>
                    </a:ext>
                  </a:extLst>
                </a:gridCol>
                <a:gridCol w="551276">
                  <a:extLst>
                    <a:ext uri="{9D8B030D-6E8A-4147-A177-3AD203B41FA5}">
                      <a16:colId xmlns:a16="http://schemas.microsoft.com/office/drawing/2014/main" xmlns="" val="20011"/>
                    </a:ext>
                  </a:extLst>
                </a:gridCol>
              </a:tblGrid>
              <a:tr h="424850">
                <a:tc>
                  <a:txBody>
                    <a:bodyPr/>
                    <a:lstStyle/>
                    <a:p>
                      <a:pPr algn="ctr"/>
                      <a:r>
                        <a:rPr lang="en-US" altLang="zh-CN" sz="2400" b="0" dirty="0"/>
                        <a:t>0</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1</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2</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3</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4</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5</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6</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7</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8</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9</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10</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b="0" dirty="0"/>
                        <a:t>11</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424850">
                <a:tc>
                  <a:txBody>
                    <a:bodyPr/>
                    <a:lstStyle/>
                    <a:p>
                      <a:pPr algn="ctr"/>
                      <a:r>
                        <a:rPr lang="en-US" altLang="zh-CN" sz="2400" b="0" dirty="0">
                          <a:solidFill>
                            <a:schemeClr val="bg1"/>
                          </a:solidFill>
                        </a:rPr>
                        <a:t>A</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B</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C</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D</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E</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F</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G</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H</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I</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J</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K</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b="0" dirty="0">
                          <a:solidFill>
                            <a:schemeClr val="bg1"/>
                          </a:solidFill>
                        </a:rPr>
                        <a:t>L</a:t>
                      </a:r>
                      <a:endParaRPr lang="zh-CN" altLang="en-US" sz="2400" b="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xmlns="" val="10001"/>
                  </a:ext>
                </a:extLst>
              </a:tr>
            </a:tbl>
          </a:graphicData>
        </a:graphic>
      </p:graphicFrame>
      <p:sp>
        <p:nvSpPr>
          <p:cNvPr id="31" name="矩形 30"/>
          <p:cNvSpPr/>
          <p:nvPr/>
        </p:nvSpPr>
        <p:spPr>
          <a:xfrm>
            <a:off x="9769893" y="2889533"/>
            <a:ext cx="1467068" cy="400110"/>
          </a:xfrm>
          <a:prstGeom prst="rect">
            <a:avLst/>
          </a:prstGeom>
        </p:spPr>
        <p:txBody>
          <a:bodyPr wrap="none">
            <a:spAutoFit/>
          </a:bodyPr>
          <a:lstStyle/>
          <a:p>
            <a:pPr lvl="0"/>
            <a:r>
              <a:rPr lang="zh-CN" altLang="en-US" sz="2000" dirty="0">
                <a:solidFill>
                  <a:prstClr val="black">
                    <a:lumMod val="75000"/>
                    <a:lumOff val="25000"/>
                  </a:prstClr>
                </a:solidFill>
                <a:latin typeface="黑体" panose="02010609060101010101" pitchFamily="49" charset="-122"/>
                <a:ea typeface="黑体" panose="02010609060101010101" pitchFamily="49" charset="-122"/>
              </a:rPr>
              <a:t>完全二叉树</a:t>
            </a:r>
            <a:endParaRPr lang="en-US" altLang="zh-CN" sz="2000" dirty="0">
              <a:solidFill>
                <a:prstClr val="black">
                  <a:lumMod val="75000"/>
                  <a:lumOff val="25000"/>
                </a:prstClr>
              </a:solidFill>
              <a:latin typeface="黑体" panose="02010609060101010101" pitchFamily="49" charset="-122"/>
              <a:ea typeface="黑体" panose="02010609060101010101" pitchFamily="49" charset="-122"/>
            </a:endParaRPr>
          </a:p>
        </p:txBody>
      </p:sp>
      <p:grpSp>
        <p:nvGrpSpPr>
          <p:cNvPr id="32" name="Group 32"/>
          <p:cNvGrpSpPr>
            <a:grpSpLocks/>
          </p:cNvGrpSpPr>
          <p:nvPr/>
        </p:nvGrpSpPr>
        <p:grpSpPr bwMode="auto">
          <a:xfrm>
            <a:off x="782593" y="3932800"/>
            <a:ext cx="2671763" cy="2454976"/>
            <a:chOff x="723" y="2153"/>
            <a:chExt cx="1683" cy="1610"/>
          </a:xfrm>
          <a:solidFill>
            <a:schemeClr val="accent2"/>
          </a:solidFill>
        </p:grpSpPr>
        <p:sp>
          <p:nvSpPr>
            <p:cNvPr id="33" name="Oval 33"/>
            <p:cNvSpPr>
              <a:spLocks noChangeArrowheads="1"/>
            </p:cNvSpPr>
            <p:nvPr/>
          </p:nvSpPr>
          <p:spPr bwMode="auto">
            <a:xfrm>
              <a:off x="1678" y="2153"/>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A</a:t>
              </a:r>
            </a:p>
          </p:txBody>
        </p:sp>
        <p:sp>
          <p:nvSpPr>
            <p:cNvPr id="34" name="Oval 34"/>
            <p:cNvSpPr>
              <a:spLocks noChangeArrowheads="1"/>
            </p:cNvSpPr>
            <p:nvPr/>
          </p:nvSpPr>
          <p:spPr bwMode="auto">
            <a:xfrm>
              <a:off x="1175" y="256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B</a:t>
              </a:r>
            </a:p>
          </p:txBody>
        </p:sp>
        <p:sp>
          <p:nvSpPr>
            <p:cNvPr id="35" name="Oval 35"/>
            <p:cNvSpPr>
              <a:spLocks noChangeArrowheads="1"/>
            </p:cNvSpPr>
            <p:nvPr/>
          </p:nvSpPr>
          <p:spPr bwMode="auto">
            <a:xfrm>
              <a:off x="2116" y="2578"/>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C</a:t>
              </a:r>
            </a:p>
          </p:txBody>
        </p:sp>
        <p:sp>
          <p:nvSpPr>
            <p:cNvPr id="36" name="Oval 36"/>
            <p:cNvSpPr>
              <a:spLocks noChangeArrowheads="1"/>
            </p:cNvSpPr>
            <p:nvPr/>
          </p:nvSpPr>
          <p:spPr bwMode="auto">
            <a:xfrm>
              <a:off x="1752"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K</a:t>
              </a:r>
            </a:p>
          </p:txBody>
        </p:sp>
        <p:sp>
          <p:nvSpPr>
            <p:cNvPr id="37" name="Oval 37"/>
            <p:cNvSpPr>
              <a:spLocks noChangeArrowheads="1"/>
            </p:cNvSpPr>
            <p:nvPr/>
          </p:nvSpPr>
          <p:spPr bwMode="auto">
            <a:xfrm>
              <a:off x="723"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D</a:t>
              </a:r>
            </a:p>
          </p:txBody>
        </p:sp>
        <p:sp>
          <p:nvSpPr>
            <p:cNvPr id="38" name="Oval 38"/>
            <p:cNvSpPr>
              <a:spLocks noChangeArrowheads="1"/>
            </p:cNvSpPr>
            <p:nvPr/>
          </p:nvSpPr>
          <p:spPr bwMode="auto">
            <a:xfrm>
              <a:off x="1550" y="3005"/>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E</a:t>
              </a:r>
            </a:p>
          </p:txBody>
        </p:sp>
        <p:sp>
          <p:nvSpPr>
            <p:cNvPr id="44" name="Oval 44"/>
            <p:cNvSpPr>
              <a:spLocks noChangeArrowheads="1"/>
            </p:cNvSpPr>
            <p:nvPr/>
          </p:nvSpPr>
          <p:spPr bwMode="auto">
            <a:xfrm>
              <a:off x="1334" y="3471"/>
              <a:ext cx="290" cy="292"/>
            </a:xfrm>
            <a:prstGeom prst="ellips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J</a:t>
              </a:r>
            </a:p>
          </p:txBody>
        </p:sp>
        <p:sp>
          <p:nvSpPr>
            <p:cNvPr id="45" name="Line 45"/>
            <p:cNvSpPr>
              <a:spLocks noChangeShapeType="1"/>
            </p:cNvSpPr>
            <p:nvPr/>
          </p:nvSpPr>
          <p:spPr bwMode="auto">
            <a:xfrm flipH="1">
              <a:off x="1343" y="2374"/>
              <a:ext cx="352" cy="20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solidFill>
                  <a:schemeClr val="bg1"/>
                </a:solidFill>
              </a:endParaRPr>
            </a:p>
          </p:txBody>
        </p:sp>
        <p:sp>
          <p:nvSpPr>
            <p:cNvPr id="46" name="Line 46"/>
            <p:cNvSpPr>
              <a:spLocks noChangeShapeType="1"/>
            </p:cNvSpPr>
            <p:nvPr/>
          </p:nvSpPr>
          <p:spPr bwMode="auto">
            <a:xfrm>
              <a:off x="1929" y="2385"/>
              <a:ext cx="284" cy="193"/>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solidFill>
                  <a:schemeClr val="bg1"/>
                </a:solidFill>
              </a:endParaRPr>
            </a:p>
          </p:txBody>
        </p:sp>
        <p:sp>
          <p:nvSpPr>
            <p:cNvPr id="47" name="Line 47"/>
            <p:cNvSpPr>
              <a:spLocks noChangeShapeType="1"/>
            </p:cNvSpPr>
            <p:nvPr/>
          </p:nvSpPr>
          <p:spPr bwMode="auto">
            <a:xfrm flipH="1">
              <a:off x="974" y="2818"/>
              <a:ext cx="233" cy="234"/>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48" name="Line 48"/>
            <p:cNvSpPr>
              <a:spLocks noChangeShapeType="1"/>
            </p:cNvSpPr>
            <p:nvPr/>
          </p:nvSpPr>
          <p:spPr bwMode="auto">
            <a:xfrm>
              <a:off x="1407" y="2818"/>
              <a:ext cx="2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53" name="Line 53"/>
            <p:cNvSpPr>
              <a:spLocks noChangeShapeType="1"/>
            </p:cNvSpPr>
            <p:nvPr/>
          </p:nvSpPr>
          <p:spPr bwMode="auto">
            <a:xfrm flipH="1">
              <a:off x="1540" y="3296"/>
              <a:ext cx="89" cy="178"/>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sp>
          <p:nvSpPr>
            <p:cNvPr id="54" name="Line 54"/>
            <p:cNvSpPr>
              <a:spLocks noChangeShapeType="1"/>
            </p:cNvSpPr>
            <p:nvPr/>
          </p:nvSpPr>
          <p:spPr bwMode="auto">
            <a:xfrm>
              <a:off x="1785" y="3263"/>
              <a:ext cx="111" cy="211"/>
            </a:xfrm>
            <a:prstGeom prst="line">
              <a:avLst/>
            </a:prstGeom>
            <a:grpFill/>
            <a:ln w="57150">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1"/>
                </a:solidFill>
              </a:endParaRPr>
            </a:p>
          </p:txBody>
        </p:sp>
      </p:grpSp>
      <p:graphicFrame>
        <p:nvGraphicFramePr>
          <p:cNvPr id="56" name="表格 55"/>
          <p:cNvGraphicFramePr>
            <a:graphicFrameLocks noGrp="1"/>
          </p:cNvGraphicFramePr>
          <p:nvPr>
            <p:extLst>
              <p:ext uri="{D42A27DB-BD31-4B8C-83A1-F6EECF244321}">
                <p14:modId xmlns:p14="http://schemas.microsoft.com/office/powerpoint/2010/main" val="1652563624"/>
              </p:ext>
            </p:extLst>
          </p:nvPr>
        </p:nvGraphicFramePr>
        <p:xfrm>
          <a:off x="3860929" y="4668017"/>
          <a:ext cx="6064036" cy="914400"/>
        </p:xfrm>
        <a:graphic>
          <a:graphicData uri="http://schemas.openxmlformats.org/drawingml/2006/table">
            <a:tbl>
              <a:tblPr firstRow="1" bandRow="1">
                <a:tableStyleId>{2D5ABB26-0587-4C30-8999-92F81FD0307C}</a:tableStyleId>
              </a:tblPr>
              <a:tblGrid>
                <a:gridCol w="551276">
                  <a:extLst>
                    <a:ext uri="{9D8B030D-6E8A-4147-A177-3AD203B41FA5}">
                      <a16:colId xmlns:a16="http://schemas.microsoft.com/office/drawing/2014/main" xmlns="" val="20000"/>
                    </a:ext>
                  </a:extLst>
                </a:gridCol>
                <a:gridCol w="551276">
                  <a:extLst>
                    <a:ext uri="{9D8B030D-6E8A-4147-A177-3AD203B41FA5}">
                      <a16:colId xmlns:a16="http://schemas.microsoft.com/office/drawing/2014/main" xmlns="" val="20001"/>
                    </a:ext>
                  </a:extLst>
                </a:gridCol>
                <a:gridCol w="551276">
                  <a:extLst>
                    <a:ext uri="{9D8B030D-6E8A-4147-A177-3AD203B41FA5}">
                      <a16:colId xmlns:a16="http://schemas.microsoft.com/office/drawing/2014/main" xmlns="" val="20002"/>
                    </a:ext>
                  </a:extLst>
                </a:gridCol>
                <a:gridCol w="551276">
                  <a:extLst>
                    <a:ext uri="{9D8B030D-6E8A-4147-A177-3AD203B41FA5}">
                      <a16:colId xmlns:a16="http://schemas.microsoft.com/office/drawing/2014/main" xmlns="" val="20003"/>
                    </a:ext>
                  </a:extLst>
                </a:gridCol>
                <a:gridCol w="551276">
                  <a:extLst>
                    <a:ext uri="{9D8B030D-6E8A-4147-A177-3AD203B41FA5}">
                      <a16:colId xmlns:a16="http://schemas.microsoft.com/office/drawing/2014/main" xmlns="" val="20004"/>
                    </a:ext>
                  </a:extLst>
                </a:gridCol>
                <a:gridCol w="551276">
                  <a:extLst>
                    <a:ext uri="{9D8B030D-6E8A-4147-A177-3AD203B41FA5}">
                      <a16:colId xmlns:a16="http://schemas.microsoft.com/office/drawing/2014/main" xmlns="" val="20005"/>
                    </a:ext>
                  </a:extLst>
                </a:gridCol>
                <a:gridCol w="551276">
                  <a:extLst>
                    <a:ext uri="{9D8B030D-6E8A-4147-A177-3AD203B41FA5}">
                      <a16:colId xmlns:a16="http://schemas.microsoft.com/office/drawing/2014/main" xmlns="" val="20006"/>
                    </a:ext>
                  </a:extLst>
                </a:gridCol>
                <a:gridCol w="551276">
                  <a:extLst>
                    <a:ext uri="{9D8B030D-6E8A-4147-A177-3AD203B41FA5}">
                      <a16:colId xmlns:a16="http://schemas.microsoft.com/office/drawing/2014/main" xmlns="" val="20007"/>
                    </a:ext>
                  </a:extLst>
                </a:gridCol>
                <a:gridCol w="551276">
                  <a:extLst>
                    <a:ext uri="{9D8B030D-6E8A-4147-A177-3AD203B41FA5}">
                      <a16:colId xmlns:a16="http://schemas.microsoft.com/office/drawing/2014/main" xmlns="" val="20008"/>
                    </a:ext>
                  </a:extLst>
                </a:gridCol>
                <a:gridCol w="551276">
                  <a:extLst>
                    <a:ext uri="{9D8B030D-6E8A-4147-A177-3AD203B41FA5}">
                      <a16:colId xmlns:a16="http://schemas.microsoft.com/office/drawing/2014/main" xmlns="" val="20009"/>
                    </a:ext>
                  </a:extLst>
                </a:gridCol>
                <a:gridCol w="551276">
                  <a:extLst>
                    <a:ext uri="{9D8B030D-6E8A-4147-A177-3AD203B41FA5}">
                      <a16:colId xmlns:a16="http://schemas.microsoft.com/office/drawing/2014/main" xmlns="" val="20010"/>
                    </a:ext>
                  </a:extLst>
                </a:gridCol>
              </a:tblGrid>
              <a:tr h="424850">
                <a:tc>
                  <a:txBody>
                    <a:bodyPr/>
                    <a:lstStyle/>
                    <a:p>
                      <a:pPr algn="ctr"/>
                      <a:r>
                        <a:rPr lang="en-US" altLang="zh-CN" sz="2400" dirty="0">
                          <a:latin typeface="+mn-lt"/>
                        </a:rPr>
                        <a:t>0</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1</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2</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3</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4</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5</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6</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7</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8</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9</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tc>
                  <a:txBody>
                    <a:bodyPr/>
                    <a:lstStyle/>
                    <a:p>
                      <a:pPr algn="ctr"/>
                      <a:r>
                        <a:rPr lang="en-US" altLang="zh-CN" sz="2400" dirty="0">
                          <a:latin typeface="+mn-lt"/>
                        </a:rPr>
                        <a:t>10</a:t>
                      </a:r>
                      <a:endParaRPr lang="zh-CN" altLang="en-US" sz="2400" dirty="0">
                        <a:solidFill>
                          <a:schemeClr val="bg1"/>
                        </a:solidFill>
                        <a:latin typeface="+mn-lt"/>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424850">
                <a:tc>
                  <a:txBody>
                    <a:bodyPr/>
                    <a:lstStyle/>
                    <a:p>
                      <a:pPr algn="ctr"/>
                      <a:r>
                        <a:rPr lang="en-US" altLang="zh-CN" sz="2400" dirty="0">
                          <a:solidFill>
                            <a:schemeClr val="bg1"/>
                          </a:solidFill>
                          <a:latin typeface="+mn-lt"/>
                        </a:rPr>
                        <a:t>A</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dirty="0">
                          <a:solidFill>
                            <a:schemeClr val="bg1"/>
                          </a:solidFill>
                          <a:latin typeface="+mn-lt"/>
                        </a:rPr>
                        <a:t>B</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dirty="0">
                          <a:solidFill>
                            <a:schemeClr val="bg1"/>
                          </a:solidFill>
                          <a:latin typeface="+mn-lt"/>
                        </a:rPr>
                        <a:t>C</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dirty="0">
                          <a:solidFill>
                            <a:schemeClr val="bg1"/>
                          </a:solidFill>
                          <a:latin typeface="+mn-lt"/>
                        </a:rPr>
                        <a:t>D</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dirty="0">
                          <a:solidFill>
                            <a:schemeClr val="bg1"/>
                          </a:solidFill>
                          <a:latin typeface="+mn-lt"/>
                        </a:rPr>
                        <a:t>E</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dirty="0">
                          <a:solidFill>
                            <a:schemeClr val="bg1"/>
                          </a:solidFill>
                          <a:latin typeface="+mn-lt"/>
                        </a:rPr>
                        <a:t>J</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a:r>
                        <a:rPr lang="en-US" altLang="zh-CN" sz="2400" dirty="0">
                          <a:solidFill>
                            <a:schemeClr val="bg1"/>
                          </a:solidFill>
                          <a:latin typeface="+mn-lt"/>
                        </a:rPr>
                        <a:t>K</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xmlns="" val="10001"/>
                  </a:ext>
                </a:extLst>
              </a:tr>
            </a:tbl>
          </a:graphicData>
        </a:graphic>
      </p:graphicFrame>
      <p:sp>
        <p:nvSpPr>
          <p:cNvPr id="57" name="矩形 56"/>
          <p:cNvSpPr/>
          <p:nvPr/>
        </p:nvSpPr>
        <p:spPr>
          <a:xfrm>
            <a:off x="3401716" y="5984255"/>
            <a:ext cx="8443337" cy="523220"/>
          </a:xfrm>
          <a:prstGeom prst="rect">
            <a:avLst/>
          </a:prstGeom>
        </p:spPr>
        <p:txBody>
          <a:bodyPr wrap="none">
            <a:spAutoFit/>
          </a:bodyPr>
          <a:lstStyle/>
          <a:p>
            <a:r>
              <a:rPr lang="zh-CN" altLang="en-US" sz="2800" dirty="0">
                <a:solidFill>
                  <a:srgbClr val="FF0000"/>
                </a:solidFill>
                <a:latin typeface="+mj-ea"/>
                <a:ea typeface="+mj-ea"/>
              </a:rPr>
              <a:t>顺序存储仅适合存储完全二叉树，不适合一般二叉树</a:t>
            </a:r>
          </a:p>
        </p:txBody>
      </p:sp>
    </p:spTree>
    <p:extLst>
      <p:ext uri="{BB962C8B-B14F-4D97-AF65-F5344CB8AC3E}">
        <p14:creationId xmlns:p14="http://schemas.microsoft.com/office/powerpoint/2010/main" val="282008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二叉树的顺序存储表示</a:t>
            </a:r>
          </a:p>
        </p:txBody>
      </p:sp>
      <p:sp>
        <p:nvSpPr>
          <p:cNvPr id="4" name="文本占位符 3"/>
          <p:cNvSpPr>
            <a:spLocks noGrp="1"/>
          </p:cNvSpPr>
          <p:nvPr>
            <p:ph type="body" sz="quarter" idx="13"/>
          </p:nvPr>
        </p:nvSpPr>
        <p:spPr/>
        <p:txBody>
          <a:bodyPr/>
          <a:lstStyle/>
          <a:p>
            <a:r>
              <a:rPr lang="en-US" altLang="zh-CN" dirty="0"/>
              <a:t>6.3 </a:t>
            </a:r>
            <a:r>
              <a:rPr lang="zh-CN" altLang="en-US" dirty="0"/>
              <a:t>二叉树的存储结构</a:t>
            </a:r>
          </a:p>
        </p:txBody>
      </p:sp>
      <p:sp>
        <p:nvSpPr>
          <p:cNvPr id="5" name="Text Box 2"/>
          <p:cNvSpPr txBox="1">
            <a:spLocks noChangeArrowheads="1"/>
          </p:cNvSpPr>
          <p:nvPr/>
        </p:nvSpPr>
        <p:spPr bwMode="auto">
          <a:xfrm>
            <a:off x="1061786" y="1806492"/>
            <a:ext cx="9558088" cy="367990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#define  MAX_TREE_SIZE  100      </a:t>
            </a:r>
          </a:p>
          <a:p>
            <a:r>
              <a:rPr lang="en-US" altLang="zh-CN" dirty="0">
                <a:solidFill>
                  <a:schemeClr val="tx1"/>
                </a:solidFill>
              </a:rPr>
              <a:t>             // </a:t>
            </a:r>
            <a:r>
              <a:rPr lang="zh-CN" altLang="en-US" dirty="0">
                <a:solidFill>
                  <a:schemeClr val="tx1"/>
                </a:solidFill>
              </a:rPr>
              <a:t>二叉树的最大结点数</a:t>
            </a:r>
          </a:p>
          <a:p>
            <a:r>
              <a:rPr lang="en-US" altLang="zh-CN" dirty="0">
                <a:solidFill>
                  <a:schemeClr val="tx1"/>
                </a:solidFill>
              </a:rPr>
              <a:t>#define   </a:t>
            </a:r>
            <a:r>
              <a:rPr lang="en-US" altLang="zh-CN" dirty="0" err="1">
                <a:solidFill>
                  <a:schemeClr val="tx1"/>
                </a:solidFill>
              </a:rPr>
              <a:t>TElemType</a:t>
            </a:r>
            <a:r>
              <a:rPr lang="en-US" altLang="zh-CN" dirty="0">
                <a:solidFill>
                  <a:schemeClr val="tx1"/>
                </a:solidFill>
              </a:rPr>
              <a:t>   char   //</a:t>
            </a:r>
            <a:r>
              <a:rPr lang="zh-CN" altLang="en-US" dirty="0">
                <a:solidFill>
                  <a:schemeClr val="tx1"/>
                </a:solidFill>
              </a:rPr>
              <a:t>二叉树的数据元素类型：</a:t>
            </a:r>
            <a:r>
              <a:rPr lang="en-US" altLang="zh-CN" dirty="0">
                <a:solidFill>
                  <a:schemeClr val="tx1"/>
                </a:solidFill>
              </a:rPr>
              <a:t>char</a:t>
            </a:r>
          </a:p>
          <a:p>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TElemType</a:t>
            </a:r>
            <a:r>
              <a:rPr lang="en-US" altLang="zh-CN" dirty="0">
                <a:solidFill>
                  <a:schemeClr val="tx1"/>
                </a:solidFill>
              </a:rPr>
              <a:t>  </a:t>
            </a:r>
            <a:r>
              <a:rPr lang="en-US" altLang="zh-CN" dirty="0" err="1">
                <a:solidFill>
                  <a:schemeClr val="tx1"/>
                </a:solidFill>
              </a:rPr>
              <a:t>SqBiTree</a:t>
            </a:r>
            <a:r>
              <a:rPr lang="en-US" altLang="zh-CN" dirty="0">
                <a:solidFill>
                  <a:schemeClr val="tx1"/>
                </a:solidFill>
              </a:rPr>
              <a:t>[MAX_TREE_SIZE];   </a:t>
            </a:r>
          </a:p>
          <a:p>
            <a:r>
              <a:rPr lang="en-US" altLang="zh-CN" dirty="0">
                <a:solidFill>
                  <a:schemeClr val="tx1"/>
                </a:solidFill>
              </a:rPr>
              <a:t>// </a:t>
            </a:r>
            <a:r>
              <a:rPr lang="zh-CN" altLang="en-US" dirty="0">
                <a:solidFill>
                  <a:schemeClr val="tx1"/>
                </a:solidFill>
              </a:rPr>
              <a:t>二叉树顺序存储的数据类型定义，</a:t>
            </a:r>
            <a:r>
              <a:rPr lang="en-US" altLang="zh-CN" dirty="0">
                <a:solidFill>
                  <a:schemeClr val="tx1"/>
                </a:solidFill>
              </a:rPr>
              <a:t>char</a:t>
            </a:r>
            <a:r>
              <a:rPr lang="zh-CN" altLang="en-US" dirty="0">
                <a:solidFill>
                  <a:schemeClr val="tx1"/>
                </a:solidFill>
              </a:rPr>
              <a:t>一维数组，</a:t>
            </a:r>
            <a:r>
              <a:rPr lang="en-US" altLang="zh-CN" dirty="0">
                <a:solidFill>
                  <a:schemeClr val="tx1"/>
                </a:solidFill>
              </a:rPr>
              <a:t>0</a:t>
            </a:r>
            <a:r>
              <a:rPr lang="zh-CN" altLang="en-US" dirty="0">
                <a:solidFill>
                  <a:schemeClr val="tx1"/>
                </a:solidFill>
              </a:rPr>
              <a:t>号单元存储根结点</a:t>
            </a:r>
          </a:p>
          <a:p>
            <a:r>
              <a:rPr lang="en-US" altLang="zh-CN" dirty="0" err="1">
                <a:solidFill>
                  <a:schemeClr val="tx1"/>
                </a:solidFill>
              </a:rPr>
              <a:t>SqBiTree</a:t>
            </a:r>
            <a:r>
              <a:rPr lang="en-US" altLang="zh-CN" dirty="0">
                <a:solidFill>
                  <a:schemeClr val="tx1"/>
                </a:solidFill>
              </a:rPr>
              <a:t>  </a:t>
            </a:r>
            <a:r>
              <a:rPr lang="en-US" altLang="zh-CN" dirty="0" err="1">
                <a:solidFill>
                  <a:schemeClr val="tx1"/>
                </a:solidFill>
              </a:rPr>
              <a:t>bt</a:t>
            </a:r>
            <a:r>
              <a:rPr lang="en-US" altLang="zh-CN" dirty="0">
                <a:solidFill>
                  <a:schemeClr val="tx1"/>
                </a:solidFill>
              </a:rPr>
              <a:t>; // </a:t>
            </a:r>
            <a:r>
              <a:rPr lang="zh-CN" altLang="en-US" dirty="0">
                <a:solidFill>
                  <a:schemeClr val="tx1"/>
                </a:solidFill>
              </a:rPr>
              <a:t>定义一个二叉树顺序存储的数据类型变量</a:t>
            </a:r>
            <a:r>
              <a:rPr lang="en-US" altLang="zh-CN" dirty="0" err="1">
                <a:solidFill>
                  <a:schemeClr val="tx1"/>
                </a:solidFill>
              </a:rPr>
              <a:t>bt</a:t>
            </a:r>
            <a:endParaRPr lang="en-US" altLang="zh-CN" dirty="0">
              <a:solidFill>
                <a:schemeClr val="tx1"/>
              </a:solidFill>
            </a:endParaRPr>
          </a:p>
        </p:txBody>
      </p:sp>
    </p:spTree>
    <p:extLst>
      <p:ext uri="{BB962C8B-B14F-4D97-AF65-F5344CB8AC3E}">
        <p14:creationId xmlns:p14="http://schemas.microsoft.com/office/powerpoint/2010/main" val="66627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二叉树的存储结构</a:t>
            </a:r>
          </a:p>
        </p:txBody>
      </p:sp>
      <p:sp>
        <p:nvSpPr>
          <p:cNvPr id="6" name="文本占位符 5"/>
          <p:cNvSpPr>
            <a:spLocks noGrp="1"/>
          </p:cNvSpPr>
          <p:nvPr>
            <p:ph type="body" sz="quarter" idx="13"/>
          </p:nvPr>
        </p:nvSpPr>
        <p:spPr/>
        <p:txBody>
          <a:bodyPr/>
          <a:lstStyle/>
          <a:p>
            <a:r>
              <a:rPr lang="en-US" altLang="zh-CN" dirty="0"/>
              <a:t>6.3 </a:t>
            </a:r>
            <a:r>
              <a:rPr lang="zh-CN" altLang="en-US" dirty="0"/>
              <a:t>二叉树的存储结构</a:t>
            </a:r>
          </a:p>
        </p:txBody>
      </p:sp>
      <p:graphicFrame>
        <p:nvGraphicFramePr>
          <p:cNvPr id="7" name="内容占位符 1">
            <a:extLst>
              <a:ext uri="{FF2B5EF4-FFF2-40B4-BE49-F238E27FC236}">
                <a16:creationId xmlns:a16="http://schemas.microsoft.com/office/drawing/2014/main" xmlns="" id="{E3B92D8A-938D-4DD6-B567-76974CC92E2E}"/>
              </a:ext>
            </a:extLst>
          </p:cNvPr>
          <p:cNvGraphicFramePr>
            <a:graphicFrameLocks noGrp="1"/>
          </p:cNvGraphicFramePr>
          <p:nvPr>
            <p:ph idx="1"/>
            <p:extLst>
              <p:ext uri="{D42A27DB-BD31-4B8C-83A1-F6EECF244321}">
                <p14:modId xmlns:p14="http://schemas.microsoft.com/office/powerpoint/2010/main" val="601954626"/>
              </p:ext>
            </p:extLst>
          </p:nvPr>
        </p:nvGraphicFramePr>
        <p:xfrm>
          <a:off x="609600" y="1632288"/>
          <a:ext cx="9769642" cy="4351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树的定义和基本术语</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(The definition of the tree)</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FFFF"/>
                </a:solidFill>
                <a:latin typeface="Impact" panose="020B0806030902050204" pitchFamily="34" charset="0"/>
                <a:ea typeface="微软雅黑" panose="020B0503020204020204" pitchFamily="34" charset="-122"/>
              </a:rPr>
              <a:t>6</a:t>
            </a: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.1</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二叉链表</a:t>
            </a:r>
            <a:r>
              <a:rPr lang="en-US" altLang="zh-CN" dirty="0"/>
              <a:t>(</a:t>
            </a:r>
            <a:r>
              <a:rPr lang="en-US" altLang="zh-CN" dirty="0" err="1"/>
              <a:t>Bintreenode</a:t>
            </a:r>
            <a:r>
              <a:rPr lang="en-US" altLang="zh-CN" dirty="0"/>
              <a:t>)</a:t>
            </a:r>
            <a:endParaRPr lang="zh-CN" altLang="en-US" dirty="0"/>
          </a:p>
        </p:txBody>
      </p:sp>
      <p:sp>
        <p:nvSpPr>
          <p:cNvPr id="3" name="内容占位符 2"/>
          <p:cNvSpPr>
            <a:spLocks noGrp="1"/>
          </p:cNvSpPr>
          <p:nvPr>
            <p:ph idx="1"/>
          </p:nvPr>
        </p:nvSpPr>
        <p:spPr>
          <a:xfrm>
            <a:off x="609600" y="1600203"/>
            <a:ext cx="6046694" cy="822155"/>
          </a:xfrm>
        </p:spPr>
        <p:txBody>
          <a:bodyPr/>
          <a:lstStyle/>
          <a:p>
            <a:r>
              <a:rPr lang="zh-CN" altLang="en-US" dirty="0"/>
              <a:t>结点结构</a:t>
            </a:r>
          </a:p>
        </p:txBody>
      </p:sp>
      <p:sp>
        <p:nvSpPr>
          <p:cNvPr id="4" name="文本占位符 3"/>
          <p:cNvSpPr>
            <a:spLocks noGrp="1"/>
          </p:cNvSpPr>
          <p:nvPr>
            <p:ph type="body" sz="quarter" idx="13"/>
          </p:nvPr>
        </p:nvSpPr>
        <p:spPr/>
        <p:txBody>
          <a:bodyPr/>
          <a:lstStyle/>
          <a:p>
            <a:r>
              <a:rPr lang="en-US" altLang="zh-CN" dirty="0"/>
              <a:t>6.3 </a:t>
            </a:r>
            <a:r>
              <a:rPr lang="zh-CN" altLang="en-US" dirty="0"/>
              <a:t>二叉树的存储结构</a:t>
            </a:r>
          </a:p>
        </p:txBody>
      </p:sp>
      <p:graphicFrame>
        <p:nvGraphicFramePr>
          <p:cNvPr id="5" name="表格 4"/>
          <p:cNvGraphicFramePr>
            <a:graphicFrameLocks noGrp="1"/>
          </p:cNvGraphicFramePr>
          <p:nvPr>
            <p:extLst>
              <p:ext uri="{D42A27DB-BD31-4B8C-83A1-F6EECF244321}">
                <p14:modId xmlns:p14="http://schemas.microsoft.com/office/powerpoint/2010/main" val="3261506325"/>
              </p:ext>
            </p:extLst>
          </p:nvPr>
        </p:nvGraphicFramePr>
        <p:xfrm>
          <a:off x="803871" y="2422358"/>
          <a:ext cx="4395537" cy="518160"/>
        </p:xfrm>
        <a:graphic>
          <a:graphicData uri="http://schemas.openxmlformats.org/drawingml/2006/table">
            <a:tbl>
              <a:tblPr firstRow="1" bandRow="1">
                <a:tableStyleId>{2D5ABB26-0587-4C30-8999-92F81FD0307C}</a:tableStyleId>
              </a:tblPr>
              <a:tblGrid>
                <a:gridCol w="1465179">
                  <a:extLst>
                    <a:ext uri="{9D8B030D-6E8A-4147-A177-3AD203B41FA5}">
                      <a16:colId xmlns:a16="http://schemas.microsoft.com/office/drawing/2014/main" xmlns="" val="20000"/>
                    </a:ext>
                  </a:extLst>
                </a:gridCol>
                <a:gridCol w="1465179">
                  <a:extLst>
                    <a:ext uri="{9D8B030D-6E8A-4147-A177-3AD203B41FA5}">
                      <a16:colId xmlns:a16="http://schemas.microsoft.com/office/drawing/2014/main" xmlns="" val="20001"/>
                    </a:ext>
                  </a:extLst>
                </a:gridCol>
                <a:gridCol w="1465179">
                  <a:extLst>
                    <a:ext uri="{9D8B030D-6E8A-4147-A177-3AD203B41FA5}">
                      <a16:colId xmlns:a16="http://schemas.microsoft.com/office/drawing/2014/main" xmlns="" val="20002"/>
                    </a:ext>
                  </a:extLst>
                </a:gridCol>
              </a:tblGrid>
              <a:tr h="424850">
                <a:tc>
                  <a:txBody>
                    <a:bodyPr/>
                    <a:lstStyle/>
                    <a:p>
                      <a:pPr algn="ctr"/>
                      <a:r>
                        <a:rPr lang="en-US" altLang="zh-CN" sz="2800" dirty="0" err="1">
                          <a:solidFill>
                            <a:schemeClr val="tx1"/>
                          </a:solidFill>
                          <a:latin typeface="+mn-lt"/>
                        </a:rPr>
                        <a:t>lchild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err="1">
                          <a:solidFill>
                            <a:schemeClr val="tx1"/>
                          </a:solidFill>
                          <a:latin typeface="+mn-lt"/>
                        </a:rPr>
                        <a:t>rchild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sp>
        <p:nvSpPr>
          <p:cNvPr id="7" name="矩形 6"/>
          <p:cNvSpPr/>
          <p:nvPr/>
        </p:nvSpPr>
        <p:spPr>
          <a:xfrm>
            <a:off x="803871" y="2976191"/>
            <a:ext cx="1764631" cy="461665"/>
          </a:xfrm>
          <a:prstGeom prst="rect">
            <a:avLst/>
          </a:prstGeom>
        </p:spPr>
        <p:txBody>
          <a:bodyPr wrap="square">
            <a:spAutoFit/>
          </a:bodyPr>
          <a:lstStyle/>
          <a:p>
            <a:r>
              <a:rPr lang="zh-CN" altLang="en-US" sz="2400" dirty="0">
                <a:solidFill>
                  <a:prstClr val="black"/>
                </a:solidFill>
                <a:latin typeface="黑体" panose="02010609060101010101" pitchFamily="49" charset="-122"/>
                <a:ea typeface="黑体" panose="02010609060101010101" pitchFamily="49" charset="-122"/>
              </a:rPr>
              <a:t>左孩子指针</a:t>
            </a:r>
            <a:endParaRPr lang="zh-CN" altLang="en-US" sz="1400" dirty="0"/>
          </a:p>
        </p:txBody>
      </p:sp>
      <p:sp>
        <p:nvSpPr>
          <p:cNvPr id="9" name="矩形 8"/>
          <p:cNvSpPr/>
          <p:nvPr/>
        </p:nvSpPr>
        <p:spPr>
          <a:xfrm>
            <a:off x="2503964" y="2976189"/>
            <a:ext cx="1195876" cy="461665"/>
          </a:xfrm>
          <a:prstGeom prst="rect">
            <a:avLst/>
          </a:prstGeom>
        </p:spPr>
        <p:txBody>
          <a:bodyPr wrap="square">
            <a:spAutoFit/>
          </a:bodyPr>
          <a:lstStyle/>
          <a:p>
            <a:r>
              <a:rPr lang="zh-CN" altLang="en-US" sz="2400" dirty="0">
                <a:solidFill>
                  <a:prstClr val="black"/>
                </a:solidFill>
                <a:latin typeface="黑体" panose="02010609060101010101" pitchFamily="49" charset="-122"/>
                <a:ea typeface="黑体" panose="02010609060101010101" pitchFamily="49" charset="-122"/>
              </a:rPr>
              <a:t>数据域</a:t>
            </a:r>
            <a:endParaRPr lang="zh-CN" altLang="en-US" sz="1400" dirty="0"/>
          </a:p>
        </p:txBody>
      </p:sp>
      <p:sp>
        <p:nvSpPr>
          <p:cNvPr id="10" name="矩形 9"/>
          <p:cNvSpPr/>
          <p:nvPr/>
        </p:nvSpPr>
        <p:spPr>
          <a:xfrm>
            <a:off x="3635302" y="2976189"/>
            <a:ext cx="1764631" cy="461665"/>
          </a:xfrm>
          <a:prstGeom prst="rect">
            <a:avLst/>
          </a:prstGeom>
        </p:spPr>
        <p:txBody>
          <a:bodyPr wrap="square">
            <a:spAutoFit/>
          </a:bodyPr>
          <a:lstStyle/>
          <a:p>
            <a:r>
              <a:rPr lang="zh-CN" altLang="en-US" sz="2400" dirty="0">
                <a:solidFill>
                  <a:prstClr val="black"/>
                </a:solidFill>
                <a:latin typeface="黑体" panose="02010609060101010101" pitchFamily="49" charset="-122"/>
                <a:ea typeface="黑体" panose="02010609060101010101" pitchFamily="49" charset="-122"/>
              </a:rPr>
              <a:t>右孩子指针</a:t>
            </a:r>
            <a:endParaRPr lang="zh-CN" altLang="en-US" sz="1400" dirty="0"/>
          </a:p>
        </p:txBody>
      </p:sp>
      <p:sp>
        <p:nvSpPr>
          <p:cNvPr id="11" name="Text Box 2"/>
          <p:cNvSpPr txBox="1">
            <a:spLocks noChangeArrowheads="1"/>
          </p:cNvSpPr>
          <p:nvPr/>
        </p:nvSpPr>
        <p:spPr bwMode="auto">
          <a:xfrm>
            <a:off x="716750" y="3887860"/>
            <a:ext cx="5797938" cy="246221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BiTNode</a:t>
            </a:r>
            <a:r>
              <a:rPr lang="en-US" altLang="zh-CN" dirty="0">
                <a:solidFill>
                  <a:schemeClr val="tx1"/>
                </a:solidFill>
              </a:rPr>
              <a:t> { // </a:t>
            </a:r>
            <a:r>
              <a:rPr lang="zh-CN" altLang="en-US" dirty="0">
                <a:solidFill>
                  <a:schemeClr val="tx1"/>
                </a:solidFill>
              </a:rPr>
              <a:t>结点结构</a:t>
            </a:r>
          </a:p>
          <a:p>
            <a:r>
              <a:rPr lang="zh-CN" altLang="en-US" dirty="0">
                <a:solidFill>
                  <a:schemeClr val="tx1"/>
                </a:solidFill>
              </a:rPr>
              <a:t>    </a:t>
            </a:r>
            <a:r>
              <a:rPr lang="en-US" altLang="zh-CN" dirty="0" err="1">
                <a:solidFill>
                  <a:schemeClr val="tx1"/>
                </a:solidFill>
              </a:rPr>
              <a:t>TElemType</a:t>
            </a:r>
            <a:r>
              <a:rPr lang="en-US" altLang="zh-CN" dirty="0">
                <a:solidFill>
                  <a:schemeClr val="tx1"/>
                </a:solidFill>
              </a:rPr>
              <a:t>      data;</a:t>
            </a:r>
          </a:p>
          <a:p>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lchild</a:t>
            </a:r>
            <a:r>
              <a:rPr lang="en-US" altLang="zh-CN" dirty="0">
                <a:solidFill>
                  <a:schemeClr val="tx1"/>
                </a:solidFill>
              </a:rPr>
              <a:t>, *</a:t>
            </a:r>
            <a:r>
              <a:rPr lang="en-US" altLang="zh-CN" dirty="0" err="1">
                <a:solidFill>
                  <a:schemeClr val="tx1"/>
                </a:solidFill>
              </a:rPr>
              <a:t>rchild</a:t>
            </a:r>
            <a:r>
              <a:rPr lang="en-US" altLang="zh-CN" dirty="0">
                <a:solidFill>
                  <a:schemeClr val="tx1"/>
                </a:solidFill>
              </a:rPr>
              <a:t>; </a:t>
            </a:r>
          </a:p>
          <a:p>
            <a:r>
              <a:rPr lang="en-US" altLang="zh-CN" dirty="0">
                <a:solidFill>
                  <a:schemeClr val="tx1"/>
                </a:solidFill>
              </a:rPr>
              <a:t>                                     // </a:t>
            </a:r>
            <a:r>
              <a:rPr lang="zh-CN" altLang="en-US" dirty="0">
                <a:solidFill>
                  <a:schemeClr val="tx1"/>
                </a:solidFill>
              </a:rPr>
              <a:t>左右孩子指针</a:t>
            </a:r>
          </a:p>
          <a:p>
            <a:r>
              <a:rPr lang="en-US" altLang="zh-CN" dirty="0">
                <a:solidFill>
                  <a:schemeClr val="tx1"/>
                </a:solidFill>
              </a:rPr>
              <a:t>}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BiTree</a:t>
            </a:r>
            <a:r>
              <a:rPr lang="en-US" altLang="zh-CN" dirty="0">
                <a:solidFill>
                  <a:schemeClr val="tx1"/>
                </a:solidFill>
              </a:rPr>
              <a:t>;</a:t>
            </a:r>
          </a:p>
        </p:txBody>
      </p:sp>
      <p:sp>
        <p:nvSpPr>
          <p:cNvPr id="42" name="Freeform 33"/>
          <p:cNvSpPr>
            <a:spLocks/>
          </p:cNvSpPr>
          <p:nvPr/>
        </p:nvSpPr>
        <p:spPr bwMode="auto">
          <a:xfrm>
            <a:off x="7371128" y="1868116"/>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34"/>
          <p:cNvSpPr txBox="1">
            <a:spLocks noChangeArrowheads="1"/>
          </p:cNvSpPr>
          <p:nvPr/>
        </p:nvSpPr>
        <p:spPr bwMode="auto">
          <a:xfrm>
            <a:off x="7165262" y="1186482"/>
            <a:ext cx="11446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4000" b="1" dirty="0">
                <a:solidFill>
                  <a:srgbClr val="FF3300"/>
                </a:solidFill>
                <a:latin typeface="Times New Roman" pitchFamily="18" charset="0"/>
              </a:rPr>
              <a:t>root</a:t>
            </a:r>
            <a:endParaRPr kumimoji="1" lang="en-US" altLang="zh-CN" sz="2400" dirty="0">
              <a:latin typeface="Times New Roman" pitchFamily="18" charset="0"/>
            </a:endParaRPr>
          </a:p>
        </p:txBody>
      </p:sp>
      <p:sp>
        <p:nvSpPr>
          <p:cNvPr id="44" name="Text Box 43"/>
          <p:cNvSpPr txBox="1">
            <a:spLocks noChangeArrowheads="1"/>
          </p:cNvSpPr>
          <p:nvPr/>
        </p:nvSpPr>
        <p:spPr bwMode="auto">
          <a:xfrm>
            <a:off x="6785967" y="6047472"/>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FF"/>
                </a:solidFill>
                <a:effectLst>
                  <a:outerShdw blurRad="38100" dist="38100" dir="2700000" algn="tl">
                    <a:srgbClr val="C0C0C0"/>
                  </a:outerShdw>
                </a:effectLst>
                <a:latin typeface="+mj-ea"/>
                <a:ea typeface="+mj-ea"/>
              </a:rPr>
              <a:t>特点</a:t>
            </a:r>
            <a:r>
              <a:rPr kumimoji="1" lang="zh-CN" altLang="en-US" sz="2800" dirty="0">
                <a:effectLst>
                  <a:outerShdw blurRad="38100" dist="38100" dir="2700000" algn="tl">
                    <a:srgbClr val="C0C0C0"/>
                  </a:outerShdw>
                </a:effectLst>
                <a:latin typeface="+mj-ea"/>
                <a:ea typeface="+mj-ea"/>
              </a:rPr>
              <a:t>：找孩子易，找双亲难</a:t>
            </a:r>
          </a:p>
        </p:txBody>
      </p:sp>
      <p:graphicFrame>
        <p:nvGraphicFramePr>
          <p:cNvPr id="46" name="表格 45"/>
          <p:cNvGraphicFramePr>
            <a:graphicFrameLocks noGrp="1"/>
          </p:cNvGraphicFramePr>
          <p:nvPr>
            <p:extLst>
              <p:ext uri="{D42A27DB-BD31-4B8C-83A1-F6EECF244321}">
                <p14:modId xmlns:p14="http://schemas.microsoft.com/office/powerpoint/2010/main" val="2071333439"/>
              </p:ext>
            </p:extLst>
          </p:nvPr>
        </p:nvGraphicFramePr>
        <p:xfrm>
          <a:off x="7942071" y="2490009"/>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2206548713"/>
              </p:ext>
            </p:extLst>
          </p:nvPr>
        </p:nvGraphicFramePr>
        <p:xfrm>
          <a:off x="6769745" y="322286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3021356294"/>
              </p:ext>
            </p:extLst>
          </p:nvPr>
        </p:nvGraphicFramePr>
        <p:xfrm>
          <a:off x="7878183" y="419015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32529076"/>
              </p:ext>
            </p:extLst>
          </p:nvPr>
        </p:nvGraphicFramePr>
        <p:xfrm>
          <a:off x="9036691" y="3207021"/>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50" name="表格 49"/>
          <p:cNvGraphicFramePr>
            <a:graphicFrameLocks noGrp="1"/>
          </p:cNvGraphicFramePr>
          <p:nvPr>
            <p:extLst>
              <p:ext uri="{D42A27DB-BD31-4B8C-83A1-F6EECF244321}">
                <p14:modId xmlns:p14="http://schemas.microsoft.com/office/powerpoint/2010/main" val="499025233"/>
              </p:ext>
            </p:extLst>
          </p:nvPr>
        </p:nvGraphicFramePr>
        <p:xfrm>
          <a:off x="10242176" y="419015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52" name="直接箭头连接符 51"/>
          <p:cNvCxnSpPr>
            <a:stCxn id="46" idx="1"/>
            <a:endCxn id="47" idx="0"/>
          </p:cNvCxnSpPr>
          <p:nvPr/>
        </p:nvCxnSpPr>
        <p:spPr>
          <a:xfrm flipH="1">
            <a:off x="7423232" y="2749089"/>
            <a:ext cx="518839"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p:cNvCxnSpPr>
            <a:stCxn id="46" idx="3"/>
            <a:endCxn id="49" idx="0"/>
          </p:cNvCxnSpPr>
          <p:nvPr/>
        </p:nvCxnSpPr>
        <p:spPr>
          <a:xfrm>
            <a:off x="9249045" y="2749089"/>
            <a:ext cx="441133"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直接箭头连接符 57"/>
          <p:cNvCxnSpPr>
            <a:stCxn id="47" idx="3"/>
            <a:endCxn id="48" idx="0"/>
          </p:cNvCxnSpPr>
          <p:nvPr/>
        </p:nvCxnSpPr>
        <p:spPr>
          <a:xfrm>
            <a:off x="8076719" y="3481943"/>
            <a:ext cx="454951" cy="708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 Box 26"/>
          <p:cNvSpPr txBox="1">
            <a:spLocks noChangeArrowheads="1"/>
          </p:cNvSpPr>
          <p:nvPr/>
        </p:nvSpPr>
        <p:spPr bwMode="auto">
          <a:xfrm>
            <a:off x="6801927" y="3159638"/>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61" name="Text Box 26"/>
          <p:cNvSpPr txBox="1">
            <a:spLocks noChangeArrowheads="1"/>
          </p:cNvSpPr>
          <p:nvPr/>
        </p:nvSpPr>
        <p:spPr bwMode="auto">
          <a:xfrm>
            <a:off x="7908821" y="4142770"/>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62" name="Text Box 26"/>
          <p:cNvSpPr txBox="1">
            <a:spLocks noChangeArrowheads="1"/>
          </p:cNvSpPr>
          <p:nvPr/>
        </p:nvSpPr>
        <p:spPr bwMode="auto">
          <a:xfrm>
            <a:off x="8765916" y="4126145"/>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63" name="Text Box 26"/>
          <p:cNvSpPr txBox="1">
            <a:spLocks noChangeArrowheads="1"/>
          </p:cNvSpPr>
          <p:nvPr/>
        </p:nvSpPr>
        <p:spPr bwMode="auto">
          <a:xfrm>
            <a:off x="9068539" y="3159638"/>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65" name="Text Box 26"/>
          <p:cNvSpPr txBox="1">
            <a:spLocks noChangeArrowheads="1"/>
          </p:cNvSpPr>
          <p:nvPr/>
        </p:nvSpPr>
        <p:spPr bwMode="auto">
          <a:xfrm>
            <a:off x="11148078" y="4126145"/>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cxnSp>
        <p:nvCxnSpPr>
          <p:cNvPr id="66" name="直接箭头连接符 65"/>
          <p:cNvCxnSpPr>
            <a:stCxn id="49" idx="3"/>
            <a:endCxn id="50" idx="0"/>
          </p:cNvCxnSpPr>
          <p:nvPr/>
        </p:nvCxnSpPr>
        <p:spPr>
          <a:xfrm>
            <a:off x="10343665" y="3466101"/>
            <a:ext cx="551998" cy="724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3912449916"/>
              </p:ext>
            </p:extLst>
          </p:nvPr>
        </p:nvGraphicFramePr>
        <p:xfrm>
          <a:off x="9420300" y="532681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F</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sp>
        <p:nvSpPr>
          <p:cNvPr id="70" name="Text Box 26"/>
          <p:cNvSpPr txBox="1">
            <a:spLocks noChangeArrowheads="1"/>
          </p:cNvSpPr>
          <p:nvPr/>
        </p:nvSpPr>
        <p:spPr bwMode="auto">
          <a:xfrm>
            <a:off x="9433096" y="5262809"/>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71" name="Text Box 26"/>
          <p:cNvSpPr txBox="1">
            <a:spLocks noChangeArrowheads="1"/>
          </p:cNvSpPr>
          <p:nvPr/>
        </p:nvSpPr>
        <p:spPr bwMode="auto">
          <a:xfrm>
            <a:off x="10326202" y="5262809"/>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cxnSp>
        <p:nvCxnSpPr>
          <p:cNvPr id="72" name="直接箭头连接符 71"/>
          <p:cNvCxnSpPr>
            <a:stCxn id="50" idx="1"/>
            <a:endCxn id="69" idx="0"/>
          </p:cNvCxnSpPr>
          <p:nvPr/>
        </p:nvCxnSpPr>
        <p:spPr>
          <a:xfrm flipH="1">
            <a:off x="10073787" y="4449233"/>
            <a:ext cx="168389" cy="877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2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wipe(up)">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up)">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up)">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animEffect transition="in" filter="wipe(up)">
                                      <p:cBhvr>
                                        <p:cTn id="102" dur="500"/>
                                        <p:tgtEl>
                                          <p:spTgt spid="7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childTnLst>
                          </p:cTn>
                        </p:par>
                        <p:par>
                          <p:cTn id="118" fill="hold">
                            <p:stCondLst>
                              <p:cond delay="500"/>
                            </p:stCondLst>
                            <p:childTnLst>
                              <p:par>
                                <p:cTn id="119" presetID="18" presetClass="entr" presetSubtype="6" fill="hold" grpId="0" nodeType="after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strips(downRight)">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fade">
                                      <p:cBhvr>
                                        <p:cTn id="1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animBg="1" autoUpdateAnimBg="0"/>
      <p:bldP spid="42" grpId="0" animBg="1"/>
      <p:bldP spid="43" grpId="0"/>
      <p:bldP spid="44" grpId="0"/>
      <p:bldP spid="35" grpId="0"/>
      <p:bldP spid="61" grpId="0"/>
      <p:bldP spid="62" grpId="0"/>
      <p:bldP spid="63" grpId="0"/>
      <p:bldP spid="65" grpId="0"/>
      <p:bldP spid="70" grpId="0"/>
      <p:bldP spid="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三叉链表</a:t>
            </a:r>
          </a:p>
        </p:txBody>
      </p:sp>
      <p:sp>
        <p:nvSpPr>
          <p:cNvPr id="3" name="内容占位符 2"/>
          <p:cNvSpPr>
            <a:spLocks noGrp="1"/>
          </p:cNvSpPr>
          <p:nvPr>
            <p:ph idx="1"/>
          </p:nvPr>
        </p:nvSpPr>
        <p:spPr>
          <a:xfrm>
            <a:off x="609600" y="1600204"/>
            <a:ext cx="10972800" cy="693818"/>
          </a:xfrm>
        </p:spPr>
        <p:txBody>
          <a:bodyPr/>
          <a:lstStyle/>
          <a:p>
            <a:r>
              <a:rPr lang="zh-CN" altLang="en-US" dirty="0"/>
              <a:t>结点结构</a:t>
            </a:r>
          </a:p>
        </p:txBody>
      </p:sp>
      <p:sp>
        <p:nvSpPr>
          <p:cNvPr id="4" name="文本占位符 3"/>
          <p:cNvSpPr>
            <a:spLocks noGrp="1"/>
          </p:cNvSpPr>
          <p:nvPr>
            <p:ph type="body" sz="quarter" idx="13"/>
          </p:nvPr>
        </p:nvSpPr>
        <p:spPr/>
        <p:txBody>
          <a:bodyPr/>
          <a:lstStyle/>
          <a:p>
            <a:r>
              <a:rPr lang="en-US" altLang="zh-CN" dirty="0"/>
              <a:t>6.3 </a:t>
            </a:r>
            <a:r>
              <a:rPr lang="zh-CN" altLang="en-US" dirty="0"/>
              <a:t>二叉树的存储结构</a:t>
            </a:r>
          </a:p>
        </p:txBody>
      </p:sp>
      <p:graphicFrame>
        <p:nvGraphicFramePr>
          <p:cNvPr id="5" name="表格 4"/>
          <p:cNvGraphicFramePr>
            <a:graphicFrameLocks noGrp="1"/>
          </p:cNvGraphicFramePr>
          <p:nvPr>
            <p:extLst>
              <p:ext uri="{D42A27DB-BD31-4B8C-83A1-F6EECF244321}">
                <p14:modId xmlns:p14="http://schemas.microsoft.com/office/powerpoint/2010/main" val="1328776914"/>
              </p:ext>
            </p:extLst>
          </p:nvPr>
        </p:nvGraphicFramePr>
        <p:xfrm>
          <a:off x="803871" y="2422358"/>
          <a:ext cx="6014024" cy="518160"/>
        </p:xfrm>
        <a:graphic>
          <a:graphicData uri="http://schemas.openxmlformats.org/drawingml/2006/table">
            <a:tbl>
              <a:tblPr firstRow="1" bandRow="1">
                <a:tableStyleId>{2D5ABB26-0587-4C30-8999-92F81FD0307C}</a:tableStyleId>
              </a:tblPr>
              <a:tblGrid>
                <a:gridCol w="1503506">
                  <a:extLst>
                    <a:ext uri="{9D8B030D-6E8A-4147-A177-3AD203B41FA5}">
                      <a16:colId xmlns:a16="http://schemas.microsoft.com/office/drawing/2014/main" xmlns="" val="20000"/>
                    </a:ext>
                  </a:extLst>
                </a:gridCol>
                <a:gridCol w="1503506">
                  <a:extLst>
                    <a:ext uri="{9D8B030D-6E8A-4147-A177-3AD203B41FA5}">
                      <a16:colId xmlns:a16="http://schemas.microsoft.com/office/drawing/2014/main" xmlns="" val="20001"/>
                    </a:ext>
                  </a:extLst>
                </a:gridCol>
                <a:gridCol w="1503506">
                  <a:extLst>
                    <a:ext uri="{9D8B030D-6E8A-4147-A177-3AD203B41FA5}">
                      <a16:colId xmlns:a16="http://schemas.microsoft.com/office/drawing/2014/main" xmlns="" val="20002"/>
                    </a:ext>
                  </a:extLst>
                </a:gridCol>
                <a:gridCol w="1503506">
                  <a:extLst>
                    <a:ext uri="{9D8B030D-6E8A-4147-A177-3AD203B41FA5}">
                      <a16:colId xmlns:a16="http://schemas.microsoft.com/office/drawing/2014/main" xmlns="" val="20003"/>
                    </a:ext>
                  </a:extLst>
                </a:gridCol>
              </a:tblGrid>
              <a:tr h="424850">
                <a:tc>
                  <a:txBody>
                    <a:bodyPr/>
                    <a:lstStyle/>
                    <a:p>
                      <a:pPr algn="ctr"/>
                      <a:r>
                        <a:rPr lang="en-US" altLang="zh-CN" sz="2800" dirty="0">
                          <a:solidFill>
                            <a:schemeClr val="tx1"/>
                          </a:solidFill>
                          <a:latin typeface="+mn-lt"/>
                        </a:rPr>
                        <a:t>parent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err="1">
                          <a:solidFill>
                            <a:schemeClr val="tx1"/>
                          </a:solidFill>
                          <a:latin typeface="+mn-lt"/>
                        </a:rPr>
                        <a:t>lchild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err="1">
                          <a:solidFill>
                            <a:schemeClr val="tx1"/>
                          </a:solidFill>
                          <a:latin typeface="+mn-lt"/>
                        </a:rPr>
                        <a:t>rchild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sp>
        <p:nvSpPr>
          <p:cNvPr id="6" name="矩形 5"/>
          <p:cNvSpPr/>
          <p:nvPr/>
        </p:nvSpPr>
        <p:spPr>
          <a:xfrm>
            <a:off x="802106" y="2976191"/>
            <a:ext cx="1524000" cy="461665"/>
          </a:xfrm>
          <a:prstGeom prst="rect">
            <a:avLst/>
          </a:prstGeom>
        </p:spPr>
        <p:txBody>
          <a:bodyPr wrap="square">
            <a:spAutoFit/>
          </a:bodyPr>
          <a:lstStyle/>
          <a:p>
            <a:r>
              <a:rPr lang="zh-CN" altLang="en-US" sz="2400" dirty="0">
                <a:solidFill>
                  <a:prstClr val="black"/>
                </a:solidFill>
                <a:latin typeface="黑体" panose="02010609060101010101" pitchFamily="49" charset="-122"/>
                <a:ea typeface="黑体" panose="02010609060101010101" pitchFamily="49" charset="-122"/>
              </a:rPr>
              <a:t>双亲指针</a:t>
            </a:r>
            <a:endParaRPr lang="zh-CN" altLang="en-US" sz="1400" dirty="0"/>
          </a:p>
        </p:txBody>
      </p:sp>
      <p:sp>
        <p:nvSpPr>
          <p:cNvPr id="9" name="Text Box 2"/>
          <p:cNvSpPr txBox="1">
            <a:spLocks noChangeArrowheads="1"/>
          </p:cNvSpPr>
          <p:nvPr/>
        </p:nvSpPr>
        <p:spPr bwMode="auto">
          <a:xfrm>
            <a:off x="802106" y="3595938"/>
            <a:ext cx="6288196" cy="293618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     </a:t>
            </a:r>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TriTNode</a:t>
            </a:r>
            <a:r>
              <a:rPr lang="en-US" altLang="zh-CN" dirty="0">
                <a:solidFill>
                  <a:schemeClr val="tx1"/>
                </a:solidFill>
              </a:rPr>
              <a:t> { // </a:t>
            </a:r>
            <a:r>
              <a:rPr lang="zh-CN" altLang="en-US" dirty="0">
                <a:solidFill>
                  <a:schemeClr val="tx1"/>
                </a:solidFill>
              </a:rPr>
              <a:t>结点结构</a:t>
            </a:r>
          </a:p>
          <a:p>
            <a:r>
              <a:rPr lang="zh-CN" altLang="en-US" dirty="0">
                <a:solidFill>
                  <a:schemeClr val="tx1"/>
                </a:solidFill>
              </a:rPr>
              <a:t>      </a:t>
            </a:r>
            <a:r>
              <a:rPr lang="en-US" altLang="zh-CN" dirty="0" err="1">
                <a:solidFill>
                  <a:schemeClr val="tx1"/>
                </a:solidFill>
              </a:rPr>
              <a:t>TElemType</a:t>
            </a:r>
            <a:r>
              <a:rPr lang="en-US" altLang="zh-CN" dirty="0">
                <a:solidFill>
                  <a:schemeClr val="tx1"/>
                </a:solidFill>
              </a:rPr>
              <a:t>       data;</a:t>
            </a:r>
          </a:p>
          <a:p>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TriTNode</a:t>
            </a:r>
            <a:r>
              <a:rPr lang="en-US" altLang="zh-CN" dirty="0">
                <a:solidFill>
                  <a:schemeClr val="tx1"/>
                </a:solidFill>
              </a:rPr>
              <a:t>  *</a:t>
            </a:r>
            <a:r>
              <a:rPr lang="en-US" altLang="zh-CN" dirty="0" err="1">
                <a:solidFill>
                  <a:schemeClr val="tx1"/>
                </a:solidFill>
              </a:rPr>
              <a:t>lchild</a:t>
            </a:r>
            <a:r>
              <a:rPr lang="en-US" altLang="zh-CN" dirty="0">
                <a:solidFill>
                  <a:schemeClr val="tx1"/>
                </a:solidFill>
              </a:rPr>
              <a:t>, *</a:t>
            </a:r>
            <a:r>
              <a:rPr lang="en-US" altLang="zh-CN" dirty="0" err="1">
                <a:solidFill>
                  <a:schemeClr val="tx1"/>
                </a:solidFill>
              </a:rPr>
              <a:t>rchild</a:t>
            </a:r>
            <a:r>
              <a:rPr lang="en-US" altLang="zh-CN" dirty="0">
                <a:solidFill>
                  <a:schemeClr val="tx1"/>
                </a:solidFill>
              </a:rPr>
              <a:t>; </a:t>
            </a:r>
          </a:p>
          <a:p>
            <a:r>
              <a:rPr lang="en-US" altLang="zh-CN" dirty="0">
                <a:solidFill>
                  <a:schemeClr val="tx1"/>
                </a:solidFill>
              </a:rPr>
              <a:t>                                     // </a:t>
            </a:r>
            <a:r>
              <a:rPr lang="zh-CN" altLang="en-US" dirty="0">
                <a:solidFill>
                  <a:schemeClr val="tx1"/>
                </a:solidFill>
              </a:rPr>
              <a:t>左右孩子指针</a:t>
            </a:r>
          </a:p>
          <a:p>
            <a:r>
              <a:rPr lang="zh-CN" altLang="en-US"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TriTNode</a:t>
            </a:r>
            <a:r>
              <a:rPr lang="en-US" altLang="zh-CN" dirty="0">
                <a:solidFill>
                  <a:schemeClr val="tx1"/>
                </a:solidFill>
              </a:rPr>
              <a:t>  *parent;  //</a:t>
            </a:r>
            <a:r>
              <a:rPr lang="zh-CN" altLang="zh-CN" dirty="0">
                <a:solidFill>
                  <a:schemeClr val="tx1"/>
                </a:solidFill>
              </a:rPr>
              <a:t>双亲指针</a:t>
            </a:r>
            <a:r>
              <a:rPr lang="zh-CN" altLang="en-US" dirty="0">
                <a:solidFill>
                  <a:schemeClr val="tx1"/>
                </a:solidFill>
              </a:rPr>
              <a:t> </a:t>
            </a:r>
          </a:p>
          <a:p>
            <a:r>
              <a:rPr lang="zh-CN" altLang="en-US" dirty="0">
                <a:solidFill>
                  <a:schemeClr val="tx1"/>
                </a:solidFill>
              </a:rPr>
              <a:t>   </a:t>
            </a:r>
            <a:r>
              <a:rPr lang="en-US" altLang="zh-CN" dirty="0">
                <a:solidFill>
                  <a:schemeClr val="tx1"/>
                </a:solidFill>
              </a:rPr>
              <a:t>} </a:t>
            </a:r>
            <a:r>
              <a:rPr lang="en-US" altLang="zh-CN" dirty="0" err="1">
                <a:solidFill>
                  <a:schemeClr val="tx1"/>
                </a:solidFill>
              </a:rPr>
              <a:t>TriTNode</a:t>
            </a:r>
            <a:r>
              <a:rPr lang="en-US" altLang="zh-CN" dirty="0">
                <a:solidFill>
                  <a:schemeClr val="tx1"/>
                </a:solidFill>
              </a:rPr>
              <a:t>, *</a:t>
            </a:r>
            <a:r>
              <a:rPr lang="en-US" altLang="zh-CN" dirty="0" err="1">
                <a:solidFill>
                  <a:schemeClr val="tx1"/>
                </a:solidFill>
              </a:rPr>
              <a:t>TriTree</a:t>
            </a:r>
            <a:r>
              <a:rPr lang="en-US" altLang="zh-CN" dirty="0">
                <a:solidFill>
                  <a:schemeClr val="tx1"/>
                </a:solidFill>
              </a:rPr>
              <a:t>;</a:t>
            </a:r>
          </a:p>
        </p:txBody>
      </p:sp>
      <p:sp>
        <p:nvSpPr>
          <p:cNvPr id="10" name="Freeform 33"/>
          <p:cNvSpPr>
            <a:spLocks/>
          </p:cNvSpPr>
          <p:nvPr/>
        </p:nvSpPr>
        <p:spPr bwMode="auto">
          <a:xfrm>
            <a:off x="7782274" y="1836138"/>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34"/>
          <p:cNvSpPr txBox="1">
            <a:spLocks noChangeArrowheads="1"/>
          </p:cNvSpPr>
          <p:nvPr/>
        </p:nvSpPr>
        <p:spPr bwMode="auto">
          <a:xfrm>
            <a:off x="7576408" y="1122420"/>
            <a:ext cx="11446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4000" b="1" dirty="0">
                <a:solidFill>
                  <a:srgbClr val="FF3300"/>
                </a:solidFill>
                <a:latin typeface="Times New Roman" pitchFamily="18" charset="0"/>
              </a:rPr>
              <a:t>root</a:t>
            </a:r>
            <a:endParaRPr kumimoji="1" lang="en-US" altLang="zh-CN" sz="2400" dirty="0">
              <a:latin typeface="Times New Roman"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114535092"/>
              </p:ext>
            </p:extLst>
          </p:nvPr>
        </p:nvGraphicFramePr>
        <p:xfrm>
          <a:off x="8353217" y="2458031"/>
          <a:ext cx="1306976" cy="518160"/>
        </p:xfrm>
        <a:graphic>
          <a:graphicData uri="http://schemas.openxmlformats.org/drawingml/2006/table">
            <a:tbl>
              <a:tblPr firstRow="1" bandRow="1">
                <a:tableStyleId>{2D5ABB26-0587-4C30-8999-92F81FD0307C}</a:tableStyleId>
              </a:tblPr>
              <a:tblGrid>
                <a:gridCol w="326744">
                  <a:extLst>
                    <a:ext uri="{9D8B030D-6E8A-4147-A177-3AD203B41FA5}">
                      <a16:colId xmlns:a16="http://schemas.microsoft.com/office/drawing/2014/main" xmlns="" val="20000"/>
                    </a:ext>
                  </a:extLst>
                </a:gridCol>
                <a:gridCol w="326744">
                  <a:extLst>
                    <a:ext uri="{9D8B030D-6E8A-4147-A177-3AD203B41FA5}">
                      <a16:colId xmlns:a16="http://schemas.microsoft.com/office/drawing/2014/main" xmlns="" val="20001"/>
                    </a:ext>
                  </a:extLst>
                </a:gridCol>
                <a:gridCol w="326744">
                  <a:extLst>
                    <a:ext uri="{9D8B030D-6E8A-4147-A177-3AD203B41FA5}">
                      <a16:colId xmlns:a16="http://schemas.microsoft.com/office/drawing/2014/main" xmlns="" val="20002"/>
                    </a:ext>
                  </a:extLst>
                </a:gridCol>
                <a:gridCol w="326744">
                  <a:extLst>
                    <a:ext uri="{9D8B030D-6E8A-4147-A177-3AD203B41FA5}">
                      <a16:colId xmlns:a16="http://schemas.microsoft.com/office/drawing/2014/main" xmlns="" val="20003"/>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425719251"/>
              </p:ext>
            </p:extLst>
          </p:nvPr>
        </p:nvGraphicFramePr>
        <p:xfrm>
          <a:off x="7237382" y="3564915"/>
          <a:ext cx="1306976" cy="518160"/>
        </p:xfrm>
        <a:graphic>
          <a:graphicData uri="http://schemas.openxmlformats.org/drawingml/2006/table">
            <a:tbl>
              <a:tblPr firstRow="1" bandRow="1">
                <a:tableStyleId>{2D5ABB26-0587-4C30-8999-92F81FD0307C}</a:tableStyleId>
              </a:tblPr>
              <a:tblGrid>
                <a:gridCol w="326744">
                  <a:extLst>
                    <a:ext uri="{9D8B030D-6E8A-4147-A177-3AD203B41FA5}">
                      <a16:colId xmlns:a16="http://schemas.microsoft.com/office/drawing/2014/main" xmlns="" val="20000"/>
                    </a:ext>
                  </a:extLst>
                </a:gridCol>
                <a:gridCol w="326744">
                  <a:extLst>
                    <a:ext uri="{9D8B030D-6E8A-4147-A177-3AD203B41FA5}">
                      <a16:colId xmlns:a16="http://schemas.microsoft.com/office/drawing/2014/main" xmlns="" val="20001"/>
                    </a:ext>
                  </a:extLst>
                </a:gridCol>
                <a:gridCol w="326744">
                  <a:extLst>
                    <a:ext uri="{9D8B030D-6E8A-4147-A177-3AD203B41FA5}">
                      <a16:colId xmlns:a16="http://schemas.microsoft.com/office/drawing/2014/main" xmlns="" val="20002"/>
                    </a:ext>
                  </a:extLst>
                </a:gridCol>
                <a:gridCol w="326744">
                  <a:extLst>
                    <a:ext uri="{9D8B030D-6E8A-4147-A177-3AD203B41FA5}">
                      <a16:colId xmlns:a16="http://schemas.microsoft.com/office/drawing/2014/main" xmlns="" val="20003"/>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201969173"/>
              </p:ext>
            </p:extLst>
          </p:nvPr>
        </p:nvGraphicFramePr>
        <p:xfrm>
          <a:off x="8345820" y="4532205"/>
          <a:ext cx="1306976" cy="518160"/>
        </p:xfrm>
        <a:graphic>
          <a:graphicData uri="http://schemas.openxmlformats.org/drawingml/2006/table">
            <a:tbl>
              <a:tblPr firstRow="1" bandRow="1">
                <a:tableStyleId>{2D5ABB26-0587-4C30-8999-92F81FD0307C}</a:tableStyleId>
              </a:tblPr>
              <a:tblGrid>
                <a:gridCol w="326744">
                  <a:extLst>
                    <a:ext uri="{9D8B030D-6E8A-4147-A177-3AD203B41FA5}">
                      <a16:colId xmlns:a16="http://schemas.microsoft.com/office/drawing/2014/main" xmlns="" val="20000"/>
                    </a:ext>
                  </a:extLst>
                </a:gridCol>
                <a:gridCol w="326744">
                  <a:extLst>
                    <a:ext uri="{9D8B030D-6E8A-4147-A177-3AD203B41FA5}">
                      <a16:colId xmlns:a16="http://schemas.microsoft.com/office/drawing/2014/main" xmlns="" val="20001"/>
                    </a:ext>
                  </a:extLst>
                </a:gridCol>
                <a:gridCol w="326744">
                  <a:extLst>
                    <a:ext uri="{9D8B030D-6E8A-4147-A177-3AD203B41FA5}">
                      <a16:colId xmlns:a16="http://schemas.microsoft.com/office/drawing/2014/main" xmlns="" val="20002"/>
                    </a:ext>
                  </a:extLst>
                </a:gridCol>
                <a:gridCol w="326744">
                  <a:extLst>
                    <a:ext uri="{9D8B030D-6E8A-4147-A177-3AD203B41FA5}">
                      <a16:colId xmlns:a16="http://schemas.microsoft.com/office/drawing/2014/main" xmlns="" val="20003"/>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4218634466"/>
              </p:ext>
            </p:extLst>
          </p:nvPr>
        </p:nvGraphicFramePr>
        <p:xfrm>
          <a:off x="9504328" y="3549073"/>
          <a:ext cx="1306976" cy="518160"/>
        </p:xfrm>
        <a:graphic>
          <a:graphicData uri="http://schemas.openxmlformats.org/drawingml/2006/table">
            <a:tbl>
              <a:tblPr firstRow="1" bandRow="1">
                <a:tableStyleId>{2D5ABB26-0587-4C30-8999-92F81FD0307C}</a:tableStyleId>
              </a:tblPr>
              <a:tblGrid>
                <a:gridCol w="326744">
                  <a:extLst>
                    <a:ext uri="{9D8B030D-6E8A-4147-A177-3AD203B41FA5}">
                      <a16:colId xmlns:a16="http://schemas.microsoft.com/office/drawing/2014/main" xmlns="" val="20000"/>
                    </a:ext>
                  </a:extLst>
                </a:gridCol>
                <a:gridCol w="326744">
                  <a:extLst>
                    <a:ext uri="{9D8B030D-6E8A-4147-A177-3AD203B41FA5}">
                      <a16:colId xmlns:a16="http://schemas.microsoft.com/office/drawing/2014/main" xmlns="" val="20001"/>
                    </a:ext>
                  </a:extLst>
                </a:gridCol>
                <a:gridCol w="326744">
                  <a:extLst>
                    <a:ext uri="{9D8B030D-6E8A-4147-A177-3AD203B41FA5}">
                      <a16:colId xmlns:a16="http://schemas.microsoft.com/office/drawing/2014/main" xmlns="" val="20002"/>
                    </a:ext>
                  </a:extLst>
                </a:gridCol>
                <a:gridCol w="326744">
                  <a:extLst>
                    <a:ext uri="{9D8B030D-6E8A-4147-A177-3AD203B41FA5}">
                      <a16:colId xmlns:a16="http://schemas.microsoft.com/office/drawing/2014/main" xmlns="" val="20003"/>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520925402"/>
              </p:ext>
            </p:extLst>
          </p:nvPr>
        </p:nvGraphicFramePr>
        <p:xfrm>
          <a:off x="10709813" y="4532205"/>
          <a:ext cx="1306976" cy="518160"/>
        </p:xfrm>
        <a:graphic>
          <a:graphicData uri="http://schemas.openxmlformats.org/drawingml/2006/table">
            <a:tbl>
              <a:tblPr firstRow="1" bandRow="1">
                <a:tableStyleId>{2D5ABB26-0587-4C30-8999-92F81FD0307C}</a:tableStyleId>
              </a:tblPr>
              <a:tblGrid>
                <a:gridCol w="326744">
                  <a:extLst>
                    <a:ext uri="{9D8B030D-6E8A-4147-A177-3AD203B41FA5}">
                      <a16:colId xmlns:a16="http://schemas.microsoft.com/office/drawing/2014/main" xmlns="" val="20000"/>
                    </a:ext>
                  </a:extLst>
                </a:gridCol>
                <a:gridCol w="326744">
                  <a:extLst>
                    <a:ext uri="{9D8B030D-6E8A-4147-A177-3AD203B41FA5}">
                      <a16:colId xmlns:a16="http://schemas.microsoft.com/office/drawing/2014/main" xmlns="" val="20001"/>
                    </a:ext>
                  </a:extLst>
                </a:gridCol>
                <a:gridCol w="326744">
                  <a:extLst>
                    <a:ext uri="{9D8B030D-6E8A-4147-A177-3AD203B41FA5}">
                      <a16:colId xmlns:a16="http://schemas.microsoft.com/office/drawing/2014/main" xmlns="" val="20002"/>
                    </a:ext>
                  </a:extLst>
                </a:gridCol>
                <a:gridCol w="326744">
                  <a:extLst>
                    <a:ext uri="{9D8B030D-6E8A-4147-A177-3AD203B41FA5}">
                      <a16:colId xmlns:a16="http://schemas.microsoft.com/office/drawing/2014/main" xmlns="" val="20003"/>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17" name="直接箭头连接符 16"/>
          <p:cNvCxnSpPr>
            <a:endCxn id="13" idx="0"/>
          </p:cNvCxnSpPr>
          <p:nvPr/>
        </p:nvCxnSpPr>
        <p:spPr>
          <a:xfrm flipH="1">
            <a:off x="7890870" y="2966934"/>
            <a:ext cx="942543" cy="5979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endCxn id="15" idx="0"/>
          </p:cNvCxnSpPr>
          <p:nvPr/>
        </p:nvCxnSpPr>
        <p:spPr>
          <a:xfrm>
            <a:off x="9434089" y="2966934"/>
            <a:ext cx="723727" cy="582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endCxn id="14" idx="0"/>
          </p:cNvCxnSpPr>
          <p:nvPr/>
        </p:nvCxnSpPr>
        <p:spPr>
          <a:xfrm>
            <a:off x="8417739" y="4047488"/>
            <a:ext cx="581569" cy="4847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Box 26"/>
          <p:cNvSpPr txBox="1">
            <a:spLocks noChangeArrowheads="1"/>
          </p:cNvSpPr>
          <p:nvPr/>
        </p:nvSpPr>
        <p:spPr bwMode="auto">
          <a:xfrm>
            <a:off x="7554947" y="3549073"/>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21" name="Text Box 26"/>
          <p:cNvSpPr txBox="1">
            <a:spLocks noChangeArrowheads="1"/>
          </p:cNvSpPr>
          <p:nvPr/>
        </p:nvSpPr>
        <p:spPr bwMode="auto">
          <a:xfrm>
            <a:off x="8632877" y="4500072"/>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22" name="Text Box 26"/>
          <p:cNvSpPr txBox="1">
            <a:spLocks noChangeArrowheads="1"/>
          </p:cNvSpPr>
          <p:nvPr/>
        </p:nvSpPr>
        <p:spPr bwMode="auto">
          <a:xfrm>
            <a:off x="9233553" y="4468197"/>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23" name="Text Box 26"/>
          <p:cNvSpPr txBox="1">
            <a:spLocks noChangeArrowheads="1"/>
          </p:cNvSpPr>
          <p:nvPr/>
        </p:nvSpPr>
        <p:spPr bwMode="auto">
          <a:xfrm>
            <a:off x="9777070" y="3524268"/>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25" name="Text Box 26"/>
          <p:cNvSpPr txBox="1">
            <a:spLocks noChangeArrowheads="1"/>
          </p:cNvSpPr>
          <p:nvPr/>
        </p:nvSpPr>
        <p:spPr bwMode="auto">
          <a:xfrm>
            <a:off x="11615715" y="4468197"/>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cxnSp>
        <p:nvCxnSpPr>
          <p:cNvPr id="26" name="直接箭头连接符 25"/>
          <p:cNvCxnSpPr>
            <a:endCxn id="16" idx="0"/>
          </p:cNvCxnSpPr>
          <p:nvPr/>
        </p:nvCxnSpPr>
        <p:spPr>
          <a:xfrm>
            <a:off x="10717094" y="4072293"/>
            <a:ext cx="646207" cy="459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endCxn id="12" idx="1"/>
          </p:cNvCxnSpPr>
          <p:nvPr/>
        </p:nvCxnSpPr>
        <p:spPr>
          <a:xfrm flipV="1">
            <a:off x="7380622" y="2717111"/>
            <a:ext cx="972595" cy="994080"/>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cxnSp>
        <p:nvCxnSpPr>
          <p:cNvPr id="39" name="直接箭头连接符 38"/>
          <p:cNvCxnSpPr/>
          <p:nvPr/>
        </p:nvCxnSpPr>
        <p:spPr>
          <a:xfrm flipH="1" flipV="1">
            <a:off x="9169336" y="2966934"/>
            <a:ext cx="465289" cy="597981"/>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p:nvPr/>
        </p:nvCxnSpPr>
        <p:spPr>
          <a:xfrm flipH="1" flipV="1">
            <a:off x="8148723" y="4047488"/>
            <a:ext cx="382727" cy="495665"/>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cxnSp>
        <p:nvCxnSpPr>
          <p:cNvPr id="44" name="直接箭头连接符 43"/>
          <p:cNvCxnSpPr>
            <a:endCxn id="15" idx="2"/>
          </p:cNvCxnSpPr>
          <p:nvPr/>
        </p:nvCxnSpPr>
        <p:spPr>
          <a:xfrm flipH="1" flipV="1">
            <a:off x="10157816" y="4067233"/>
            <a:ext cx="588337" cy="432839"/>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9" name="表格 28"/>
          <p:cNvGraphicFramePr>
            <a:graphicFrameLocks noGrp="1"/>
          </p:cNvGraphicFramePr>
          <p:nvPr>
            <p:extLst>
              <p:ext uri="{D42A27DB-BD31-4B8C-83A1-F6EECF244321}">
                <p14:modId xmlns:p14="http://schemas.microsoft.com/office/powerpoint/2010/main" val="947724401"/>
              </p:ext>
            </p:extLst>
          </p:nvPr>
        </p:nvGraphicFramePr>
        <p:xfrm>
          <a:off x="9948570" y="5599930"/>
          <a:ext cx="1306976" cy="518160"/>
        </p:xfrm>
        <a:graphic>
          <a:graphicData uri="http://schemas.openxmlformats.org/drawingml/2006/table">
            <a:tbl>
              <a:tblPr firstRow="1" bandRow="1">
                <a:tableStyleId>{2D5ABB26-0587-4C30-8999-92F81FD0307C}</a:tableStyleId>
              </a:tblPr>
              <a:tblGrid>
                <a:gridCol w="326744">
                  <a:extLst>
                    <a:ext uri="{9D8B030D-6E8A-4147-A177-3AD203B41FA5}">
                      <a16:colId xmlns:a16="http://schemas.microsoft.com/office/drawing/2014/main" xmlns="" val="20000"/>
                    </a:ext>
                  </a:extLst>
                </a:gridCol>
                <a:gridCol w="326744">
                  <a:extLst>
                    <a:ext uri="{9D8B030D-6E8A-4147-A177-3AD203B41FA5}">
                      <a16:colId xmlns:a16="http://schemas.microsoft.com/office/drawing/2014/main" xmlns="" val="20001"/>
                    </a:ext>
                  </a:extLst>
                </a:gridCol>
                <a:gridCol w="326744">
                  <a:extLst>
                    <a:ext uri="{9D8B030D-6E8A-4147-A177-3AD203B41FA5}">
                      <a16:colId xmlns:a16="http://schemas.microsoft.com/office/drawing/2014/main" xmlns="" val="20002"/>
                    </a:ext>
                  </a:extLst>
                </a:gridCol>
                <a:gridCol w="326744">
                  <a:extLst>
                    <a:ext uri="{9D8B030D-6E8A-4147-A177-3AD203B41FA5}">
                      <a16:colId xmlns:a16="http://schemas.microsoft.com/office/drawing/2014/main" xmlns="" val="20003"/>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F</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sp>
        <p:nvSpPr>
          <p:cNvPr id="30" name="Text Box 26"/>
          <p:cNvSpPr txBox="1">
            <a:spLocks noChangeArrowheads="1"/>
          </p:cNvSpPr>
          <p:nvPr/>
        </p:nvSpPr>
        <p:spPr bwMode="auto">
          <a:xfrm>
            <a:off x="10233464" y="5535922"/>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sp>
        <p:nvSpPr>
          <p:cNvPr id="31" name="Text Box 26"/>
          <p:cNvSpPr txBox="1">
            <a:spLocks noChangeArrowheads="1"/>
          </p:cNvSpPr>
          <p:nvPr/>
        </p:nvSpPr>
        <p:spPr bwMode="auto">
          <a:xfrm>
            <a:off x="10854472" y="5535922"/>
            <a:ext cx="40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Times New Roman" pitchFamily="18" charset="0"/>
                <a:sym typeface="Symbol" pitchFamily="18" charset="2"/>
              </a:rPr>
              <a:t></a:t>
            </a:r>
            <a:endParaRPr kumimoji="1" lang="en-US" altLang="zh-CN" sz="2800" dirty="0">
              <a:latin typeface="Times New Roman" pitchFamily="18" charset="0"/>
            </a:endParaRPr>
          </a:p>
        </p:txBody>
      </p:sp>
      <p:cxnSp>
        <p:nvCxnSpPr>
          <p:cNvPr id="32" name="直接箭头连接符 31"/>
          <p:cNvCxnSpPr>
            <a:endCxn id="29" idx="0"/>
          </p:cNvCxnSpPr>
          <p:nvPr/>
        </p:nvCxnSpPr>
        <p:spPr>
          <a:xfrm flipH="1">
            <a:off x="10602058" y="4991417"/>
            <a:ext cx="653487" cy="6085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p:nvPr/>
        </p:nvCxnSpPr>
        <p:spPr>
          <a:xfrm flipV="1">
            <a:off x="10158760" y="5023292"/>
            <a:ext cx="802616" cy="671262"/>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23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22" presetClass="entr" presetSubtype="1"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22" presetClass="entr" presetSubtype="1"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18" presetClass="entr" presetSubtype="6"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strips(downRight)">
                                      <p:cBhvr>
                                        <p:cTn id="67" dur="500"/>
                                        <p:tgtEl>
                                          <p:spTgt spid="10"/>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22" presetClass="entr" presetSubtype="1"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up)">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down)">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down)">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down)">
                                      <p:cBhvr>
                                        <p:cTn id="10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autoUpdateAnimBg="0"/>
      <p:bldP spid="10" grpId="0" animBg="1"/>
      <p:bldP spid="11" grpId="0"/>
      <p:bldP spid="20" grpId="0"/>
      <p:bldP spid="21" grpId="0"/>
      <p:bldP spid="22" grpId="0"/>
      <p:bldP spid="23" grpId="0"/>
      <p:bldP spid="25" grpId="0"/>
      <p:bldP spid="30"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双亲链表</a:t>
            </a:r>
          </a:p>
        </p:txBody>
      </p:sp>
      <p:sp>
        <p:nvSpPr>
          <p:cNvPr id="8" name="内容占位符 7"/>
          <p:cNvSpPr>
            <a:spLocks noGrp="1"/>
          </p:cNvSpPr>
          <p:nvPr>
            <p:ph idx="1"/>
          </p:nvPr>
        </p:nvSpPr>
        <p:spPr>
          <a:xfrm>
            <a:off x="609600" y="1468790"/>
            <a:ext cx="2308412" cy="681956"/>
          </a:xfrm>
        </p:spPr>
        <p:txBody>
          <a:bodyPr/>
          <a:lstStyle/>
          <a:p>
            <a:r>
              <a:rPr lang="zh-CN" altLang="en-US" dirty="0"/>
              <a:t>结点结构</a:t>
            </a:r>
          </a:p>
        </p:txBody>
      </p:sp>
      <p:sp>
        <p:nvSpPr>
          <p:cNvPr id="4" name="文本占位符 3"/>
          <p:cNvSpPr>
            <a:spLocks noGrp="1"/>
          </p:cNvSpPr>
          <p:nvPr>
            <p:ph type="body" sz="quarter" idx="13"/>
          </p:nvPr>
        </p:nvSpPr>
        <p:spPr/>
        <p:txBody>
          <a:bodyPr/>
          <a:lstStyle/>
          <a:p>
            <a:r>
              <a:rPr lang="en-US" altLang="zh-CN" dirty="0"/>
              <a:t>6.3 </a:t>
            </a:r>
            <a:r>
              <a:rPr lang="zh-CN" altLang="en-US" dirty="0"/>
              <a:t>二叉树的存储结构</a:t>
            </a:r>
          </a:p>
        </p:txBody>
      </p:sp>
      <p:sp>
        <p:nvSpPr>
          <p:cNvPr id="5" name="Text Box 2"/>
          <p:cNvSpPr txBox="1">
            <a:spLocks noChangeArrowheads="1"/>
          </p:cNvSpPr>
          <p:nvPr/>
        </p:nvSpPr>
        <p:spPr bwMode="auto">
          <a:xfrm>
            <a:off x="609600" y="2654835"/>
            <a:ext cx="5777753" cy="416246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sz="2400" dirty="0" err="1">
                <a:solidFill>
                  <a:schemeClr val="tx1"/>
                </a:solidFill>
              </a:rPr>
              <a:t>typedef</a:t>
            </a:r>
            <a:r>
              <a:rPr lang="en-US" altLang="zh-CN" sz="2400" dirty="0">
                <a:solidFill>
                  <a:schemeClr val="tx1"/>
                </a:solidFill>
              </a:rPr>
              <a:t> </a:t>
            </a:r>
            <a:r>
              <a:rPr lang="en-US" altLang="zh-CN" sz="2400" dirty="0" err="1">
                <a:solidFill>
                  <a:schemeClr val="tx1"/>
                </a:solidFill>
              </a:rPr>
              <a:t>struct</a:t>
            </a:r>
            <a:r>
              <a:rPr lang="en-US" altLang="zh-CN" sz="2400" dirty="0">
                <a:solidFill>
                  <a:schemeClr val="tx1"/>
                </a:solidFill>
              </a:rPr>
              <a:t> </a:t>
            </a:r>
            <a:r>
              <a:rPr lang="en-US" altLang="zh-CN" sz="2400" dirty="0" err="1">
                <a:solidFill>
                  <a:schemeClr val="tx1"/>
                </a:solidFill>
              </a:rPr>
              <a:t>BPTNode</a:t>
            </a:r>
            <a:r>
              <a:rPr lang="en-US" altLang="zh-CN" sz="2400" dirty="0">
                <a:solidFill>
                  <a:schemeClr val="tx1"/>
                </a:solidFill>
              </a:rPr>
              <a:t> { // </a:t>
            </a:r>
            <a:r>
              <a:rPr lang="zh-CN" altLang="en-US" sz="2400" dirty="0">
                <a:solidFill>
                  <a:schemeClr val="tx1"/>
                </a:solidFill>
              </a:rPr>
              <a:t>结点结构</a:t>
            </a:r>
          </a:p>
          <a:p>
            <a:r>
              <a:rPr lang="zh-CN" altLang="en-US" sz="2400" dirty="0">
                <a:solidFill>
                  <a:schemeClr val="tx1"/>
                </a:solidFill>
              </a:rPr>
              <a:t>    </a:t>
            </a:r>
            <a:r>
              <a:rPr lang="en-US" altLang="zh-CN" sz="2400" dirty="0" err="1">
                <a:solidFill>
                  <a:schemeClr val="tx1"/>
                </a:solidFill>
              </a:rPr>
              <a:t>TElemType</a:t>
            </a:r>
            <a:r>
              <a:rPr lang="en-US" altLang="zh-CN" sz="2400" dirty="0">
                <a:solidFill>
                  <a:schemeClr val="tx1"/>
                </a:solidFill>
              </a:rPr>
              <a:t>  data;</a:t>
            </a:r>
          </a:p>
          <a:p>
            <a:r>
              <a:rPr lang="en-US" altLang="zh-CN" sz="2400" dirty="0">
                <a:solidFill>
                  <a:schemeClr val="tx1"/>
                </a:solidFill>
              </a:rPr>
              <a:t>     </a:t>
            </a:r>
            <a:r>
              <a:rPr lang="en-US" altLang="zh-CN" sz="2400" b="1" dirty="0" err="1">
                <a:solidFill>
                  <a:srgbClr val="FF0000"/>
                </a:solidFill>
              </a:rPr>
              <a:t>int</a:t>
            </a:r>
            <a:r>
              <a:rPr lang="en-US" altLang="zh-CN" sz="2400" dirty="0">
                <a:solidFill>
                  <a:schemeClr val="tx1"/>
                </a:solidFill>
              </a:rPr>
              <a:t>  *parent;     // </a:t>
            </a:r>
            <a:r>
              <a:rPr lang="zh-CN" altLang="en-US" sz="2400" dirty="0">
                <a:solidFill>
                  <a:schemeClr val="tx1"/>
                </a:solidFill>
              </a:rPr>
              <a:t>指向双亲的指针</a:t>
            </a:r>
          </a:p>
          <a:p>
            <a:r>
              <a:rPr lang="zh-CN" altLang="en-US" sz="2400" dirty="0">
                <a:solidFill>
                  <a:schemeClr val="tx1"/>
                </a:solidFill>
              </a:rPr>
              <a:t>     </a:t>
            </a:r>
            <a:r>
              <a:rPr lang="en-US" altLang="zh-CN" sz="2400" dirty="0">
                <a:solidFill>
                  <a:schemeClr val="tx1"/>
                </a:solidFill>
              </a:rPr>
              <a:t>char  </a:t>
            </a:r>
            <a:r>
              <a:rPr lang="en-US" altLang="zh-CN" sz="2400" dirty="0" err="1">
                <a:solidFill>
                  <a:schemeClr val="tx1"/>
                </a:solidFill>
              </a:rPr>
              <a:t>LRTag</a:t>
            </a:r>
            <a:r>
              <a:rPr lang="en-US" altLang="zh-CN" sz="2400" dirty="0">
                <a:solidFill>
                  <a:schemeClr val="tx1"/>
                </a:solidFill>
              </a:rPr>
              <a:t>;  //</a:t>
            </a:r>
            <a:r>
              <a:rPr lang="zh-CN" altLang="en-US" sz="2400" dirty="0">
                <a:solidFill>
                  <a:schemeClr val="tx1"/>
                </a:solidFill>
              </a:rPr>
              <a:t>双亲的左、右孩子标志域</a:t>
            </a:r>
          </a:p>
          <a:p>
            <a:r>
              <a:rPr lang="zh-CN" altLang="en-US" sz="2400" dirty="0">
                <a:solidFill>
                  <a:schemeClr val="tx1"/>
                </a:solidFill>
              </a:rPr>
              <a:t>  </a:t>
            </a:r>
            <a:r>
              <a:rPr lang="en-US" altLang="zh-CN" sz="2400" dirty="0">
                <a:solidFill>
                  <a:schemeClr val="tx1"/>
                </a:solidFill>
              </a:rPr>
              <a:t>} </a:t>
            </a:r>
            <a:r>
              <a:rPr lang="en-US" altLang="zh-CN" sz="2400" dirty="0" err="1">
                <a:solidFill>
                  <a:schemeClr val="tx1"/>
                </a:solidFill>
              </a:rPr>
              <a:t>BPTNode</a:t>
            </a:r>
            <a:endParaRPr lang="en-US" altLang="zh-CN" sz="2400" dirty="0">
              <a:solidFill>
                <a:schemeClr val="tx1"/>
              </a:solidFill>
            </a:endParaRPr>
          </a:p>
          <a:p>
            <a:r>
              <a:rPr lang="en-US" altLang="zh-CN" sz="2400" dirty="0" err="1">
                <a:solidFill>
                  <a:schemeClr val="tx1"/>
                </a:solidFill>
              </a:rPr>
              <a:t>typedef</a:t>
            </a:r>
            <a:r>
              <a:rPr lang="en-US" altLang="zh-CN" sz="2400" dirty="0">
                <a:solidFill>
                  <a:schemeClr val="tx1"/>
                </a:solidFill>
              </a:rPr>
              <a:t> </a:t>
            </a:r>
            <a:r>
              <a:rPr lang="en-US" altLang="zh-CN" sz="2400" dirty="0" err="1">
                <a:solidFill>
                  <a:schemeClr val="tx1"/>
                </a:solidFill>
              </a:rPr>
              <a:t>struct</a:t>
            </a:r>
            <a:r>
              <a:rPr lang="en-US" altLang="zh-CN" sz="2400" dirty="0">
                <a:solidFill>
                  <a:schemeClr val="tx1"/>
                </a:solidFill>
              </a:rPr>
              <a:t> </a:t>
            </a:r>
            <a:r>
              <a:rPr lang="en-US" altLang="zh-CN" sz="2400" dirty="0" err="1">
                <a:solidFill>
                  <a:schemeClr val="tx1"/>
                </a:solidFill>
              </a:rPr>
              <a:t>BPTree</a:t>
            </a:r>
            <a:r>
              <a:rPr lang="en-US" altLang="zh-CN" sz="2400" dirty="0">
                <a:solidFill>
                  <a:schemeClr val="tx1"/>
                </a:solidFill>
              </a:rPr>
              <a:t>{ // </a:t>
            </a:r>
            <a:r>
              <a:rPr lang="zh-CN" altLang="en-US" sz="2400" dirty="0">
                <a:solidFill>
                  <a:schemeClr val="tx1"/>
                </a:solidFill>
              </a:rPr>
              <a:t>树结构</a:t>
            </a:r>
          </a:p>
          <a:p>
            <a:r>
              <a:rPr lang="zh-CN" altLang="en-US" sz="2400" dirty="0">
                <a:solidFill>
                  <a:schemeClr val="tx1"/>
                </a:solidFill>
              </a:rPr>
              <a:t>     </a:t>
            </a:r>
            <a:r>
              <a:rPr lang="en-US" altLang="zh-CN" sz="2400" dirty="0" err="1">
                <a:solidFill>
                  <a:schemeClr val="tx1"/>
                </a:solidFill>
              </a:rPr>
              <a:t>BPTNode</a:t>
            </a:r>
            <a:r>
              <a:rPr lang="en-US" altLang="zh-CN" sz="2400" dirty="0">
                <a:solidFill>
                  <a:schemeClr val="tx1"/>
                </a:solidFill>
              </a:rPr>
              <a:t> nodes[MAX_TREE_SIZE];</a:t>
            </a:r>
          </a:p>
          <a:p>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num_node</a:t>
            </a:r>
            <a:r>
              <a:rPr lang="en-US" altLang="zh-CN" sz="2400" dirty="0">
                <a:solidFill>
                  <a:schemeClr val="tx1"/>
                </a:solidFill>
              </a:rPr>
              <a:t>;     // </a:t>
            </a:r>
            <a:r>
              <a:rPr lang="zh-CN" altLang="en-US" sz="2400" dirty="0">
                <a:solidFill>
                  <a:schemeClr val="tx1"/>
                </a:solidFill>
              </a:rPr>
              <a:t>结点数目</a:t>
            </a:r>
          </a:p>
          <a:p>
            <a:r>
              <a:rPr lang="zh-CN" altLang="en-US" sz="2400" dirty="0">
                <a:solidFill>
                  <a:schemeClr val="tx1"/>
                </a:solidFill>
              </a:rPr>
              <a:t>     </a:t>
            </a:r>
            <a:r>
              <a:rPr lang="en-US" altLang="zh-CN" sz="2400" dirty="0" err="1">
                <a:solidFill>
                  <a:schemeClr val="tx1"/>
                </a:solidFill>
              </a:rPr>
              <a:t>int</a:t>
            </a:r>
            <a:r>
              <a:rPr lang="en-US" altLang="zh-CN" sz="2400" dirty="0">
                <a:solidFill>
                  <a:schemeClr val="tx1"/>
                </a:solidFill>
              </a:rPr>
              <a:t>  root;                // </a:t>
            </a:r>
            <a:r>
              <a:rPr lang="zh-CN" altLang="zh-CN" sz="2400" dirty="0">
                <a:solidFill>
                  <a:schemeClr val="tx1"/>
                </a:solidFill>
              </a:rPr>
              <a:t>根结点的位置</a:t>
            </a:r>
            <a:endParaRPr lang="zh-CN" altLang="en-US" sz="2400" dirty="0">
              <a:solidFill>
                <a:schemeClr val="tx1"/>
              </a:solidFill>
            </a:endParaRPr>
          </a:p>
          <a:p>
            <a:r>
              <a:rPr lang="zh-CN" altLang="en-US" sz="2400" dirty="0">
                <a:solidFill>
                  <a:schemeClr val="tx1"/>
                </a:solidFill>
              </a:rPr>
              <a:t> </a:t>
            </a:r>
            <a:r>
              <a:rPr lang="en-US" altLang="zh-CN" sz="2400" dirty="0">
                <a:solidFill>
                  <a:schemeClr val="tx1"/>
                </a:solidFill>
              </a:rPr>
              <a:t>} </a:t>
            </a:r>
            <a:r>
              <a:rPr lang="en-US" altLang="zh-CN" sz="2400" dirty="0" err="1">
                <a:solidFill>
                  <a:schemeClr val="tx1"/>
                </a:solidFill>
              </a:rPr>
              <a:t>BPTree</a:t>
            </a:r>
            <a:endParaRPr lang="en-US" altLang="zh-CN" sz="2400" dirty="0">
              <a:solidFill>
                <a:schemeClr val="tx1"/>
              </a:solidFill>
            </a:endParaRPr>
          </a:p>
        </p:txBody>
      </p:sp>
      <p:sp>
        <p:nvSpPr>
          <p:cNvPr id="7" name="矩形 6"/>
          <p:cNvSpPr/>
          <p:nvPr/>
        </p:nvSpPr>
        <p:spPr>
          <a:xfrm>
            <a:off x="6943857" y="2654835"/>
            <a:ext cx="1723549" cy="461665"/>
          </a:xfrm>
          <a:prstGeom prst="rect">
            <a:avLst/>
          </a:prstGeom>
        </p:spPr>
        <p:txBody>
          <a:bodyPr wrap="none">
            <a:spAutoFit/>
          </a:bodyPr>
          <a:lstStyle/>
          <a:p>
            <a:r>
              <a:rPr lang="zh-CN" altLang="en-US" sz="2400" dirty="0">
                <a:solidFill>
                  <a:prstClr val="black"/>
                </a:solidFill>
                <a:latin typeface="黑体" panose="02010609060101010101" pitchFamily="49" charset="-122"/>
                <a:ea typeface="黑体" panose="02010609060101010101" pitchFamily="49" charset="-122"/>
              </a:rPr>
              <a:t>数组存储法</a:t>
            </a:r>
            <a:endParaRPr lang="zh-CN" altLang="en-US" sz="1200" dirty="0"/>
          </a:p>
        </p:txBody>
      </p:sp>
      <p:graphicFrame>
        <p:nvGraphicFramePr>
          <p:cNvPr id="9" name="表格 8"/>
          <p:cNvGraphicFramePr>
            <a:graphicFrameLocks noGrp="1"/>
          </p:cNvGraphicFramePr>
          <p:nvPr>
            <p:extLst>
              <p:ext uri="{D42A27DB-BD31-4B8C-83A1-F6EECF244321}">
                <p14:modId xmlns:p14="http://schemas.microsoft.com/office/powerpoint/2010/main" val="812010878"/>
              </p:ext>
            </p:extLst>
          </p:nvPr>
        </p:nvGraphicFramePr>
        <p:xfrm>
          <a:off x="720243" y="2039750"/>
          <a:ext cx="4395537" cy="518160"/>
        </p:xfrm>
        <a:graphic>
          <a:graphicData uri="http://schemas.openxmlformats.org/drawingml/2006/table">
            <a:tbl>
              <a:tblPr firstRow="1" bandRow="1">
                <a:tableStyleId>{2D5ABB26-0587-4C30-8999-92F81FD0307C}</a:tableStyleId>
              </a:tblPr>
              <a:tblGrid>
                <a:gridCol w="1465179">
                  <a:extLst>
                    <a:ext uri="{9D8B030D-6E8A-4147-A177-3AD203B41FA5}">
                      <a16:colId xmlns:a16="http://schemas.microsoft.com/office/drawing/2014/main" xmlns="" val="20000"/>
                    </a:ext>
                  </a:extLst>
                </a:gridCol>
                <a:gridCol w="1465179">
                  <a:extLst>
                    <a:ext uri="{9D8B030D-6E8A-4147-A177-3AD203B41FA5}">
                      <a16:colId xmlns:a16="http://schemas.microsoft.com/office/drawing/2014/main" xmlns="" val="20001"/>
                    </a:ext>
                  </a:extLst>
                </a:gridCol>
                <a:gridCol w="1465179">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bg1"/>
                          </a:solidFill>
                          <a:latin typeface="+mn-lt"/>
                        </a:rPr>
                        <a:t>Data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latin typeface="+mn-lt"/>
                        </a:rPr>
                        <a:t>parent</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lang="en-US" altLang="zh-CN" sz="2800" dirty="0" err="1">
                          <a:solidFill>
                            <a:schemeClr val="tx1"/>
                          </a:solidFill>
                          <a:latin typeface="+mn-lt"/>
                        </a:rPr>
                        <a:t>LRTag</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pSp>
        <p:nvGrpSpPr>
          <p:cNvPr id="10" name="Group 38"/>
          <p:cNvGrpSpPr>
            <a:grpSpLocks/>
          </p:cNvGrpSpPr>
          <p:nvPr/>
        </p:nvGrpSpPr>
        <p:grpSpPr bwMode="auto">
          <a:xfrm>
            <a:off x="8154298" y="824491"/>
            <a:ext cx="3224760" cy="1970554"/>
            <a:chOff x="3797" y="444"/>
            <a:chExt cx="1971" cy="2243"/>
          </a:xfrm>
          <a:solidFill>
            <a:schemeClr val="accent2"/>
          </a:solidFill>
        </p:grpSpPr>
        <p:sp useBgFill="1">
          <p:nvSpPr>
            <p:cNvPr id="11" name="Oval 39"/>
            <p:cNvSpPr>
              <a:spLocks noChangeArrowheads="1"/>
            </p:cNvSpPr>
            <p:nvPr/>
          </p:nvSpPr>
          <p:spPr bwMode="auto">
            <a:xfrm>
              <a:off x="4393" y="444"/>
              <a:ext cx="251" cy="467"/>
            </a:xfrm>
            <a:prstGeom prst="ellipse">
              <a:avLst/>
            </a:prstGeom>
            <a:grp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chemeClr val="bg1"/>
                  </a:solidFill>
                </a:rPr>
                <a:t>A</a:t>
              </a:r>
              <a:endParaRPr kumimoji="1" lang="en-US" altLang="zh-CN" sz="2400" dirty="0">
                <a:solidFill>
                  <a:schemeClr val="bg1"/>
                </a:solidFill>
              </a:endParaRPr>
            </a:p>
          </p:txBody>
        </p:sp>
        <p:sp useBgFill="1">
          <p:nvSpPr>
            <p:cNvPr id="12" name="Oval 40"/>
            <p:cNvSpPr>
              <a:spLocks noChangeArrowheads="1"/>
            </p:cNvSpPr>
            <p:nvPr/>
          </p:nvSpPr>
          <p:spPr bwMode="auto">
            <a:xfrm>
              <a:off x="3797" y="958"/>
              <a:ext cx="251" cy="467"/>
            </a:xfrm>
            <a:prstGeom prst="ellips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bg1"/>
                  </a:solidFill>
                </a:rPr>
                <a:t>B</a:t>
              </a:r>
              <a:endParaRPr kumimoji="1" lang="en-US" altLang="zh-CN" sz="2400">
                <a:solidFill>
                  <a:schemeClr val="bg1"/>
                </a:solidFill>
              </a:endParaRPr>
            </a:p>
          </p:txBody>
        </p:sp>
        <p:sp useBgFill="1">
          <p:nvSpPr>
            <p:cNvPr id="13" name="Oval 41"/>
            <p:cNvSpPr>
              <a:spLocks noChangeArrowheads="1"/>
            </p:cNvSpPr>
            <p:nvPr/>
          </p:nvSpPr>
          <p:spPr bwMode="auto">
            <a:xfrm>
              <a:off x="4095" y="1612"/>
              <a:ext cx="251" cy="467"/>
            </a:xfrm>
            <a:prstGeom prst="ellips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chemeClr val="bg1"/>
                  </a:solidFill>
                </a:rPr>
                <a:t>C</a:t>
              </a:r>
              <a:endParaRPr kumimoji="1" lang="en-US" altLang="zh-CN" sz="2400" dirty="0">
                <a:solidFill>
                  <a:schemeClr val="bg1"/>
                </a:solidFill>
              </a:endParaRPr>
            </a:p>
          </p:txBody>
        </p:sp>
        <p:sp useBgFill="1">
          <p:nvSpPr>
            <p:cNvPr id="14" name="Oval 42"/>
            <p:cNvSpPr>
              <a:spLocks noChangeArrowheads="1"/>
            </p:cNvSpPr>
            <p:nvPr/>
          </p:nvSpPr>
          <p:spPr bwMode="auto">
            <a:xfrm>
              <a:off x="4967" y="958"/>
              <a:ext cx="251" cy="467"/>
            </a:xfrm>
            <a:prstGeom prst="ellips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bg1"/>
                  </a:solidFill>
                </a:rPr>
                <a:t>D</a:t>
              </a:r>
              <a:endParaRPr kumimoji="1" lang="en-US" altLang="zh-CN" sz="2400">
                <a:solidFill>
                  <a:schemeClr val="bg1"/>
                </a:solidFill>
              </a:endParaRPr>
            </a:p>
          </p:txBody>
        </p:sp>
        <p:sp useBgFill="1">
          <p:nvSpPr>
            <p:cNvPr id="15" name="Oval 43"/>
            <p:cNvSpPr>
              <a:spLocks noChangeArrowheads="1"/>
            </p:cNvSpPr>
            <p:nvPr/>
          </p:nvSpPr>
          <p:spPr bwMode="auto">
            <a:xfrm>
              <a:off x="5517" y="1565"/>
              <a:ext cx="251" cy="467"/>
            </a:xfrm>
            <a:prstGeom prst="ellips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bg1"/>
                  </a:solidFill>
                </a:rPr>
                <a:t>E</a:t>
              </a:r>
            </a:p>
          </p:txBody>
        </p:sp>
        <p:sp useBgFill="1">
          <p:nvSpPr>
            <p:cNvPr id="16" name="Oval 44"/>
            <p:cNvSpPr>
              <a:spLocks noChangeArrowheads="1"/>
            </p:cNvSpPr>
            <p:nvPr/>
          </p:nvSpPr>
          <p:spPr bwMode="auto">
            <a:xfrm>
              <a:off x="5242" y="2220"/>
              <a:ext cx="251" cy="467"/>
            </a:xfrm>
            <a:prstGeom prst="ellips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bg1"/>
                  </a:solidFill>
                </a:rPr>
                <a:t>F</a:t>
              </a:r>
              <a:endParaRPr kumimoji="1" lang="en-US" altLang="zh-CN" sz="2400">
                <a:solidFill>
                  <a:schemeClr val="bg1"/>
                </a:solidFill>
              </a:endParaRPr>
            </a:p>
          </p:txBody>
        </p:sp>
        <p:sp>
          <p:nvSpPr>
            <p:cNvPr id="17" name="Line 45"/>
            <p:cNvSpPr>
              <a:spLocks noChangeShapeType="1"/>
            </p:cNvSpPr>
            <p:nvPr/>
          </p:nvSpPr>
          <p:spPr bwMode="auto">
            <a:xfrm flipH="1">
              <a:off x="3935" y="677"/>
              <a:ext cx="458" cy="281"/>
            </a:xfrm>
            <a:prstGeom prst="lin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bg1"/>
                </a:solidFill>
              </a:endParaRPr>
            </a:p>
          </p:txBody>
        </p:sp>
        <p:sp>
          <p:nvSpPr>
            <p:cNvPr id="18" name="Line 46"/>
            <p:cNvSpPr>
              <a:spLocks noChangeShapeType="1"/>
            </p:cNvSpPr>
            <p:nvPr/>
          </p:nvSpPr>
          <p:spPr bwMode="auto">
            <a:xfrm>
              <a:off x="4050" y="1191"/>
              <a:ext cx="160" cy="421"/>
            </a:xfrm>
            <a:prstGeom prst="lin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bg1"/>
                </a:solidFill>
              </a:endParaRPr>
            </a:p>
          </p:txBody>
        </p:sp>
        <p:sp>
          <p:nvSpPr>
            <p:cNvPr id="19" name="Line 47"/>
            <p:cNvSpPr>
              <a:spLocks noChangeShapeType="1"/>
            </p:cNvSpPr>
            <p:nvPr/>
          </p:nvSpPr>
          <p:spPr bwMode="auto">
            <a:xfrm>
              <a:off x="4623" y="677"/>
              <a:ext cx="458" cy="281"/>
            </a:xfrm>
            <a:prstGeom prst="lin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bg1"/>
                </a:solidFill>
              </a:endParaRPr>
            </a:p>
          </p:txBody>
        </p:sp>
        <p:sp>
          <p:nvSpPr>
            <p:cNvPr id="20" name="Line 48"/>
            <p:cNvSpPr>
              <a:spLocks noChangeShapeType="1"/>
            </p:cNvSpPr>
            <p:nvPr/>
          </p:nvSpPr>
          <p:spPr bwMode="auto">
            <a:xfrm>
              <a:off x="5219" y="1191"/>
              <a:ext cx="435" cy="374"/>
            </a:xfrm>
            <a:prstGeom prst="lin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bg1"/>
                </a:solidFill>
              </a:endParaRPr>
            </a:p>
          </p:txBody>
        </p:sp>
        <p:sp>
          <p:nvSpPr>
            <p:cNvPr id="21" name="Line 49"/>
            <p:cNvSpPr>
              <a:spLocks noChangeShapeType="1"/>
            </p:cNvSpPr>
            <p:nvPr/>
          </p:nvSpPr>
          <p:spPr bwMode="auto">
            <a:xfrm flipH="1">
              <a:off x="5379" y="1799"/>
              <a:ext cx="138" cy="421"/>
            </a:xfrm>
            <a:prstGeom prst="line">
              <a:avLst/>
            </a:prstGeom>
            <a:grpFill/>
            <a:ln w="28575"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bg1"/>
                </a:solidFill>
              </a:endParaRPr>
            </a:p>
          </p:txBody>
        </p:sp>
      </p:grpSp>
      <p:graphicFrame>
        <p:nvGraphicFramePr>
          <p:cNvPr id="22" name="表格 21"/>
          <p:cNvGraphicFramePr>
            <a:graphicFrameLocks noGrp="1"/>
          </p:cNvGraphicFramePr>
          <p:nvPr>
            <p:extLst>
              <p:ext uri="{D42A27DB-BD31-4B8C-83A1-F6EECF244321}">
                <p14:modId xmlns:p14="http://schemas.microsoft.com/office/powerpoint/2010/main" val="1207964696"/>
              </p:ext>
            </p:extLst>
          </p:nvPr>
        </p:nvGraphicFramePr>
        <p:xfrm>
          <a:off x="7263208" y="3244702"/>
          <a:ext cx="2603504" cy="3108960"/>
        </p:xfrm>
        <a:graphic>
          <a:graphicData uri="http://schemas.openxmlformats.org/drawingml/2006/table">
            <a:tbl>
              <a:tblPr firstRow="1" bandRow="1">
                <a:tableStyleId>{2D5ABB26-0587-4C30-8999-92F81FD0307C}</a:tableStyleId>
              </a:tblPr>
              <a:tblGrid>
                <a:gridCol w="650876">
                  <a:extLst>
                    <a:ext uri="{9D8B030D-6E8A-4147-A177-3AD203B41FA5}">
                      <a16:colId xmlns:a16="http://schemas.microsoft.com/office/drawing/2014/main" xmlns="" val="20000"/>
                    </a:ext>
                  </a:extLst>
                </a:gridCol>
                <a:gridCol w="650876">
                  <a:extLst>
                    <a:ext uri="{9D8B030D-6E8A-4147-A177-3AD203B41FA5}">
                      <a16:colId xmlns:a16="http://schemas.microsoft.com/office/drawing/2014/main" xmlns="" val="20001"/>
                    </a:ext>
                  </a:extLst>
                </a:gridCol>
                <a:gridCol w="650876">
                  <a:extLst>
                    <a:ext uri="{9D8B030D-6E8A-4147-A177-3AD203B41FA5}">
                      <a16:colId xmlns:a16="http://schemas.microsoft.com/office/drawing/2014/main" xmlns="" val="20002"/>
                    </a:ext>
                  </a:extLst>
                </a:gridCol>
                <a:gridCol w="650876">
                  <a:extLst>
                    <a:ext uri="{9D8B030D-6E8A-4147-A177-3AD203B41FA5}">
                      <a16:colId xmlns:a16="http://schemas.microsoft.com/office/drawing/2014/main" xmlns="" val="20003"/>
                    </a:ext>
                  </a:extLst>
                </a:gridCol>
              </a:tblGrid>
              <a:tr h="370840">
                <a:tc>
                  <a:txBody>
                    <a:bodyPr/>
                    <a:lstStyle/>
                    <a:p>
                      <a:pPr algn="r"/>
                      <a:r>
                        <a:rPr lang="en-US" altLang="zh-CN" sz="2800" dirty="0">
                          <a:latin typeface="+mn-lt"/>
                          <a:ea typeface="+mj-ea"/>
                        </a:rPr>
                        <a:t>0</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bg1"/>
                          </a:solidFill>
                          <a:latin typeface="+mn-lt"/>
                          <a:ea typeface="+mj-ea"/>
                        </a:rPr>
                        <a:t>B</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0"/>
                  </a:ext>
                </a:extLst>
              </a:tr>
              <a:tr h="370840">
                <a:tc>
                  <a:txBody>
                    <a:bodyPr/>
                    <a:lstStyle/>
                    <a:p>
                      <a:pPr algn="r"/>
                      <a:r>
                        <a:rPr lang="en-US" altLang="zh-CN" sz="2800" dirty="0">
                          <a:latin typeface="+mn-lt"/>
                          <a:ea typeface="+mj-ea"/>
                        </a:rPr>
                        <a:t>1</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bg1"/>
                          </a:solidFill>
                          <a:latin typeface="+mn-lt"/>
                          <a:ea typeface="+mj-ea"/>
                        </a:rPr>
                        <a:t>C</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1"/>
                  </a:ext>
                </a:extLst>
              </a:tr>
              <a:tr h="370840">
                <a:tc>
                  <a:txBody>
                    <a:bodyPr/>
                    <a:lstStyle/>
                    <a:p>
                      <a:pPr algn="r"/>
                      <a:r>
                        <a:rPr lang="en-US" altLang="zh-CN" sz="2800" dirty="0">
                          <a:latin typeface="+mn-lt"/>
                          <a:ea typeface="+mj-ea"/>
                        </a:rPr>
                        <a:t>2</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bg1"/>
                          </a:solidFill>
                          <a:latin typeface="+mn-lt"/>
                          <a:ea typeface="+mj-ea"/>
                        </a:rPr>
                        <a:t>A</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2"/>
                  </a:ext>
                </a:extLst>
              </a:tr>
              <a:tr h="370840">
                <a:tc>
                  <a:txBody>
                    <a:bodyPr/>
                    <a:lstStyle/>
                    <a:p>
                      <a:pPr algn="r"/>
                      <a:r>
                        <a:rPr lang="en-US" altLang="zh-CN" sz="2800" dirty="0">
                          <a:latin typeface="+mn-lt"/>
                          <a:ea typeface="+mj-ea"/>
                        </a:rPr>
                        <a:t>3</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bg1"/>
                          </a:solidFill>
                          <a:latin typeface="+mn-lt"/>
                          <a:ea typeface="+mj-ea"/>
                        </a:rPr>
                        <a:t>D</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3"/>
                  </a:ext>
                </a:extLst>
              </a:tr>
              <a:tr h="370840">
                <a:tc>
                  <a:txBody>
                    <a:bodyPr/>
                    <a:lstStyle/>
                    <a:p>
                      <a:pPr algn="r"/>
                      <a:r>
                        <a:rPr lang="en-US" altLang="zh-CN" sz="2800" dirty="0">
                          <a:latin typeface="+mn-lt"/>
                          <a:ea typeface="+mj-ea"/>
                        </a:rPr>
                        <a:t>4</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bg1"/>
                          </a:solidFill>
                          <a:latin typeface="+mn-lt"/>
                          <a:ea typeface="+mj-ea"/>
                        </a:rPr>
                        <a:t>E</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4"/>
                  </a:ext>
                </a:extLst>
              </a:tr>
              <a:tr h="370840">
                <a:tc>
                  <a:txBody>
                    <a:bodyPr/>
                    <a:lstStyle/>
                    <a:p>
                      <a:pPr algn="r"/>
                      <a:r>
                        <a:rPr lang="en-US" altLang="zh-CN" sz="2800" dirty="0">
                          <a:latin typeface="+mn-lt"/>
                          <a:ea typeface="+mj-ea"/>
                        </a:rPr>
                        <a:t>5</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bg1"/>
                          </a:solidFill>
                          <a:latin typeface="+mn-lt"/>
                          <a:ea typeface="+mj-ea"/>
                        </a:rPr>
                        <a:t>F</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5"/>
                  </a:ext>
                </a:extLst>
              </a:tr>
            </a:tbl>
          </a:graphicData>
        </a:graphic>
      </p:graphicFrame>
      <p:sp>
        <p:nvSpPr>
          <p:cNvPr id="26" name="矩形 25"/>
          <p:cNvSpPr/>
          <p:nvPr/>
        </p:nvSpPr>
        <p:spPr>
          <a:xfrm>
            <a:off x="8703825" y="3261519"/>
            <a:ext cx="367408" cy="523220"/>
          </a:xfrm>
          <a:prstGeom prst="rect">
            <a:avLst/>
          </a:prstGeom>
        </p:spPr>
        <p:txBody>
          <a:bodyPr wrap="none">
            <a:spAutoFit/>
          </a:bodyPr>
          <a:lstStyle/>
          <a:p>
            <a:pPr lvl="0" algn="ctr" defTabSz="685783"/>
            <a:r>
              <a:rPr lang="en-US" altLang="zh-CN" sz="2800" dirty="0">
                <a:solidFill>
                  <a:prstClr val="white"/>
                </a:solidFill>
                <a:ea typeface="黑体" panose="02010609060101010101" pitchFamily="49" charset="-122"/>
              </a:rPr>
              <a:t>2</a:t>
            </a:r>
            <a:endParaRPr lang="zh-CN" altLang="en-US" sz="2800" dirty="0">
              <a:solidFill>
                <a:prstClr val="white"/>
              </a:solidFill>
              <a:ea typeface="黑体" panose="02010609060101010101" pitchFamily="49" charset="-122"/>
            </a:endParaRPr>
          </a:p>
        </p:txBody>
      </p:sp>
      <p:sp>
        <p:nvSpPr>
          <p:cNvPr id="28" name="矩形 27"/>
          <p:cNvSpPr/>
          <p:nvPr/>
        </p:nvSpPr>
        <p:spPr>
          <a:xfrm>
            <a:off x="9408263" y="3261519"/>
            <a:ext cx="335348" cy="523220"/>
          </a:xfrm>
          <a:prstGeom prst="rect">
            <a:avLst/>
          </a:prstGeom>
        </p:spPr>
        <p:txBody>
          <a:bodyPr wrap="none">
            <a:spAutoFit/>
          </a:bodyPr>
          <a:lstStyle/>
          <a:p>
            <a:pPr lvl="0" algn="ctr" defTabSz="685783"/>
            <a:r>
              <a:rPr lang="en-US" altLang="zh-CN" sz="2800" dirty="0">
                <a:solidFill>
                  <a:prstClr val="black"/>
                </a:solidFill>
                <a:ea typeface="黑体" panose="02010609060101010101" pitchFamily="49" charset="-122"/>
              </a:rPr>
              <a:t>L</a:t>
            </a:r>
            <a:endParaRPr lang="zh-CN" altLang="en-US" sz="2800" dirty="0">
              <a:solidFill>
                <a:prstClr val="black"/>
              </a:solidFill>
              <a:ea typeface="黑体" panose="02010609060101010101" pitchFamily="49" charset="-122"/>
            </a:endParaRPr>
          </a:p>
        </p:txBody>
      </p:sp>
      <p:sp>
        <p:nvSpPr>
          <p:cNvPr id="30" name="矩形 29"/>
          <p:cNvSpPr/>
          <p:nvPr/>
        </p:nvSpPr>
        <p:spPr>
          <a:xfrm>
            <a:off x="8703825" y="3755620"/>
            <a:ext cx="367408" cy="523220"/>
          </a:xfrm>
          <a:prstGeom prst="rect">
            <a:avLst/>
          </a:prstGeom>
        </p:spPr>
        <p:txBody>
          <a:bodyPr wrap="none">
            <a:spAutoFit/>
          </a:bodyPr>
          <a:lstStyle/>
          <a:p>
            <a:pPr lvl="0" algn="ctr" defTabSz="685783"/>
            <a:r>
              <a:rPr lang="en-US" altLang="zh-CN" sz="2800" dirty="0">
                <a:solidFill>
                  <a:prstClr val="white"/>
                </a:solidFill>
                <a:ea typeface="黑体" panose="02010609060101010101" pitchFamily="49" charset="-122"/>
              </a:rPr>
              <a:t>0</a:t>
            </a:r>
            <a:endParaRPr lang="zh-CN" altLang="en-US" sz="2800" dirty="0">
              <a:solidFill>
                <a:prstClr val="white"/>
              </a:solidFill>
              <a:ea typeface="黑体" panose="02010609060101010101" pitchFamily="49" charset="-122"/>
            </a:endParaRPr>
          </a:p>
        </p:txBody>
      </p:sp>
      <p:sp>
        <p:nvSpPr>
          <p:cNvPr id="32" name="矩形 31"/>
          <p:cNvSpPr/>
          <p:nvPr/>
        </p:nvSpPr>
        <p:spPr>
          <a:xfrm>
            <a:off x="9385821" y="3755620"/>
            <a:ext cx="380232" cy="523220"/>
          </a:xfrm>
          <a:prstGeom prst="rect">
            <a:avLst/>
          </a:prstGeom>
        </p:spPr>
        <p:txBody>
          <a:bodyPr wrap="none">
            <a:spAutoFit/>
          </a:bodyPr>
          <a:lstStyle/>
          <a:p>
            <a:pPr lvl="0" algn="ctr" defTabSz="685783"/>
            <a:r>
              <a:rPr lang="en-US" altLang="zh-CN" sz="2800" dirty="0">
                <a:solidFill>
                  <a:prstClr val="black"/>
                </a:solidFill>
                <a:ea typeface="黑体" panose="02010609060101010101" pitchFamily="49" charset="-122"/>
              </a:rPr>
              <a:t>R</a:t>
            </a:r>
            <a:endParaRPr lang="zh-CN" altLang="en-US" sz="2800" dirty="0">
              <a:solidFill>
                <a:prstClr val="black"/>
              </a:solidFill>
              <a:ea typeface="黑体" panose="02010609060101010101" pitchFamily="49" charset="-122"/>
            </a:endParaRPr>
          </a:p>
        </p:txBody>
      </p:sp>
      <p:sp>
        <p:nvSpPr>
          <p:cNvPr id="34" name="矩形 33"/>
          <p:cNvSpPr/>
          <p:nvPr/>
        </p:nvSpPr>
        <p:spPr>
          <a:xfrm>
            <a:off x="8648521" y="4278840"/>
            <a:ext cx="478016" cy="523220"/>
          </a:xfrm>
          <a:prstGeom prst="rect">
            <a:avLst/>
          </a:prstGeom>
        </p:spPr>
        <p:txBody>
          <a:bodyPr wrap="none">
            <a:spAutoFit/>
          </a:bodyPr>
          <a:lstStyle/>
          <a:p>
            <a:pPr lvl="0" algn="ctr" defTabSz="685783"/>
            <a:r>
              <a:rPr lang="en-US" altLang="zh-CN" sz="2800" dirty="0">
                <a:solidFill>
                  <a:prstClr val="white"/>
                </a:solidFill>
                <a:ea typeface="黑体" panose="02010609060101010101" pitchFamily="49" charset="-122"/>
              </a:rPr>
              <a:t>-1</a:t>
            </a:r>
            <a:endParaRPr lang="zh-CN" altLang="en-US" sz="2800" dirty="0">
              <a:solidFill>
                <a:prstClr val="white"/>
              </a:solidFill>
              <a:ea typeface="黑体" panose="02010609060101010101" pitchFamily="49" charset="-122"/>
            </a:endParaRPr>
          </a:p>
        </p:txBody>
      </p:sp>
      <p:sp>
        <p:nvSpPr>
          <p:cNvPr id="36" name="矩形 35"/>
          <p:cNvSpPr/>
          <p:nvPr/>
        </p:nvSpPr>
        <p:spPr>
          <a:xfrm>
            <a:off x="8703825" y="4802060"/>
            <a:ext cx="367408" cy="523220"/>
          </a:xfrm>
          <a:prstGeom prst="rect">
            <a:avLst/>
          </a:prstGeom>
        </p:spPr>
        <p:txBody>
          <a:bodyPr wrap="none">
            <a:spAutoFit/>
          </a:bodyPr>
          <a:lstStyle/>
          <a:p>
            <a:pPr lvl="0" algn="ctr" defTabSz="685783"/>
            <a:r>
              <a:rPr lang="en-US" altLang="zh-CN" sz="2800" dirty="0">
                <a:solidFill>
                  <a:prstClr val="white"/>
                </a:solidFill>
                <a:ea typeface="黑体" panose="02010609060101010101" pitchFamily="49" charset="-122"/>
              </a:rPr>
              <a:t>2</a:t>
            </a:r>
            <a:endParaRPr lang="zh-CN" altLang="en-US" sz="2800" dirty="0">
              <a:solidFill>
                <a:prstClr val="white"/>
              </a:solidFill>
              <a:ea typeface="黑体" panose="02010609060101010101" pitchFamily="49" charset="-122"/>
            </a:endParaRPr>
          </a:p>
        </p:txBody>
      </p:sp>
      <p:sp>
        <p:nvSpPr>
          <p:cNvPr id="38" name="矩形 37"/>
          <p:cNvSpPr/>
          <p:nvPr/>
        </p:nvSpPr>
        <p:spPr>
          <a:xfrm>
            <a:off x="9385821" y="4802060"/>
            <a:ext cx="380232" cy="523220"/>
          </a:xfrm>
          <a:prstGeom prst="rect">
            <a:avLst/>
          </a:prstGeom>
        </p:spPr>
        <p:txBody>
          <a:bodyPr wrap="none">
            <a:spAutoFit/>
          </a:bodyPr>
          <a:lstStyle/>
          <a:p>
            <a:pPr lvl="0" algn="ctr" defTabSz="685783"/>
            <a:r>
              <a:rPr lang="en-US" altLang="zh-CN" sz="2800" dirty="0">
                <a:solidFill>
                  <a:prstClr val="black"/>
                </a:solidFill>
                <a:ea typeface="黑体" panose="02010609060101010101" pitchFamily="49" charset="-122"/>
              </a:rPr>
              <a:t>R</a:t>
            </a:r>
            <a:endParaRPr lang="zh-CN" altLang="en-US" sz="2800" dirty="0">
              <a:solidFill>
                <a:prstClr val="black"/>
              </a:solidFill>
              <a:ea typeface="黑体" panose="02010609060101010101" pitchFamily="49" charset="-122"/>
            </a:endParaRPr>
          </a:p>
        </p:txBody>
      </p:sp>
      <p:sp>
        <p:nvSpPr>
          <p:cNvPr id="40" name="矩形 39"/>
          <p:cNvSpPr/>
          <p:nvPr/>
        </p:nvSpPr>
        <p:spPr>
          <a:xfrm>
            <a:off x="8703825" y="5357280"/>
            <a:ext cx="367408" cy="523220"/>
          </a:xfrm>
          <a:prstGeom prst="rect">
            <a:avLst/>
          </a:prstGeom>
        </p:spPr>
        <p:txBody>
          <a:bodyPr wrap="none">
            <a:spAutoFit/>
          </a:bodyPr>
          <a:lstStyle/>
          <a:p>
            <a:pPr lvl="0" algn="ctr" defTabSz="685783"/>
            <a:r>
              <a:rPr lang="en-US" altLang="zh-CN" sz="2800" dirty="0">
                <a:solidFill>
                  <a:prstClr val="white"/>
                </a:solidFill>
                <a:ea typeface="黑体" panose="02010609060101010101" pitchFamily="49" charset="-122"/>
              </a:rPr>
              <a:t>3</a:t>
            </a:r>
            <a:endParaRPr lang="zh-CN" altLang="en-US" sz="2800" dirty="0">
              <a:solidFill>
                <a:prstClr val="white"/>
              </a:solidFill>
              <a:ea typeface="黑体" panose="02010609060101010101" pitchFamily="49" charset="-122"/>
            </a:endParaRPr>
          </a:p>
        </p:txBody>
      </p:sp>
      <p:sp>
        <p:nvSpPr>
          <p:cNvPr id="42" name="矩形 41"/>
          <p:cNvSpPr/>
          <p:nvPr/>
        </p:nvSpPr>
        <p:spPr>
          <a:xfrm>
            <a:off x="9385821" y="5367010"/>
            <a:ext cx="380232" cy="523220"/>
          </a:xfrm>
          <a:prstGeom prst="rect">
            <a:avLst/>
          </a:prstGeom>
        </p:spPr>
        <p:txBody>
          <a:bodyPr wrap="none">
            <a:spAutoFit/>
          </a:bodyPr>
          <a:lstStyle/>
          <a:p>
            <a:pPr lvl="0" algn="ctr" defTabSz="685783"/>
            <a:r>
              <a:rPr lang="en-US" altLang="zh-CN" sz="2800" dirty="0">
                <a:solidFill>
                  <a:prstClr val="black"/>
                </a:solidFill>
                <a:ea typeface="黑体" panose="02010609060101010101" pitchFamily="49" charset="-122"/>
              </a:rPr>
              <a:t>R</a:t>
            </a:r>
            <a:endParaRPr lang="zh-CN" altLang="en-US" sz="2800" dirty="0">
              <a:solidFill>
                <a:prstClr val="black"/>
              </a:solidFill>
              <a:ea typeface="黑体" panose="02010609060101010101" pitchFamily="49" charset="-122"/>
            </a:endParaRPr>
          </a:p>
        </p:txBody>
      </p:sp>
      <p:sp>
        <p:nvSpPr>
          <p:cNvPr id="44" name="矩形 43"/>
          <p:cNvSpPr/>
          <p:nvPr/>
        </p:nvSpPr>
        <p:spPr>
          <a:xfrm>
            <a:off x="8703825" y="5864602"/>
            <a:ext cx="367408" cy="523220"/>
          </a:xfrm>
          <a:prstGeom prst="rect">
            <a:avLst/>
          </a:prstGeom>
        </p:spPr>
        <p:txBody>
          <a:bodyPr wrap="none">
            <a:spAutoFit/>
          </a:bodyPr>
          <a:lstStyle/>
          <a:p>
            <a:pPr lvl="0" algn="ctr" defTabSz="685783"/>
            <a:r>
              <a:rPr lang="en-US" altLang="zh-CN" sz="2800" dirty="0">
                <a:solidFill>
                  <a:prstClr val="white"/>
                </a:solidFill>
                <a:ea typeface="黑体" panose="02010609060101010101" pitchFamily="49" charset="-122"/>
              </a:rPr>
              <a:t>4</a:t>
            </a:r>
            <a:endParaRPr lang="zh-CN" altLang="en-US" sz="2800" dirty="0">
              <a:solidFill>
                <a:prstClr val="white"/>
              </a:solidFill>
              <a:ea typeface="黑体" panose="02010609060101010101" pitchFamily="49" charset="-122"/>
            </a:endParaRPr>
          </a:p>
        </p:txBody>
      </p:sp>
      <p:sp>
        <p:nvSpPr>
          <p:cNvPr id="46" name="矩形 45"/>
          <p:cNvSpPr/>
          <p:nvPr/>
        </p:nvSpPr>
        <p:spPr>
          <a:xfrm>
            <a:off x="9408263" y="5848500"/>
            <a:ext cx="335348" cy="523220"/>
          </a:xfrm>
          <a:prstGeom prst="rect">
            <a:avLst/>
          </a:prstGeom>
        </p:spPr>
        <p:txBody>
          <a:bodyPr wrap="none">
            <a:spAutoFit/>
          </a:bodyPr>
          <a:lstStyle/>
          <a:p>
            <a:pPr lvl="0" algn="ctr" defTabSz="685783"/>
            <a:r>
              <a:rPr lang="en-US" altLang="zh-CN" sz="2800" dirty="0">
                <a:solidFill>
                  <a:prstClr val="black"/>
                </a:solidFill>
                <a:ea typeface="黑体" panose="02010609060101010101" pitchFamily="49" charset="-122"/>
              </a:rPr>
              <a:t>L</a:t>
            </a:r>
            <a:endParaRPr lang="zh-CN" altLang="en-US" sz="2800" dirty="0">
              <a:solidFill>
                <a:prstClr val="black"/>
              </a:solidFill>
              <a:ea typeface="黑体" panose="02010609060101010101" pitchFamily="49" charset="-122"/>
            </a:endParaRPr>
          </a:p>
        </p:txBody>
      </p:sp>
    </p:spTree>
    <p:extLst>
      <p:ext uri="{BB962C8B-B14F-4D97-AF65-F5344CB8AC3E}">
        <p14:creationId xmlns:p14="http://schemas.microsoft.com/office/powerpoint/2010/main" val="33241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p:bldP spid="26" grpId="0"/>
      <p:bldP spid="28" grpId="0"/>
      <p:bldP spid="30" grpId="0"/>
      <p:bldP spid="32" grpId="0"/>
      <p:bldP spid="34" grpId="0"/>
      <p:bldP spid="36" grpId="0"/>
      <p:bldP spid="38" grpId="0"/>
      <p:bldP spid="40" grpId="0"/>
      <p:bldP spid="42" grpId="0"/>
      <p:bldP spid="44" grpId="0"/>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二叉树的遍历</a:t>
            </a:r>
          </a:p>
        </p:txBody>
      </p:sp>
      <p:sp>
        <p:nvSpPr>
          <p:cNvPr id="6" name="文本占位符 5"/>
          <p:cNvSpPr>
            <a:spLocks noGrp="1"/>
          </p:cNvSpPr>
          <p:nvPr>
            <p:ph type="body" idx="1"/>
          </p:nvPr>
        </p:nvSpPr>
        <p:spPr>
          <a:xfrm>
            <a:off x="2628900" y="4132765"/>
            <a:ext cx="7200900" cy="1015623"/>
          </a:xfrm>
        </p:spPr>
        <p:txBody>
          <a:bodyPr>
            <a:normAutofit/>
          </a:bodyPr>
          <a:lstStyle/>
          <a:p>
            <a:pPr lvl="0" algn="ctr"/>
            <a:r>
              <a:rPr lang="en-US" altLang="zh-CN" sz="2800" dirty="0">
                <a:solidFill>
                  <a:schemeClr val="tx2">
                    <a:lumMod val="50000"/>
                  </a:schemeClr>
                </a:solidFill>
              </a:rPr>
              <a:t>(Traversal of binary trees)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a:defRPr/>
            </a:pPr>
            <a:r>
              <a:rPr lang="en-US" altLang="zh-CN" b="1" dirty="0">
                <a:solidFill>
                  <a:srgbClr val="FFFFFF"/>
                </a:solidFill>
                <a:latin typeface="Impact" panose="020B0806030902050204" pitchFamily="34" charset="0"/>
              </a:rPr>
              <a:t>6.4</a:t>
            </a:r>
            <a:endParaRPr lang="zh-CN" altLang="en-US" b="1" dirty="0">
              <a:solidFill>
                <a:srgbClr val="FFFFFF"/>
              </a:solidFill>
              <a:latin typeface="Impact" panose="020B0806030902050204" pitchFamily="34" charset="0"/>
            </a:endParaRPr>
          </a:p>
        </p:txBody>
      </p:sp>
    </p:spTree>
    <p:extLst>
      <p:ext uri="{BB962C8B-B14F-4D97-AF65-F5344CB8AC3E}">
        <p14:creationId xmlns:p14="http://schemas.microsoft.com/office/powerpoint/2010/main" val="4219024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pSp>
        <p:nvGrpSpPr>
          <p:cNvPr id="36" name="组合 35"/>
          <p:cNvGrpSpPr/>
          <p:nvPr/>
        </p:nvGrpSpPr>
        <p:grpSpPr>
          <a:xfrm>
            <a:off x="1517360" y="1308533"/>
            <a:ext cx="5407874" cy="830997"/>
            <a:chOff x="1517360" y="1308533"/>
            <a:chExt cx="5407874" cy="830997"/>
          </a:xfrm>
        </p:grpSpPr>
        <p:sp>
          <p:nvSpPr>
            <p:cNvPr id="23" name="TextBox 9"/>
            <p:cNvSpPr txBox="1"/>
            <p:nvPr/>
          </p:nvSpPr>
          <p:spPr>
            <a:xfrm>
              <a:off x="1517360" y="1308533"/>
              <a:ext cx="440279" cy="830997"/>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4000" b="1" kern="0">
                  <a:solidFill>
                    <a:schemeClr val="accent3">
                      <a:lumMod val="75000"/>
                    </a:schemeClr>
                  </a:solidFill>
                  <a:latin typeface="华文中宋" pitchFamily="2" charset="-122"/>
                  <a:ea typeface="华文中宋" pitchFamily="2"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rPr>
                <a:t>1</a:t>
              </a:r>
              <a:endParaRPr kumimoji="0" lang="zh-CN" altLang="en-US"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endParaRPr>
            </a:p>
          </p:txBody>
        </p:sp>
        <p:sp>
          <p:nvSpPr>
            <p:cNvPr id="24" name="TextBox 10"/>
            <p:cNvSpPr txBox="1"/>
            <p:nvPr/>
          </p:nvSpPr>
          <p:spPr>
            <a:xfrm>
              <a:off x="2168857" y="1516333"/>
              <a:ext cx="4756377"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2800" b="1" kern="0" dirty="0">
                  <a:solidFill>
                    <a:schemeClr val="tx1">
                      <a:lumMod val="65000"/>
                      <a:lumOff val="35000"/>
                    </a:schemeClr>
                  </a:solidFill>
                  <a:latin typeface="微软雅黑" pitchFamily="34" charset="-122"/>
                  <a:ea typeface="微软雅黑" pitchFamily="34" charset="-122"/>
                </a:rPr>
                <a:t>什么是二叉树的遍历</a:t>
              </a:r>
            </a:p>
          </p:txBody>
        </p:sp>
      </p:grpSp>
      <p:grpSp>
        <p:nvGrpSpPr>
          <p:cNvPr id="37" name="组合 36"/>
          <p:cNvGrpSpPr/>
          <p:nvPr/>
        </p:nvGrpSpPr>
        <p:grpSpPr>
          <a:xfrm>
            <a:off x="1517360" y="2553045"/>
            <a:ext cx="5407874" cy="830997"/>
            <a:chOff x="1517360" y="2334553"/>
            <a:chExt cx="5407874" cy="830997"/>
          </a:xfrm>
        </p:grpSpPr>
        <p:sp>
          <p:nvSpPr>
            <p:cNvPr id="26" name="TextBox 12"/>
            <p:cNvSpPr txBox="1"/>
            <p:nvPr/>
          </p:nvSpPr>
          <p:spPr>
            <a:xfrm>
              <a:off x="1517360" y="2334553"/>
              <a:ext cx="44027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cs typeface="+mn-cs"/>
                </a:rPr>
                <a:t>2</a:t>
              </a:r>
              <a:endParaRPr kumimoji="0" lang="zh-CN" altLang="en-US"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cs typeface="+mn-cs"/>
              </a:endParaRPr>
            </a:p>
          </p:txBody>
        </p:sp>
        <p:sp>
          <p:nvSpPr>
            <p:cNvPr id="27" name="TextBox 13"/>
            <p:cNvSpPr txBox="1"/>
            <p:nvPr/>
          </p:nvSpPr>
          <p:spPr>
            <a:xfrm>
              <a:off x="2168857" y="2551260"/>
              <a:ext cx="4756377"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2800" b="1" kern="0" dirty="0">
                  <a:solidFill>
                    <a:schemeClr val="tx1">
                      <a:lumMod val="65000"/>
                      <a:lumOff val="35000"/>
                    </a:schemeClr>
                  </a:solidFill>
                  <a:latin typeface="微软雅黑" pitchFamily="34" charset="-122"/>
                  <a:ea typeface="微软雅黑" pitchFamily="34" charset="-122"/>
                </a:rPr>
                <a:t>深度优先遍历算法</a:t>
              </a:r>
              <a:endParaRPr kumimoji="0" lang="zh-CN" altLang="en-US" sz="2800" b="1" i="0" u="none" strike="noStrike" kern="0" cap="none" spc="0" normalizeH="0" baseline="0" noProof="0" dirty="0">
                <a:ln>
                  <a:noFill/>
                </a:ln>
                <a:solidFill>
                  <a:schemeClr val="tx1">
                    <a:lumMod val="65000"/>
                    <a:lumOff val="35000"/>
                  </a:schemeClr>
                </a:solidFill>
                <a:effectLst/>
                <a:uLnTx/>
                <a:uFillTx/>
                <a:latin typeface="微软雅黑" pitchFamily="34" charset="-122"/>
                <a:ea typeface="微软雅黑" pitchFamily="34" charset="-122"/>
              </a:endParaRPr>
            </a:p>
          </p:txBody>
        </p:sp>
      </p:grpSp>
      <p:grpSp>
        <p:nvGrpSpPr>
          <p:cNvPr id="38" name="组合 37"/>
          <p:cNvGrpSpPr/>
          <p:nvPr/>
        </p:nvGrpSpPr>
        <p:grpSpPr>
          <a:xfrm>
            <a:off x="1517360" y="3797557"/>
            <a:ext cx="5614960" cy="830997"/>
            <a:chOff x="1517360" y="3360573"/>
            <a:chExt cx="5614960" cy="830997"/>
          </a:xfrm>
        </p:grpSpPr>
        <p:sp>
          <p:nvSpPr>
            <p:cNvPr id="29" name="TextBox 12"/>
            <p:cNvSpPr txBox="1"/>
            <p:nvPr/>
          </p:nvSpPr>
          <p:spPr>
            <a:xfrm>
              <a:off x="1517360" y="3360573"/>
              <a:ext cx="44027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cs typeface="+mn-cs"/>
                </a:rPr>
                <a:t>3</a:t>
              </a:r>
              <a:endParaRPr kumimoji="0" lang="zh-CN" altLang="en-US"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cs typeface="+mn-cs"/>
              </a:endParaRPr>
            </a:p>
          </p:txBody>
        </p:sp>
        <p:sp>
          <p:nvSpPr>
            <p:cNvPr id="30" name="TextBox 13"/>
            <p:cNvSpPr txBox="1"/>
            <p:nvPr/>
          </p:nvSpPr>
          <p:spPr>
            <a:xfrm>
              <a:off x="2168857" y="3586187"/>
              <a:ext cx="4963463"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2800" b="1" kern="0" dirty="0">
                  <a:solidFill>
                    <a:schemeClr val="tx1">
                      <a:lumMod val="65000"/>
                      <a:lumOff val="35000"/>
                    </a:schemeClr>
                  </a:solidFill>
                  <a:latin typeface="微软雅黑" pitchFamily="34" charset="-122"/>
                  <a:ea typeface="微软雅黑" pitchFamily="34" charset="-122"/>
                </a:rPr>
                <a:t>深度优先遍历算法的应用举例</a:t>
              </a:r>
            </a:p>
          </p:txBody>
        </p:sp>
      </p:grpSp>
      <p:grpSp>
        <p:nvGrpSpPr>
          <p:cNvPr id="39" name="组合 38"/>
          <p:cNvGrpSpPr/>
          <p:nvPr/>
        </p:nvGrpSpPr>
        <p:grpSpPr>
          <a:xfrm>
            <a:off x="1517360" y="5042068"/>
            <a:ext cx="5407874" cy="1188628"/>
            <a:chOff x="1517360" y="4386593"/>
            <a:chExt cx="5407874" cy="1188628"/>
          </a:xfrm>
        </p:grpSpPr>
        <p:sp>
          <p:nvSpPr>
            <p:cNvPr id="32" name="TextBox 12"/>
            <p:cNvSpPr txBox="1"/>
            <p:nvPr/>
          </p:nvSpPr>
          <p:spPr>
            <a:xfrm>
              <a:off x="1517360" y="4386593"/>
              <a:ext cx="44027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cs typeface="+mn-cs"/>
                </a:rPr>
                <a:t>4</a:t>
              </a:r>
              <a:endParaRPr kumimoji="0" lang="zh-CN" altLang="en-US" sz="4800" b="1" i="0" u="none" strike="noStrike" kern="0" cap="none" spc="0" normalizeH="0" baseline="0" noProof="0" dirty="0">
                <a:ln>
                  <a:noFill/>
                </a:ln>
                <a:solidFill>
                  <a:schemeClr val="accent5"/>
                </a:solidFill>
                <a:effectLst/>
                <a:uLnTx/>
                <a:uFillTx/>
                <a:latin typeface="华文中宋" pitchFamily="2" charset="-122"/>
                <a:ea typeface="华文中宋" pitchFamily="2" charset="-122"/>
                <a:cs typeface="+mn-cs"/>
              </a:endParaRPr>
            </a:p>
          </p:txBody>
        </p:sp>
        <p:sp>
          <p:nvSpPr>
            <p:cNvPr id="33" name="TextBox 13"/>
            <p:cNvSpPr txBox="1"/>
            <p:nvPr/>
          </p:nvSpPr>
          <p:spPr>
            <a:xfrm>
              <a:off x="2168857" y="4621114"/>
              <a:ext cx="4756377"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800" b="1" kern="0" dirty="0">
                  <a:solidFill>
                    <a:schemeClr val="tx1">
                      <a:lumMod val="65000"/>
                      <a:lumOff val="35000"/>
                    </a:schemeClr>
                  </a:solidFill>
                  <a:latin typeface="微软雅黑" pitchFamily="34" charset="-122"/>
                  <a:ea typeface="微软雅黑" pitchFamily="34" charset="-122"/>
                </a:rPr>
                <a:t>宽度优先遍历算法</a:t>
              </a:r>
            </a:p>
            <a:p>
              <a:pPr lvl="0">
                <a:defRPr/>
              </a:pPr>
              <a:endParaRPr lang="zh-CN" altLang="en-US" sz="2800" b="1" kern="0" dirty="0">
                <a:solidFill>
                  <a:schemeClr val="tx1">
                    <a:lumMod val="65000"/>
                    <a:lumOff val="35000"/>
                  </a:schemeClr>
                </a:solidFill>
                <a:latin typeface="微软雅黑" pitchFamily="34" charset="-122"/>
                <a:ea typeface="微软雅黑" pitchFamily="34" charset="-122"/>
              </a:endParaRPr>
            </a:p>
          </p:txBody>
        </p:sp>
      </p:grpSp>
      <p:grpSp>
        <p:nvGrpSpPr>
          <p:cNvPr id="41" name="组合 40">
            <a:extLst>
              <a:ext uri="{FF2B5EF4-FFF2-40B4-BE49-F238E27FC236}">
                <a16:creationId xmlns:a16="http://schemas.microsoft.com/office/drawing/2014/main" xmlns="" id="{B0DD0890-AF7E-45C2-B3BE-BC872C76E411}"/>
              </a:ext>
            </a:extLst>
          </p:cNvPr>
          <p:cNvGrpSpPr/>
          <p:nvPr/>
        </p:nvGrpSpPr>
        <p:grpSpPr>
          <a:xfrm flipV="1">
            <a:off x="9875898" y="3958221"/>
            <a:ext cx="2902476" cy="3918856"/>
            <a:chOff x="8552544" y="-3497943"/>
            <a:chExt cx="7180942" cy="9695542"/>
          </a:xfrm>
          <a:solidFill>
            <a:schemeClr val="accent5">
              <a:lumMod val="60000"/>
              <a:lumOff val="40000"/>
            </a:schemeClr>
          </a:solidFill>
        </p:grpSpPr>
        <p:sp>
          <p:nvSpPr>
            <p:cNvPr id="42" name="椭圆 41">
              <a:extLst>
                <a:ext uri="{FF2B5EF4-FFF2-40B4-BE49-F238E27FC236}">
                  <a16:creationId xmlns:a16="http://schemas.microsoft.com/office/drawing/2014/main" xmlns="" id="{86447415-68D1-4E9D-A874-0768AEC2362D}"/>
                </a:ext>
              </a:extLst>
            </p:cNvPr>
            <p:cNvSpPr/>
            <p:nvPr/>
          </p:nvSpPr>
          <p:spPr>
            <a:xfrm>
              <a:off x="9434286" y="-3497943"/>
              <a:ext cx="6299200" cy="6299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EDB9E8B5-C747-4BEE-884C-0216B3A51576}"/>
                </a:ext>
              </a:extLst>
            </p:cNvPr>
            <p:cNvSpPr/>
            <p:nvPr/>
          </p:nvSpPr>
          <p:spPr>
            <a:xfrm>
              <a:off x="8552544" y="368300"/>
              <a:ext cx="685799" cy="685799"/>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椭圆 43">
              <a:extLst>
                <a:ext uri="{FF2B5EF4-FFF2-40B4-BE49-F238E27FC236}">
                  <a16:creationId xmlns:a16="http://schemas.microsoft.com/office/drawing/2014/main" xmlns="" id="{6F782F60-66EC-49D5-AE63-A00339AE3C92}"/>
                </a:ext>
              </a:extLst>
            </p:cNvPr>
            <p:cNvSpPr/>
            <p:nvPr/>
          </p:nvSpPr>
          <p:spPr>
            <a:xfrm>
              <a:off x="9238343" y="3516080"/>
              <a:ext cx="580569" cy="580569"/>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椭圆 44">
              <a:extLst>
                <a:ext uri="{FF2B5EF4-FFF2-40B4-BE49-F238E27FC236}">
                  <a16:creationId xmlns:a16="http://schemas.microsoft.com/office/drawing/2014/main" xmlns="" id="{CAE8043C-C82B-4697-80F5-083DB946F67E}"/>
                </a:ext>
              </a:extLst>
            </p:cNvPr>
            <p:cNvSpPr/>
            <p:nvPr/>
          </p:nvSpPr>
          <p:spPr>
            <a:xfrm>
              <a:off x="10065659" y="2550881"/>
              <a:ext cx="1930399" cy="1930399"/>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xmlns="" id="{27769A2D-439E-498B-9AB4-7CDF4FCACDD8}"/>
                </a:ext>
              </a:extLst>
            </p:cNvPr>
            <p:cNvSpPr/>
            <p:nvPr/>
          </p:nvSpPr>
          <p:spPr>
            <a:xfrm>
              <a:off x="9390743" y="4310745"/>
              <a:ext cx="1306285" cy="13062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CF8D8C5E-80F5-4B25-B902-1D974813C52D}"/>
                </a:ext>
              </a:extLst>
            </p:cNvPr>
            <p:cNvSpPr/>
            <p:nvPr/>
          </p:nvSpPr>
          <p:spPr>
            <a:xfrm>
              <a:off x="8636000" y="1709068"/>
              <a:ext cx="1306285" cy="13062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5354DA30-8577-4859-9B8B-BF71A619D707}"/>
                </a:ext>
              </a:extLst>
            </p:cNvPr>
            <p:cNvSpPr/>
            <p:nvPr/>
          </p:nvSpPr>
          <p:spPr>
            <a:xfrm>
              <a:off x="11038114" y="5617030"/>
              <a:ext cx="580569" cy="580569"/>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49" name="组合 48">
            <a:extLst>
              <a:ext uri="{FF2B5EF4-FFF2-40B4-BE49-F238E27FC236}">
                <a16:creationId xmlns:a16="http://schemas.microsoft.com/office/drawing/2014/main" xmlns="" id="{11C26336-DCC1-4412-A28B-F510D212A71B}"/>
              </a:ext>
            </a:extLst>
          </p:cNvPr>
          <p:cNvGrpSpPr/>
          <p:nvPr/>
        </p:nvGrpSpPr>
        <p:grpSpPr>
          <a:xfrm flipH="1">
            <a:off x="-1164977" y="-1879302"/>
            <a:ext cx="2902476" cy="3918855"/>
            <a:chOff x="8552548" y="-3497943"/>
            <a:chExt cx="7180945" cy="9695542"/>
          </a:xfrm>
          <a:solidFill>
            <a:schemeClr val="accent5">
              <a:lumMod val="60000"/>
              <a:lumOff val="40000"/>
            </a:schemeClr>
          </a:solidFill>
        </p:grpSpPr>
        <p:sp>
          <p:nvSpPr>
            <p:cNvPr id="50" name="椭圆 49">
              <a:extLst>
                <a:ext uri="{FF2B5EF4-FFF2-40B4-BE49-F238E27FC236}">
                  <a16:creationId xmlns:a16="http://schemas.microsoft.com/office/drawing/2014/main" xmlns="" id="{BAED8B33-2560-40F0-BD72-68A014B14337}"/>
                </a:ext>
              </a:extLst>
            </p:cNvPr>
            <p:cNvSpPr/>
            <p:nvPr/>
          </p:nvSpPr>
          <p:spPr>
            <a:xfrm>
              <a:off x="9434291" y="-3497943"/>
              <a:ext cx="6299202" cy="62992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61C0F843-66E8-497C-802B-909AFFE59E15}"/>
                </a:ext>
              </a:extLst>
            </p:cNvPr>
            <p:cNvSpPr/>
            <p:nvPr/>
          </p:nvSpPr>
          <p:spPr>
            <a:xfrm>
              <a:off x="8552548" y="368302"/>
              <a:ext cx="685799" cy="685799"/>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椭圆 51">
              <a:extLst>
                <a:ext uri="{FF2B5EF4-FFF2-40B4-BE49-F238E27FC236}">
                  <a16:creationId xmlns:a16="http://schemas.microsoft.com/office/drawing/2014/main" xmlns="" id="{E4EC5FA5-7140-42F1-AE29-004F302D667E}"/>
                </a:ext>
              </a:extLst>
            </p:cNvPr>
            <p:cNvSpPr/>
            <p:nvPr/>
          </p:nvSpPr>
          <p:spPr>
            <a:xfrm>
              <a:off x="9238347" y="3516083"/>
              <a:ext cx="580569" cy="580569"/>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椭圆 52">
              <a:extLst>
                <a:ext uri="{FF2B5EF4-FFF2-40B4-BE49-F238E27FC236}">
                  <a16:creationId xmlns:a16="http://schemas.microsoft.com/office/drawing/2014/main" xmlns="" id="{9CA405A5-2129-4173-8C37-E001ADC050C5}"/>
                </a:ext>
              </a:extLst>
            </p:cNvPr>
            <p:cNvSpPr/>
            <p:nvPr/>
          </p:nvSpPr>
          <p:spPr>
            <a:xfrm>
              <a:off x="10065663" y="2550881"/>
              <a:ext cx="1930400" cy="1930400"/>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椭圆 53">
              <a:extLst>
                <a:ext uri="{FF2B5EF4-FFF2-40B4-BE49-F238E27FC236}">
                  <a16:creationId xmlns:a16="http://schemas.microsoft.com/office/drawing/2014/main" xmlns="" id="{6B0AA869-DA35-43D5-8257-DDADDFAD7975}"/>
                </a:ext>
              </a:extLst>
            </p:cNvPr>
            <p:cNvSpPr/>
            <p:nvPr/>
          </p:nvSpPr>
          <p:spPr>
            <a:xfrm>
              <a:off x="9390747" y="4310748"/>
              <a:ext cx="1306285" cy="13062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728AC67B-4640-49B9-ACC1-5C524DD0B8AD}"/>
                </a:ext>
              </a:extLst>
            </p:cNvPr>
            <p:cNvSpPr/>
            <p:nvPr/>
          </p:nvSpPr>
          <p:spPr>
            <a:xfrm>
              <a:off x="8636006" y="1709070"/>
              <a:ext cx="1306285" cy="13062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5F28B2C2-9F1E-4204-85F4-A69AD112216B}"/>
                </a:ext>
              </a:extLst>
            </p:cNvPr>
            <p:cNvSpPr/>
            <p:nvPr/>
          </p:nvSpPr>
          <p:spPr>
            <a:xfrm>
              <a:off x="11038113" y="5617030"/>
              <a:ext cx="580569" cy="580569"/>
            </a:xfrm>
            <a:prstGeom prst="ellipse">
              <a:avLst/>
            </a:prstGeom>
            <a:grp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spTree>
    <p:extLst>
      <p:ext uri="{BB962C8B-B14F-4D97-AF65-F5344CB8AC3E}">
        <p14:creationId xmlns:p14="http://schemas.microsoft.com/office/powerpoint/2010/main" val="120799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lvl="0"/>
            <a:r>
              <a:rPr lang="zh-CN" altLang="en-US" kern="0" dirty="0">
                <a:latin typeface="+mj-ea"/>
                <a:ea typeface="+mj-ea"/>
              </a:rPr>
              <a:t>什么是二叉树的遍历</a:t>
            </a:r>
            <a:endParaRPr lang="zh-CN" altLang="en-US" dirty="0">
              <a:latin typeface="+mj-ea"/>
              <a:ea typeface="+mj-ea"/>
            </a:endParaRPr>
          </a:p>
        </p:txBody>
      </p:sp>
      <p:sp>
        <p:nvSpPr>
          <p:cNvPr id="5" name="内容占位符 4"/>
          <p:cNvSpPr>
            <a:spLocks noGrp="1"/>
          </p:cNvSpPr>
          <p:nvPr>
            <p:ph idx="1"/>
          </p:nvPr>
        </p:nvSpPr>
        <p:spPr/>
        <p:txBody>
          <a:bodyPr>
            <a:normAutofit fontScale="92500" lnSpcReduction="10000"/>
          </a:bodyPr>
          <a:lstStyle/>
          <a:p>
            <a:r>
              <a:rPr kumimoji="1" lang="zh-CN" altLang="en-US" dirty="0">
                <a:latin typeface="+mj-ea"/>
                <a:ea typeface="+mj-ea"/>
              </a:rPr>
              <a:t>二叉树的遍历</a:t>
            </a:r>
            <a:endParaRPr kumimoji="1" lang="en-US" altLang="zh-CN" dirty="0">
              <a:latin typeface="+mj-ea"/>
              <a:ea typeface="+mj-ea"/>
            </a:endParaRPr>
          </a:p>
          <a:p>
            <a:pPr lvl="1"/>
            <a:r>
              <a:rPr kumimoji="1" lang="zh-CN" altLang="en-US" dirty="0">
                <a:latin typeface="+mj-ea"/>
                <a:ea typeface="+mj-ea"/>
              </a:rPr>
              <a:t>按一定规律（顺着某一条搜索路径）访问二叉树中的所有结点</a:t>
            </a:r>
            <a:endParaRPr kumimoji="1" lang="en-US" altLang="zh-CN" dirty="0">
              <a:latin typeface="+mj-ea"/>
              <a:ea typeface="+mj-ea"/>
            </a:endParaRPr>
          </a:p>
          <a:p>
            <a:pPr lvl="1"/>
            <a:r>
              <a:rPr kumimoji="1" lang="zh-CN" altLang="en-US" dirty="0">
                <a:latin typeface="+mj-ea"/>
                <a:ea typeface="+mj-ea"/>
              </a:rPr>
              <a:t>每个结点均被访问一次</a:t>
            </a:r>
            <a:endParaRPr kumimoji="1" lang="en-US" altLang="zh-CN" dirty="0">
              <a:latin typeface="+mj-ea"/>
              <a:ea typeface="+mj-ea"/>
            </a:endParaRPr>
          </a:p>
          <a:p>
            <a:pPr lvl="1"/>
            <a:r>
              <a:rPr kumimoji="1" lang="zh-CN" altLang="en-US" dirty="0">
                <a:latin typeface="+mj-ea"/>
                <a:ea typeface="+mj-ea"/>
              </a:rPr>
              <a:t>且仅被访问一次</a:t>
            </a:r>
            <a:endParaRPr kumimoji="1" lang="en-US" altLang="zh-CN" dirty="0">
              <a:latin typeface="+mj-ea"/>
              <a:ea typeface="+mj-ea"/>
            </a:endParaRPr>
          </a:p>
          <a:p>
            <a:r>
              <a:rPr kumimoji="1" lang="zh-CN" altLang="en-US" dirty="0">
                <a:latin typeface="+mj-ea"/>
                <a:ea typeface="+mj-ea"/>
              </a:rPr>
              <a:t>实质</a:t>
            </a:r>
            <a:endParaRPr kumimoji="1" lang="en-US" altLang="zh-CN" dirty="0">
              <a:latin typeface="+mj-ea"/>
              <a:ea typeface="+mj-ea"/>
            </a:endParaRPr>
          </a:p>
          <a:p>
            <a:pPr lvl="1"/>
            <a:r>
              <a:rPr kumimoji="1" lang="zh-CN" altLang="en-US" dirty="0">
                <a:latin typeface="+mj-ea"/>
                <a:ea typeface="+mj-ea"/>
              </a:rPr>
              <a:t>将非线性结构的二叉树转化为一个线性结构</a:t>
            </a:r>
            <a:endParaRPr kumimoji="1" lang="en-US" altLang="zh-CN" dirty="0">
              <a:latin typeface="+mj-ea"/>
              <a:ea typeface="+mj-ea"/>
            </a:endParaRPr>
          </a:p>
          <a:p>
            <a:pPr lvl="1"/>
            <a:r>
              <a:rPr kumimoji="1" lang="zh-CN" altLang="en-US" dirty="0">
                <a:latin typeface="+mj-ea"/>
                <a:ea typeface="+mj-ea"/>
              </a:rPr>
              <a:t>线性结构的遍历只有一条路径</a:t>
            </a:r>
            <a:endParaRPr kumimoji="1" lang="en-US" altLang="zh-CN" dirty="0">
              <a:latin typeface="+mj-ea"/>
              <a:ea typeface="+mj-ea"/>
            </a:endParaRPr>
          </a:p>
          <a:p>
            <a:pPr lvl="1"/>
            <a:r>
              <a:rPr kumimoji="1" lang="zh-CN" altLang="en-US" dirty="0">
                <a:latin typeface="+mj-ea"/>
                <a:ea typeface="+mj-ea"/>
              </a:rPr>
              <a:t>二叉树每个结点有两个后继</a:t>
            </a:r>
            <a:endParaRPr kumimoji="1" lang="en-US" altLang="zh-CN" dirty="0">
              <a:latin typeface="+mj-ea"/>
              <a:ea typeface="+mj-ea"/>
            </a:endParaRPr>
          </a:p>
          <a:p>
            <a:pPr lvl="2"/>
            <a:r>
              <a:rPr kumimoji="1" lang="zh-CN" altLang="en-US" dirty="0">
                <a:latin typeface="+mj-ea"/>
                <a:ea typeface="+mj-ea"/>
              </a:rPr>
              <a:t>如何遍历？</a:t>
            </a:r>
            <a:endParaRPr kumimoji="1" lang="en-US" altLang="zh-CN" dirty="0">
              <a:latin typeface="+mj-ea"/>
              <a:ea typeface="+mj-ea"/>
            </a:endParaRPr>
          </a:p>
          <a:p>
            <a:pPr lvl="2"/>
            <a:r>
              <a:rPr kumimoji="1" lang="zh-CN" altLang="en-US" dirty="0">
                <a:latin typeface="+mj-ea"/>
                <a:ea typeface="+mj-ea"/>
              </a:rPr>
              <a:t>按什么样的搜索路径遍历</a:t>
            </a:r>
            <a:endParaRPr lang="zh-CN" altLang="en-US" dirty="0">
              <a:latin typeface="+mj-ea"/>
              <a:ea typeface="+mj-ea"/>
            </a:endParaRP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Tree>
    <p:extLst>
      <p:ext uri="{BB962C8B-B14F-4D97-AF65-F5344CB8AC3E}">
        <p14:creationId xmlns:p14="http://schemas.microsoft.com/office/powerpoint/2010/main" val="1278331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遍历方法分类</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aphicFrame>
        <p:nvGraphicFramePr>
          <p:cNvPr id="7" name="内容占位符 1">
            <a:extLst>
              <a:ext uri="{FF2B5EF4-FFF2-40B4-BE49-F238E27FC236}">
                <a16:creationId xmlns:a16="http://schemas.microsoft.com/office/drawing/2014/main" xmlns="" id="{E3B92D8A-938D-4DD6-B567-76974CC92E2E}"/>
              </a:ext>
            </a:extLst>
          </p:cNvPr>
          <p:cNvGraphicFramePr>
            <a:graphicFrameLocks noGrp="1"/>
          </p:cNvGraphicFramePr>
          <p:nvPr>
            <p:ph idx="1"/>
            <p:extLst>
              <p:ext uri="{D42A27DB-BD31-4B8C-83A1-F6EECF244321}">
                <p14:modId xmlns:p14="http://schemas.microsoft.com/office/powerpoint/2010/main" val="996579505"/>
              </p:ext>
            </p:extLst>
          </p:nvPr>
        </p:nvGraphicFramePr>
        <p:xfrm>
          <a:off x="609600" y="1632288"/>
          <a:ext cx="9769642" cy="4351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42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C0DC895C-4D84-4C9E-9ADF-B383476DDE1A}"/>
                                            </p:graphicEl>
                                          </p:spTgt>
                                        </p:tgtEl>
                                        <p:attrNameLst>
                                          <p:attrName>style.visibility</p:attrName>
                                        </p:attrNameLst>
                                      </p:cBhvr>
                                      <p:to>
                                        <p:strVal val="visible"/>
                                      </p:to>
                                    </p:set>
                                    <p:animEffect transition="in" filter="fade">
                                      <p:cBhvr>
                                        <p:cTn id="7" dur="500"/>
                                        <p:tgtEl>
                                          <p:spTgt spid="7">
                                            <p:graphicEl>
                                              <a:dgm id="{C0DC895C-4D84-4C9E-9ADF-B383476DDE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8387E58D-FC9A-4B89-A382-95A11E22053C}"/>
                                            </p:graphicEl>
                                          </p:spTgt>
                                        </p:tgtEl>
                                        <p:attrNameLst>
                                          <p:attrName>style.visibility</p:attrName>
                                        </p:attrNameLst>
                                      </p:cBhvr>
                                      <p:to>
                                        <p:strVal val="visible"/>
                                      </p:to>
                                    </p:set>
                                    <p:animEffect transition="in" filter="fade">
                                      <p:cBhvr>
                                        <p:cTn id="12" dur="500"/>
                                        <p:tgtEl>
                                          <p:spTgt spid="7">
                                            <p:graphicEl>
                                              <a:dgm id="{8387E58D-FC9A-4B89-A382-95A11E22053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56AD8500-775E-49D3-8A0C-F449067660A6}"/>
                                            </p:graphicEl>
                                          </p:spTgt>
                                        </p:tgtEl>
                                        <p:attrNameLst>
                                          <p:attrName>style.visibility</p:attrName>
                                        </p:attrNameLst>
                                      </p:cBhvr>
                                      <p:to>
                                        <p:strVal val="visible"/>
                                      </p:to>
                                    </p:set>
                                    <p:animEffect transition="in" filter="fade">
                                      <p:cBhvr>
                                        <p:cTn id="15" dur="500"/>
                                        <p:tgtEl>
                                          <p:spTgt spid="7">
                                            <p:graphicEl>
                                              <a:dgm id="{56AD8500-775E-49D3-8A0C-F449067660A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966E4B00-3FA3-4EAC-A866-BDA430999E70}"/>
                                            </p:graphicEl>
                                          </p:spTgt>
                                        </p:tgtEl>
                                        <p:attrNameLst>
                                          <p:attrName>style.visibility</p:attrName>
                                        </p:attrNameLst>
                                      </p:cBhvr>
                                      <p:to>
                                        <p:strVal val="visible"/>
                                      </p:to>
                                    </p:set>
                                    <p:animEffect transition="in" filter="fade">
                                      <p:cBhvr>
                                        <p:cTn id="20" dur="500"/>
                                        <p:tgtEl>
                                          <p:spTgt spid="7">
                                            <p:graphicEl>
                                              <a:dgm id="{966E4B00-3FA3-4EAC-A866-BDA430999E7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B6DC37F8-8783-459C-A133-C3D6561C814A}"/>
                                            </p:graphicEl>
                                          </p:spTgt>
                                        </p:tgtEl>
                                        <p:attrNameLst>
                                          <p:attrName>style.visibility</p:attrName>
                                        </p:attrNameLst>
                                      </p:cBhvr>
                                      <p:to>
                                        <p:strVal val="visible"/>
                                      </p:to>
                                    </p:set>
                                    <p:animEffect transition="in" filter="fade">
                                      <p:cBhvr>
                                        <p:cTn id="23" dur="500"/>
                                        <p:tgtEl>
                                          <p:spTgt spid="7">
                                            <p:graphicEl>
                                              <a:dgm id="{B6DC37F8-8783-459C-A133-C3D6561C814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062EABC8-9D05-4DA2-B790-40ED7801A6C9}"/>
                                            </p:graphicEl>
                                          </p:spTgt>
                                        </p:tgtEl>
                                        <p:attrNameLst>
                                          <p:attrName>style.visibility</p:attrName>
                                        </p:attrNameLst>
                                      </p:cBhvr>
                                      <p:to>
                                        <p:strVal val="visible"/>
                                      </p:to>
                                    </p:set>
                                    <p:animEffect transition="in" filter="fade">
                                      <p:cBhvr>
                                        <p:cTn id="28" dur="500"/>
                                        <p:tgtEl>
                                          <p:spTgt spid="7">
                                            <p:graphicEl>
                                              <a:dgm id="{062EABC8-9D05-4DA2-B790-40ED7801A6C9}"/>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graphicEl>
                                              <a:dgm id="{9E0CCBA0-F4BE-4199-805C-41C01B4D9B8C}"/>
                                            </p:graphicEl>
                                          </p:spTgt>
                                        </p:tgtEl>
                                        <p:attrNameLst>
                                          <p:attrName>style.visibility</p:attrName>
                                        </p:attrNameLst>
                                      </p:cBhvr>
                                      <p:to>
                                        <p:strVal val="visible"/>
                                      </p:to>
                                    </p:set>
                                    <p:animEffect transition="in" filter="fade">
                                      <p:cBhvr>
                                        <p:cTn id="31" dur="500"/>
                                        <p:tgtEl>
                                          <p:spTgt spid="7">
                                            <p:graphicEl>
                                              <a:dgm id="{9E0CCBA0-F4BE-4199-805C-41C01B4D9B8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graphicEl>
                                              <a:dgm id="{B48D1644-2887-4AB8-BE1C-7C334CAE6E10}"/>
                                            </p:graphicEl>
                                          </p:spTgt>
                                        </p:tgtEl>
                                        <p:attrNameLst>
                                          <p:attrName>style.visibility</p:attrName>
                                        </p:attrNameLst>
                                      </p:cBhvr>
                                      <p:to>
                                        <p:strVal val="visible"/>
                                      </p:to>
                                    </p:set>
                                    <p:animEffect transition="in" filter="fade">
                                      <p:cBhvr>
                                        <p:cTn id="36" dur="500"/>
                                        <p:tgtEl>
                                          <p:spTgt spid="7">
                                            <p:graphicEl>
                                              <a:dgm id="{B48D1644-2887-4AB8-BE1C-7C334CAE6E1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A12BB72D-DCE1-4310-8DB5-E907EF2B3BFD}"/>
                                            </p:graphicEl>
                                          </p:spTgt>
                                        </p:tgtEl>
                                        <p:attrNameLst>
                                          <p:attrName>style.visibility</p:attrName>
                                        </p:attrNameLst>
                                      </p:cBhvr>
                                      <p:to>
                                        <p:strVal val="visible"/>
                                      </p:to>
                                    </p:set>
                                    <p:animEffect transition="in" filter="fade">
                                      <p:cBhvr>
                                        <p:cTn id="39" dur="500"/>
                                        <p:tgtEl>
                                          <p:spTgt spid="7">
                                            <p:graphicEl>
                                              <a:dgm id="{A12BB72D-DCE1-4310-8DB5-E907EF2B3BFD}"/>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graphicEl>
                                              <a:dgm id="{4E31D2C5-F4F1-426A-8103-A5259ED386B6}"/>
                                            </p:graphicEl>
                                          </p:spTgt>
                                        </p:tgtEl>
                                        <p:attrNameLst>
                                          <p:attrName>style.visibility</p:attrName>
                                        </p:attrNameLst>
                                      </p:cBhvr>
                                      <p:to>
                                        <p:strVal val="visible"/>
                                      </p:to>
                                    </p:set>
                                    <p:animEffect transition="in" filter="fade">
                                      <p:cBhvr>
                                        <p:cTn id="44" dur="500"/>
                                        <p:tgtEl>
                                          <p:spTgt spid="7">
                                            <p:graphicEl>
                                              <a:dgm id="{4E31D2C5-F4F1-426A-8103-A5259ED386B6}"/>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dgm id="{CAE87489-C577-4FE3-BD02-4E6F1ED623BD}"/>
                                            </p:graphicEl>
                                          </p:spTgt>
                                        </p:tgtEl>
                                        <p:attrNameLst>
                                          <p:attrName>style.visibility</p:attrName>
                                        </p:attrNameLst>
                                      </p:cBhvr>
                                      <p:to>
                                        <p:strVal val="visible"/>
                                      </p:to>
                                    </p:set>
                                    <p:animEffect transition="in" filter="fade">
                                      <p:cBhvr>
                                        <p:cTn id="47" dur="500"/>
                                        <p:tgtEl>
                                          <p:spTgt spid="7">
                                            <p:graphicEl>
                                              <a:dgm id="{CAE87489-C577-4FE3-BD02-4E6F1ED623B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graphicEl>
                                              <a:dgm id="{9C70CEE9-B448-4190-BB65-9638A43500E4}"/>
                                            </p:graphicEl>
                                          </p:spTgt>
                                        </p:tgtEl>
                                        <p:attrNameLst>
                                          <p:attrName>style.visibility</p:attrName>
                                        </p:attrNameLst>
                                      </p:cBhvr>
                                      <p:to>
                                        <p:strVal val="visible"/>
                                      </p:to>
                                    </p:set>
                                    <p:animEffect transition="in" filter="fade">
                                      <p:cBhvr>
                                        <p:cTn id="52" dur="500"/>
                                        <p:tgtEl>
                                          <p:spTgt spid="7">
                                            <p:graphicEl>
                                              <a:dgm id="{9C70CEE9-B448-4190-BB65-9638A43500E4}"/>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graphicEl>
                                              <a:dgm id="{4D66A713-3FD3-4159-A602-14E1A3AE6664}"/>
                                            </p:graphicEl>
                                          </p:spTgt>
                                        </p:tgtEl>
                                        <p:attrNameLst>
                                          <p:attrName>style.visibility</p:attrName>
                                        </p:attrNameLst>
                                      </p:cBhvr>
                                      <p:to>
                                        <p:strVal val="visible"/>
                                      </p:to>
                                    </p:set>
                                    <p:animEffect transition="in" filter="fade">
                                      <p:cBhvr>
                                        <p:cTn id="55" dur="500"/>
                                        <p:tgtEl>
                                          <p:spTgt spid="7">
                                            <p:graphicEl>
                                              <a:dgm id="{4D66A713-3FD3-4159-A602-14E1A3AE6664}"/>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graphicEl>
                                              <a:dgm id="{13030098-3B6D-4FA0-97B5-1AC6DD793FC8}"/>
                                            </p:graphicEl>
                                          </p:spTgt>
                                        </p:tgtEl>
                                        <p:attrNameLst>
                                          <p:attrName>style.visibility</p:attrName>
                                        </p:attrNameLst>
                                      </p:cBhvr>
                                      <p:to>
                                        <p:strVal val="visible"/>
                                      </p:to>
                                    </p:set>
                                    <p:animEffect transition="in" filter="fade">
                                      <p:cBhvr>
                                        <p:cTn id="60" dur="500"/>
                                        <p:tgtEl>
                                          <p:spTgt spid="7">
                                            <p:graphicEl>
                                              <a:dgm id="{13030098-3B6D-4FA0-97B5-1AC6DD793FC8}"/>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
                                            <p:graphicEl>
                                              <a:dgm id="{2278E501-5D36-4D20-A579-70EF7A956561}"/>
                                            </p:graphicEl>
                                          </p:spTgt>
                                        </p:tgtEl>
                                        <p:attrNameLst>
                                          <p:attrName>style.visibility</p:attrName>
                                        </p:attrNameLst>
                                      </p:cBhvr>
                                      <p:to>
                                        <p:strVal val="visible"/>
                                      </p:to>
                                    </p:set>
                                    <p:animEffect transition="in" filter="fade">
                                      <p:cBhvr>
                                        <p:cTn id="63" dur="500"/>
                                        <p:tgtEl>
                                          <p:spTgt spid="7">
                                            <p:graphicEl>
                                              <a:dgm id="{2278E501-5D36-4D20-A579-70EF7A956561}"/>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graphicEl>
                                              <a:dgm id="{150FA19B-871F-4A46-BEDC-1E597296AD7F}"/>
                                            </p:graphicEl>
                                          </p:spTgt>
                                        </p:tgtEl>
                                        <p:attrNameLst>
                                          <p:attrName>style.visibility</p:attrName>
                                        </p:attrNameLst>
                                      </p:cBhvr>
                                      <p:to>
                                        <p:strVal val="visible"/>
                                      </p:to>
                                    </p:set>
                                    <p:animEffect transition="in" filter="fade">
                                      <p:cBhvr>
                                        <p:cTn id="68" dur="500"/>
                                        <p:tgtEl>
                                          <p:spTgt spid="7">
                                            <p:graphicEl>
                                              <a:dgm id="{150FA19B-871F-4A46-BEDC-1E597296AD7F}"/>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
                                            <p:graphicEl>
                                              <a:dgm id="{1B5AC4A7-5FF1-42D6-BFE4-7A2E9A4CC301}"/>
                                            </p:graphicEl>
                                          </p:spTgt>
                                        </p:tgtEl>
                                        <p:attrNameLst>
                                          <p:attrName>style.visibility</p:attrName>
                                        </p:attrNameLst>
                                      </p:cBhvr>
                                      <p:to>
                                        <p:strVal val="visible"/>
                                      </p:to>
                                    </p:set>
                                    <p:animEffect transition="in" filter="fade">
                                      <p:cBhvr>
                                        <p:cTn id="71" dur="500"/>
                                        <p:tgtEl>
                                          <p:spTgt spid="7">
                                            <p:graphicEl>
                                              <a:dgm id="{1B5AC4A7-5FF1-42D6-BFE4-7A2E9A4CC301}"/>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
                                            <p:graphicEl>
                                              <a:dgm id="{C1828B0D-CA8B-40F1-98E5-B4C1E4E752F1}"/>
                                            </p:graphicEl>
                                          </p:spTgt>
                                        </p:tgtEl>
                                        <p:attrNameLst>
                                          <p:attrName>style.visibility</p:attrName>
                                        </p:attrNameLst>
                                      </p:cBhvr>
                                      <p:to>
                                        <p:strVal val="visible"/>
                                      </p:to>
                                    </p:set>
                                    <p:animEffect transition="in" filter="fade">
                                      <p:cBhvr>
                                        <p:cTn id="76" dur="500"/>
                                        <p:tgtEl>
                                          <p:spTgt spid="7">
                                            <p:graphicEl>
                                              <a:dgm id="{C1828B0D-CA8B-40F1-98E5-B4C1E4E752F1}"/>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
                                            <p:graphicEl>
                                              <a:dgm id="{3574E15A-9AD0-4E3F-BCFE-63159F53F388}"/>
                                            </p:graphicEl>
                                          </p:spTgt>
                                        </p:tgtEl>
                                        <p:attrNameLst>
                                          <p:attrName>style.visibility</p:attrName>
                                        </p:attrNameLst>
                                      </p:cBhvr>
                                      <p:to>
                                        <p:strVal val="visible"/>
                                      </p:to>
                                    </p:set>
                                    <p:animEffect transition="in" filter="fade">
                                      <p:cBhvr>
                                        <p:cTn id="79" dur="500"/>
                                        <p:tgtEl>
                                          <p:spTgt spid="7">
                                            <p:graphicEl>
                                              <a:dgm id="{3574E15A-9AD0-4E3F-BCFE-63159F53F388}"/>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
                                            <p:graphicEl>
                                              <a:dgm id="{D1ED2F82-EA35-45DC-9573-B57D9C6F3B01}"/>
                                            </p:graphicEl>
                                          </p:spTgt>
                                        </p:tgtEl>
                                        <p:attrNameLst>
                                          <p:attrName>style.visibility</p:attrName>
                                        </p:attrNameLst>
                                      </p:cBhvr>
                                      <p:to>
                                        <p:strVal val="visible"/>
                                      </p:to>
                                    </p:set>
                                    <p:animEffect transition="in" filter="fade">
                                      <p:cBhvr>
                                        <p:cTn id="84" dur="500"/>
                                        <p:tgtEl>
                                          <p:spTgt spid="7">
                                            <p:graphicEl>
                                              <a:dgm id="{D1ED2F82-EA35-45DC-9573-B57D9C6F3B01}"/>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
                                            <p:graphicEl>
                                              <a:dgm id="{51A1A22F-261C-4B33-86D0-FEB7E24B34A8}"/>
                                            </p:graphicEl>
                                          </p:spTgt>
                                        </p:tgtEl>
                                        <p:attrNameLst>
                                          <p:attrName>style.visibility</p:attrName>
                                        </p:attrNameLst>
                                      </p:cBhvr>
                                      <p:to>
                                        <p:strVal val="visible"/>
                                      </p:to>
                                    </p:set>
                                    <p:animEffect transition="in" filter="fade">
                                      <p:cBhvr>
                                        <p:cTn id="87" dur="500"/>
                                        <p:tgtEl>
                                          <p:spTgt spid="7">
                                            <p:graphicEl>
                                              <a:dgm id="{51A1A22F-261C-4B33-86D0-FEB7E24B34A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先（根）序遍历算法：</a:t>
            </a:r>
            <a:r>
              <a:rPr lang="en-US" altLang="zh-CN" dirty="0"/>
              <a:t>DLR</a:t>
            </a:r>
            <a:endParaRPr lang="zh-CN" altLang="en-US" dirty="0"/>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pSp>
        <p:nvGrpSpPr>
          <p:cNvPr id="23" name="Group 4"/>
          <p:cNvGrpSpPr>
            <a:grpSpLocks/>
          </p:cNvGrpSpPr>
          <p:nvPr/>
        </p:nvGrpSpPr>
        <p:grpSpPr bwMode="auto">
          <a:xfrm>
            <a:off x="7309492" y="624168"/>
            <a:ext cx="2500667" cy="2336785"/>
            <a:chOff x="913" y="1757"/>
            <a:chExt cx="1297" cy="1212"/>
          </a:xfrm>
        </p:grpSpPr>
        <p:sp>
          <p:nvSpPr>
            <p:cNvPr id="26" name="Line 7"/>
            <p:cNvSpPr>
              <a:spLocks noChangeShapeType="1"/>
            </p:cNvSpPr>
            <p:nvPr/>
          </p:nvSpPr>
          <p:spPr bwMode="auto">
            <a:xfrm flipH="1">
              <a:off x="1105" y="2034"/>
              <a:ext cx="288" cy="288"/>
            </a:xfrm>
            <a:prstGeom prst="line">
              <a:avLst/>
            </a:prstGeom>
            <a:ln>
              <a:solidFill>
                <a:schemeClr val="accent5"/>
              </a:solidFill>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sz="2000"/>
            </a:p>
          </p:txBody>
        </p:sp>
        <p:sp>
          <p:nvSpPr>
            <p:cNvPr id="28" name="Line 9"/>
            <p:cNvSpPr>
              <a:spLocks noChangeShapeType="1"/>
            </p:cNvSpPr>
            <p:nvPr/>
          </p:nvSpPr>
          <p:spPr bwMode="auto">
            <a:xfrm>
              <a:off x="1633" y="2034"/>
              <a:ext cx="240" cy="288"/>
            </a:xfrm>
            <a:prstGeom prst="line">
              <a:avLst/>
            </a:prstGeom>
            <a:ln>
              <a:solidFill>
                <a:schemeClr val="accent5"/>
              </a:solidFill>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sz="2000"/>
            </a:p>
          </p:txBody>
        </p:sp>
        <p:sp>
          <p:nvSpPr>
            <p:cNvPr id="24" name="Oval 5"/>
            <p:cNvSpPr>
              <a:spLocks noChangeArrowheads="1"/>
            </p:cNvSpPr>
            <p:nvPr/>
          </p:nvSpPr>
          <p:spPr bwMode="auto">
            <a:xfrm>
              <a:off x="1333" y="1757"/>
              <a:ext cx="336" cy="336"/>
            </a:xfrm>
            <a:prstGeom prst="ellipse">
              <a:avLst/>
            </a:prstGeom>
            <a:solidFill>
              <a:schemeClr val="accent5"/>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1</a:t>
              </a:r>
            </a:p>
          </p:txBody>
        </p:sp>
        <p:sp>
          <p:nvSpPr>
            <p:cNvPr id="25" name="AutoShape 6"/>
            <p:cNvSpPr>
              <a:spLocks noChangeArrowheads="1"/>
            </p:cNvSpPr>
            <p:nvPr/>
          </p:nvSpPr>
          <p:spPr bwMode="auto">
            <a:xfrm>
              <a:off x="913" y="2306"/>
              <a:ext cx="384" cy="293"/>
            </a:xfrm>
            <a:prstGeom prst="triangle">
              <a:avLst>
                <a:gd name="adj" fmla="val 50000"/>
              </a:avLst>
            </a:prstGeom>
            <a:solidFill>
              <a:schemeClr val="accent5"/>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2</a:t>
              </a:r>
            </a:p>
          </p:txBody>
        </p:sp>
        <p:sp>
          <p:nvSpPr>
            <p:cNvPr id="27" name="AutoShape 8"/>
            <p:cNvSpPr>
              <a:spLocks noChangeArrowheads="1"/>
            </p:cNvSpPr>
            <p:nvPr/>
          </p:nvSpPr>
          <p:spPr bwMode="auto">
            <a:xfrm>
              <a:off x="1681" y="2306"/>
              <a:ext cx="384" cy="288"/>
            </a:xfrm>
            <a:prstGeom prst="triangle">
              <a:avLst>
                <a:gd name="adj" fmla="val 50000"/>
              </a:avLst>
            </a:prstGeom>
            <a:solidFill>
              <a:schemeClr val="accent5"/>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3</a:t>
              </a:r>
            </a:p>
          </p:txBody>
        </p:sp>
        <p:sp>
          <p:nvSpPr>
            <p:cNvPr id="29" name="Freeform 10"/>
            <p:cNvSpPr>
              <a:spLocks/>
            </p:cNvSpPr>
            <p:nvPr/>
          </p:nvSpPr>
          <p:spPr bwMode="auto">
            <a:xfrm>
              <a:off x="1321" y="2178"/>
              <a:ext cx="360" cy="288"/>
            </a:xfrm>
            <a:custGeom>
              <a:avLst/>
              <a:gdLst>
                <a:gd name="T0" fmla="*/ 216 w 360"/>
                <a:gd name="T1" fmla="*/ 0 h 224"/>
                <a:gd name="T2" fmla="*/ 24 w 360"/>
                <a:gd name="T3" fmla="*/ 192 h 224"/>
                <a:gd name="T4" fmla="*/ 360 w 360"/>
                <a:gd name="T5" fmla="*/ 192 h 224"/>
              </a:gdLst>
              <a:ahLst/>
              <a:cxnLst>
                <a:cxn ang="0">
                  <a:pos x="T0" y="T1"/>
                </a:cxn>
                <a:cxn ang="0">
                  <a:pos x="T2" y="T3"/>
                </a:cxn>
                <a:cxn ang="0">
                  <a:pos x="T4" y="T5"/>
                </a:cxn>
              </a:cxnLst>
              <a:rect l="0" t="0" r="r" b="b"/>
              <a:pathLst>
                <a:path w="360" h="224">
                  <a:moveTo>
                    <a:pt x="216" y="0"/>
                  </a:moveTo>
                  <a:cubicBezTo>
                    <a:pt x="108" y="80"/>
                    <a:pt x="0" y="160"/>
                    <a:pt x="24" y="192"/>
                  </a:cubicBezTo>
                  <a:cubicBezTo>
                    <a:pt x="48" y="224"/>
                    <a:pt x="304" y="192"/>
                    <a:pt x="360" y="192"/>
                  </a:cubicBezTo>
                </a:path>
              </a:pathLst>
            </a:custGeom>
            <a:noFill/>
            <a:ln w="38100">
              <a:solidFill>
                <a:srgbClr val="FF00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30" name="Text Box 11"/>
            <p:cNvSpPr txBox="1">
              <a:spLocks noChangeArrowheads="1"/>
            </p:cNvSpPr>
            <p:nvPr/>
          </p:nvSpPr>
          <p:spPr bwMode="auto">
            <a:xfrm>
              <a:off x="913" y="2730"/>
              <a:ext cx="129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t>Preorder traversal</a:t>
              </a:r>
            </a:p>
          </p:txBody>
        </p:sp>
      </p:grpSp>
      <p:sp>
        <p:nvSpPr>
          <p:cNvPr id="40" name="流程图: 过程 39">
            <a:extLst>
              <a:ext uri="{FF2B5EF4-FFF2-40B4-BE49-F238E27FC236}">
                <a16:creationId xmlns:a16="http://schemas.microsoft.com/office/drawing/2014/main" xmlns="" id="{0EF0BFE3-7EFA-4B29-B6C4-26CBDAA60FF6}"/>
              </a:ext>
            </a:extLst>
          </p:cNvPr>
          <p:cNvSpPr/>
          <p:nvPr/>
        </p:nvSpPr>
        <p:spPr>
          <a:xfrm>
            <a:off x="192210" y="2956365"/>
            <a:ext cx="3184008" cy="585671"/>
          </a:xfrm>
          <a:prstGeom prst="flowChartProcess">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400" dirty="0">
                <a:latin typeface="黑体" panose="02010609060101010101" pitchFamily="49" charset="-122"/>
                <a:ea typeface="黑体" panose="02010609060101010101" pitchFamily="49" charset="-122"/>
              </a:rPr>
              <a:t>访问根结点</a:t>
            </a:r>
          </a:p>
        </p:txBody>
      </p:sp>
      <p:sp>
        <p:nvSpPr>
          <p:cNvPr id="41" name="流程图: 决策 40">
            <a:extLst>
              <a:ext uri="{FF2B5EF4-FFF2-40B4-BE49-F238E27FC236}">
                <a16:creationId xmlns:a16="http://schemas.microsoft.com/office/drawing/2014/main" xmlns="" id="{36869360-25FD-4B93-94B5-EE55EC738C96}"/>
              </a:ext>
            </a:extLst>
          </p:cNvPr>
          <p:cNvSpPr/>
          <p:nvPr/>
        </p:nvSpPr>
        <p:spPr>
          <a:xfrm>
            <a:off x="69717" y="1615926"/>
            <a:ext cx="3433516" cy="861681"/>
          </a:xfrm>
          <a:prstGeom prst="flowChartDecision">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黑体" panose="02010609060101010101" pitchFamily="49" charset="-122"/>
                <a:ea typeface="黑体" panose="02010609060101010101" pitchFamily="49" charset="-122"/>
              </a:rPr>
              <a:t>二叉树为空</a:t>
            </a:r>
            <a:endParaRPr lang="zh-CN" altLang="en-US" sz="2400" dirty="0">
              <a:solidFill>
                <a:schemeClr val="dk1"/>
              </a:solidFill>
              <a:latin typeface="黑体" panose="02010609060101010101" pitchFamily="49" charset="-122"/>
              <a:ea typeface="黑体" panose="02010609060101010101" pitchFamily="49" charset="-122"/>
            </a:endParaRPr>
          </a:p>
        </p:txBody>
      </p:sp>
      <p:sp>
        <p:nvSpPr>
          <p:cNvPr id="42" name="流程图: 过程 41">
            <a:extLst>
              <a:ext uri="{FF2B5EF4-FFF2-40B4-BE49-F238E27FC236}">
                <a16:creationId xmlns:a16="http://schemas.microsoft.com/office/drawing/2014/main" xmlns="" id="{B04CEE71-6BB9-4C6A-86F9-74D1993C1831}"/>
              </a:ext>
            </a:extLst>
          </p:cNvPr>
          <p:cNvSpPr/>
          <p:nvPr/>
        </p:nvSpPr>
        <p:spPr>
          <a:xfrm>
            <a:off x="192210" y="4960812"/>
            <a:ext cx="3184008" cy="52830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400" dirty="0">
                <a:latin typeface="黑体" panose="02010609060101010101" pitchFamily="49" charset="-122"/>
                <a:ea typeface="黑体" panose="02010609060101010101" pitchFamily="49" charset="-122"/>
              </a:rPr>
              <a:t>先序遍历右子树</a:t>
            </a:r>
          </a:p>
        </p:txBody>
      </p:sp>
      <p:cxnSp>
        <p:nvCxnSpPr>
          <p:cNvPr id="43" name="直接箭头连接符 42">
            <a:extLst>
              <a:ext uri="{FF2B5EF4-FFF2-40B4-BE49-F238E27FC236}">
                <a16:creationId xmlns:a16="http://schemas.microsoft.com/office/drawing/2014/main" xmlns="" id="{33091CAE-8786-4385-9483-4870103EA9D6}"/>
              </a:ext>
            </a:extLst>
          </p:cNvPr>
          <p:cNvCxnSpPr>
            <a:cxnSpLocks/>
            <a:stCxn id="40" idx="2"/>
            <a:endCxn id="58" idx="0"/>
          </p:cNvCxnSpPr>
          <p:nvPr/>
        </p:nvCxnSpPr>
        <p:spPr>
          <a:xfrm>
            <a:off x="1784214" y="3542036"/>
            <a:ext cx="0" cy="423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xmlns="" id="{BE29429F-CAC6-4F37-8B59-D005F0D4A557}"/>
              </a:ext>
            </a:extLst>
          </p:cNvPr>
          <p:cNvGrpSpPr/>
          <p:nvPr/>
        </p:nvGrpSpPr>
        <p:grpSpPr>
          <a:xfrm>
            <a:off x="1399213" y="2468408"/>
            <a:ext cx="387262" cy="487957"/>
            <a:chOff x="4436754" y="5288583"/>
            <a:chExt cx="387262" cy="487957"/>
          </a:xfrm>
        </p:grpSpPr>
        <p:cxnSp>
          <p:nvCxnSpPr>
            <p:cNvPr id="45" name="直接箭头连接符 44">
              <a:extLst>
                <a:ext uri="{FF2B5EF4-FFF2-40B4-BE49-F238E27FC236}">
                  <a16:creationId xmlns:a16="http://schemas.microsoft.com/office/drawing/2014/main" xmlns="" id="{91568275-2013-4844-BF22-3EF6F4787C5C}"/>
                </a:ext>
              </a:extLst>
            </p:cNvPr>
            <p:cNvCxnSpPr>
              <a:cxnSpLocks/>
              <a:stCxn id="41" idx="2"/>
              <a:endCxn id="40" idx="0"/>
            </p:cNvCxnSpPr>
            <p:nvPr/>
          </p:nvCxnSpPr>
          <p:spPr>
            <a:xfrm flipH="1">
              <a:off x="4821755" y="5297782"/>
              <a:ext cx="2261" cy="478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xmlns="" id="{21DCDAC8-FB01-44B5-B600-F43F32BE4670}"/>
                </a:ext>
              </a:extLst>
            </p:cNvPr>
            <p:cNvSpPr txBox="1"/>
            <p:nvPr/>
          </p:nvSpPr>
          <p:spPr>
            <a:xfrm>
              <a:off x="4436754" y="5288583"/>
              <a:ext cx="387262"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N</a:t>
              </a:r>
              <a:endParaRPr lang="zh-CN" altLang="en-US" dirty="0"/>
            </a:p>
          </p:txBody>
        </p:sp>
      </p:grpSp>
      <p:sp>
        <p:nvSpPr>
          <p:cNvPr id="58" name="流程图: 过程 57">
            <a:extLst>
              <a:ext uri="{FF2B5EF4-FFF2-40B4-BE49-F238E27FC236}">
                <a16:creationId xmlns:a16="http://schemas.microsoft.com/office/drawing/2014/main" xmlns="" id="{0EF0BFE3-7EFA-4B29-B6C4-26CBDAA60FF6}"/>
              </a:ext>
            </a:extLst>
          </p:cNvPr>
          <p:cNvSpPr/>
          <p:nvPr/>
        </p:nvSpPr>
        <p:spPr>
          <a:xfrm>
            <a:off x="192210" y="3965312"/>
            <a:ext cx="3184008" cy="58567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400" dirty="0">
                <a:latin typeface="黑体" panose="02010609060101010101" pitchFamily="49" charset="-122"/>
                <a:ea typeface="黑体" panose="02010609060101010101" pitchFamily="49" charset="-122"/>
              </a:rPr>
              <a:t>先序遍历左子树</a:t>
            </a:r>
          </a:p>
        </p:txBody>
      </p:sp>
      <p:cxnSp>
        <p:nvCxnSpPr>
          <p:cNvPr id="69" name="直接箭头连接符 68">
            <a:extLst>
              <a:ext uri="{FF2B5EF4-FFF2-40B4-BE49-F238E27FC236}">
                <a16:creationId xmlns:a16="http://schemas.microsoft.com/office/drawing/2014/main" xmlns="" id="{33091CAE-8786-4385-9483-4870103EA9D6}"/>
              </a:ext>
            </a:extLst>
          </p:cNvPr>
          <p:cNvCxnSpPr>
            <a:cxnSpLocks/>
            <a:stCxn id="58" idx="2"/>
            <a:endCxn id="42" idx="0"/>
          </p:cNvCxnSpPr>
          <p:nvPr/>
        </p:nvCxnSpPr>
        <p:spPr>
          <a:xfrm>
            <a:off x="1784214" y="4550983"/>
            <a:ext cx="0" cy="409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4037673" y="2046766"/>
            <a:ext cx="3040473" cy="4186053"/>
            <a:chOff x="5113095" y="2268536"/>
            <a:chExt cx="3040473" cy="4186053"/>
          </a:xfrm>
        </p:grpSpPr>
        <p:sp>
          <p:nvSpPr>
            <p:cNvPr id="105" name="流程图: 过程 104">
              <a:extLst>
                <a:ext uri="{FF2B5EF4-FFF2-40B4-BE49-F238E27FC236}">
                  <a16:creationId xmlns:a16="http://schemas.microsoft.com/office/drawing/2014/main" xmlns="" id="{0EF0BFE3-7EFA-4B29-B6C4-26CBDAA60FF6}"/>
                </a:ext>
              </a:extLst>
            </p:cNvPr>
            <p:cNvSpPr/>
            <p:nvPr/>
          </p:nvSpPr>
          <p:spPr>
            <a:xfrm>
              <a:off x="5318433" y="4039189"/>
              <a:ext cx="2728239" cy="53852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latin typeface="黑体" panose="02010609060101010101" pitchFamily="49" charset="-122"/>
                  <a:ea typeface="黑体" panose="02010609060101010101" pitchFamily="49" charset="-122"/>
                </a:rPr>
                <a:t>访问根结点</a:t>
              </a:r>
            </a:p>
          </p:txBody>
        </p:sp>
        <p:sp>
          <p:nvSpPr>
            <p:cNvPr id="106" name="流程图: 决策 105">
              <a:extLst>
                <a:ext uri="{FF2B5EF4-FFF2-40B4-BE49-F238E27FC236}">
                  <a16:creationId xmlns:a16="http://schemas.microsoft.com/office/drawing/2014/main" xmlns="" id="{36869360-25FD-4B93-94B5-EE55EC738C96}"/>
                </a:ext>
              </a:extLst>
            </p:cNvPr>
            <p:cNvSpPr/>
            <p:nvPr/>
          </p:nvSpPr>
          <p:spPr>
            <a:xfrm>
              <a:off x="5211537" y="2940796"/>
              <a:ext cx="2942031" cy="792311"/>
            </a:xfrm>
            <a:prstGeom prst="flowChartDecision">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latin typeface="黑体" panose="02010609060101010101" pitchFamily="49" charset="-122"/>
                  <a:ea typeface="黑体" panose="02010609060101010101" pitchFamily="49" charset="-122"/>
                </a:rPr>
                <a:t>二叉树为空</a:t>
              </a:r>
              <a:endParaRPr lang="zh-CN" altLang="en-US" sz="2000" dirty="0">
                <a:solidFill>
                  <a:schemeClr val="dk1"/>
                </a:solidFill>
                <a:latin typeface="黑体" panose="02010609060101010101" pitchFamily="49" charset="-122"/>
                <a:ea typeface="黑体" panose="02010609060101010101" pitchFamily="49" charset="-122"/>
              </a:endParaRPr>
            </a:p>
          </p:txBody>
        </p:sp>
        <p:sp>
          <p:nvSpPr>
            <p:cNvPr id="107" name="流程图: 过程 106">
              <a:extLst>
                <a:ext uri="{FF2B5EF4-FFF2-40B4-BE49-F238E27FC236}">
                  <a16:creationId xmlns:a16="http://schemas.microsoft.com/office/drawing/2014/main" xmlns="" id="{B04CEE71-6BB9-4C6A-86F9-74D1993C1831}"/>
                </a:ext>
              </a:extLst>
            </p:cNvPr>
            <p:cNvSpPr/>
            <p:nvPr/>
          </p:nvSpPr>
          <p:spPr>
            <a:xfrm>
              <a:off x="5318433" y="5599886"/>
              <a:ext cx="2728239" cy="485770"/>
            </a:xfrm>
            <a:prstGeom prst="flowChartProcess">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solidFill>
                    <a:schemeClr val="bg1"/>
                  </a:solidFill>
                  <a:latin typeface="黑体" panose="02010609060101010101" pitchFamily="49" charset="-122"/>
                  <a:ea typeface="黑体" panose="02010609060101010101" pitchFamily="49" charset="-122"/>
                </a:rPr>
                <a:t>先序遍历右子树</a:t>
              </a:r>
            </a:p>
          </p:txBody>
        </p:sp>
        <p:cxnSp>
          <p:nvCxnSpPr>
            <p:cNvPr id="108" name="直接箭头连接符 107">
              <a:extLst>
                <a:ext uri="{FF2B5EF4-FFF2-40B4-BE49-F238E27FC236}">
                  <a16:creationId xmlns:a16="http://schemas.microsoft.com/office/drawing/2014/main" xmlns="" id="{33091CAE-8786-4385-9483-4870103EA9D6}"/>
                </a:ext>
              </a:extLst>
            </p:cNvPr>
            <p:cNvCxnSpPr>
              <a:cxnSpLocks/>
              <a:stCxn id="105" idx="2"/>
              <a:endCxn id="112" idx="0"/>
            </p:cNvCxnSpPr>
            <p:nvPr/>
          </p:nvCxnSpPr>
          <p:spPr>
            <a:xfrm>
              <a:off x="6682553" y="4577710"/>
              <a:ext cx="0" cy="2552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91568275-2013-4844-BF22-3EF6F4787C5C}"/>
                </a:ext>
              </a:extLst>
            </p:cNvPr>
            <p:cNvCxnSpPr>
              <a:cxnSpLocks/>
              <a:stCxn id="106" idx="2"/>
              <a:endCxn id="105" idx="0"/>
            </p:cNvCxnSpPr>
            <p:nvPr/>
          </p:nvCxnSpPr>
          <p:spPr>
            <a:xfrm>
              <a:off x="6682553" y="3733107"/>
              <a:ext cx="0" cy="3060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xmlns="" id="{21DCDAC8-FB01-44B5-B600-F43F32BE4670}"/>
                </a:ext>
              </a:extLst>
            </p:cNvPr>
            <p:cNvSpPr txBox="1"/>
            <p:nvPr/>
          </p:nvSpPr>
          <p:spPr>
            <a:xfrm>
              <a:off x="6261761" y="3682880"/>
              <a:ext cx="420791"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N</a:t>
              </a:r>
              <a:endParaRPr lang="zh-CN" altLang="en-US" sz="1600" dirty="0"/>
            </a:p>
          </p:txBody>
        </p:sp>
        <p:sp>
          <p:nvSpPr>
            <p:cNvPr id="112" name="流程图: 过程 111">
              <a:extLst>
                <a:ext uri="{FF2B5EF4-FFF2-40B4-BE49-F238E27FC236}">
                  <a16:creationId xmlns:a16="http://schemas.microsoft.com/office/drawing/2014/main" xmlns="" id="{0EF0BFE3-7EFA-4B29-B6C4-26CBDAA60FF6}"/>
                </a:ext>
              </a:extLst>
            </p:cNvPr>
            <p:cNvSpPr/>
            <p:nvPr/>
          </p:nvSpPr>
          <p:spPr>
            <a:xfrm>
              <a:off x="5318433" y="4832984"/>
              <a:ext cx="2728239" cy="538521"/>
            </a:xfrm>
            <a:prstGeom prst="flowChartProcess">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solidFill>
                    <a:schemeClr val="bg1"/>
                  </a:solidFill>
                  <a:latin typeface="黑体" panose="02010609060101010101" pitchFamily="49" charset="-122"/>
                  <a:ea typeface="黑体" panose="02010609060101010101" pitchFamily="49" charset="-122"/>
                </a:rPr>
                <a:t>先序遍历左子树</a:t>
              </a:r>
            </a:p>
          </p:txBody>
        </p:sp>
        <p:cxnSp>
          <p:nvCxnSpPr>
            <p:cNvPr id="113" name="直接箭头连接符 112">
              <a:extLst>
                <a:ext uri="{FF2B5EF4-FFF2-40B4-BE49-F238E27FC236}">
                  <a16:creationId xmlns:a16="http://schemas.microsoft.com/office/drawing/2014/main" xmlns="" id="{33091CAE-8786-4385-9483-4870103EA9D6}"/>
                </a:ext>
              </a:extLst>
            </p:cNvPr>
            <p:cNvCxnSpPr>
              <a:cxnSpLocks/>
              <a:stCxn id="112" idx="2"/>
              <a:endCxn id="107" idx="0"/>
            </p:cNvCxnSpPr>
            <p:nvPr/>
          </p:nvCxnSpPr>
          <p:spPr>
            <a:xfrm>
              <a:off x="6682553" y="5371505"/>
              <a:ext cx="0" cy="228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0" name="圆角矩形 129"/>
            <p:cNvSpPr/>
            <p:nvPr/>
          </p:nvSpPr>
          <p:spPr>
            <a:xfrm>
              <a:off x="5113095" y="2268536"/>
              <a:ext cx="3018127" cy="4186053"/>
            </a:xfrm>
            <a:prstGeom prst="roundRect">
              <a:avLst/>
            </a:prstGeom>
            <a:ln w="38100">
              <a:prstDash val="dash"/>
              <a:tailEnd type="none"/>
            </a:ln>
          </p:spPr>
          <p:style>
            <a:lnRef idx="2">
              <a:schemeClr val="accent1"/>
            </a:lnRef>
            <a:fillRef idx="0">
              <a:schemeClr val="accent1"/>
            </a:fillRef>
            <a:effectRef idx="1">
              <a:schemeClr val="accent1"/>
            </a:effectRef>
            <a:fontRef idx="minor">
              <a:schemeClr val="tx1"/>
            </a:fontRef>
          </p:style>
          <p:txBody>
            <a:bodyPr tIns="0" rtlCol="0" anchor="t" anchorCtr="0"/>
            <a:lstStyle/>
            <a:p>
              <a:pPr algn="ctr"/>
              <a:r>
                <a:rPr lang="zh-CN" altLang="en-US" sz="2400" dirty="0">
                  <a:latin typeface="+mj-ea"/>
                  <a:ea typeface="+mj-ea"/>
                </a:rPr>
                <a:t>递归调用</a:t>
              </a:r>
            </a:p>
          </p:txBody>
        </p:sp>
      </p:grpSp>
      <p:sp>
        <p:nvSpPr>
          <p:cNvPr id="132" name="ZX">
            <a:extLst>
              <a:ext uri="{FF2B5EF4-FFF2-40B4-BE49-F238E27FC236}">
                <a16:creationId xmlns:a16="http://schemas.microsoft.com/office/drawing/2014/main" xmlns="" id="{1D8E2542-A41C-4681-900E-8491077EB36D}"/>
              </a:ext>
            </a:extLst>
          </p:cNvPr>
          <p:cNvSpPr/>
          <p:nvPr/>
        </p:nvSpPr>
        <p:spPr bwMode="auto">
          <a:xfrm flipV="1">
            <a:off x="3450716" y="2573650"/>
            <a:ext cx="616822" cy="3543164"/>
          </a:xfrm>
          <a:custGeom>
            <a:avLst/>
            <a:gdLst>
              <a:gd name="connsiteX0" fmla="*/ 834421 w 869210"/>
              <a:gd name="connsiteY0" fmla="*/ 0 h 3847336"/>
              <a:gd name="connsiteX1" fmla="*/ 232255 w 869210"/>
              <a:gd name="connsiteY1" fmla="*/ 758283 h 3847336"/>
              <a:gd name="connsiteX2" fmla="*/ 834421 w 869210"/>
              <a:gd name="connsiteY2" fmla="*/ 1516566 h 3847336"/>
              <a:gd name="connsiteX3" fmla="*/ 221104 w 869210"/>
              <a:gd name="connsiteY3" fmla="*/ 2286000 h 3847336"/>
              <a:gd name="connsiteX4" fmla="*/ 867875 w 869210"/>
              <a:gd name="connsiteY4" fmla="*/ 3010829 h 3847336"/>
              <a:gd name="connsiteX5" fmla="*/ 9231 w 869210"/>
              <a:gd name="connsiteY5" fmla="*/ 3434576 h 3847336"/>
              <a:gd name="connsiteX0-1" fmla="*/ 1056008 w 1094631"/>
              <a:gd name="connsiteY0-2" fmla="*/ 0 h 3922067"/>
              <a:gd name="connsiteX1-3" fmla="*/ 453842 w 1094631"/>
              <a:gd name="connsiteY1-4" fmla="*/ 758283 h 3922067"/>
              <a:gd name="connsiteX2-5" fmla="*/ 1056008 w 1094631"/>
              <a:gd name="connsiteY2-6" fmla="*/ 1516566 h 3922067"/>
              <a:gd name="connsiteX3-7" fmla="*/ 442691 w 1094631"/>
              <a:gd name="connsiteY3-8" fmla="*/ 2286000 h 3922067"/>
              <a:gd name="connsiteX4-9" fmla="*/ 1089462 w 1094631"/>
              <a:gd name="connsiteY4-10" fmla="*/ 3010829 h 3922067"/>
              <a:gd name="connsiteX5-11" fmla="*/ 7794 w 1094631"/>
              <a:gd name="connsiteY5-12" fmla="*/ 3523786 h 3922067"/>
              <a:gd name="connsiteX0-13" fmla="*/ 1048214 w 1086837"/>
              <a:gd name="connsiteY0-14" fmla="*/ 0 h 3523786"/>
              <a:gd name="connsiteX1-15" fmla="*/ 446048 w 1086837"/>
              <a:gd name="connsiteY1-16" fmla="*/ 758283 h 3523786"/>
              <a:gd name="connsiteX2-17" fmla="*/ 1048214 w 1086837"/>
              <a:gd name="connsiteY2-18" fmla="*/ 1516566 h 3523786"/>
              <a:gd name="connsiteX3-19" fmla="*/ 434897 w 1086837"/>
              <a:gd name="connsiteY3-20" fmla="*/ 2286000 h 3523786"/>
              <a:gd name="connsiteX4-21" fmla="*/ 1081668 w 1086837"/>
              <a:gd name="connsiteY4-22" fmla="*/ 3010829 h 3523786"/>
              <a:gd name="connsiteX5-23" fmla="*/ 0 w 1086837"/>
              <a:gd name="connsiteY5-24" fmla="*/ 3523786 h 3523786"/>
              <a:gd name="connsiteX0-25" fmla="*/ 880946 w 916485"/>
              <a:gd name="connsiteY0-26" fmla="*/ 0 h 3468030"/>
              <a:gd name="connsiteX1-27" fmla="*/ 278780 w 916485"/>
              <a:gd name="connsiteY1-28" fmla="*/ 758283 h 3468030"/>
              <a:gd name="connsiteX2-29" fmla="*/ 880946 w 916485"/>
              <a:gd name="connsiteY2-30" fmla="*/ 1516566 h 3468030"/>
              <a:gd name="connsiteX3-31" fmla="*/ 267629 w 916485"/>
              <a:gd name="connsiteY3-32" fmla="*/ 2286000 h 3468030"/>
              <a:gd name="connsiteX4-33" fmla="*/ 914400 w 916485"/>
              <a:gd name="connsiteY4-34" fmla="*/ 3010829 h 3468030"/>
              <a:gd name="connsiteX5-35" fmla="*/ 0 w 916485"/>
              <a:gd name="connsiteY5-36" fmla="*/ 3468030 h 3468030"/>
              <a:gd name="connsiteX0-37" fmla="*/ 880946 w 916485"/>
              <a:gd name="connsiteY0-38" fmla="*/ 0 h 3468030"/>
              <a:gd name="connsiteX1-39" fmla="*/ 278780 w 916485"/>
              <a:gd name="connsiteY1-40" fmla="*/ 758283 h 3468030"/>
              <a:gd name="connsiteX2-41" fmla="*/ 880946 w 916485"/>
              <a:gd name="connsiteY2-42" fmla="*/ 1516566 h 3468030"/>
              <a:gd name="connsiteX3-43" fmla="*/ 267629 w 916485"/>
              <a:gd name="connsiteY3-44" fmla="*/ 2286000 h 3468030"/>
              <a:gd name="connsiteX4-45" fmla="*/ 914400 w 916485"/>
              <a:gd name="connsiteY4-46" fmla="*/ 3010829 h 3468030"/>
              <a:gd name="connsiteX5-47" fmla="*/ 0 w 916485"/>
              <a:gd name="connsiteY5-48" fmla="*/ 3468030 h 3468030"/>
              <a:gd name="connsiteX0-49" fmla="*/ 858643 w 893864"/>
              <a:gd name="connsiteY0-50" fmla="*/ 0 h 3490333"/>
              <a:gd name="connsiteX1-51" fmla="*/ 256477 w 893864"/>
              <a:gd name="connsiteY1-52" fmla="*/ 758283 h 3490333"/>
              <a:gd name="connsiteX2-53" fmla="*/ 858643 w 893864"/>
              <a:gd name="connsiteY2-54" fmla="*/ 1516566 h 3490333"/>
              <a:gd name="connsiteX3-55" fmla="*/ 245326 w 893864"/>
              <a:gd name="connsiteY3-56" fmla="*/ 2286000 h 3490333"/>
              <a:gd name="connsiteX4-57" fmla="*/ 892097 w 893864"/>
              <a:gd name="connsiteY4-58" fmla="*/ 3010829 h 3490333"/>
              <a:gd name="connsiteX5-59" fmla="*/ 0 w 893864"/>
              <a:gd name="connsiteY5-60" fmla="*/ 3490333 h 3490333"/>
              <a:gd name="connsiteX0-61" fmla="*/ 858643 w 893864"/>
              <a:gd name="connsiteY0-62" fmla="*/ 0 h 3536053"/>
              <a:gd name="connsiteX1-63" fmla="*/ 256477 w 893864"/>
              <a:gd name="connsiteY1-64" fmla="*/ 758283 h 3536053"/>
              <a:gd name="connsiteX2-65" fmla="*/ 858643 w 893864"/>
              <a:gd name="connsiteY2-66" fmla="*/ 1516566 h 3536053"/>
              <a:gd name="connsiteX3-67" fmla="*/ 245326 w 893864"/>
              <a:gd name="connsiteY3-68" fmla="*/ 2286000 h 3536053"/>
              <a:gd name="connsiteX4-69" fmla="*/ 892097 w 893864"/>
              <a:gd name="connsiteY4-70" fmla="*/ 3010829 h 3536053"/>
              <a:gd name="connsiteX5-71" fmla="*/ 0 w 893864"/>
              <a:gd name="connsiteY5-72" fmla="*/ 3536053 h 3536053"/>
              <a:gd name="connsiteX0-73" fmla="*/ 858643 w 893864"/>
              <a:gd name="connsiteY0-74" fmla="*/ 0 h 3536053"/>
              <a:gd name="connsiteX1-75" fmla="*/ 256477 w 893864"/>
              <a:gd name="connsiteY1-76" fmla="*/ 758283 h 3536053"/>
              <a:gd name="connsiteX2-77" fmla="*/ 858643 w 893864"/>
              <a:gd name="connsiteY2-78" fmla="*/ 1516566 h 3536053"/>
              <a:gd name="connsiteX3-79" fmla="*/ 245326 w 893864"/>
              <a:gd name="connsiteY3-80" fmla="*/ 2286000 h 3536053"/>
              <a:gd name="connsiteX4-81" fmla="*/ 892097 w 893864"/>
              <a:gd name="connsiteY4-82" fmla="*/ 3010829 h 3536053"/>
              <a:gd name="connsiteX5-83" fmla="*/ 0 w 893864"/>
              <a:gd name="connsiteY5-84" fmla="*/ 3536053 h 3536053"/>
              <a:gd name="connsiteX0-85" fmla="*/ 830068 w 864917"/>
              <a:gd name="connsiteY0-86" fmla="*/ 0 h 3464616"/>
              <a:gd name="connsiteX1-87" fmla="*/ 227902 w 864917"/>
              <a:gd name="connsiteY1-88" fmla="*/ 758283 h 3464616"/>
              <a:gd name="connsiteX2-89" fmla="*/ 830068 w 864917"/>
              <a:gd name="connsiteY2-90" fmla="*/ 1516566 h 3464616"/>
              <a:gd name="connsiteX3-91" fmla="*/ 216751 w 864917"/>
              <a:gd name="connsiteY3-92" fmla="*/ 2286000 h 3464616"/>
              <a:gd name="connsiteX4-93" fmla="*/ 863522 w 864917"/>
              <a:gd name="connsiteY4-94" fmla="*/ 3010829 h 3464616"/>
              <a:gd name="connsiteX5-95" fmla="*/ 0 w 864917"/>
              <a:gd name="connsiteY5-96" fmla="*/ 3464616 h 3464616"/>
              <a:gd name="connsiteX0-97" fmla="*/ 830068 w 952735"/>
              <a:gd name="connsiteY0-98" fmla="*/ 0 h 3464616"/>
              <a:gd name="connsiteX1-99" fmla="*/ 227902 w 952735"/>
              <a:gd name="connsiteY1-100" fmla="*/ 758283 h 3464616"/>
              <a:gd name="connsiteX2-101" fmla="*/ 952732 w 952735"/>
              <a:gd name="connsiteY2-102" fmla="*/ 1561171 h 3464616"/>
              <a:gd name="connsiteX3-103" fmla="*/ 216751 w 952735"/>
              <a:gd name="connsiteY3-104" fmla="*/ 2286000 h 3464616"/>
              <a:gd name="connsiteX4-105" fmla="*/ 863522 w 952735"/>
              <a:gd name="connsiteY4-106" fmla="*/ 3010829 h 3464616"/>
              <a:gd name="connsiteX5-107" fmla="*/ 0 w 952735"/>
              <a:gd name="connsiteY5-108" fmla="*/ 3464616 h 3464616"/>
              <a:gd name="connsiteX0-109" fmla="*/ 997337 w 997337"/>
              <a:gd name="connsiteY0-110" fmla="*/ 0 h 3486918"/>
              <a:gd name="connsiteX1-111" fmla="*/ 227902 w 997337"/>
              <a:gd name="connsiteY1-112" fmla="*/ 780585 h 3486918"/>
              <a:gd name="connsiteX2-113" fmla="*/ 952732 w 997337"/>
              <a:gd name="connsiteY2-114" fmla="*/ 1583473 h 3486918"/>
              <a:gd name="connsiteX3-115" fmla="*/ 216751 w 997337"/>
              <a:gd name="connsiteY3-116" fmla="*/ 2308302 h 3486918"/>
              <a:gd name="connsiteX4-117" fmla="*/ 863522 w 997337"/>
              <a:gd name="connsiteY4-118" fmla="*/ 3033131 h 3486918"/>
              <a:gd name="connsiteX5-119" fmla="*/ 0 w 997337"/>
              <a:gd name="connsiteY5-120" fmla="*/ 3486918 h 3486918"/>
              <a:gd name="connsiteX0-121" fmla="*/ 1016387 w 1016387"/>
              <a:gd name="connsiteY0-122" fmla="*/ 0 h 3513112"/>
              <a:gd name="connsiteX1-123" fmla="*/ 246952 w 1016387"/>
              <a:gd name="connsiteY1-124" fmla="*/ 780585 h 3513112"/>
              <a:gd name="connsiteX2-125" fmla="*/ 971782 w 1016387"/>
              <a:gd name="connsiteY2-126" fmla="*/ 1583473 h 3513112"/>
              <a:gd name="connsiteX3-127" fmla="*/ 235801 w 1016387"/>
              <a:gd name="connsiteY3-128" fmla="*/ 2308302 h 3513112"/>
              <a:gd name="connsiteX4-129" fmla="*/ 882572 w 1016387"/>
              <a:gd name="connsiteY4-130" fmla="*/ 3033131 h 3513112"/>
              <a:gd name="connsiteX5-131" fmla="*/ 0 w 1016387"/>
              <a:gd name="connsiteY5-132" fmla="*/ 3513112 h 3513112"/>
              <a:gd name="connsiteX0-133" fmla="*/ 999718 w 999718"/>
              <a:gd name="connsiteY0-134" fmla="*/ 0 h 3522637"/>
              <a:gd name="connsiteX1-135" fmla="*/ 230283 w 999718"/>
              <a:gd name="connsiteY1-136" fmla="*/ 780585 h 3522637"/>
              <a:gd name="connsiteX2-137" fmla="*/ 955113 w 999718"/>
              <a:gd name="connsiteY2-138" fmla="*/ 1583473 h 3522637"/>
              <a:gd name="connsiteX3-139" fmla="*/ 219132 w 999718"/>
              <a:gd name="connsiteY3-140" fmla="*/ 2308302 h 3522637"/>
              <a:gd name="connsiteX4-141" fmla="*/ 865903 w 999718"/>
              <a:gd name="connsiteY4-142" fmla="*/ 3033131 h 3522637"/>
              <a:gd name="connsiteX5-143" fmla="*/ 0 w 999718"/>
              <a:gd name="connsiteY5-144" fmla="*/ 3522637 h 3522637"/>
              <a:gd name="connsiteX0-145" fmla="*/ 1009243 w 1009243"/>
              <a:gd name="connsiteY0-146" fmla="*/ 0 h 3522637"/>
              <a:gd name="connsiteX1-147" fmla="*/ 239808 w 1009243"/>
              <a:gd name="connsiteY1-148" fmla="*/ 780585 h 3522637"/>
              <a:gd name="connsiteX2-149" fmla="*/ 964638 w 1009243"/>
              <a:gd name="connsiteY2-150" fmla="*/ 1583473 h 3522637"/>
              <a:gd name="connsiteX3-151" fmla="*/ 228657 w 1009243"/>
              <a:gd name="connsiteY3-152" fmla="*/ 2308302 h 3522637"/>
              <a:gd name="connsiteX4-153" fmla="*/ 875428 w 1009243"/>
              <a:gd name="connsiteY4-154" fmla="*/ 3033131 h 3522637"/>
              <a:gd name="connsiteX5-155" fmla="*/ 0 w 1009243"/>
              <a:gd name="connsiteY5-156" fmla="*/ 3522637 h 3522637"/>
              <a:gd name="connsiteX0-157" fmla="*/ 992574 w 992574"/>
              <a:gd name="connsiteY0-158" fmla="*/ 0 h 3491681"/>
              <a:gd name="connsiteX1-159" fmla="*/ 223139 w 992574"/>
              <a:gd name="connsiteY1-160" fmla="*/ 780585 h 3491681"/>
              <a:gd name="connsiteX2-161" fmla="*/ 947969 w 992574"/>
              <a:gd name="connsiteY2-162" fmla="*/ 1583473 h 3491681"/>
              <a:gd name="connsiteX3-163" fmla="*/ 211988 w 992574"/>
              <a:gd name="connsiteY3-164" fmla="*/ 2308302 h 3491681"/>
              <a:gd name="connsiteX4-165" fmla="*/ 858759 w 992574"/>
              <a:gd name="connsiteY4-166" fmla="*/ 3033131 h 3491681"/>
              <a:gd name="connsiteX5-167" fmla="*/ 0 w 992574"/>
              <a:gd name="connsiteY5-168" fmla="*/ 3491681 h 3491681"/>
              <a:gd name="connsiteX0-169" fmla="*/ 999718 w 999718"/>
              <a:gd name="connsiteY0-170" fmla="*/ 0 h 3482156"/>
              <a:gd name="connsiteX1-171" fmla="*/ 230283 w 999718"/>
              <a:gd name="connsiteY1-172" fmla="*/ 780585 h 3482156"/>
              <a:gd name="connsiteX2-173" fmla="*/ 955113 w 999718"/>
              <a:gd name="connsiteY2-174" fmla="*/ 1583473 h 3482156"/>
              <a:gd name="connsiteX3-175" fmla="*/ 219132 w 999718"/>
              <a:gd name="connsiteY3-176" fmla="*/ 2308302 h 3482156"/>
              <a:gd name="connsiteX4-177" fmla="*/ 865903 w 999718"/>
              <a:gd name="connsiteY4-178" fmla="*/ 3033131 h 3482156"/>
              <a:gd name="connsiteX5-179" fmla="*/ 0 w 999718"/>
              <a:gd name="connsiteY5-180" fmla="*/ 3482156 h 3482156"/>
              <a:gd name="connsiteX0-181" fmla="*/ 999718 w 999718"/>
              <a:gd name="connsiteY0-182" fmla="*/ 0 h 3482156"/>
              <a:gd name="connsiteX1-183" fmla="*/ 230283 w 999718"/>
              <a:gd name="connsiteY1-184" fmla="*/ 780585 h 3482156"/>
              <a:gd name="connsiteX2-185" fmla="*/ 955113 w 999718"/>
              <a:gd name="connsiteY2-186" fmla="*/ 1583473 h 3482156"/>
              <a:gd name="connsiteX3-187" fmla="*/ 219132 w 999718"/>
              <a:gd name="connsiteY3-188" fmla="*/ 2308302 h 3482156"/>
              <a:gd name="connsiteX4-189" fmla="*/ 865903 w 999718"/>
              <a:gd name="connsiteY4-190" fmla="*/ 3033131 h 3482156"/>
              <a:gd name="connsiteX5-191" fmla="*/ 0 w 999718"/>
              <a:gd name="connsiteY5-192" fmla="*/ 3482156 h 3482156"/>
              <a:gd name="connsiteX0" fmla="*/ 999718 w 999718"/>
              <a:gd name="connsiteY0" fmla="*/ 0 h 3482156"/>
              <a:gd name="connsiteX1" fmla="*/ 230283 w 999718"/>
              <a:gd name="connsiteY1" fmla="*/ 780585 h 3482156"/>
              <a:gd name="connsiteX2" fmla="*/ 955113 w 999718"/>
              <a:gd name="connsiteY2" fmla="*/ 1583473 h 3482156"/>
              <a:gd name="connsiteX3" fmla="*/ 219132 w 999718"/>
              <a:gd name="connsiteY3" fmla="*/ 2308302 h 3482156"/>
              <a:gd name="connsiteX4" fmla="*/ 0 w 999718"/>
              <a:gd name="connsiteY4" fmla="*/ 3482156 h 3482156"/>
              <a:gd name="connsiteX0" fmla="*/ 780586 w 780586"/>
              <a:gd name="connsiteY0" fmla="*/ 0 h 2308302"/>
              <a:gd name="connsiteX1" fmla="*/ 11151 w 780586"/>
              <a:gd name="connsiteY1" fmla="*/ 780585 h 2308302"/>
              <a:gd name="connsiteX2" fmla="*/ 735981 w 780586"/>
              <a:gd name="connsiteY2" fmla="*/ 1583473 h 2308302"/>
              <a:gd name="connsiteX3" fmla="*/ 0 w 780586"/>
              <a:gd name="connsiteY3" fmla="*/ 2308302 h 2308302"/>
              <a:gd name="connsiteX0" fmla="*/ 769492 w 769492"/>
              <a:gd name="connsiteY0" fmla="*/ 0 h 1583473"/>
              <a:gd name="connsiteX1" fmla="*/ 57 w 769492"/>
              <a:gd name="connsiteY1" fmla="*/ 780585 h 1583473"/>
              <a:gd name="connsiteX2" fmla="*/ 724887 w 769492"/>
              <a:gd name="connsiteY2" fmla="*/ 1583473 h 1583473"/>
              <a:gd name="connsiteX0" fmla="*/ 769447 w 784812"/>
              <a:gd name="connsiteY0" fmla="*/ 0 h 1532417"/>
              <a:gd name="connsiteX1" fmla="*/ 12 w 784812"/>
              <a:gd name="connsiteY1" fmla="*/ 780585 h 1532417"/>
              <a:gd name="connsiteX2" fmla="*/ 784810 w 784812"/>
              <a:gd name="connsiteY2" fmla="*/ 1532417 h 1532417"/>
              <a:gd name="connsiteX0" fmla="*/ 709741 w 785075"/>
              <a:gd name="connsiteY0" fmla="*/ 0 h 1468597"/>
              <a:gd name="connsiteX1" fmla="*/ 274 w 785075"/>
              <a:gd name="connsiteY1" fmla="*/ 716765 h 1468597"/>
              <a:gd name="connsiteX2" fmla="*/ 785072 w 785075"/>
              <a:gd name="connsiteY2" fmla="*/ 1468597 h 1468597"/>
              <a:gd name="connsiteX0" fmla="*/ 849502 w 849501"/>
              <a:gd name="connsiteY0" fmla="*/ 0 h 1557945"/>
              <a:gd name="connsiteX1" fmla="*/ 109 w 849501"/>
              <a:gd name="connsiteY1" fmla="*/ 806113 h 1557945"/>
              <a:gd name="connsiteX2" fmla="*/ 784907 w 849501"/>
              <a:gd name="connsiteY2" fmla="*/ 1557945 h 1557945"/>
            </a:gdLst>
            <a:ahLst/>
            <a:cxnLst>
              <a:cxn ang="0">
                <a:pos x="connsiteX0" y="connsiteY0"/>
              </a:cxn>
              <a:cxn ang="0">
                <a:pos x="connsiteX1" y="connsiteY1"/>
              </a:cxn>
              <a:cxn ang="0">
                <a:pos x="connsiteX2" y="connsiteY2"/>
              </a:cxn>
            </a:cxnLst>
            <a:rect l="l" t="t" r="r" b="b"/>
            <a:pathLst>
              <a:path w="849501" h="1557945">
                <a:moveTo>
                  <a:pt x="849502" y="0"/>
                </a:moveTo>
                <a:cubicBezTo>
                  <a:pt x="548419" y="252761"/>
                  <a:pt x="10875" y="546456"/>
                  <a:pt x="109" y="806113"/>
                </a:cubicBezTo>
                <a:cubicBezTo>
                  <a:pt x="-10657" y="1065770"/>
                  <a:pt x="786765" y="1303326"/>
                  <a:pt x="784907" y="1557945"/>
                </a:cubicBezTo>
              </a:path>
            </a:pathLst>
          </a:custGeom>
          <a:noFill/>
          <a:ln w="85725">
            <a:solidFill>
              <a:schemeClr val="accent1"/>
            </a:solidFill>
            <a:round/>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p>
        </p:txBody>
      </p:sp>
      <p:grpSp>
        <p:nvGrpSpPr>
          <p:cNvPr id="183" name="组合 182"/>
          <p:cNvGrpSpPr/>
          <p:nvPr/>
        </p:nvGrpSpPr>
        <p:grpSpPr>
          <a:xfrm>
            <a:off x="7341566" y="2361209"/>
            <a:ext cx="4588346" cy="3208206"/>
            <a:chOff x="7341566" y="2361209"/>
            <a:chExt cx="4588346" cy="3208206"/>
          </a:xfrm>
        </p:grpSpPr>
        <p:sp>
          <p:nvSpPr>
            <p:cNvPr id="156" name="Rectangle 36"/>
            <p:cNvSpPr>
              <a:spLocks noChangeArrowheads="1"/>
            </p:cNvSpPr>
            <p:nvPr/>
          </p:nvSpPr>
          <p:spPr bwMode="auto">
            <a:xfrm>
              <a:off x="7341566" y="3694265"/>
              <a:ext cx="188802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sz="2400" dirty="0">
                  <a:ea typeface="+mj-ea"/>
                </a:rPr>
                <a:t>表达式  </a:t>
              </a:r>
              <a:r>
                <a:rPr lang="en-US" altLang="zh-CN" sz="2400" dirty="0" err="1">
                  <a:solidFill>
                    <a:srgbClr val="0000FF"/>
                  </a:solidFill>
                  <a:ea typeface="+mj-ea"/>
                </a:rPr>
                <a:t>a+b</a:t>
              </a:r>
              <a:r>
                <a:rPr lang="en-US" altLang="zh-CN" sz="2400" dirty="0">
                  <a:solidFill>
                    <a:srgbClr val="0000FF"/>
                  </a:solidFill>
                  <a:ea typeface="+mj-ea"/>
                </a:rPr>
                <a:t>*(c-d)-e/f</a:t>
              </a:r>
              <a:r>
                <a:rPr lang="zh-CN" altLang="en-US" sz="2400" dirty="0">
                  <a:ea typeface="+mj-ea"/>
                </a:rPr>
                <a:t>的二叉树表示形式</a:t>
              </a:r>
            </a:p>
          </p:txBody>
        </p:sp>
        <p:grpSp>
          <p:nvGrpSpPr>
            <p:cNvPr id="182" name="组合 181"/>
            <p:cNvGrpSpPr/>
            <p:nvPr/>
          </p:nvGrpSpPr>
          <p:grpSpPr>
            <a:xfrm>
              <a:off x="9017936" y="2361209"/>
              <a:ext cx="2911976" cy="3208206"/>
              <a:chOff x="8204259" y="3211290"/>
              <a:chExt cx="2592388" cy="2856107"/>
            </a:xfrm>
          </p:grpSpPr>
          <p:grpSp>
            <p:nvGrpSpPr>
              <p:cNvPr id="134" name="Group 14"/>
              <p:cNvGrpSpPr>
                <a:grpSpLocks/>
              </p:cNvGrpSpPr>
              <p:nvPr/>
            </p:nvGrpSpPr>
            <p:grpSpPr bwMode="auto">
              <a:xfrm>
                <a:off x="8204259" y="3211290"/>
                <a:ext cx="2592388" cy="2856107"/>
                <a:chOff x="1111" y="951"/>
                <a:chExt cx="1570" cy="2018"/>
              </a:xfrm>
              <a:solidFill>
                <a:schemeClr val="accent2"/>
              </a:solidFill>
            </p:grpSpPr>
            <p:sp>
              <p:nvSpPr>
                <p:cNvPr id="135" name="Oval 15"/>
                <p:cNvSpPr>
                  <a:spLocks noChangeArrowheads="1"/>
                </p:cNvSpPr>
                <p:nvPr/>
              </p:nvSpPr>
              <p:spPr bwMode="auto">
                <a:xfrm>
                  <a:off x="1809" y="95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6" name="Oval 16"/>
                <p:cNvSpPr>
                  <a:spLocks noChangeArrowheads="1"/>
                </p:cNvSpPr>
                <p:nvPr/>
              </p:nvSpPr>
              <p:spPr bwMode="auto">
                <a:xfrm>
                  <a:off x="1373" y="1353"/>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7" name="Oval 17"/>
                <p:cNvSpPr>
                  <a:spLocks noChangeArrowheads="1"/>
                </p:cNvSpPr>
                <p:nvPr/>
              </p:nvSpPr>
              <p:spPr bwMode="auto">
                <a:xfrm>
                  <a:off x="1111" y="1740"/>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effectLst>
                        <a:outerShdw blurRad="38100" dist="38100" dir="2700000" algn="tl">
                          <a:srgbClr val="C0C0C0"/>
                        </a:outerShdw>
                      </a:effectLst>
                    </a:rPr>
                    <a:t>a</a:t>
                  </a:r>
                </a:p>
              </p:txBody>
            </p:sp>
            <p:sp>
              <p:nvSpPr>
                <p:cNvPr id="138" name="Oval 18"/>
                <p:cNvSpPr>
                  <a:spLocks noChangeArrowheads="1"/>
                </p:cNvSpPr>
                <p:nvPr/>
              </p:nvSpPr>
              <p:spPr bwMode="auto">
                <a:xfrm>
                  <a:off x="1623" y="1740"/>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9" name="Oval 19"/>
                <p:cNvSpPr>
                  <a:spLocks noChangeArrowheads="1"/>
                </p:cNvSpPr>
                <p:nvPr/>
              </p:nvSpPr>
              <p:spPr bwMode="auto">
                <a:xfrm>
                  <a:off x="1386" y="2133"/>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b</a:t>
                  </a:r>
                </a:p>
              </p:txBody>
            </p:sp>
            <p:sp>
              <p:nvSpPr>
                <p:cNvPr id="140" name="Oval 20"/>
                <p:cNvSpPr>
                  <a:spLocks noChangeArrowheads="1"/>
                </p:cNvSpPr>
                <p:nvPr/>
              </p:nvSpPr>
              <p:spPr bwMode="auto">
                <a:xfrm>
                  <a:off x="1877" y="2155"/>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41" name="Oval 21"/>
                <p:cNvSpPr>
                  <a:spLocks noChangeArrowheads="1"/>
                </p:cNvSpPr>
                <p:nvPr/>
              </p:nvSpPr>
              <p:spPr bwMode="auto">
                <a:xfrm>
                  <a:off x="1701" y="267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c</a:t>
                  </a:r>
                </a:p>
              </p:txBody>
            </p:sp>
            <p:sp>
              <p:nvSpPr>
                <p:cNvPr id="151" name="Oval 31"/>
                <p:cNvSpPr>
                  <a:spLocks noChangeArrowheads="1"/>
                </p:cNvSpPr>
                <p:nvPr/>
              </p:nvSpPr>
              <p:spPr bwMode="auto">
                <a:xfrm>
                  <a:off x="2064" y="2669"/>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rPr>
                    <a:t>d</a:t>
                  </a:r>
                </a:p>
              </p:txBody>
            </p:sp>
            <p:sp>
              <p:nvSpPr>
                <p:cNvPr id="152" name="Oval 32"/>
                <p:cNvSpPr>
                  <a:spLocks noChangeArrowheads="1"/>
                </p:cNvSpPr>
                <p:nvPr/>
              </p:nvSpPr>
              <p:spPr bwMode="auto">
                <a:xfrm>
                  <a:off x="2051" y="1745"/>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e</a:t>
                  </a:r>
                </a:p>
              </p:txBody>
            </p:sp>
            <p:sp>
              <p:nvSpPr>
                <p:cNvPr id="153" name="Oval 33"/>
                <p:cNvSpPr>
                  <a:spLocks noChangeArrowheads="1"/>
                </p:cNvSpPr>
                <p:nvPr/>
              </p:nvSpPr>
              <p:spPr bwMode="auto">
                <a:xfrm>
                  <a:off x="2426" y="1706"/>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effectLst>
                        <a:outerShdw blurRad="38100" dist="38100" dir="2700000" algn="tl">
                          <a:srgbClr val="C0C0C0"/>
                        </a:outerShdw>
                      </a:effectLst>
                    </a:rPr>
                    <a:t>f</a:t>
                  </a:r>
                </a:p>
              </p:txBody>
            </p:sp>
            <p:sp>
              <p:nvSpPr>
                <p:cNvPr id="154" name="Oval 34"/>
                <p:cNvSpPr>
                  <a:spLocks noChangeArrowheads="1"/>
                </p:cNvSpPr>
                <p:nvPr/>
              </p:nvSpPr>
              <p:spPr bwMode="auto">
                <a:xfrm>
                  <a:off x="2233" y="131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grpSp>
          <p:cxnSp>
            <p:nvCxnSpPr>
              <p:cNvPr id="163" name="直接连接符 162"/>
              <p:cNvCxnSpPr>
                <a:stCxn id="135" idx="3"/>
                <a:endCxn id="136" idx="0"/>
              </p:cNvCxnSpPr>
              <p:nvPr/>
            </p:nvCxnSpPr>
            <p:spPr>
              <a:xfrm flipH="1">
                <a:off x="8847403" y="3571288"/>
                <a:ext cx="571057" cy="20895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5" name="直接连接符 164"/>
              <p:cNvCxnSpPr>
                <a:stCxn id="135" idx="5"/>
                <a:endCxn id="154" idx="0"/>
              </p:cNvCxnSpPr>
              <p:nvPr/>
            </p:nvCxnSpPr>
            <p:spPr>
              <a:xfrm>
                <a:off x="9716193" y="3571288"/>
                <a:ext cx="551244" cy="149516"/>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7" name="直接连接符 166"/>
              <p:cNvCxnSpPr>
                <a:stCxn id="136" idx="3"/>
                <a:endCxn id="137" idx="0"/>
              </p:cNvCxnSpPr>
              <p:nvPr/>
            </p:nvCxnSpPr>
            <p:spPr>
              <a:xfrm flipH="1">
                <a:off x="8414788" y="4140245"/>
                <a:ext cx="283748" cy="18772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9" name="直接连接符 168"/>
              <p:cNvCxnSpPr>
                <a:stCxn id="136" idx="5"/>
                <a:endCxn id="138" idx="0"/>
              </p:cNvCxnSpPr>
              <p:nvPr/>
            </p:nvCxnSpPr>
            <p:spPr>
              <a:xfrm>
                <a:off x="8996269" y="4140245"/>
                <a:ext cx="263935" cy="18772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1" name="直接连接符 170"/>
              <p:cNvCxnSpPr>
                <a:stCxn id="154" idx="3"/>
                <a:endCxn id="152" idx="0"/>
              </p:cNvCxnSpPr>
              <p:nvPr/>
            </p:nvCxnSpPr>
            <p:spPr>
              <a:xfrm flipH="1">
                <a:off x="9966918" y="4080802"/>
                <a:ext cx="151652" cy="25424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3" name="直接连接符 172"/>
              <p:cNvCxnSpPr>
                <a:stCxn id="154" idx="5"/>
                <a:endCxn id="153" idx="0"/>
              </p:cNvCxnSpPr>
              <p:nvPr/>
            </p:nvCxnSpPr>
            <p:spPr>
              <a:xfrm>
                <a:off x="10416303" y="4080802"/>
                <a:ext cx="169816" cy="19905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5" name="直接连接符 174"/>
              <p:cNvCxnSpPr>
                <a:stCxn id="138" idx="3"/>
                <a:endCxn id="139" idx="0"/>
              </p:cNvCxnSpPr>
              <p:nvPr/>
            </p:nvCxnSpPr>
            <p:spPr>
              <a:xfrm flipH="1">
                <a:off x="8868869" y="4687972"/>
                <a:ext cx="242468" cy="19622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7" name="直接连接符 176"/>
              <p:cNvCxnSpPr>
                <a:stCxn id="138" idx="5"/>
                <a:endCxn id="140" idx="0"/>
              </p:cNvCxnSpPr>
              <p:nvPr/>
            </p:nvCxnSpPr>
            <p:spPr>
              <a:xfrm>
                <a:off x="9409070" y="4687972"/>
                <a:ext cx="270539" cy="22735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9" name="直接连接符 178"/>
              <p:cNvCxnSpPr>
                <a:stCxn id="140" idx="3"/>
                <a:endCxn id="141" idx="0"/>
              </p:cNvCxnSpPr>
              <p:nvPr/>
            </p:nvCxnSpPr>
            <p:spPr>
              <a:xfrm flipH="1">
                <a:off x="9388998" y="5275328"/>
                <a:ext cx="141744" cy="370305"/>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81" name="直接连接符 180"/>
              <p:cNvCxnSpPr>
                <a:stCxn id="140" idx="5"/>
                <a:endCxn id="151" idx="0"/>
              </p:cNvCxnSpPr>
              <p:nvPr/>
            </p:nvCxnSpPr>
            <p:spPr>
              <a:xfrm>
                <a:off x="9828475" y="5275328"/>
                <a:ext cx="159909" cy="367474"/>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grpSp>
      </p:grpSp>
      <p:sp>
        <p:nvSpPr>
          <p:cNvPr id="185" name="矩形 184"/>
          <p:cNvSpPr/>
          <p:nvPr/>
        </p:nvSpPr>
        <p:spPr>
          <a:xfrm>
            <a:off x="7483531" y="5826078"/>
            <a:ext cx="1980029" cy="523220"/>
          </a:xfrm>
          <a:prstGeom prst="rect">
            <a:avLst/>
          </a:prstGeom>
        </p:spPr>
        <p:txBody>
          <a:bodyPr wrap="none">
            <a:spAutoFit/>
          </a:bodyPr>
          <a:lstStyle/>
          <a:p>
            <a:r>
              <a:rPr lang="zh-CN" altLang="en-US" sz="2800" dirty="0">
                <a:latin typeface="+mj-ea"/>
                <a:ea typeface="+mj-ea"/>
              </a:rPr>
              <a:t>先序序列：</a:t>
            </a:r>
            <a:endParaRPr lang="en-US" altLang="zh-CN" sz="2800" dirty="0">
              <a:latin typeface="+mj-ea"/>
              <a:ea typeface="+mj-ea"/>
            </a:endParaRPr>
          </a:p>
        </p:txBody>
      </p:sp>
      <p:sp>
        <p:nvSpPr>
          <p:cNvPr id="187" name="矩形 186"/>
          <p:cNvSpPr/>
          <p:nvPr/>
        </p:nvSpPr>
        <p:spPr>
          <a:xfrm>
            <a:off x="9333178" y="5797697"/>
            <a:ext cx="2159566" cy="523220"/>
          </a:xfrm>
          <a:prstGeom prst="rect">
            <a:avLst/>
          </a:prstGeom>
        </p:spPr>
        <p:txBody>
          <a:bodyPr wrap="none">
            <a:spAutoFit/>
          </a:bodyPr>
          <a:lstStyle/>
          <a:p>
            <a:r>
              <a:rPr lang="en-US" altLang="zh-CN" sz="2800" dirty="0">
                <a:solidFill>
                  <a:srgbClr val="CC00CC"/>
                </a:solidFill>
                <a:latin typeface="黑体" panose="02010609060101010101" pitchFamily="49" charset="-122"/>
                <a:ea typeface="黑体" panose="02010609060101010101" pitchFamily="49" charset="-122"/>
              </a:rPr>
              <a:t>-+a*b-cd/</a:t>
            </a:r>
            <a:r>
              <a:rPr lang="en-US" altLang="zh-CN" sz="2800" dirty="0" err="1">
                <a:solidFill>
                  <a:srgbClr val="CC00CC"/>
                </a:solidFill>
                <a:latin typeface="黑体" panose="02010609060101010101" pitchFamily="49" charset="-122"/>
                <a:ea typeface="黑体" panose="02010609060101010101" pitchFamily="49" charset="-122"/>
              </a:rPr>
              <a:t>ef</a:t>
            </a:r>
            <a:endParaRPr lang="zh-CN" altLang="en-US" dirty="0"/>
          </a:p>
        </p:txBody>
      </p:sp>
      <p:sp>
        <p:nvSpPr>
          <p:cNvPr id="189" name="矩形 188"/>
          <p:cNvSpPr/>
          <p:nvPr/>
        </p:nvSpPr>
        <p:spPr>
          <a:xfrm>
            <a:off x="9517932" y="6306432"/>
            <a:ext cx="1980029" cy="523220"/>
          </a:xfrm>
          <a:prstGeom prst="rect">
            <a:avLst/>
          </a:prstGeom>
        </p:spPr>
        <p:txBody>
          <a:bodyPr wrap="none">
            <a:spAutoFit/>
          </a:bodyPr>
          <a:lstStyle/>
          <a:p>
            <a:pPr lvl="0"/>
            <a:r>
              <a:rPr lang="zh-CN" altLang="en-US" sz="2800" dirty="0">
                <a:solidFill>
                  <a:prstClr val="black"/>
                </a:solidFill>
                <a:latin typeface="黑体" panose="02010609060101010101" pitchFamily="49" charset="-122"/>
                <a:ea typeface="黑体" panose="02010609060101010101" pitchFamily="49" charset="-122"/>
              </a:rPr>
              <a:t>前缀表达式</a:t>
            </a:r>
          </a:p>
        </p:txBody>
      </p:sp>
    </p:spTree>
    <p:extLst>
      <p:ext uri="{BB962C8B-B14F-4D97-AF65-F5344CB8AC3E}">
        <p14:creationId xmlns:p14="http://schemas.microsoft.com/office/powerpoint/2010/main" val="250478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up)">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wipe(left)">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fade">
                                      <p:cBhvr>
                                        <p:cTn id="52" dur="500"/>
                                        <p:tgtEl>
                                          <p:spTgt spid="1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3"/>
                                        </p:tgtEl>
                                        <p:attrNameLst>
                                          <p:attrName>style.visibility</p:attrName>
                                        </p:attrNameLst>
                                      </p:cBhvr>
                                      <p:to>
                                        <p:strVal val="visible"/>
                                      </p:to>
                                    </p:set>
                                    <p:animEffect transition="in" filter="fade">
                                      <p:cBhvr>
                                        <p:cTn id="57" dur="500"/>
                                        <p:tgtEl>
                                          <p:spTgt spid="1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5"/>
                                        </p:tgtEl>
                                        <p:attrNameLst>
                                          <p:attrName>style.visibility</p:attrName>
                                        </p:attrNameLst>
                                      </p:cBhvr>
                                      <p:to>
                                        <p:strVal val="visible"/>
                                      </p:to>
                                    </p:set>
                                    <p:animEffect transition="in" filter="fade">
                                      <p:cBhvr>
                                        <p:cTn id="62" dur="500"/>
                                        <p:tgtEl>
                                          <p:spTgt spid="18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7"/>
                                        </p:tgtEl>
                                        <p:attrNameLst>
                                          <p:attrName>style.visibility</p:attrName>
                                        </p:attrNameLst>
                                      </p:cBhvr>
                                      <p:to>
                                        <p:strVal val="visible"/>
                                      </p:to>
                                    </p:set>
                                    <p:animEffect transition="in" filter="fade">
                                      <p:cBhvr>
                                        <p:cTn id="67" dur="500"/>
                                        <p:tgtEl>
                                          <p:spTgt spid="1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9"/>
                                        </p:tgtEl>
                                        <p:attrNameLst>
                                          <p:attrName>style.visibility</p:attrName>
                                        </p:attrNameLst>
                                      </p:cBhvr>
                                      <p:to>
                                        <p:strVal val="visible"/>
                                      </p:to>
                                    </p:set>
                                    <p:animEffect transition="in" filter="fade">
                                      <p:cBhvr>
                                        <p:cTn id="72"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58" grpId="0" animBg="1"/>
      <p:bldP spid="132" grpId="0" animBg="1"/>
      <p:bldP spid="185" grpId="0"/>
      <p:bldP spid="187" grpId="0"/>
      <p:bldP spid="18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51415"/>
            <a:ext cx="10972800" cy="685805"/>
          </a:xfrm>
        </p:spPr>
        <p:txBody>
          <a:bodyPr>
            <a:normAutofit/>
          </a:bodyPr>
          <a:lstStyle/>
          <a:p>
            <a:r>
              <a:rPr lang="zh-CN" altLang="en-US" dirty="0"/>
              <a:t>先序遍历算法的递归描述</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7" name="Text Box 3">
            <a:hlinkClick r:id="rId2" action="ppaction://hlinksldjump"/>
          </p:cNvPr>
          <p:cNvSpPr txBox="1">
            <a:spLocks noChangeArrowheads="1"/>
          </p:cNvSpPr>
          <p:nvPr/>
        </p:nvSpPr>
        <p:spPr bwMode="auto">
          <a:xfrm>
            <a:off x="733727" y="923802"/>
            <a:ext cx="6369423" cy="270177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lnSpcReduction="10000"/>
          </a:bodyPr>
          <a:lstStyle>
            <a:defPPr>
              <a:defRPr lang="zh-CN"/>
            </a:defPPr>
            <a:lvl1pPr indent="0">
              <a:lnSpc>
                <a:spcPct val="11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void Preorder (</a:t>
            </a:r>
            <a:r>
              <a:rPr lang="en-US" altLang="zh-CN" dirty="0" err="1">
                <a:solidFill>
                  <a:schemeClr val="tx1"/>
                </a:solidFill>
              </a:rPr>
              <a:t>BiTree</a:t>
            </a:r>
            <a:r>
              <a:rPr lang="en-US" altLang="zh-CN" dirty="0">
                <a:solidFill>
                  <a:schemeClr val="tx1"/>
                </a:solidFill>
              </a:rPr>
              <a:t> T)</a:t>
            </a:r>
          </a:p>
          <a:p>
            <a:r>
              <a:rPr lang="en-US" altLang="zh-CN" dirty="0">
                <a:solidFill>
                  <a:schemeClr val="tx1"/>
                </a:solidFill>
              </a:rPr>
              <a:t>{ // </a:t>
            </a:r>
            <a:r>
              <a:rPr lang="zh-CN" altLang="en-US" dirty="0">
                <a:solidFill>
                  <a:schemeClr val="tx1"/>
                </a:solidFill>
              </a:rPr>
              <a:t>先序遍历二叉树 </a:t>
            </a:r>
          </a:p>
          <a:p>
            <a:r>
              <a:rPr lang="zh-CN" altLang="en-US" dirty="0">
                <a:solidFill>
                  <a:schemeClr val="tx1"/>
                </a:solidFill>
              </a:rPr>
              <a:t>   </a:t>
            </a:r>
            <a:r>
              <a:rPr lang="en-US" altLang="zh-CN" dirty="0">
                <a:solidFill>
                  <a:schemeClr val="tx1"/>
                </a:solidFill>
              </a:rPr>
              <a:t>if (T) {</a:t>
            </a:r>
          </a:p>
          <a:p>
            <a:r>
              <a:rPr lang="en-US" altLang="zh-CN" dirty="0">
                <a:solidFill>
                  <a:schemeClr val="tx1"/>
                </a:solidFill>
              </a:rPr>
              <a:t>      </a:t>
            </a:r>
            <a:r>
              <a:rPr lang="en-US" altLang="zh-CN" dirty="0" err="1">
                <a:solidFill>
                  <a:schemeClr val="tx1"/>
                </a:solidFill>
              </a:rPr>
              <a:t>printf</a:t>
            </a:r>
            <a:r>
              <a:rPr lang="en-US" altLang="zh-CN" dirty="0">
                <a:solidFill>
                  <a:schemeClr val="tx1"/>
                </a:solidFill>
              </a:rPr>
              <a:t>("%d\</a:t>
            </a:r>
            <a:r>
              <a:rPr lang="en-US" altLang="zh-CN" dirty="0" err="1">
                <a:solidFill>
                  <a:schemeClr val="tx1"/>
                </a:solidFill>
              </a:rPr>
              <a:t>t",T</a:t>
            </a:r>
            <a:r>
              <a:rPr lang="en-US" altLang="zh-CN" dirty="0">
                <a:solidFill>
                  <a:schemeClr val="tx1"/>
                </a:solidFill>
              </a:rPr>
              <a:t>-&gt;data); // </a:t>
            </a:r>
            <a:r>
              <a:rPr lang="zh-CN" altLang="en-US" dirty="0">
                <a:solidFill>
                  <a:schemeClr val="tx1"/>
                </a:solidFill>
              </a:rPr>
              <a:t>访问结点</a:t>
            </a:r>
          </a:p>
          <a:p>
            <a:r>
              <a:rPr lang="zh-CN" altLang="en-US" dirty="0">
                <a:solidFill>
                  <a:schemeClr val="tx1"/>
                </a:solidFill>
              </a:rPr>
              <a:t>      </a:t>
            </a:r>
            <a:r>
              <a:rPr lang="en-US" altLang="zh-CN" dirty="0">
                <a:solidFill>
                  <a:schemeClr val="tx1"/>
                </a:solidFill>
              </a:rPr>
              <a:t>Preorder(T-&gt;</a:t>
            </a:r>
            <a:r>
              <a:rPr lang="en-US" altLang="zh-CN" dirty="0" err="1">
                <a:solidFill>
                  <a:schemeClr val="tx1"/>
                </a:solidFill>
              </a:rPr>
              <a:t>lchild</a:t>
            </a:r>
            <a:r>
              <a:rPr lang="en-US" altLang="zh-CN" dirty="0">
                <a:solidFill>
                  <a:schemeClr val="tx1"/>
                </a:solidFill>
              </a:rPr>
              <a:t>, visit); // </a:t>
            </a:r>
            <a:r>
              <a:rPr lang="zh-CN" altLang="en-US" dirty="0">
                <a:solidFill>
                  <a:schemeClr val="tx1"/>
                </a:solidFill>
              </a:rPr>
              <a:t>先序遍历左子树</a:t>
            </a:r>
          </a:p>
          <a:p>
            <a:r>
              <a:rPr lang="zh-CN" altLang="en-US" dirty="0">
                <a:solidFill>
                  <a:schemeClr val="tx1"/>
                </a:solidFill>
              </a:rPr>
              <a:t>      </a:t>
            </a:r>
            <a:r>
              <a:rPr lang="en-US" altLang="zh-CN" dirty="0">
                <a:solidFill>
                  <a:schemeClr val="tx1"/>
                </a:solidFill>
              </a:rPr>
              <a:t>Preorder(T-&gt;</a:t>
            </a:r>
            <a:r>
              <a:rPr lang="en-US" altLang="zh-CN" dirty="0" err="1">
                <a:solidFill>
                  <a:schemeClr val="tx1"/>
                </a:solidFill>
              </a:rPr>
              <a:t>rchild</a:t>
            </a:r>
            <a:r>
              <a:rPr lang="en-US" altLang="zh-CN" dirty="0">
                <a:solidFill>
                  <a:schemeClr val="tx1"/>
                </a:solidFill>
              </a:rPr>
              <a:t>, visit);// </a:t>
            </a:r>
            <a:r>
              <a:rPr lang="zh-CN" altLang="en-US" dirty="0">
                <a:solidFill>
                  <a:schemeClr val="tx1"/>
                </a:solidFill>
              </a:rPr>
              <a:t>先序遍历右子树</a:t>
            </a:r>
          </a:p>
          <a:p>
            <a:r>
              <a:rPr lang="zh-CN" altLang="en-US" dirty="0">
                <a:solidFill>
                  <a:schemeClr val="tx1"/>
                </a:solidFill>
              </a:rPr>
              <a:t>   </a:t>
            </a:r>
            <a:r>
              <a:rPr lang="en-US" altLang="zh-CN" dirty="0">
                <a:solidFill>
                  <a:schemeClr val="tx1"/>
                </a:solidFill>
              </a:rPr>
              <a:t>}}</a:t>
            </a:r>
          </a:p>
        </p:txBody>
      </p:sp>
      <p:sp>
        <p:nvSpPr>
          <p:cNvPr id="5" name="Oval 60"/>
          <p:cNvSpPr>
            <a:spLocks noChangeArrowheads="1"/>
          </p:cNvSpPr>
          <p:nvPr/>
        </p:nvSpPr>
        <p:spPr bwMode="auto">
          <a:xfrm>
            <a:off x="10176387" y="731833"/>
            <a:ext cx="533400" cy="532800"/>
          </a:xfrm>
          <a:prstGeom prst="ellipse">
            <a:avLst/>
          </a:prstGeom>
          <a:solidFill>
            <a:schemeClr val="accent5">
              <a:lumMod val="60000"/>
              <a:lumOff val="40000"/>
            </a:schemeClr>
          </a:solidFill>
          <a:ln w="9525">
            <a:noFill/>
            <a:round/>
            <a:headEnd/>
            <a:tailEnd/>
          </a:ln>
          <a:effectLst/>
        </p:spPr>
        <p:txBody>
          <a:bodyPr wrap="none" anchor="ctr"/>
          <a:lstStyle/>
          <a:p>
            <a:pPr algn="ctr" eaLnBrk="0" hangingPunct="0"/>
            <a:r>
              <a:rPr kumimoji="1" lang="en-US" altLang="zh-CN" sz="2400" dirty="0">
                <a:solidFill>
                  <a:schemeClr val="bg1"/>
                </a:solidFill>
              </a:rPr>
              <a:t>A</a:t>
            </a:r>
          </a:p>
        </p:txBody>
      </p:sp>
      <p:sp>
        <p:nvSpPr>
          <p:cNvPr id="8" name="Oval 61"/>
          <p:cNvSpPr>
            <a:spLocks noChangeArrowheads="1"/>
          </p:cNvSpPr>
          <p:nvPr/>
        </p:nvSpPr>
        <p:spPr bwMode="auto">
          <a:xfrm>
            <a:off x="11014587" y="1570033"/>
            <a:ext cx="533400" cy="532800"/>
          </a:xfrm>
          <a:prstGeom prst="ellipse">
            <a:avLst/>
          </a:prstGeom>
          <a:solidFill>
            <a:schemeClr val="tx2">
              <a:lumMod val="20000"/>
              <a:lumOff val="80000"/>
            </a:schemeClr>
          </a:solidFill>
          <a:ln w="9525">
            <a:noFill/>
            <a:round/>
            <a:headEnd/>
            <a:tailEnd/>
          </a:ln>
          <a:effectLst/>
        </p:spPr>
        <p:txBody>
          <a:bodyPr wrap="none" anchor="ctr"/>
          <a:lstStyle/>
          <a:p>
            <a:pPr algn="ctr" eaLnBrk="0" hangingPunct="0"/>
            <a:r>
              <a:rPr kumimoji="1" lang="en-US" altLang="zh-CN" sz="2400" dirty="0">
                <a:solidFill>
                  <a:schemeClr val="bg1"/>
                </a:solidFill>
              </a:rPr>
              <a:t>C</a:t>
            </a:r>
          </a:p>
        </p:txBody>
      </p:sp>
      <p:sp>
        <p:nvSpPr>
          <p:cNvPr id="9" name="Oval 62"/>
          <p:cNvSpPr>
            <a:spLocks noChangeArrowheads="1"/>
          </p:cNvSpPr>
          <p:nvPr/>
        </p:nvSpPr>
        <p:spPr bwMode="auto">
          <a:xfrm>
            <a:off x="9338187" y="1570033"/>
            <a:ext cx="533400" cy="532800"/>
          </a:xfrm>
          <a:prstGeom prst="ellipse">
            <a:avLst/>
          </a:prstGeom>
          <a:solidFill>
            <a:schemeClr val="accent5">
              <a:lumMod val="60000"/>
              <a:lumOff val="40000"/>
            </a:schemeClr>
          </a:solidFill>
          <a:ln w="9525">
            <a:noFill/>
            <a:round/>
            <a:headEnd/>
            <a:tailEnd/>
          </a:ln>
          <a:effectLst/>
        </p:spPr>
        <p:txBody>
          <a:bodyPr wrap="none" anchor="ctr"/>
          <a:lstStyle/>
          <a:p>
            <a:pPr algn="ctr" eaLnBrk="0" hangingPunct="0"/>
            <a:r>
              <a:rPr kumimoji="1" lang="en-US" altLang="zh-CN" sz="2400" dirty="0">
                <a:solidFill>
                  <a:schemeClr val="bg1"/>
                </a:solidFill>
              </a:rPr>
              <a:t>B</a:t>
            </a:r>
          </a:p>
        </p:txBody>
      </p:sp>
      <p:sp>
        <p:nvSpPr>
          <p:cNvPr id="10" name="Oval 63"/>
          <p:cNvSpPr>
            <a:spLocks noChangeArrowheads="1"/>
          </p:cNvSpPr>
          <p:nvPr/>
        </p:nvSpPr>
        <p:spPr bwMode="auto">
          <a:xfrm>
            <a:off x="10252587" y="2636833"/>
            <a:ext cx="533400" cy="532800"/>
          </a:xfrm>
          <a:prstGeom prst="ellipse">
            <a:avLst/>
          </a:prstGeom>
          <a:solidFill>
            <a:schemeClr val="accent3">
              <a:lumMod val="60000"/>
              <a:lumOff val="40000"/>
            </a:schemeClr>
          </a:solidFill>
          <a:ln w="9525">
            <a:noFill/>
            <a:round/>
            <a:headEnd/>
            <a:tailEnd/>
          </a:ln>
          <a:effectLst/>
        </p:spPr>
        <p:txBody>
          <a:bodyPr wrap="none" anchor="ctr"/>
          <a:lstStyle/>
          <a:p>
            <a:pPr algn="ctr" eaLnBrk="0" hangingPunct="0"/>
            <a:r>
              <a:rPr kumimoji="1" lang="en-US" altLang="zh-CN" sz="2400" dirty="0">
                <a:solidFill>
                  <a:schemeClr val="bg1"/>
                </a:solidFill>
              </a:rPr>
              <a:t>D</a:t>
            </a:r>
          </a:p>
        </p:txBody>
      </p:sp>
      <p:cxnSp>
        <p:nvCxnSpPr>
          <p:cNvPr id="11" name="AutoShape 64"/>
          <p:cNvCxnSpPr>
            <a:cxnSpLocks noChangeShapeType="1"/>
            <a:stCxn id="5" idx="3"/>
            <a:endCxn id="9" idx="7"/>
          </p:cNvCxnSpPr>
          <p:nvPr/>
        </p:nvCxnSpPr>
        <p:spPr bwMode="auto">
          <a:xfrm flipH="1">
            <a:off x="9793472" y="1186606"/>
            <a:ext cx="461030" cy="461454"/>
          </a:xfrm>
          <a:prstGeom prst="straightConnector1">
            <a:avLst/>
          </a:prstGeom>
          <a:ln w="38100">
            <a:solidFill>
              <a:schemeClr val="tx1">
                <a:lumMod val="50000"/>
                <a:lumOff val="50000"/>
              </a:schemeClr>
            </a:solidFill>
            <a:headEnd/>
            <a:tailEnd/>
          </a:ln>
        </p:spPr>
        <p:style>
          <a:lnRef idx="1">
            <a:schemeClr val="dk1"/>
          </a:lnRef>
          <a:fillRef idx="0">
            <a:schemeClr val="dk1"/>
          </a:fillRef>
          <a:effectRef idx="0">
            <a:schemeClr val="dk1"/>
          </a:effectRef>
          <a:fontRef idx="minor">
            <a:schemeClr val="tx1"/>
          </a:fontRef>
        </p:style>
      </p:cxnSp>
      <p:cxnSp>
        <p:nvCxnSpPr>
          <p:cNvPr id="12" name="AutoShape 65"/>
          <p:cNvCxnSpPr>
            <a:cxnSpLocks noChangeShapeType="1"/>
            <a:stCxn id="5" idx="5"/>
            <a:endCxn id="8" idx="1"/>
          </p:cNvCxnSpPr>
          <p:nvPr/>
        </p:nvCxnSpPr>
        <p:spPr bwMode="auto">
          <a:xfrm>
            <a:off x="10631672" y="1186606"/>
            <a:ext cx="461030" cy="461454"/>
          </a:xfrm>
          <a:prstGeom prst="straightConnector1">
            <a:avLst/>
          </a:prstGeom>
          <a:ln w="38100">
            <a:solidFill>
              <a:schemeClr val="tx1">
                <a:lumMod val="50000"/>
                <a:lumOff val="50000"/>
              </a:schemeClr>
            </a:solidFill>
            <a:headEnd/>
            <a:tailEnd/>
          </a:ln>
        </p:spPr>
        <p:style>
          <a:lnRef idx="1">
            <a:schemeClr val="dk1"/>
          </a:lnRef>
          <a:fillRef idx="0">
            <a:schemeClr val="dk1"/>
          </a:fillRef>
          <a:effectRef idx="0">
            <a:schemeClr val="dk1"/>
          </a:effectRef>
          <a:fontRef idx="minor">
            <a:schemeClr val="tx1"/>
          </a:fontRef>
        </p:style>
      </p:cxnSp>
      <p:cxnSp>
        <p:nvCxnSpPr>
          <p:cNvPr id="13" name="AutoShape 66"/>
          <p:cNvCxnSpPr>
            <a:cxnSpLocks noChangeShapeType="1"/>
            <a:stCxn id="9" idx="5"/>
            <a:endCxn id="10" idx="1"/>
          </p:cNvCxnSpPr>
          <p:nvPr/>
        </p:nvCxnSpPr>
        <p:spPr bwMode="auto">
          <a:xfrm>
            <a:off x="9793472" y="2024806"/>
            <a:ext cx="537230" cy="690054"/>
          </a:xfrm>
          <a:prstGeom prst="straightConnector1">
            <a:avLst/>
          </a:prstGeom>
          <a:ln w="38100">
            <a:solidFill>
              <a:schemeClr val="tx1">
                <a:lumMod val="50000"/>
                <a:lumOff val="50000"/>
              </a:schemeClr>
            </a:solidFill>
            <a:headEnd/>
            <a:tailEnd/>
          </a:ln>
        </p:spPr>
        <p:style>
          <a:lnRef idx="1">
            <a:schemeClr val="dk1"/>
          </a:lnRef>
          <a:fillRef idx="0">
            <a:schemeClr val="dk1"/>
          </a:fillRef>
          <a:effectRef idx="0">
            <a:schemeClr val="dk1"/>
          </a:effectRef>
          <a:fontRef idx="minor">
            <a:schemeClr val="tx1"/>
          </a:fontRef>
        </p:style>
      </p:cxnSp>
      <p:grpSp>
        <p:nvGrpSpPr>
          <p:cNvPr id="43" name="Group 3"/>
          <p:cNvGrpSpPr>
            <a:grpSpLocks/>
          </p:cNvGrpSpPr>
          <p:nvPr/>
        </p:nvGrpSpPr>
        <p:grpSpPr bwMode="auto">
          <a:xfrm>
            <a:off x="3307651" y="3621519"/>
            <a:ext cx="1143000" cy="1038225"/>
            <a:chOff x="192" y="2160"/>
            <a:chExt cx="720" cy="654"/>
          </a:xfrm>
        </p:grpSpPr>
        <p:sp>
          <p:nvSpPr>
            <p:cNvPr id="44" name="Line 4"/>
            <p:cNvSpPr>
              <a:spLocks noChangeShapeType="1"/>
            </p:cNvSpPr>
            <p:nvPr/>
          </p:nvSpPr>
          <p:spPr bwMode="auto">
            <a:xfrm>
              <a:off x="480" y="2400"/>
              <a:ext cx="0" cy="200"/>
            </a:xfrm>
            <a:prstGeom prst="line">
              <a:avLst/>
            </a:prstGeom>
            <a:ln>
              <a:solidFill>
                <a:srgbClr val="DD6851"/>
              </a:solidFill>
              <a:headEnd/>
              <a:tailEnd type="triangle" w="med" len="med"/>
            </a:ln>
          </p:spPr>
          <p:style>
            <a:lnRef idx="2">
              <a:schemeClr val="accent3"/>
            </a:lnRef>
            <a:fillRef idx="0">
              <a:schemeClr val="accent3"/>
            </a:fillRef>
            <a:effectRef idx="1">
              <a:schemeClr val="accent3"/>
            </a:effectRef>
            <a:fontRef idx="minor">
              <a:schemeClr val="tx1"/>
            </a:fontRef>
          </p:style>
          <p:txBody>
            <a:bodyPr/>
            <a:lstStyle/>
            <a:p>
              <a:endParaRPr lang="zh-CN" altLang="en-US">
                <a:ea typeface="+mj-ea"/>
              </a:endParaRPr>
            </a:p>
          </p:txBody>
        </p:sp>
        <p:sp>
          <p:nvSpPr>
            <p:cNvPr id="45" name="Text Box 5"/>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dirty="0">
                  <a:ea typeface="+mj-ea"/>
                </a:rPr>
                <a:t>主程序</a:t>
              </a:r>
            </a:p>
          </p:txBody>
        </p:sp>
        <p:sp>
          <p:nvSpPr>
            <p:cNvPr id="46" name="Text Box 6"/>
            <p:cNvSpPr txBox="1">
              <a:spLocks noChangeArrowheads="1"/>
            </p:cNvSpPr>
            <p:nvPr/>
          </p:nvSpPr>
          <p:spPr bwMode="auto">
            <a:xfrm>
              <a:off x="240" y="2562"/>
              <a:ext cx="6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000" dirty="0">
                  <a:ea typeface="+mj-ea"/>
                </a:rPr>
                <a:t>Pre( T )</a:t>
              </a:r>
            </a:p>
          </p:txBody>
        </p:sp>
      </p:grpSp>
      <p:sp>
        <p:nvSpPr>
          <p:cNvPr id="47" name="Line 7"/>
          <p:cNvSpPr>
            <a:spLocks noChangeShapeType="1"/>
          </p:cNvSpPr>
          <p:nvPr/>
        </p:nvSpPr>
        <p:spPr bwMode="auto">
          <a:xfrm>
            <a:off x="3764851" y="4650414"/>
            <a:ext cx="0" cy="418905"/>
          </a:xfrm>
          <a:prstGeom prst="line">
            <a:avLst/>
          </a:prstGeom>
          <a:ln>
            <a:solidFill>
              <a:srgbClr val="DD6851"/>
            </a:solidFill>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zh-CN" altLang="en-US"/>
          </a:p>
        </p:txBody>
      </p:sp>
      <p:grpSp>
        <p:nvGrpSpPr>
          <p:cNvPr id="48" name="Group 40"/>
          <p:cNvGrpSpPr>
            <a:grpSpLocks/>
          </p:cNvGrpSpPr>
          <p:nvPr/>
        </p:nvGrpSpPr>
        <p:grpSpPr bwMode="auto">
          <a:xfrm>
            <a:off x="4258640" y="3875445"/>
            <a:ext cx="609600" cy="1076006"/>
            <a:chOff x="816" y="1872"/>
            <a:chExt cx="384" cy="1104"/>
          </a:xfrm>
        </p:grpSpPr>
        <p:sp>
          <p:nvSpPr>
            <p:cNvPr id="49" name="Line 41"/>
            <p:cNvSpPr>
              <a:spLocks noChangeShapeType="1"/>
            </p:cNvSpPr>
            <p:nvPr/>
          </p:nvSpPr>
          <p:spPr bwMode="auto">
            <a:xfrm>
              <a:off x="816" y="2510"/>
              <a:ext cx="240"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50" name="Line 42"/>
            <p:cNvSpPr>
              <a:spLocks noChangeShapeType="1"/>
            </p:cNvSpPr>
            <p:nvPr/>
          </p:nvSpPr>
          <p:spPr bwMode="auto">
            <a:xfrm>
              <a:off x="1056" y="1872"/>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51" name="Line 43"/>
            <p:cNvSpPr>
              <a:spLocks noChangeShapeType="1"/>
            </p:cNvSpPr>
            <p:nvPr/>
          </p:nvSpPr>
          <p:spPr bwMode="auto">
            <a:xfrm>
              <a:off x="1056" y="2976"/>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52" name="Line 44"/>
            <p:cNvSpPr>
              <a:spLocks noChangeShapeType="1"/>
            </p:cNvSpPr>
            <p:nvPr/>
          </p:nvSpPr>
          <p:spPr bwMode="auto">
            <a:xfrm flipV="1">
              <a:off x="1056" y="1872"/>
              <a:ext cx="0" cy="1104"/>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53" name="Text Box 154"/>
          <p:cNvSpPr txBox="1">
            <a:spLocks noChangeArrowheads="1"/>
          </p:cNvSpPr>
          <p:nvPr/>
        </p:nvSpPr>
        <p:spPr bwMode="auto">
          <a:xfrm>
            <a:off x="1865589" y="5748221"/>
            <a:ext cx="288412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r>
              <a:rPr kumimoji="1" lang="zh-CN" altLang="zh-CN" sz="2000" dirty="0">
                <a:ea typeface="+mj-ea"/>
              </a:rPr>
              <a:t>先序序列：</a:t>
            </a:r>
            <a:r>
              <a:rPr kumimoji="1" lang="en-US" altLang="zh-CN" sz="2800" dirty="0">
                <a:solidFill>
                  <a:srgbClr val="FF3300"/>
                </a:solidFill>
                <a:ea typeface="+mj-ea"/>
              </a:rPr>
              <a:t>A  B   D  C</a:t>
            </a:r>
          </a:p>
        </p:txBody>
      </p:sp>
      <p:sp>
        <p:nvSpPr>
          <p:cNvPr id="54" name="Text Box 78"/>
          <p:cNvSpPr txBox="1">
            <a:spLocks noChangeArrowheads="1"/>
          </p:cNvSpPr>
          <p:nvPr/>
        </p:nvSpPr>
        <p:spPr bwMode="auto">
          <a:xfrm>
            <a:off x="4964942" y="3661202"/>
            <a:ext cx="1286892" cy="1015663"/>
          </a:xfrm>
          <a:prstGeom prst="rect">
            <a:avLst/>
          </a:prstGeom>
          <a:solidFill>
            <a:schemeClr val="accent5"/>
          </a:solidFill>
          <a:ln>
            <a:noFill/>
          </a:ln>
          <a:effectLst/>
        </p:spPr>
        <p:txBody>
          <a:bodyPr wrap="square">
            <a:spAutoFit/>
          </a:bodyPr>
          <a:lstStyle/>
          <a:p>
            <a:pPr eaLnBrk="0" hangingPunct="0"/>
            <a:r>
              <a:rPr kumimoji="1" lang="en-US" altLang="zh-CN" sz="2000" dirty="0">
                <a:solidFill>
                  <a:schemeClr val="bg1"/>
                </a:solidFill>
              </a:rPr>
              <a:t>T-&gt;A;</a:t>
            </a:r>
          </a:p>
          <a:p>
            <a:pPr eaLnBrk="0" hangingPunct="0"/>
            <a:r>
              <a:rPr kumimoji="1" lang="en-US" altLang="zh-CN" sz="2000" dirty="0" err="1">
                <a:solidFill>
                  <a:schemeClr val="bg1"/>
                </a:solidFill>
              </a:rPr>
              <a:t>printf</a:t>
            </a:r>
            <a:r>
              <a:rPr kumimoji="1" lang="en-US" altLang="zh-CN" sz="2000" dirty="0">
                <a:solidFill>
                  <a:schemeClr val="bg1"/>
                </a:solidFill>
              </a:rPr>
              <a:t>(A);</a:t>
            </a:r>
          </a:p>
          <a:p>
            <a:pPr eaLnBrk="0" hangingPunct="0"/>
            <a:r>
              <a:rPr kumimoji="1" lang="en-US" altLang="zh-CN" sz="2000" dirty="0">
                <a:solidFill>
                  <a:schemeClr val="bg1"/>
                </a:solidFill>
              </a:rPr>
              <a:t>pre(T-&gt;L);</a:t>
            </a:r>
          </a:p>
        </p:txBody>
      </p:sp>
      <p:grpSp>
        <p:nvGrpSpPr>
          <p:cNvPr id="55" name="Group 40"/>
          <p:cNvGrpSpPr>
            <a:grpSpLocks/>
          </p:cNvGrpSpPr>
          <p:nvPr/>
        </p:nvGrpSpPr>
        <p:grpSpPr bwMode="auto">
          <a:xfrm>
            <a:off x="6250896" y="3441388"/>
            <a:ext cx="609600" cy="1212476"/>
            <a:chOff x="816" y="1968"/>
            <a:chExt cx="384" cy="1104"/>
          </a:xfrm>
        </p:grpSpPr>
        <p:sp>
          <p:nvSpPr>
            <p:cNvPr id="56" name="Line 41"/>
            <p:cNvSpPr>
              <a:spLocks noChangeShapeType="1"/>
            </p:cNvSpPr>
            <p:nvPr/>
          </p:nvSpPr>
          <p:spPr bwMode="auto">
            <a:xfrm>
              <a:off x="816" y="2946"/>
              <a:ext cx="240"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57" name="Line 42"/>
            <p:cNvSpPr>
              <a:spLocks noChangeShapeType="1"/>
            </p:cNvSpPr>
            <p:nvPr/>
          </p:nvSpPr>
          <p:spPr bwMode="auto">
            <a:xfrm>
              <a:off x="1056" y="1968"/>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58" name="Line 43"/>
            <p:cNvSpPr>
              <a:spLocks noChangeShapeType="1"/>
            </p:cNvSpPr>
            <p:nvPr/>
          </p:nvSpPr>
          <p:spPr bwMode="auto">
            <a:xfrm>
              <a:off x="1056" y="3072"/>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59" name="Line 44"/>
            <p:cNvSpPr>
              <a:spLocks noChangeShapeType="1"/>
            </p:cNvSpPr>
            <p:nvPr/>
          </p:nvSpPr>
          <p:spPr bwMode="auto">
            <a:xfrm flipV="1">
              <a:off x="1056" y="1968"/>
              <a:ext cx="0" cy="1104"/>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60" name="Text Box 78"/>
          <p:cNvSpPr txBox="1">
            <a:spLocks noChangeArrowheads="1"/>
          </p:cNvSpPr>
          <p:nvPr/>
        </p:nvSpPr>
        <p:spPr bwMode="auto">
          <a:xfrm>
            <a:off x="6986621" y="3367132"/>
            <a:ext cx="1286892" cy="1015663"/>
          </a:xfrm>
          <a:prstGeom prst="rect">
            <a:avLst/>
          </a:prstGeom>
          <a:solidFill>
            <a:schemeClr val="accent5"/>
          </a:solidFill>
          <a:ln>
            <a:noFill/>
          </a:ln>
          <a:effectLst/>
        </p:spPr>
        <p:txBody>
          <a:bodyPr wrap="square">
            <a:spAutoFit/>
          </a:bodyPr>
          <a:lstStyle/>
          <a:p>
            <a:pPr eaLnBrk="0" hangingPunct="0"/>
            <a:r>
              <a:rPr kumimoji="1" lang="en-US" altLang="zh-CN" sz="2000" dirty="0">
                <a:solidFill>
                  <a:schemeClr val="bg1"/>
                </a:solidFill>
              </a:rPr>
              <a:t>T-&gt;B;</a:t>
            </a:r>
          </a:p>
          <a:p>
            <a:pPr eaLnBrk="0" hangingPunct="0"/>
            <a:r>
              <a:rPr kumimoji="1" lang="en-US" altLang="zh-CN" sz="2000" dirty="0" err="1">
                <a:solidFill>
                  <a:schemeClr val="bg1"/>
                </a:solidFill>
              </a:rPr>
              <a:t>printf</a:t>
            </a:r>
            <a:r>
              <a:rPr kumimoji="1" lang="en-US" altLang="zh-CN" sz="2000" dirty="0">
                <a:solidFill>
                  <a:schemeClr val="bg1"/>
                </a:solidFill>
              </a:rPr>
              <a:t>(B);</a:t>
            </a:r>
          </a:p>
          <a:p>
            <a:pPr eaLnBrk="0" hangingPunct="0"/>
            <a:r>
              <a:rPr kumimoji="1" lang="en-US" altLang="zh-CN" sz="2000" dirty="0">
                <a:solidFill>
                  <a:schemeClr val="bg1"/>
                </a:solidFill>
              </a:rPr>
              <a:t>pre(T-&gt;L);</a:t>
            </a:r>
          </a:p>
        </p:txBody>
      </p:sp>
      <p:grpSp>
        <p:nvGrpSpPr>
          <p:cNvPr id="61" name="Group 50"/>
          <p:cNvGrpSpPr>
            <a:grpSpLocks/>
          </p:cNvGrpSpPr>
          <p:nvPr/>
        </p:nvGrpSpPr>
        <p:grpSpPr bwMode="auto">
          <a:xfrm>
            <a:off x="8234456" y="3340238"/>
            <a:ext cx="762000" cy="866166"/>
            <a:chOff x="3216" y="1152"/>
            <a:chExt cx="480" cy="1152"/>
          </a:xfrm>
        </p:grpSpPr>
        <p:sp>
          <p:nvSpPr>
            <p:cNvPr id="62" name="Line 51"/>
            <p:cNvSpPr>
              <a:spLocks noChangeShapeType="1"/>
            </p:cNvSpPr>
            <p:nvPr/>
          </p:nvSpPr>
          <p:spPr bwMode="auto">
            <a:xfrm>
              <a:off x="3408" y="1488"/>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63" name="Line 52"/>
            <p:cNvSpPr>
              <a:spLocks noChangeShapeType="1"/>
            </p:cNvSpPr>
            <p:nvPr/>
          </p:nvSpPr>
          <p:spPr bwMode="auto">
            <a:xfrm>
              <a:off x="3552" y="1152"/>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64" name="Line 53"/>
            <p:cNvSpPr>
              <a:spLocks noChangeShapeType="1"/>
            </p:cNvSpPr>
            <p:nvPr/>
          </p:nvSpPr>
          <p:spPr bwMode="auto">
            <a:xfrm>
              <a:off x="3552" y="1665"/>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65" name="Line 54"/>
            <p:cNvSpPr>
              <a:spLocks noChangeShapeType="1"/>
            </p:cNvSpPr>
            <p:nvPr/>
          </p:nvSpPr>
          <p:spPr bwMode="auto">
            <a:xfrm flipV="1">
              <a:off x="3552" y="1152"/>
              <a:ext cx="0" cy="496"/>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66" name="Line 55"/>
            <p:cNvSpPr>
              <a:spLocks noChangeShapeType="1"/>
            </p:cNvSpPr>
            <p:nvPr/>
          </p:nvSpPr>
          <p:spPr bwMode="auto">
            <a:xfrm>
              <a:off x="3216" y="2304"/>
              <a:ext cx="192"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67" name="Line 56"/>
            <p:cNvSpPr>
              <a:spLocks noChangeShapeType="1"/>
            </p:cNvSpPr>
            <p:nvPr/>
          </p:nvSpPr>
          <p:spPr bwMode="auto">
            <a:xfrm flipV="1">
              <a:off x="3408" y="1488"/>
              <a:ext cx="0" cy="816"/>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69" name="Text Box 78"/>
          <p:cNvSpPr txBox="1">
            <a:spLocks noChangeArrowheads="1"/>
          </p:cNvSpPr>
          <p:nvPr/>
        </p:nvSpPr>
        <p:spPr bwMode="auto">
          <a:xfrm>
            <a:off x="9033599" y="3266890"/>
            <a:ext cx="990457" cy="707886"/>
          </a:xfrm>
          <a:prstGeom prst="rect">
            <a:avLst/>
          </a:prstGeom>
          <a:solidFill>
            <a:schemeClr val="accent5"/>
          </a:solidFill>
          <a:ln>
            <a:noFill/>
          </a:ln>
          <a:effectLst/>
        </p:spPr>
        <p:txBody>
          <a:bodyPr wrap="square">
            <a:spAutoFit/>
          </a:bodyPr>
          <a:lstStyle/>
          <a:p>
            <a:pPr eaLnBrk="0" hangingPunct="0"/>
            <a:r>
              <a:rPr kumimoji="1" lang="en-US" altLang="zh-CN" sz="2000" dirty="0">
                <a:solidFill>
                  <a:schemeClr val="bg1"/>
                </a:solidFill>
              </a:rPr>
              <a:t>T-&gt;^;</a:t>
            </a:r>
          </a:p>
          <a:p>
            <a:pPr eaLnBrk="0" hangingPunct="0"/>
            <a:r>
              <a:rPr kumimoji="1" lang="en-US" altLang="zh-CN" sz="2000" dirty="0">
                <a:solidFill>
                  <a:schemeClr val="bg1"/>
                </a:solidFill>
              </a:rPr>
              <a:t>Return;</a:t>
            </a:r>
          </a:p>
        </p:txBody>
      </p:sp>
      <p:sp>
        <p:nvSpPr>
          <p:cNvPr id="70" name="Text Box 78"/>
          <p:cNvSpPr txBox="1">
            <a:spLocks noChangeArrowheads="1"/>
          </p:cNvSpPr>
          <p:nvPr/>
        </p:nvSpPr>
        <p:spPr bwMode="auto">
          <a:xfrm>
            <a:off x="6994295" y="4384754"/>
            <a:ext cx="1279218" cy="400110"/>
          </a:xfrm>
          <a:prstGeom prst="rect">
            <a:avLst/>
          </a:prstGeom>
          <a:solidFill>
            <a:schemeClr val="accent2"/>
          </a:solidFill>
          <a:ln>
            <a:noFill/>
          </a:ln>
          <a:effectLst/>
        </p:spPr>
        <p:txBody>
          <a:bodyPr wrap="square">
            <a:spAutoFit/>
          </a:bodyPr>
          <a:lstStyle/>
          <a:p>
            <a:pPr eaLnBrk="0" hangingPunct="0"/>
            <a:r>
              <a:rPr kumimoji="1" lang="en-US" altLang="zh-CN" sz="2000" dirty="0">
                <a:solidFill>
                  <a:schemeClr val="bg1"/>
                </a:solidFill>
              </a:rPr>
              <a:t>pre(T-&gt;R);</a:t>
            </a:r>
          </a:p>
        </p:txBody>
      </p:sp>
      <p:grpSp>
        <p:nvGrpSpPr>
          <p:cNvPr id="71" name="Group 45"/>
          <p:cNvGrpSpPr>
            <a:grpSpLocks/>
          </p:cNvGrpSpPr>
          <p:nvPr/>
        </p:nvGrpSpPr>
        <p:grpSpPr bwMode="auto">
          <a:xfrm>
            <a:off x="8247947" y="4165456"/>
            <a:ext cx="762000" cy="629947"/>
            <a:chOff x="3216" y="1728"/>
            <a:chExt cx="480" cy="1104"/>
          </a:xfrm>
        </p:grpSpPr>
        <p:sp>
          <p:nvSpPr>
            <p:cNvPr id="72" name="Line 46"/>
            <p:cNvSpPr>
              <a:spLocks noChangeShapeType="1"/>
            </p:cNvSpPr>
            <p:nvPr/>
          </p:nvSpPr>
          <p:spPr bwMode="auto">
            <a:xfrm>
              <a:off x="3552" y="1728"/>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73" name="Line 47"/>
            <p:cNvSpPr>
              <a:spLocks noChangeShapeType="1"/>
            </p:cNvSpPr>
            <p:nvPr/>
          </p:nvSpPr>
          <p:spPr bwMode="auto">
            <a:xfrm>
              <a:off x="3552" y="2832"/>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74" name="Line 48"/>
            <p:cNvSpPr>
              <a:spLocks noChangeShapeType="1"/>
            </p:cNvSpPr>
            <p:nvPr/>
          </p:nvSpPr>
          <p:spPr bwMode="auto">
            <a:xfrm>
              <a:off x="3216" y="2544"/>
              <a:ext cx="336"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75" name="Line 49"/>
            <p:cNvSpPr>
              <a:spLocks noChangeShapeType="1"/>
            </p:cNvSpPr>
            <p:nvPr/>
          </p:nvSpPr>
          <p:spPr bwMode="auto">
            <a:xfrm flipV="1">
              <a:off x="3552" y="1728"/>
              <a:ext cx="0" cy="1104"/>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76" name="Text Box 78"/>
          <p:cNvSpPr txBox="1">
            <a:spLocks noChangeArrowheads="1"/>
          </p:cNvSpPr>
          <p:nvPr/>
        </p:nvSpPr>
        <p:spPr bwMode="auto">
          <a:xfrm>
            <a:off x="9033599" y="4061410"/>
            <a:ext cx="1286892" cy="1015663"/>
          </a:xfrm>
          <a:prstGeom prst="rect">
            <a:avLst/>
          </a:prstGeom>
          <a:solidFill>
            <a:schemeClr val="accent2"/>
          </a:solidFill>
          <a:ln>
            <a:noFill/>
          </a:ln>
          <a:effectLst/>
        </p:spPr>
        <p:txBody>
          <a:bodyPr wrap="square">
            <a:spAutoFit/>
          </a:bodyPr>
          <a:lstStyle>
            <a:defPPr>
              <a:defRPr lang="zh-CN"/>
            </a:defPPr>
            <a:lvl1pPr eaLnBrk="0" hangingPunct="0">
              <a:defRPr kumimoji="1" sz="2000">
                <a:solidFill>
                  <a:schemeClr val="bg1"/>
                </a:solidFill>
              </a:defRPr>
            </a:lvl1pPr>
          </a:lstStyle>
          <a:p>
            <a:r>
              <a:rPr lang="en-US" altLang="zh-CN" dirty="0"/>
              <a:t>T-&gt;D;</a:t>
            </a:r>
          </a:p>
          <a:p>
            <a:r>
              <a:rPr lang="en-US" altLang="zh-CN" dirty="0" err="1"/>
              <a:t>printf</a:t>
            </a:r>
            <a:r>
              <a:rPr lang="en-US" altLang="zh-CN" dirty="0"/>
              <a:t>(D);</a:t>
            </a:r>
          </a:p>
          <a:p>
            <a:r>
              <a:rPr lang="en-US" altLang="zh-CN" dirty="0"/>
              <a:t>pre(T-&gt;L);</a:t>
            </a:r>
          </a:p>
        </p:txBody>
      </p:sp>
      <p:grpSp>
        <p:nvGrpSpPr>
          <p:cNvPr id="84" name="Group 50"/>
          <p:cNvGrpSpPr>
            <a:grpSpLocks/>
          </p:cNvGrpSpPr>
          <p:nvPr/>
        </p:nvGrpSpPr>
        <p:grpSpPr bwMode="auto">
          <a:xfrm>
            <a:off x="10319406" y="4601109"/>
            <a:ext cx="782638" cy="383492"/>
            <a:chOff x="3203" y="1157"/>
            <a:chExt cx="493" cy="788"/>
          </a:xfrm>
        </p:grpSpPr>
        <p:sp>
          <p:nvSpPr>
            <p:cNvPr id="86" name="Line 52"/>
            <p:cNvSpPr>
              <a:spLocks noChangeShapeType="1"/>
            </p:cNvSpPr>
            <p:nvPr/>
          </p:nvSpPr>
          <p:spPr bwMode="auto">
            <a:xfrm>
              <a:off x="3552" y="1157"/>
              <a:ext cx="143"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87" name="Line 53"/>
            <p:cNvSpPr>
              <a:spLocks noChangeShapeType="1"/>
            </p:cNvSpPr>
            <p:nvPr/>
          </p:nvSpPr>
          <p:spPr bwMode="auto">
            <a:xfrm>
              <a:off x="3552" y="1945"/>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88" name="Line 54"/>
            <p:cNvSpPr>
              <a:spLocks noChangeShapeType="1"/>
            </p:cNvSpPr>
            <p:nvPr/>
          </p:nvSpPr>
          <p:spPr bwMode="auto">
            <a:xfrm flipV="1">
              <a:off x="3552" y="1157"/>
              <a:ext cx="0" cy="771"/>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89" name="Line 55"/>
            <p:cNvSpPr>
              <a:spLocks noChangeShapeType="1"/>
            </p:cNvSpPr>
            <p:nvPr/>
          </p:nvSpPr>
          <p:spPr bwMode="auto">
            <a:xfrm flipV="1">
              <a:off x="3203" y="1726"/>
              <a:ext cx="346"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91" name="Text Box 78"/>
          <p:cNvSpPr txBox="1">
            <a:spLocks noChangeArrowheads="1"/>
          </p:cNvSpPr>
          <p:nvPr/>
        </p:nvSpPr>
        <p:spPr bwMode="auto">
          <a:xfrm>
            <a:off x="11065813" y="4336646"/>
            <a:ext cx="990457" cy="707886"/>
          </a:xfrm>
          <a:prstGeom prst="rect">
            <a:avLst/>
          </a:prstGeom>
          <a:solidFill>
            <a:schemeClr val="accent2"/>
          </a:solidFill>
          <a:ln>
            <a:noFill/>
          </a:ln>
          <a:effectLst/>
        </p:spPr>
        <p:txBody>
          <a:bodyPr wrap="square">
            <a:spAutoFit/>
          </a:bodyPr>
          <a:lstStyle>
            <a:defPPr>
              <a:defRPr lang="zh-CN"/>
            </a:defPPr>
            <a:lvl1pPr eaLnBrk="0" hangingPunct="0">
              <a:defRPr kumimoji="1" sz="2000">
                <a:solidFill>
                  <a:schemeClr val="bg1"/>
                </a:solidFill>
              </a:defRPr>
            </a:lvl1pPr>
          </a:lstStyle>
          <a:p>
            <a:r>
              <a:rPr lang="en-US" altLang="zh-CN" dirty="0"/>
              <a:t>T-&gt;^;</a:t>
            </a:r>
          </a:p>
          <a:p>
            <a:r>
              <a:rPr lang="en-US" altLang="zh-CN" dirty="0"/>
              <a:t>Return;</a:t>
            </a:r>
          </a:p>
        </p:txBody>
      </p:sp>
      <p:sp>
        <p:nvSpPr>
          <p:cNvPr id="92" name="Text Box 78"/>
          <p:cNvSpPr txBox="1">
            <a:spLocks noChangeArrowheads="1"/>
          </p:cNvSpPr>
          <p:nvPr/>
        </p:nvSpPr>
        <p:spPr bwMode="auto">
          <a:xfrm>
            <a:off x="9033599" y="5086804"/>
            <a:ext cx="1286891" cy="400110"/>
          </a:xfrm>
          <a:prstGeom prst="rect">
            <a:avLst/>
          </a:prstGeom>
          <a:solidFill>
            <a:srgbClr val="336600"/>
          </a:solidFill>
          <a:ln>
            <a:noFill/>
          </a:ln>
          <a:effectLst/>
        </p:spPr>
        <p:txBody>
          <a:bodyPr wrap="square">
            <a:spAutoFit/>
          </a:bodyPr>
          <a:lstStyle/>
          <a:p>
            <a:pPr eaLnBrk="0" hangingPunct="0"/>
            <a:r>
              <a:rPr kumimoji="1" lang="en-US" altLang="zh-CN" sz="2000" dirty="0">
                <a:solidFill>
                  <a:schemeClr val="bg1"/>
                </a:solidFill>
              </a:rPr>
              <a:t>pre(T-&gt;R);</a:t>
            </a:r>
          </a:p>
        </p:txBody>
      </p:sp>
      <p:grpSp>
        <p:nvGrpSpPr>
          <p:cNvPr id="99" name="Group 50"/>
          <p:cNvGrpSpPr>
            <a:grpSpLocks/>
          </p:cNvGrpSpPr>
          <p:nvPr/>
        </p:nvGrpSpPr>
        <p:grpSpPr bwMode="auto">
          <a:xfrm flipV="1">
            <a:off x="10319406" y="5213173"/>
            <a:ext cx="746125" cy="315484"/>
            <a:chOff x="3216" y="2110"/>
            <a:chExt cx="470" cy="606"/>
          </a:xfrm>
        </p:grpSpPr>
        <p:sp>
          <p:nvSpPr>
            <p:cNvPr id="101" name="Line 52"/>
            <p:cNvSpPr>
              <a:spLocks noChangeShapeType="1"/>
            </p:cNvSpPr>
            <p:nvPr/>
          </p:nvSpPr>
          <p:spPr bwMode="auto">
            <a:xfrm>
              <a:off x="3542" y="2110"/>
              <a:ext cx="143"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02" name="Line 53"/>
            <p:cNvSpPr>
              <a:spLocks noChangeShapeType="1"/>
            </p:cNvSpPr>
            <p:nvPr/>
          </p:nvSpPr>
          <p:spPr bwMode="auto">
            <a:xfrm>
              <a:off x="3542" y="2716"/>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03" name="Line 54"/>
            <p:cNvSpPr>
              <a:spLocks noChangeShapeType="1"/>
            </p:cNvSpPr>
            <p:nvPr/>
          </p:nvSpPr>
          <p:spPr bwMode="auto">
            <a:xfrm flipH="1" flipV="1">
              <a:off x="3541" y="2123"/>
              <a:ext cx="1" cy="576"/>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04" name="Line 55"/>
            <p:cNvSpPr>
              <a:spLocks noChangeShapeType="1"/>
            </p:cNvSpPr>
            <p:nvPr/>
          </p:nvSpPr>
          <p:spPr bwMode="auto">
            <a:xfrm>
              <a:off x="3216" y="2304"/>
              <a:ext cx="337"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106" name="Text Box 78"/>
          <p:cNvSpPr txBox="1">
            <a:spLocks noChangeArrowheads="1"/>
          </p:cNvSpPr>
          <p:nvPr/>
        </p:nvSpPr>
        <p:spPr bwMode="auto">
          <a:xfrm>
            <a:off x="11065813" y="5063697"/>
            <a:ext cx="990457" cy="707886"/>
          </a:xfrm>
          <a:prstGeom prst="rect">
            <a:avLst/>
          </a:prstGeom>
          <a:solidFill>
            <a:srgbClr val="336600"/>
          </a:solidFill>
          <a:ln>
            <a:noFill/>
          </a:ln>
          <a:effectLst/>
        </p:spPr>
        <p:txBody>
          <a:bodyPr wrap="square">
            <a:spAutoFit/>
          </a:bodyPr>
          <a:lstStyle>
            <a:defPPr>
              <a:defRPr lang="zh-CN"/>
            </a:defPPr>
            <a:lvl1pPr eaLnBrk="0" hangingPunct="0">
              <a:defRPr kumimoji="1" sz="2000">
                <a:solidFill>
                  <a:schemeClr val="bg1"/>
                </a:solidFill>
              </a:defRPr>
            </a:lvl1pPr>
          </a:lstStyle>
          <a:p>
            <a:r>
              <a:rPr lang="en-US" altLang="zh-CN" dirty="0"/>
              <a:t>T-&gt;^;</a:t>
            </a:r>
          </a:p>
          <a:p>
            <a:r>
              <a:rPr lang="en-US" altLang="zh-CN" dirty="0"/>
              <a:t>Return;</a:t>
            </a:r>
          </a:p>
        </p:txBody>
      </p:sp>
      <p:sp>
        <p:nvSpPr>
          <p:cNvPr id="107" name="Text Box 78"/>
          <p:cNvSpPr txBox="1">
            <a:spLocks noChangeArrowheads="1"/>
          </p:cNvSpPr>
          <p:nvPr/>
        </p:nvSpPr>
        <p:spPr bwMode="auto">
          <a:xfrm>
            <a:off x="4963356" y="4670685"/>
            <a:ext cx="1285617" cy="400110"/>
          </a:xfrm>
          <a:prstGeom prst="rect">
            <a:avLst/>
          </a:prstGeom>
          <a:solidFill>
            <a:schemeClr val="tx2">
              <a:lumMod val="60000"/>
              <a:lumOff val="40000"/>
            </a:schemeClr>
          </a:solidFill>
          <a:ln>
            <a:noFill/>
          </a:ln>
          <a:effectLst/>
        </p:spPr>
        <p:txBody>
          <a:bodyPr wrap="square">
            <a:spAutoFit/>
          </a:bodyPr>
          <a:lstStyle/>
          <a:p>
            <a:pPr eaLnBrk="0" hangingPunct="0"/>
            <a:r>
              <a:rPr kumimoji="1" lang="en-US" altLang="zh-CN" sz="2000" dirty="0">
                <a:solidFill>
                  <a:schemeClr val="bg1"/>
                </a:solidFill>
              </a:rPr>
              <a:t>pre(T-&gt;R);</a:t>
            </a:r>
          </a:p>
        </p:txBody>
      </p:sp>
      <p:grpSp>
        <p:nvGrpSpPr>
          <p:cNvPr id="108" name="Group 40"/>
          <p:cNvGrpSpPr>
            <a:grpSpLocks/>
          </p:cNvGrpSpPr>
          <p:nvPr/>
        </p:nvGrpSpPr>
        <p:grpSpPr bwMode="auto">
          <a:xfrm flipV="1">
            <a:off x="6267888" y="4875438"/>
            <a:ext cx="609600" cy="1328629"/>
            <a:chOff x="816" y="1872"/>
            <a:chExt cx="384" cy="1104"/>
          </a:xfrm>
        </p:grpSpPr>
        <p:sp>
          <p:nvSpPr>
            <p:cNvPr id="109" name="Line 41"/>
            <p:cNvSpPr>
              <a:spLocks noChangeShapeType="1"/>
            </p:cNvSpPr>
            <p:nvPr/>
          </p:nvSpPr>
          <p:spPr bwMode="auto">
            <a:xfrm>
              <a:off x="816" y="2896"/>
              <a:ext cx="240"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10" name="Line 42"/>
            <p:cNvSpPr>
              <a:spLocks noChangeShapeType="1"/>
            </p:cNvSpPr>
            <p:nvPr/>
          </p:nvSpPr>
          <p:spPr bwMode="auto">
            <a:xfrm>
              <a:off x="1056" y="1872"/>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11" name="Line 43"/>
            <p:cNvSpPr>
              <a:spLocks noChangeShapeType="1"/>
            </p:cNvSpPr>
            <p:nvPr/>
          </p:nvSpPr>
          <p:spPr bwMode="auto">
            <a:xfrm>
              <a:off x="1056" y="2976"/>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12" name="Line 44"/>
            <p:cNvSpPr>
              <a:spLocks noChangeShapeType="1"/>
            </p:cNvSpPr>
            <p:nvPr/>
          </p:nvSpPr>
          <p:spPr bwMode="auto">
            <a:xfrm flipV="1">
              <a:off x="1056" y="1872"/>
              <a:ext cx="0" cy="1104"/>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113" name="Text Box 78"/>
          <p:cNvSpPr txBox="1">
            <a:spLocks noChangeArrowheads="1"/>
          </p:cNvSpPr>
          <p:nvPr/>
        </p:nvSpPr>
        <p:spPr bwMode="auto">
          <a:xfrm>
            <a:off x="6951250" y="4867014"/>
            <a:ext cx="1286892" cy="1015663"/>
          </a:xfrm>
          <a:prstGeom prst="rect">
            <a:avLst/>
          </a:prstGeom>
          <a:solidFill>
            <a:schemeClr val="tx2">
              <a:lumMod val="60000"/>
              <a:lumOff val="40000"/>
            </a:schemeClr>
          </a:solidFill>
          <a:ln>
            <a:noFill/>
          </a:ln>
          <a:effectLst/>
        </p:spPr>
        <p:txBody>
          <a:bodyPr wrap="square">
            <a:spAutoFit/>
          </a:bodyPr>
          <a:lstStyle/>
          <a:p>
            <a:pPr eaLnBrk="0" hangingPunct="0"/>
            <a:r>
              <a:rPr kumimoji="1" lang="en-US" altLang="zh-CN" sz="2000" dirty="0">
                <a:solidFill>
                  <a:schemeClr val="bg1"/>
                </a:solidFill>
              </a:rPr>
              <a:t>T-&gt;C;</a:t>
            </a:r>
          </a:p>
          <a:p>
            <a:pPr eaLnBrk="0" hangingPunct="0"/>
            <a:r>
              <a:rPr kumimoji="1" lang="en-US" altLang="zh-CN" sz="2000" dirty="0" err="1">
                <a:solidFill>
                  <a:schemeClr val="bg1"/>
                </a:solidFill>
              </a:rPr>
              <a:t>printf</a:t>
            </a:r>
            <a:r>
              <a:rPr kumimoji="1" lang="en-US" altLang="zh-CN" sz="2000" dirty="0">
                <a:solidFill>
                  <a:schemeClr val="bg1"/>
                </a:solidFill>
              </a:rPr>
              <a:t>(C);</a:t>
            </a:r>
          </a:p>
          <a:p>
            <a:pPr eaLnBrk="0" hangingPunct="0"/>
            <a:r>
              <a:rPr kumimoji="1" lang="en-US" altLang="zh-CN" sz="2000" dirty="0">
                <a:solidFill>
                  <a:schemeClr val="bg1"/>
                </a:solidFill>
              </a:rPr>
              <a:t>pre(T-&gt;L);</a:t>
            </a:r>
          </a:p>
        </p:txBody>
      </p:sp>
      <p:grpSp>
        <p:nvGrpSpPr>
          <p:cNvPr id="114" name="Group 50"/>
          <p:cNvGrpSpPr>
            <a:grpSpLocks/>
          </p:cNvGrpSpPr>
          <p:nvPr/>
        </p:nvGrpSpPr>
        <p:grpSpPr bwMode="auto">
          <a:xfrm>
            <a:off x="8233804" y="5549257"/>
            <a:ext cx="757238" cy="383488"/>
            <a:chOff x="3219" y="1325"/>
            <a:chExt cx="477" cy="788"/>
          </a:xfrm>
        </p:grpSpPr>
        <p:sp>
          <p:nvSpPr>
            <p:cNvPr id="115" name="Line 52"/>
            <p:cNvSpPr>
              <a:spLocks noChangeShapeType="1"/>
            </p:cNvSpPr>
            <p:nvPr/>
          </p:nvSpPr>
          <p:spPr bwMode="auto">
            <a:xfrm>
              <a:off x="3552" y="1325"/>
              <a:ext cx="143"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16" name="Line 53"/>
            <p:cNvSpPr>
              <a:spLocks noChangeShapeType="1"/>
            </p:cNvSpPr>
            <p:nvPr/>
          </p:nvSpPr>
          <p:spPr bwMode="auto">
            <a:xfrm>
              <a:off x="3552" y="2113"/>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17" name="Line 54"/>
            <p:cNvSpPr>
              <a:spLocks noChangeShapeType="1"/>
            </p:cNvSpPr>
            <p:nvPr/>
          </p:nvSpPr>
          <p:spPr bwMode="auto">
            <a:xfrm flipV="1">
              <a:off x="3552" y="1325"/>
              <a:ext cx="0" cy="771"/>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18" name="Line 55"/>
            <p:cNvSpPr>
              <a:spLocks noChangeShapeType="1"/>
            </p:cNvSpPr>
            <p:nvPr/>
          </p:nvSpPr>
          <p:spPr bwMode="auto">
            <a:xfrm flipV="1">
              <a:off x="3219" y="1595"/>
              <a:ext cx="346"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119" name="Text Box 78"/>
          <p:cNvSpPr txBox="1">
            <a:spLocks noChangeArrowheads="1"/>
          </p:cNvSpPr>
          <p:nvPr/>
        </p:nvSpPr>
        <p:spPr bwMode="auto">
          <a:xfrm>
            <a:off x="9008225" y="5516575"/>
            <a:ext cx="990457" cy="615553"/>
          </a:xfrm>
          <a:prstGeom prst="rect">
            <a:avLst/>
          </a:prstGeom>
          <a:solidFill>
            <a:schemeClr val="tx2">
              <a:lumMod val="60000"/>
              <a:lumOff val="40000"/>
            </a:schemeClr>
          </a:solidFill>
          <a:ln>
            <a:noFill/>
          </a:ln>
          <a:effectLst/>
        </p:spPr>
        <p:txBody>
          <a:bodyPr wrap="square" tIns="0" bIns="0">
            <a:spAutoFit/>
          </a:bodyPr>
          <a:lstStyle>
            <a:defPPr>
              <a:defRPr lang="zh-CN"/>
            </a:defPPr>
            <a:lvl1pPr eaLnBrk="0" hangingPunct="0">
              <a:defRPr kumimoji="1" sz="2000">
                <a:solidFill>
                  <a:schemeClr val="bg1"/>
                </a:solidFill>
              </a:defRPr>
            </a:lvl1pPr>
          </a:lstStyle>
          <a:p>
            <a:r>
              <a:rPr lang="en-US" altLang="zh-CN" dirty="0"/>
              <a:t>T-&gt;^;</a:t>
            </a:r>
          </a:p>
          <a:p>
            <a:r>
              <a:rPr lang="en-US" altLang="zh-CN" dirty="0"/>
              <a:t>Return;</a:t>
            </a:r>
          </a:p>
        </p:txBody>
      </p:sp>
      <p:sp>
        <p:nvSpPr>
          <p:cNvPr id="120" name="Text Box 78"/>
          <p:cNvSpPr txBox="1">
            <a:spLocks noChangeArrowheads="1"/>
          </p:cNvSpPr>
          <p:nvPr/>
        </p:nvSpPr>
        <p:spPr bwMode="auto">
          <a:xfrm>
            <a:off x="6948363" y="5871331"/>
            <a:ext cx="1292665" cy="400110"/>
          </a:xfrm>
          <a:prstGeom prst="rect">
            <a:avLst/>
          </a:prstGeom>
          <a:solidFill>
            <a:srgbClr val="336600"/>
          </a:solidFill>
          <a:ln>
            <a:noFill/>
          </a:ln>
          <a:effectLst/>
        </p:spPr>
        <p:txBody>
          <a:bodyPr wrap="square">
            <a:spAutoFit/>
          </a:bodyPr>
          <a:lstStyle/>
          <a:p>
            <a:pPr eaLnBrk="0" hangingPunct="0"/>
            <a:r>
              <a:rPr kumimoji="1" lang="en-US" altLang="zh-CN" sz="2000" dirty="0">
                <a:solidFill>
                  <a:schemeClr val="bg1"/>
                </a:solidFill>
              </a:rPr>
              <a:t>pre(T-&gt;R);</a:t>
            </a:r>
          </a:p>
        </p:txBody>
      </p:sp>
      <p:grpSp>
        <p:nvGrpSpPr>
          <p:cNvPr id="121" name="Group 50"/>
          <p:cNvGrpSpPr>
            <a:grpSpLocks/>
          </p:cNvGrpSpPr>
          <p:nvPr/>
        </p:nvGrpSpPr>
        <p:grpSpPr bwMode="auto">
          <a:xfrm>
            <a:off x="8240684" y="6210542"/>
            <a:ext cx="755650" cy="383488"/>
            <a:chOff x="3220" y="1325"/>
            <a:chExt cx="476" cy="788"/>
          </a:xfrm>
        </p:grpSpPr>
        <p:sp>
          <p:nvSpPr>
            <p:cNvPr id="122" name="Line 52"/>
            <p:cNvSpPr>
              <a:spLocks noChangeShapeType="1"/>
            </p:cNvSpPr>
            <p:nvPr/>
          </p:nvSpPr>
          <p:spPr bwMode="auto">
            <a:xfrm>
              <a:off x="3552" y="1325"/>
              <a:ext cx="143"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23" name="Line 53"/>
            <p:cNvSpPr>
              <a:spLocks noChangeShapeType="1"/>
            </p:cNvSpPr>
            <p:nvPr/>
          </p:nvSpPr>
          <p:spPr bwMode="auto">
            <a:xfrm>
              <a:off x="3552" y="2113"/>
              <a:ext cx="144"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24" name="Line 54"/>
            <p:cNvSpPr>
              <a:spLocks noChangeShapeType="1"/>
            </p:cNvSpPr>
            <p:nvPr/>
          </p:nvSpPr>
          <p:spPr bwMode="auto">
            <a:xfrm flipV="1">
              <a:off x="3561" y="1325"/>
              <a:ext cx="0" cy="771"/>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sp>
          <p:nvSpPr>
            <p:cNvPr id="125" name="Line 55"/>
            <p:cNvSpPr>
              <a:spLocks noChangeShapeType="1"/>
            </p:cNvSpPr>
            <p:nvPr/>
          </p:nvSpPr>
          <p:spPr bwMode="auto">
            <a:xfrm flipV="1">
              <a:off x="3220" y="1325"/>
              <a:ext cx="346" cy="0"/>
            </a:xfrm>
            <a:prstGeom prst="line">
              <a:avLst/>
            </a:prstGeom>
            <a:ln>
              <a:solidFill>
                <a:srgbClr val="DD6851"/>
              </a:solidFill>
              <a:headEnd/>
              <a:tailEnd/>
            </a:ln>
          </p:spPr>
          <p:style>
            <a:lnRef idx="2">
              <a:schemeClr val="accent3"/>
            </a:lnRef>
            <a:fillRef idx="0">
              <a:schemeClr val="accent3"/>
            </a:fillRef>
            <a:effectRef idx="1">
              <a:schemeClr val="accent3"/>
            </a:effectRef>
            <a:fontRef idx="minor">
              <a:schemeClr val="tx1"/>
            </a:fontRef>
          </p:style>
          <p:txBody>
            <a:bodyPr/>
            <a:lstStyle/>
            <a:p>
              <a:endParaRPr lang="zh-CN" altLang="en-US"/>
            </a:p>
          </p:txBody>
        </p:sp>
      </p:grpSp>
      <p:sp>
        <p:nvSpPr>
          <p:cNvPr id="126" name="Text Box 78"/>
          <p:cNvSpPr txBox="1">
            <a:spLocks noChangeArrowheads="1"/>
          </p:cNvSpPr>
          <p:nvPr/>
        </p:nvSpPr>
        <p:spPr bwMode="auto">
          <a:xfrm>
            <a:off x="9013521" y="6177860"/>
            <a:ext cx="990457" cy="615553"/>
          </a:xfrm>
          <a:prstGeom prst="rect">
            <a:avLst/>
          </a:prstGeom>
          <a:solidFill>
            <a:srgbClr val="336600"/>
          </a:solidFill>
          <a:ln>
            <a:noFill/>
          </a:ln>
          <a:effectLst/>
        </p:spPr>
        <p:txBody>
          <a:bodyPr wrap="square" tIns="0" bIns="0">
            <a:spAutoFit/>
          </a:bodyPr>
          <a:lstStyle>
            <a:defPPr>
              <a:defRPr lang="zh-CN"/>
            </a:defPPr>
            <a:lvl1pPr eaLnBrk="0" hangingPunct="0">
              <a:defRPr kumimoji="1" sz="2000">
                <a:solidFill>
                  <a:schemeClr val="bg1"/>
                </a:solidFill>
              </a:defRPr>
            </a:lvl1pPr>
          </a:lstStyle>
          <a:p>
            <a:r>
              <a:rPr lang="en-US" altLang="zh-CN" dirty="0"/>
              <a:t>T-&gt;^;</a:t>
            </a:r>
          </a:p>
          <a:p>
            <a:r>
              <a:rPr lang="en-US" altLang="zh-CN" dirty="0"/>
              <a:t>Return;</a:t>
            </a:r>
          </a:p>
        </p:txBody>
      </p:sp>
    </p:spTree>
    <p:extLst>
      <p:ext uri="{BB962C8B-B14F-4D97-AF65-F5344CB8AC3E}">
        <p14:creationId xmlns:p14="http://schemas.microsoft.com/office/powerpoint/2010/main" val="185239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1000" fill="hold"/>
                                        <p:tgtEl>
                                          <p:spTgt spid="5"/>
                                        </p:tgtEl>
                                        <p:attrNameLst>
                                          <p:attrName>fillcolor</p:attrName>
                                        </p:attrNameLst>
                                      </p:cBhvr>
                                      <p:to>
                                        <a:srgbClr val="5AA2AE"/>
                                      </p:to>
                                    </p:animClr>
                                    <p:set>
                                      <p:cBhvr>
                                        <p:cTn id="22" dur="1000" fill="hold"/>
                                        <p:tgtEl>
                                          <p:spTgt spid="5"/>
                                        </p:tgtEl>
                                        <p:attrNameLst>
                                          <p:attrName>fill.type</p:attrName>
                                        </p:attrNameLst>
                                      </p:cBhvr>
                                      <p:to>
                                        <p:strVal val="solid"/>
                                      </p:to>
                                    </p:set>
                                    <p:set>
                                      <p:cBhvr>
                                        <p:cTn id="23" dur="1000" fill="hold"/>
                                        <p:tgtEl>
                                          <p:spTgt spid="5"/>
                                        </p:tgtEl>
                                        <p:attrNameLst>
                                          <p:attrName>fill.on</p:attrName>
                                        </p:attrNameLst>
                                      </p:cBhvr>
                                      <p:to>
                                        <p:strVal val="true"/>
                                      </p:to>
                                    </p:se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54">
                                            <p:bg/>
                                          </p:spTgt>
                                        </p:tgtEl>
                                        <p:attrNameLst>
                                          <p:attrName>style.visibility</p:attrName>
                                        </p:attrNameLst>
                                      </p:cBhvr>
                                      <p:to>
                                        <p:strVal val="visible"/>
                                      </p:to>
                                    </p:set>
                                    <p:animEffect transition="in" filter="wipe(up)">
                                      <p:cBhvr>
                                        <p:cTn id="27" dur="500"/>
                                        <p:tgtEl>
                                          <p:spTgt spid="54">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4">
                                            <p:txEl>
                                              <p:pRg st="0" end="0"/>
                                            </p:txEl>
                                          </p:spTgt>
                                        </p:tgtEl>
                                        <p:attrNameLst>
                                          <p:attrName>style.visibility</p:attrName>
                                        </p:attrNameLst>
                                      </p:cBhvr>
                                      <p:to>
                                        <p:strVal val="visible"/>
                                      </p:to>
                                    </p:set>
                                    <p:animEffect transition="in" filter="wipe(up)">
                                      <p:cBhvr>
                                        <p:cTn id="32" dur="500"/>
                                        <p:tgtEl>
                                          <p:spTgt spid="5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4">
                                            <p:txEl>
                                              <p:pRg st="1" end="1"/>
                                            </p:txEl>
                                          </p:spTgt>
                                        </p:tgtEl>
                                        <p:attrNameLst>
                                          <p:attrName>style.visibility</p:attrName>
                                        </p:attrNameLst>
                                      </p:cBhvr>
                                      <p:to>
                                        <p:strVal val="visible"/>
                                      </p:to>
                                    </p:set>
                                    <p:animEffect transition="in" filter="wipe(up)">
                                      <p:cBhvr>
                                        <p:cTn id="37" dur="500"/>
                                        <p:tgtEl>
                                          <p:spTgt spid="5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4">
                                            <p:txEl>
                                              <p:pRg st="2" end="2"/>
                                            </p:txEl>
                                          </p:spTgt>
                                        </p:tgtEl>
                                        <p:attrNameLst>
                                          <p:attrName>style.visibility</p:attrName>
                                        </p:attrNameLst>
                                      </p:cBhvr>
                                      <p:to>
                                        <p:strVal val="visible"/>
                                      </p:to>
                                    </p:set>
                                    <p:animEffect transition="in" filter="wipe(up)">
                                      <p:cBhvr>
                                        <p:cTn id="42" dur="500"/>
                                        <p:tgtEl>
                                          <p:spTgt spid="5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up)">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1000" fill="hold"/>
                                        <p:tgtEl>
                                          <p:spTgt spid="11"/>
                                        </p:tgtEl>
                                        <p:attrNameLst>
                                          <p:attrName>stroke.color</p:attrName>
                                        </p:attrNameLst>
                                      </p:cBhvr>
                                      <p:to>
                                        <a:srgbClr val="FF0000"/>
                                      </p:to>
                                    </p:animClr>
                                    <p:set>
                                      <p:cBhvr>
                                        <p:cTn id="52" dur="1000" fill="hold"/>
                                        <p:tgtEl>
                                          <p:spTgt spid="11"/>
                                        </p:tgtEl>
                                        <p:attrNameLst>
                                          <p:attrName>stroke.on</p:attrName>
                                        </p:attrNameLst>
                                      </p:cBhvr>
                                      <p:to>
                                        <p:strVal val="true"/>
                                      </p:to>
                                    </p:set>
                                  </p:childTnLst>
                                </p:cTn>
                              </p:par>
                            </p:childTnLst>
                          </p:cTn>
                        </p:par>
                        <p:par>
                          <p:cTn id="53" fill="hold">
                            <p:stCondLst>
                              <p:cond delay="1000"/>
                            </p:stCondLst>
                            <p:childTnLst>
                              <p:par>
                                <p:cTn id="54" presetID="1" presetClass="emph" presetSubtype="2" fill="hold" nodeType="afterEffect">
                                  <p:stCondLst>
                                    <p:cond delay="0"/>
                                  </p:stCondLst>
                                  <p:childTnLst>
                                    <p:animClr clrSpc="rgb" dir="cw">
                                      <p:cBhvr>
                                        <p:cTn id="55" dur="1000" fill="hold"/>
                                        <p:tgtEl>
                                          <p:spTgt spid="9"/>
                                        </p:tgtEl>
                                        <p:attrNameLst>
                                          <p:attrName>fillcolor</p:attrName>
                                        </p:attrNameLst>
                                      </p:cBhvr>
                                      <p:to>
                                        <a:srgbClr val="5AA2AE"/>
                                      </p:to>
                                    </p:animClr>
                                    <p:set>
                                      <p:cBhvr>
                                        <p:cTn id="56" dur="1000" fill="hold"/>
                                        <p:tgtEl>
                                          <p:spTgt spid="9"/>
                                        </p:tgtEl>
                                        <p:attrNameLst>
                                          <p:attrName>fill.type</p:attrName>
                                        </p:attrNameLst>
                                      </p:cBhvr>
                                      <p:to>
                                        <p:strVal val="solid"/>
                                      </p:to>
                                    </p:set>
                                    <p:set>
                                      <p:cBhvr>
                                        <p:cTn id="57" dur="1000" fill="hold"/>
                                        <p:tgtEl>
                                          <p:spTgt spid="9"/>
                                        </p:tgtEl>
                                        <p:attrNameLst>
                                          <p:attrName>fill.on</p:attrName>
                                        </p:attrNameLst>
                                      </p:cBhvr>
                                      <p:to>
                                        <p:strVal val="true"/>
                                      </p:to>
                                    </p:set>
                                  </p:childTnLst>
                                </p:cTn>
                              </p:par>
                            </p:childTnLst>
                          </p:cTn>
                        </p:par>
                        <p:par>
                          <p:cTn id="58" fill="hold">
                            <p:stCondLst>
                              <p:cond delay="2000"/>
                            </p:stCondLst>
                            <p:childTnLst>
                              <p:par>
                                <p:cTn id="59" presetID="22" presetClass="entr" presetSubtype="1" fill="hold" grpId="0" nodeType="afterEffect">
                                  <p:stCondLst>
                                    <p:cond delay="0"/>
                                  </p:stCondLst>
                                  <p:childTnLst>
                                    <p:set>
                                      <p:cBhvr>
                                        <p:cTn id="60" dur="1" fill="hold">
                                          <p:stCondLst>
                                            <p:cond delay="0"/>
                                          </p:stCondLst>
                                        </p:cTn>
                                        <p:tgtEl>
                                          <p:spTgt spid="60">
                                            <p:bg/>
                                          </p:spTgt>
                                        </p:tgtEl>
                                        <p:attrNameLst>
                                          <p:attrName>style.visibility</p:attrName>
                                        </p:attrNameLst>
                                      </p:cBhvr>
                                      <p:to>
                                        <p:strVal val="visible"/>
                                      </p:to>
                                    </p:set>
                                    <p:animEffect transition="in" filter="wipe(up)">
                                      <p:cBhvr>
                                        <p:cTn id="61" dur="500"/>
                                        <p:tgtEl>
                                          <p:spTgt spid="60">
                                            <p:bg/>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0">
                                            <p:txEl>
                                              <p:pRg st="0" end="0"/>
                                            </p:txEl>
                                          </p:spTgt>
                                        </p:tgtEl>
                                        <p:attrNameLst>
                                          <p:attrName>style.visibility</p:attrName>
                                        </p:attrNameLst>
                                      </p:cBhvr>
                                      <p:to>
                                        <p:strVal val="visible"/>
                                      </p:to>
                                    </p:set>
                                    <p:animEffect transition="in" filter="wipe(up)">
                                      <p:cBhvr>
                                        <p:cTn id="66" dur="500"/>
                                        <p:tgtEl>
                                          <p:spTgt spid="60">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0">
                                            <p:txEl>
                                              <p:pRg st="1" end="1"/>
                                            </p:txEl>
                                          </p:spTgt>
                                        </p:tgtEl>
                                        <p:attrNameLst>
                                          <p:attrName>style.visibility</p:attrName>
                                        </p:attrNameLst>
                                      </p:cBhvr>
                                      <p:to>
                                        <p:strVal val="visible"/>
                                      </p:to>
                                    </p:set>
                                    <p:animEffect transition="in" filter="wipe(up)">
                                      <p:cBhvr>
                                        <p:cTn id="71" dur="500"/>
                                        <p:tgtEl>
                                          <p:spTgt spid="60">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60">
                                            <p:txEl>
                                              <p:pRg st="2" end="2"/>
                                            </p:txEl>
                                          </p:spTgt>
                                        </p:tgtEl>
                                        <p:attrNameLst>
                                          <p:attrName>style.visibility</p:attrName>
                                        </p:attrNameLst>
                                      </p:cBhvr>
                                      <p:to>
                                        <p:strVal val="visible"/>
                                      </p:to>
                                    </p:set>
                                    <p:animEffect transition="in" filter="wipe(up)">
                                      <p:cBhvr>
                                        <p:cTn id="76" dur="500"/>
                                        <p:tgtEl>
                                          <p:spTgt spid="60">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up)">
                                      <p:cBhvr>
                                        <p:cTn id="81" dur="500"/>
                                        <p:tgtEl>
                                          <p:spTgt spid="61"/>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69">
                                            <p:bg/>
                                          </p:spTgt>
                                        </p:tgtEl>
                                        <p:attrNameLst>
                                          <p:attrName>style.visibility</p:attrName>
                                        </p:attrNameLst>
                                      </p:cBhvr>
                                      <p:to>
                                        <p:strVal val="visible"/>
                                      </p:to>
                                    </p:set>
                                    <p:animEffect transition="in" filter="wipe(up)">
                                      <p:cBhvr>
                                        <p:cTn id="85" dur="500"/>
                                        <p:tgtEl>
                                          <p:spTgt spid="69">
                                            <p:bg/>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69">
                                            <p:txEl>
                                              <p:pRg st="0" end="0"/>
                                            </p:txEl>
                                          </p:spTgt>
                                        </p:tgtEl>
                                        <p:attrNameLst>
                                          <p:attrName>style.visibility</p:attrName>
                                        </p:attrNameLst>
                                      </p:cBhvr>
                                      <p:to>
                                        <p:strVal val="visible"/>
                                      </p:to>
                                    </p:set>
                                    <p:animEffect transition="in" filter="wipe(up)">
                                      <p:cBhvr>
                                        <p:cTn id="90" dur="500"/>
                                        <p:tgtEl>
                                          <p:spTgt spid="69">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69">
                                            <p:txEl>
                                              <p:pRg st="1" end="1"/>
                                            </p:txEl>
                                          </p:spTgt>
                                        </p:tgtEl>
                                        <p:attrNameLst>
                                          <p:attrName>style.visibility</p:attrName>
                                        </p:attrNameLst>
                                      </p:cBhvr>
                                      <p:to>
                                        <p:strVal val="visible"/>
                                      </p:to>
                                    </p:set>
                                    <p:animEffect transition="in" filter="wipe(up)">
                                      <p:cBhvr>
                                        <p:cTn id="95" dur="500"/>
                                        <p:tgtEl>
                                          <p:spTgt spid="69">
                                            <p:txEl>
                                              <p:pRg st="1" end="1"/>
                                            </p:txEl>
                                          </p:spTgt>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70">
                                            <p:bg/>
                                          </p:spTgt>
                                        </p:tgtEl>
                                        <p:attrNameLst>
                                          <p:attrName>style.visibility</p:attrName>
                                        </p:attrNameLst>
                                      </p:cBhvr>
                                      <p:to>
                                        <p:strVal val="visible"/>
                                      </p:to>
                                    </p:set>
                                    <p:animEffect transition="in" filter="wipe(up)">
                                      <p:cBhvr>
                                        <p:cTn id="99" dur="500"/>
                                        <p:tgtEl>
                                          <p:spTgt spid="70">
                                            <p:bg/>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70">
                                            <p:txEl>
                                              <p:pRg st="0" end="0"/>
                                            </p:txEl>
                                          </p:spTgt>
                                        </p:tgtEl>
                                        <p:attrNameLst>
                                          <p:attrName>style.visibility</p:attrName>
                                        </p:attrNameLst>
                                      </p:cBhvr>
                                      <p:to>
                                        <p:strVal val="visible"/>
                                      </p:to>
                                    </p:set>
                                    <p:animEffect transition="in" filter="wipe(up)">
                                      <p:cBhvr>
                                        <p:cTn id="104" dur="500"/>
                                        <p:tgtEl>
                                          <p:spTgt spid="70">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wipe(up)">
                                      <p:cBhvr>
                                        <p:cTn id="109" dur="500"/>
                                        <p:tgtEl>
                                          <p:spTgt spid="71"/>
                                        </p:tgtEl>
                                      </p:cBhvr>
                                    </p:animEffect>
                                  </p:childTnLst>
                                </p:cTn>
                              </p:par>
                            </p:childTnLst>
                          </p:cTn>
                        </p:par>
                      </p:childTnLst>
                    </p:cTn>
                  </p:par>
                  <p:par>
                    <p:cTn id="110" fill="hold">
                      <p:stCondLst>
                        <p:cond delay="indefinite"/>
                      </p:stCondLst>
                      <p:childTnLst>
                        <p:par>
                          <p:cTn id="111" fill="hold">
                            <p:stCondLst>
                              <p:cond delay="0"/>
                            </p:stCondLst>
                            <p:childTnLst>
                              <p:par>
                                <p:cTn id="112" presetID="7" presetClass="emph" presetSubtype="2" fill="hold" nodeType="clickEffect">
                                  <p:stCondLst>
                                    <p:cond delay="0"/>
                                  </p:stCondLst>
                                  <p:childTnLst>
                                    <p:animClr clrSpc="rgb" dir="cw">
                                      <p:cBhvr>
                                        <p:cTn id="113" dur="1000" fill="hold"/>
                                        <p:tgtEl>
                                          <p:spTgt spid="13"/>
                                        </p:tgtEl>
                                        <p:attrNameLst>
                                          <p:attrName>stroke.color</p:attrName>
                                        </p:attrNameLst>
                                      </p:cBhvr>
                                      <p:to>
                                        <a:srgbClr val="FF0000"/>
                                      </p:to>
                                    </p:animClr>
                                    <p:set>
                                      <p:cBhvr>
                                        <p:cTn id="114" dur="1000" fill="hold"/>
                                        <p:tgtEl>
                                          <p:spTgt spid="13"/>
                                        </p:tgtEl>
                                        <p:attrNameLst>
                                          <p:attrName>stroke.on</p:attrName>
                                        </p:attrNameLst>
                                      </p:cBhvr>
                                      <p:to>
                                        <p:strVal val="true"/>
                                      </p:to>
                                    </p:set>
                                  </p:childTnLst>
                                </p:cTn>
                              </p:par>
                            </p:childTnLst>
                          </p:cTn>
                        </p:par>
                        <p:par>
                          <p:cTn id="115" fill="hold">
                            <p:stCondLst>
                              <p:cond delay="1000"/>
                            </p:stCondLst>
                            <p:childTnLst>
                              <p:par>
                                <p:cTn id="116" presetID="1" presetClass="emph" presetSubtype="2" fill="hold" nodeType="afterEffect">
                                  <p:stCondLst>
                                    <p:cond delay="0"/>
                                  </p:stCondLst>
                                  <p:childTnLst>
                                    <p:animClr clrSpc="rgb" dir="cw">
                                      <p:cBhvr>
                                        <p:cTn id="117" dur="1000" fill="hold"/>
                                        <p:tgtEl>
                                          <p:spTgt spid="10"/>
                                        </p:tgtEl>
                                        <p:attrNameLst>
                                          <p:attrName>fillcolor</p:attrName>
                                        </p:attrNameLst>
                                      </p:cBhvr>
                                      <p:to>
                                        <a:srgbClr val="629DD1"/>
                                      </p:to>
                                    </p:animClr>
                                    <p:set>
                                      <p:cBhvr>
                                        <p:cTn id="118" dur="1000" fill="hold"/>
                                        <p:tgtEl>
                                          <p:spTgt spid="10"/>
                                        </p:tgtEl>
                                        <p:attrNameLst>
                                          <p:attrName>fill.type</p:attrName>
                                        </p:attrNameLst>
                                      </p:cBhvr>
                                      <p:to>
                                        <p:strVal val="solid"/>
                                      </p:to>
                                    </p:set>
                                    <p:set>
                                      <p:cBhvr>
                                        <p:cTn id="119" dur="1000" fill="hold"/>
                                        <p:tgtEl>
                                          <p:spTgt spid="10"/>
                                        </p:tgtEl>
                                        <p:attrNameLst>
                                          <p:attrName>fill.on</p:attrName>
                                        </p:attrNameLst>
                                      </p:cBhvr>
                                      <p:to>
                                        <p:strVal val="true"/>
                                      </p:to>
                                    </p:set>
                                  </p:childTnLst>
                                </p:cTn>
                              </p:par>
                            </p:childTnLst>
                          </p:cTn>
                        </p:par>
                        <p:par>
                          <p:cTn id="120" fill="hold">
                            <p:stCondLst>
                              <p:cond delay="2000"/>
                            </p:stCondLst>
                            <p:childTnLst>
                              <p:par>
                                <p:cTn id="121" presetID="22" presetClass="entr" presetSubtype="1" fill="hold" grpId="0" nodeType="afterEffect">
                                  <p:stCondLst>
                                    <p:cond delay="0"/>
                                  </p:stCondLst>
                                  <p:childTnLst>
                                    <p:set>
                                      <p:cBhvr>
                                        <p:cTn id="122" dur="1" fill="hold">
                                          <p:stCondLst>
                                            <p:cond delay="0"/>
                                          </p:stCondLst>
                                        </p:cTn>
                                        <p:tgtEl>
                                          <p:spTgt spid="76">
                                            <p:bg/>
                                          </p:spTgt>
                                        </p:tgtEl>
                                        <p:attrNameLst>
                                          <p:attrName>style.visibility</p:attrName>
                                        </p:attrNameLst>
                                      </p:cBhvr>
                                      <p:to>
                                        <p:strVal val="visible"/>
                                      </p:to>
                                    </p:set>
                                    <p:animEffect transition="in" filter="wipe(up)">
                                      <p:cBhvr>
                                        <p:cTn id="123" dur="500"/>
                                        <p:tgtEl>
                                          <p:spTgt spid="76">
                                            <p:bg/>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76">
                                            <p:txEl>
                                              <p:pRg st="0" end="0"/>
                                            </p:txEl>
                                          </p:spTgt>
                                        </p:tgtEl>
                                        <p:attrNameLst>
                                          <p:attrName>style.visibility</p:attrName>
                                        </p:attrNameLst>
                                      </p:cBhvr>
                                      <p:to>
                                        <p:strVal val="visible"/>
                                      </p:to>
                                    </p:set>
                                    <p:animEffect transition="in" filter="wipe(up)">
                                      <p:cBhvr>
                                        <p:cTn id="128" dur="500"/>
                                        <p:tgtEl>
                                          <p:spTgt spid="76">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76">
                                            <p:txEl>
                                              <p:pRg st="1" end="1"/>
                                            </p:txEl>
                                          </p:spTgt>
                                        </p:tgtEl>
                                        <p:attrNameLst>
                                          <p:attrName>style.visibility</p:attrName>
                                        </p:attrNameLst>
                                      </p:cBhvr>
                                      <p:to>
                                        <p:strVal val="visible"/>
                                      </p:to>
                                    </p:set>
                                    <p:animEffect transition="in" filter="wipe(up)">
                                      <p:cBhvr>
                                        <p:cTn id="133" dur="500"/>
                                        <p:tgtEl>
                                          <p:spTgt spid="76">
                                            <p:txEl>
                                              <p:pRg st="1" end="1"/>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76">
                                            <p:txEl>
                                              <p:pRg st="2" end="2"/>
                                            </p:txEl>
                                          </p:spTgt>
                                        </p:tgtEl>
                                        <p:attrNameLst>
                                          <p:attrName>style.visibility</p:attrName>
                                        </p:attrNameLst>
                                      </p:cBhvr>
                                      <p:to>
                                        <p:strVal val="visible"/>
                                      </p:to>
                                    </p:set>
                                    <p:animEffect transition="in" filter="wipe(up)">
                                      <p:cBhvr>
                                        <p:cTn id="138" dur="500"/>
                                        <p:tgtEl>
                                          <p:spTgt spid="76">
                                            <p:txEl>
                                              <p:pRg st="2" end="2"/>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84"/>
                                        </p:tgtEl>
                                        <p:attrNameLst>
                                          <p:attrName>style.visibility</p:attrName>
                                        </p:attrNameLst>
                                      </p:cBhvr>
                                      <p:to>
                                        <p:strVal val="visible"/>
                                      </p:to>
                                    </p:set>
                                    <p:animEffect transition="in" filter="wipe(up)">
                                      <p:cBhvr>
                                        <p:cTn id="143" dur="500"/>
                                        <p:tgtEl>
                                          <p:spTgt spid="84"/>
                                        </p:tgtEl>
                                      </p:cBhvr>
                                    </p:animEffect>
                                  </p:childTnLst>
                                </p:cTn>
                              </p:par>
                            </p:childTnLst>
                          </p:cTn>
                        </p:par>
                        <p:par>
                          <p:cTn id="144" fill="hold">
                            <p:stCondLst>
                              <p:cond delay="500"/>
                            </p:stCondLst>
                            <p:childTnLst>
                              <p:par>
                                <p:cTn id="145" presetID="22" presetClass="entr" presetSubtype="1" fill="hold" grpId="0" nodeType="afterEffect">
                                  <p:stCondLst>
                                    <p:cond delay="0"/>
                                  </p:stCondLst>
                                  <p:childTnLst>
                                    <p:set>
                                      <p:cBhvr>
                                        <p:cTn id="146" dur="1" fill="hold">
                                          <p:stCondLst>
                                            <p:cond delay="0"/>
                                          </p:stCondLst>
                                        </p:cTn>
                                        <p:tgtEl>
                                          <p:spTgt spid="91">
                                            <p:bg/>
                                          </p:spTgt>
                                        </p:tgtEl>
                                        <p:attrNameLst>
                                          <p:attrName>style.visibility</p:attrName>
                                        </p:attrNameLst>
                                      </p:cBhvr>
                                      <p:to>
                                        <p:strVal val="visible"/>
                                      </p:to>
                                    </p:set>
                                    <p:animEffect transition="in" filter="wipe(up)">
                                      <p:cBhvr>
                                        <p:cTn id="147" dur="500"/>
                                        <p:tgtEl>
                                          <p:spTgt spid="91">
                                            <p:bg/>
                                          </p:spTgt>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91">
                                            <p:txEl>
                                              <p:pRg st="0" end="0"/>
                                            </p:txEl>
                                          </p:spTgt>
                                        </p:tgtEl>
                                        <p:attrNameLst>
                                          <p:attrName>style.visibility</p:attrName>
                                        </p:attrNameLst>
                                      </p:cBhvr>
                                      <p:to>
                                        <p:strVal val="visible"/>
                                      </p:to>
                                    </p:set>
                                    <p:animEffect transition="in" filter="wipe(up)">
                                      <p:cBhvr>
                                        <p:cTn id="152" dur="500"/>
                                        <p:tgtEl>
                                          <p:spTgt spid="91">
                                            <p:txEl>
                                              <p:pRg st="0" end="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91">
                                            <p:txEl>
                                              <p:pRg st="1" end="1"/>
                                            </p:txEl>
                                          </p:spTgt>
                                        </p:tgtEl>
                                        <p:attrNameLst>
                                          <p:attrName>style.visibility</p:attrName>
                                        </p:attrNameLst>
                                      </p:cBhvr>
                                      <p:to>
                                        <p:strVal val="visible"/>
                                      </p:to>
                                    </p:set>
                                    <p:animEffect transition="in" filter="wipe(up)">
                                      <p:cBhvr>
                                        <p:cTn id="157" dur="500"/>
                                        <p:tgtEl>
                                          <p:spTgt spid="91">
                                            <p:txEl>
                                              <p:pRg st="1" end="1"/>
                                            </p:txEl>
                                          </p:spTgt>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92">
                                            <p:bg/>
                                          </p:spTgt>
                                        </p:tgtEl>
                                        <p:attrNameLst>
                                          <p:attrName>style.visibility</p:attrName>
                                        </p:attrNameLst>
                                      </p:cBhvr>
                                      <p:to>
                                        <p:strVal val="visible"/>
                                      </p:to>
                                    </p:set>
                                    <p:animEffect transition="in" filter="wipe(up)">
                                      <p:cBhvr>
                                        <p:cTn id="161" dur="500"/>
                                        <p:tgtEl>
                                          <p:spTgt spid="92">
                                            <p:bg/>
                                          </p:spTgt>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grpId="0" nodeType="clickEffect">
                                  <p:stCondLst>
                                    <p:cond delay="0"/>
                                  </p:stCondLst>
                                  <p:childTnLst>
                                    <p:set>
                                      <p:cBhvr>
                                        <p:cTn id="165" dur="1" fill="hold">
                                          <p:stCondLst>
                                            <p:cond delay="0"/>
                                          </p:stCondLst>
                                        </p:cTn>
                                        <p:tgtEl>
                                          <p:spTgt spid="92">
                                            <p:txEl>
                                              <p:pRg st="0" end="0"/>
                                            </p:txEl>
                                          </p:spTgt>
                                        </p:tgtEl>
                                        <p:attrNameLst>
                                          <p:attrName>style.visibility</p:attrName>
                                        </p:attrNameLst>
                                      </p:cBhvr>
                                      <p:to>
                                        <p:strVal val="visible"/>
                                      </p:to>
                                    </p:set>
                                    <p:animEffect transition="in" filter="wipe(up)">
                                      <p:cBhvr>
                                        <p:cTn id="166" dur="500"/>
                                        <p:tgtEl>
                                          <p:spTgt spid="92">
                                            <p:txEl>
                                              <p:pRg st="0" end="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99"/>
                                        </p:tgtEl>
                                        <p:attrNameLst>
                                          <p:attrName>style.visibility</p:attrName>
                                        </p:attrNameLst>
                                      </p:cBhvr>
                                      <p:to>
                                        <p:strVal val="visible"/>
                                      </p:to>
                                    </p:set>
                                    <p:animEffect transition="in" filter="wipe(up)">
                                      <p:cBhvr>
                                        <p:cTn id="171" dur="500"/>
                                        <p:tgtEl>
                                          <p:spTgt spid="99"/>
                                        </p:tgtEl>
                                      </p:cBhvr>
                                    </p:animEffect>
                                  </p:childTnLst>
                                </p:cTn>
                              </p:par>
                            </p:childTnLst>
                          </p:cTn>
                        </p:par>
                        <p:par>
                          <p:cTn id="172" fill="hold">
                            <p:stCondLst>
                              <p:cond delay="500"/>
                            </p:stCondLst>
                            <p:childTnLst>
                              <p:par>
                                <p:cTn id="173" presetID="22" presetClass="entr" presetSubtype="1" fill="hold" grpId="0" nodeType="afterEffect">
                                  <p:stCondLst>
                                    <p:cond delay="0"/>
                                  </p:stCondLst>
                                  <p:childTnLst>
                                    <p:set>
                                      <p:cBhvr>
                                        <p:cTn id="174" dur="1" fill="hold">
                                          <p:stCondLst>
                                            <p:cond delay="0"/>
                                          </p:stCondLst>
                                        </p:cTn>
                                        <p:tgtEl>
                                          <p:spTgt spid="106">
                                            <p:bg/>
                                          </p:spTgt>
                                        </p:tgtEl>
                                        <p:attrNameLst>
                                          <p:attrName>style.visibility</p:attrName>
                                        </p:attrNameLst>
                                      </p:cBhvr>
                                      <p:to>
                                        <p:strVal val="visible"/>
                                      </p:to>
                                    </p:set>
                                    <p:animEffect transition="in" filter="wipe(up)">
                                      <p:cBhvr>
                                        <p:cTn id="175" dur="500"/>
                                        <p:tgtEl>
                                          <p:spTgt spid="106">
                                            <p:bg/>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106">
                                            <p:txEl>
                                              <p:pRg st="0" end="0"/>
                                            </p:txEl>
                                          </p:spTgt>
                                        </p:tgtEl>
                                        <p:attrNameLst>
                                          <p:attrName>style.visibility</p:attrName>
                                        </p:attrNameLst>
                                      </p:cBhvr>
                                      <p:to>
                                        <p:strVal val="visible"/>
                                      </p:to>
                                    </p:set>
                                    <p:animEffect transition="in" filter="wipe(up)">
                                      <p:cBhvr>
                                        <p:cTn id="180" dur="500"/>
                                        <p:tgtEl>
                                          <p:spTgt spid="106">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106">
                                            <p:txEl>
                                              <p:pRg st="1" end="1"/>
                                            </p:txEl>
                                          </p:spTgt>
                                        </p:tgtEl>
                                        <p:attrNameLst>
                                          <p:attrName>style.visibility</p:attrName>
                                        </p:attrNameLst>
                                      </p:cBhvr>
                                      <p:to>
                                        <p:strVal val="visible"/>
                                      </p:to>
                                    </p:set>
                                    <p:animEffect transition="in" filter="wipe(up)">
                                      <p:cBhvr>
                                        <p:cTn id="185" dur="500"/>
                                        <p:tgtEl>
                                          <p:spTgt spid="106">
                                            <p:txEl>
                                              <p:pRg st="1" end="1"/>
                                            </p:txEl>
                                          </p:spTgt>
                                        </p:tgtEl>
                                      </p:cBhvr>
                                    </p:animEffect>
                                  </p:childTnLst>
                                </p:cTn>
                              </p:par>
                            </p:childTnLst>
                          </p:cTn>
                        </p:par>
                        <p:par>
                          <p:cTn id="186" fill="hold">
                            <p:stCondLst>
                              <p:cond delay="500"/>
                            </p:stCondLst>
                            <p:childTnLst>
                              <p:par>
                                <p:cTn id="187" presetID="22" presetClass="entr" presetSubtype="1" fill="hold" grpId="0" nodeType="afterEffect">
                                  <p:stCondLst>
                                    <p:cond delay="0"/>
                                  </p:stCondLst>
                                  <p:childTnLst>
                                    <p:set>
                                      <p:cBhvr>
                                        <p:cTn id="188" dur="1" fill="hold">
                                          <p:stCondLst>
                                            <p:cond delay="0"/>
                                          </p:stCondLst>
                                        </p:cTn>
                                        <p:tgtEl>
                                          <p:spTgt spid="107">
                                            <p:bg/>
                                          </p:spTgt>
                                        </p:tgtEl>
                                        <p:attrNameLst>
                                          <p:attrName>style.visibility</p:attrName>
                                        </p:attrNameLst>
                                      </p:cBhvr>
                                      <p:to>
                                        <p:strVal val="visible"/>
                                      </p:to>
                                    </p:set>
                                    <p:animEffect transition="in" filter="wipe(up)">
                                      <p:cBhvr>
                                        <p:cTn id="189" dur="500"/>
                                        <p:tgtEl>
                                          <p:spTgt spid="107">
                                            <p:bg/>
                                          </p:spTgt>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107">
                                            <p:txEl>
                                              <p:pRg st="0" end="0"/>
                                            </p:txEl>
                                          </p:spTgt>
                                        </p:tgtEl>
                                        <p:attrNameLst>
                                          <p:attrName>style.visibility</p:attrName>
                                        </p:attrNameLst>
                                      </p:cBhvr>
                                      <p:to>
                                        <p:strVal val="visible"/>
                                      </p:to>
                                    </p:set>
                                    <p:animEffect transition="in" filter="wipe(up)">
                                      <p:cBhvr>
                                        <p:cTn id="194" dur="500"/>
                                        <p:tgtEl>
                                          <p:spTgt spid="107">
                                            <p:txEl>
                                              <p:pRg st="0" end="0"/>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nodeType="clickEffect">
                                  <p:stCondLst>
                                    <p:cond delay="0"/>
                                  </p:stCondLst>
                                  <p:childTnLst>
                                    <p:set>
                                      <p:cBhvr>
                                        <p:cTn id="198" dur="1" fill="hold">
                                          <p:stCondLst>
                                            <p:cond delay="0"/>
                                          </p:stCondLst>
                                        </p:cTn>
                                        <p:tgtEl>
                                          <p:spTgt spid="108"/>
                                        </p:tgtEl>
                                        <p:attrNameLst>
                                          <p:attrName>style.visibility</p:attrName>
                                        </p:attrNameLst>
                                      </p:cBhvr>
                                      <p:to>
                                        <p:strVal val="visible"/>
                                      </p:to>
                                    </p:set>
                                    <p:animEffect transition="in" filter="wipe(up)">
                                      <p:cBhvr>
                                        <p:cTn id="199" dur="500"/>
                                        <p:tgtEl>
                                          <p:spTgt spid="108"/>
                                        </p:tgtEl>
                                      </p:cBhvr>
                                    </p:animEffect>
                                  </p:childTnLst>
                                </p:cTn>
                              </p:par>
                            </p:childTnLst>
                          </p:cTn>
                        </p:par>
                      </p:childTnLst>
                    </p:cTn>
                  </p:par>
                  <p:par>
                    <p:cTn id="200" fill="hold">
                      <p:stCondLst>
                        <p:cond delay="indefinite"/>
                      </p:stCondLst>
                      <p:childTnLst>
                        <p:par>
                          <p:cTn id="201" fill="hold">
                            <p:stCondLst>
                              <p:cond delay="0"/>
                            </p:stCondLst>
                            <p:childTnLst>
                              <p:par>
                                <p:cTn id="202" presetID="7" presetClass="emph" presetSubtype="2" fill="hold" nodeType="clickEffect">
                                  <p:stCondLst>
                                    <p:cond delay="0"/>
                                  </p:stCondLst>
                                  <p:childTnLst>
                                    <p:animClr clrSpc="rgb" dir="cw">
                                      <p:cBhvr>
                                        <p:cTn id="203" dur="1000" fill="hold"/>
                                        <p:tgtEl>
                                          <p:spTgt spid="12"/>
                                        </p:tgtEl>
                                        <p:attrNameLst>
                                          <p:attrName>stroke.color</p:attrName>
                                        </p:attrNameLst>
                                      </p:cBhvr>
                                      <p:to>
                                        <a:srgbClr val="FF0000"/>
                                      </p:to>
                                    </p:animClr>
                                    <p:set>
                                      <p:cBhvr>
                                        <p:cTn id="204" dur="1000" fill="hold"/>
                                        <p:tgtEl>
                                          <p:spTgt spid="12"/>
                                        </p:tgtEl>
                                        <p:attrNameLst>
                                          <p:attrName>stroke.on</p:attrName>
                                        </p:attrNameLst>
                                      </p:cBhvr>
                                      <p:to>
                                        <p:strVal val="true"/>
                                      </p:to>
                                    </p:set>
                                  </p:childTnLst>
                                </p:cTn>
                              </p:par>
                            </p:childTnLst>
                          </p:cTn>
                        </p:par>
                        <p:par>
                          <p:cTn id="205" fill="hold">
                            <p:stCondLst>
                              <p:cond delay="1000"/>
                            </p:stCondLst>
                            <p:childTnLst>
                              <p:par>
                                <p:cTn id="206" presetID="1" presetClass="emph" presetSubtype="2" fill="hold" nodeType="afterEffect">
                                  <p:stCondLst>
                                    <p:cond delay="0"/>
                                  </p:stCondLst>
                                  <p:childTnLst>
                                    <p:animClr clrSpc="rgb" dir="cw">
                                      <p:cBhvr>
                                        <p:cTn id="207" dur="1000" fill="hold"/>
                                        <p:tgtEl>
                                          <p:spTgt spid="8"/>
                                        </p:tgtEl>
                                        <p:attrNameLst>
                                          <p:attrName>fillcolor</p:attrName>
                                        </p:attrNameLst>
                                      </p:cBhvr>
                                      <p:to>
                                        <a:srgbClr val="5B63B7"/>
                                      </p:to>
                                    </p:animClr>
                                    <p:set>
                                      <p:cBhvr>
                                        <p:cTn id="208" dur="1000" fill="hold"/>
                                        <p:tgtEl>
                                          <p:spTgt spid="8"/>
                                        </p:tgtEl>
                                        <p:attrNameLst>
                                          <p:attrName>fill.type</p:attrName>
                                        </p:attrNameLst>
                                      </p:cBhvr>
                                      <p:to>
                                        <p:strVal val="solid"/>
                                      </p:to>
                                    </p:set>
                                    <p:set>
                                      <p:cBhvr>
                                        <p:cTn id="209" dur="1000" fill="hold"/>
                                        <p:tgtEl>
                                          <p:spTgt spid="8"/>
                                        </p:tgtEl>
                                        <p:attrNameLst>
                                          <p:attrName>fill.on</p:attrName>
                                        </p:attrNameLst>
                                      </p:cBhvr>
                                      <p:to>
                                        <p:strVal val="true"/>
                                      </p:to>
                                    </p:set>
                                  </p:childTnLst>
                                </p:cTn>
                              </p:par>
                            </p:childTnLst>
                          </p:cTn>
                        </p:par>
                        <p:par>
                          <p:cTn id="210" fill="hold">
                            <p:stCondLst>
                              <p:cond delay="2000"/>
                            </p:stCondLst>
                            <p:childTnLst>
                              <p:par>
                                <p:cTn id="211" presetID="22" presetClass="entr" presetSubtype="1" fill="hold" grpId="0" nodeType="afterEffect">
                                  <p:stCondLst>
                                    <p:cond delay="0"/>
                                  </p:stCondLst>
                                  <p:childTnLst>
                                    <p:set>
                                      <p:cBhvr>
                                        <p:cTn id="212" dur="1" fill="hold">
                                          <p:stCondLst>
                                            <p:cond delay="0"/>
                                          </p:stCondLst>
                                        </p:cTn>
                                        <p:tgtEl>
                                          <p:spTgt spid="113">
                                            <p:bg/>
                                          </p:spTgt>
                                        </p:tgtEl>
                                        <p:attrNameLst>
                                          <p:attrName>style.visibility</p:attrName>
                                        </p:attrNameLst>
                                      </p:cBhvr>
                                      <p:to>
                                        <p:strVal val="visible"/>
                                      </p:to>
                                    </p:set>
                                    <p:animEffect transition="in" filter="wipe(up)">
                                      <p:cBhvr>
                                        <p:cTn id="213" dur="500"/>
                                        <p:tgtEl>
                                          <p:spTgt spid="113">
                                            <p:bg/>
                                          </p:spTgt>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grpId="0" nodeType="clickEffect">
                                  <p:stCondLst>
                                    <p:cond delay="0"/>
                                  </p:stCondLst>
                                  <p:childTnLst>
                                    <p:set>
                                      <p:cBhvr>
                                        <p:cTn id="217" dur="1" fill="hold">
                                          <p:stCondLst>
                                            <p:cond delay="0"/>
                                          </p:stCondLst>
                                        </p:cTn>
                                        <p:tgtEl>
                                          <p:spTgt spid="113">
                                            <p:txEl>
                                              <p:pRg st="0" end="0"/>
                                            </p:txEl>
                                          </p:spTgt>
                                        </p:tgtEl>
                                        <p:attrNameLst>
                                          <p:attrName>style.visibility</p:attrName>
                                        </p:attrNameLst>
                                      </p:cBhvr>
                                      <p:to>
                                        <p:strVal val="visible"/>
                                      </p:to>
                                    </p:set>
                                    <p:animEffect transition="in" filter="wipe(up)">
                                      <p:cBhvr>
                                        <p:cTn id="218" dur="500"/>
                                        <p:tgtEl>
                                          <p:spTgt spid="113">
                                            <p:txEl>
                                              <p:pRg st="0" end="0"/>
                                            </p:txEl>
                                          </p:spTgt>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1" fill="hold" grpId="0" nodeType="clickEffect">
                                  <p:stCondLst>
                                    <p:cond delay="0"/>
                                  </p:stCondLst>
                                  <p:childTnLst>
                                    <p:set>
                                      <p:cBhvr>
                                        <p:cTn id="222" dur="1" fill="hold">
                                          <p:stCondLst>
                                            <p:cond delay="0"/>
                                          </p:stCondLst>
                                        </p:cTn>
                                        <p:tgtEl>
                                          <p:spTgt spid="113">
                                            <p:txEl>
                                              <p:pRg st="1" end="1"/>
                                            </p:txEl>
                                          </p:spTgt>
                                        </p:tgtEl>
                                        <p:attrNameLst>
                                          <p:attrName>style.visibility</p:attrName>
                                        </p:attrNameLst>
                                      </p:cBhvr>
                                      <p:to>
                                        <p:strVal val="visible"/>
                                      </p:to>
                                    </p:set>
                                    <p:animEffect transition="in" filter="wipe(up)">
                                      <p:cBhvr>
                                        <p:cTn id="223" dur="500"/>
                                        <p:tgtEl>
                                          <p:spTgt spid="113">
                                            <p:txEl>
                                              <p:pRg st="1" end="1"/>
                                            </p:txEl>
                                          </p:spTgt>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1" fill="hold" grpId="0" nodeType="clickEffect">
                                  <p:stCondLst>
                                    <p:cond delay="0"/>
                                  </p:stCondLst>
                                  <p:childTnLst>
                                    <p:set>
                                      <p:cBhvr>
                                        <p:cTn id="227" dur="1" fill="hold">
                                          <p:stCondLst>
                                            <p:cond delay="0"/>
                                          </p:stCondLst>
                                        </p:cTn>
                                        <p:tgtEl>
                                          <p:spTgt spid="113">
                                            <p:txEl>
                                              <p:pRg st="2" end="2"/>
                                            </p:txEl>
                                          </p:spTgt>
                                        </p:tgtEl>
                                        <p:attrNameLst>
                                          <p:attrName>style.visibility</p:attrName>
                                        </p:attrNameLst>
                                      </p:cBhvr>
                                      <p:to>
                                        <p:strVal val="visible"/>
                                      </p:to>
                                    </p:set>
                                    <p:animEffect transition="in" filter="wipe(up)">
                                      <p:cBhvr>
                                        <p:cTn id="228" dur="500"/>
                                        <p:tgtEl>
                                          <p:spTgt spid="113">
                                            <p:txEl>
                                              <p:pRg st="2" end="2"/>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1" fill="hold" nodeType="clickEffect">
                                  <p:stCondLst>
                                    <p:cond delay="0"/>
                                  </p:stCondLst>
                                  <p:childTnLst>
                                    <p:set>
                                      <p:cBhvr>
                                        <p:cTn id="232" dur="1" fill="hold">
                                          <p:stCondLst>
                                            <p:cond delay="0"/>
                                          </p:stCondLst>
                                        </p:cTn>
                                        <p:tgtEl>
                                          <p:spTgt spid="114"/>
                                        </p:tgtEl>
                                        <p:attrNameLst>
                                          <p:attrName>style.visibility</p:attrName>
                                        </p:attrNameLst>
                                      </p:cBhvr>
                                      <p:to>
                                        <p:strVal val="visible"/>
                                      </p:to>
                                    </p:set>
                                    <p:animEffect transition="in" filter="wipe(up)">
                                      <p:cBhvr>
                                        <p:cTn id="233" dur="500"/>
                                        <p:tgtEl>
                                          <p:spTgt spid="114"/>
                                        </p:tgtEl>
                                      </p:cBhvr>
                                    </p:animEffect>
                                  </p:childTnLst>
                                </p:cTn>
                              </p:par>
                            </p:childTnLst>
                          </p:cTn>
                        </p:par>
                        <p:par>
                          <p:cTn id="234" fill="hold">
                            <p:stCondLst>
                              <p:cond delay="500"/>
                            </p:stCondLst>
                            <p:childTnLst>
                              <p:par>
                                <p:cTn id="235" presetID="22" presetClass="entr" presetSubtype="1" fill="hold" grpId="0" nodeType="afterEffect">
                                  <p:stCondLst>
                                    <p:cond delay="0"/>
                                  </p:stCondLst>
                                  <p:childTnLst>
                                    <p:set>
                                      <p:cBhvr>
                                        <p:cTn id="236" dur="1" fill="hold">
                                          <p:stCondLst>
                                            <p:cond delay="0"/>
                                          </p:stCondLst>
                                        </p:cTn>
                                        <p:tgtEl>
                                          <p:spTgt spid="119">
                                            <p:bg/>
                                          </p:spTgt>
                                        </p:tgtEl>
                                        <p:attrNameLst>
                                          <p:attrName>style.visibility</p:attrName>
                                        </p:attrNameLst>
                                      </p:cBhvr>
                                      <p:to>
                                        <p:strVal val="visible"/>
                                      </p:to>
                                    </p:set>
                                    <p:animEffect transition="in" filter="wipe(up)">
                                      <p:cBhvr>
                                        <p:cTn id="237" dur="500"/>
                                        <p:tgtEl>
                                          <p:spTgt spid="119">
                                            <p:bg/>
                                          </p:spTgt>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1" fill="hold" grpId="0" nodeType="clickEffect">
                                  <p:stCondLst>
                                    <p:cond delay="0"/>
                                  </p:stCondLst>
                                  <p:childTnLst>
                                    <p:set>
                                      <p:cBhvr>
                                        <p:cTn id="241" dur="1" fill="hold">
                                          <p:stCondLst>
                                            <p:cond delay="0"/>
                                          </p:stCondLst>
                                        </p:cTn>
                                        <p:tgtEl>
                                          <p:spTgt spid="119">
                                            <p:txEl>
                                              <p:pRg st="0" end="0"/>
                                            </p:txEl>
                                          </p:spTgt>
                                        </p:tgtEl>
                                        <p:attrNameLst>
                                          <p:attrName>style.visibility</p:attrName>
                                        </p:attrNameLst>
                                      </p:cBhvr>
                                      <p:to>
                                        <p:strVal val="visible"/>
                                      </p:to>
                                    </p:set>
                                    <p:animEffect transition="in" filter="wipe(up)">
                                      <p:cBhvr>
                                        <p:cTn id="242" dur="500"/>
                                        <p:tgtEl>
                                          <p:spTgt spid="119">
                                            <p:txEl>
                                              <p:pRg st="0" end="0"/>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1" fill="hold" grpId="0" nodeType="clickEffect">
                                  <p:stCondLst>
                                    <p:cond delay="0"/>
                                  </p:stCondLst>
                                  <p:childTnLst>
                                    <p:set>
                                      <p:cBhvr>
                                        <p:cTn id="246" dur="1" fill="hold">
                                          <p:stCondLst>
                                            <p:cond delay="0"/>
                                          </p:stCondLst>
                                        </p:cTn>
                                        <p:tgtEl>
                                          <p:spTgt spid="119">
                                            <p:txEl>
                                              <p:pRg st="1" end="1"/>
                                            </p:txEl>
                                          </p:spTgt>
                                        </p:tgtEl>
                                        <p:attrNameLst>
                                          <p:attrName>style.visibility</p:attrName>
                                        </p:attrNameLst>
                                      </p:cBhvr>
                                      <p:to>
                                        <p:strVal val="visible"/>
                                      </p:to>
                                    </p:set>
                                    <p:animEffect transition="in" filter="wipe(up)">
                                      <p:cBhvr>
                                        <p:cTn id="247" dur="500"/>
                                        <p:tgtEl>
                                          <p:spTgt spid="119">
                                            <p:txEl>
                                              <p:pRg st="1" end="1"/>
                                            </p:txEl>
                                          </p:spTgt>
                                        </p:tgtEl>
                                      </p:cBhvr>
                                    </p:animEffect>
                                  </p:childTnLst>
                                </p:cTn>
                              </p:par>
                            </p:childTnLst>
                          </p:cTn>
                        </p:par>
                        <p:par>
                          <p:cTn id="248" fill="hold">
                            <p:stCondLst>
                              <p:cond delay="500"/>
                            </p:stCondLst>
                            <p:childTnLst>
                              <p:par>
                                <p:cTn id="249" presetID="22" presetClass="entr" presetSubtype="1" fill="hold" grpId="0" nodeType="afterEffect">
                                  <p:stCondLst>
                                    <p:cond delay="0"/>
                                  </p:stCondLst>
                                  <p:childTnLst>
                                    <p:set>
                                      <p:cBhvr>
                                        <p:cTn id="250" dur="1" fill="hold">
                                          <p:stCondLst>
                                            <p:cond delay="0"/>
                                          </p:stCondLst>
                                        </p:cTn>
                                        <p:tgtEl>
                                          <p:spTgt spid="120">
                                            <p:bg/>
                                          </p:spTgt>
                                        </p:tgtEl>
                                        <p:attrNameLst>
                                          <p:attrName>style.visibility</p:attrName>
                                        </p:attrNameLst>
                                      </p:cBhvr>
                                      <p:to>
                                        <p:strVal val="visible"/>
                                      </p:to>
                                    </p:set>
                                    <p:animEffect transition="in" filter="wipe(up)">
                                      <p:cBhvr>
                                        <p:cTn id="251" dur="500"/>
                                        <p:tgtEl>
                                          <p:spTgt spid="120">
                                            <p:bg/>
                                          </p:spTgt>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1" fill="hold" grpId="0" nodeType="clickEffect">
                                  <p:stCondLst>
                                    <p:cond delay="0"/>
                                  </p:stCondLst>
                                  <p:childTnLst>
                                    <p:set>
                                      <p:cBhvr>
                                        <p:cTn id="255" dur="1" fill="hold">
                                          <p:stCondLst>
                                            <p:cond delay="0"/>
                                          </p:stCondLst>
                                        </p:cTn>
                                        <p:tgtEl>
                                          <p:spTgt spid="120">
                                            <p:txEl>
                                              <p:pRg st="0" end="0"/>
                                            </p:txEl>
                                          </p:spTgt>
                                        </p:tgtEl>
                                        <p:attrNameLst>
                                          <p:attrName>style.visibility</p:attrName>
                                        </p:attrNameLst>
                                      </p:cBhvr>
                                      <p:to>
                                        <p:strVal val="visible"/>
                                      </p:to>
                                    </p:set>
                                    <p:animEffect transition="in" filter="wipe(up)">
                                      <p:cBhvr>
                                        <p:cTn id="256" dur="500"/>
                                        <p:tgtEl>
                                          <p:spTgt spid="120">
                                            <p:txEl>
                                              <p:pRg st="0" end="0"/>
                                            </p:txEl>
                                          </p:spTgt>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1" fill="hold" nodeType="clickEffect">
                                  <p:stCondLst>
                                    <p:cond delay="0"/>
                                  </p:stCondLst>
                                  <p:childTnLst>
                                    <p:set>
                                      <p:cBhvr>
                                        <p:cTn id="260" dur="1" fill="hold">
                                          <p:stCondLst>
                                            <p:cond delay="0"/>
                                          </p:stCondLst>
                                        </p:cTn>
                                        <p:tgtEl>
                                          <p:spTgt spid="121"/>
                                        </p:tgtEl>
                                        <p:attrNameLst>
                                          <p:attrName>style.visibility</p:attrName>
                                        </p:attrNameLst>
                                      </p:cBhvr>
                                      <p:to>
                                        <p:strVal val="visible"/>
                                      </p:to>
                                    </p:set>
                                    <p:animEffect transition="in" filter="wipe(up)">
                                      <p:cBhvr>
                                        <p:cTn id="261" dur="500"/>
                                        <p:tgtEl>
                                          <p:spTgt spid="121"/>
                                        </p:tgtEl>
                                      </p:cBhvr>
                                    </p:animEffect>
                                  </p:childTnLst>
                                </p:cTn>
                              </p:par>
                            </p:childTnLst>
                          </p:cTn>
                        </p:par>
                        <p:par>
                          <p:cTn id="262" fill="hold">
                            <p:stCondLst>
                              <p:cond delay="500"/>
                            </p:stCondLst>
                            <p:childTnLst>
                              <p:par>
                                <p:cTn id="263" presetID="22" presetClass="entr" presetSubtype="1" fill="hold" grpId="0" nodeType="afterEffect">
                                  <p:stCondLst>
                                    <p:cond delay="0"/>
                                  </p:stCondLst>
                                  <p:childTnLst>
                                    <p:set>
                                      <p:cBhvr>
                                        <p:cTn id="264" dur="1" fill="hold">
                                          <p:stCondLst>
                                            <p:cond delay="0"/>
                                          </p:stCondLst>
                                        </p:cTn>
                                        <p:tgtEl>
                                          <p:spTgt spid="126">
                                            <p:bg/>
                                          </p:spTgt>
                                        </p:tgtEl>
                                        <p:attrNameLst>
                                          <p:attrName>style.visibility</p:attrName>
                                        </p:attrNameLst>
                                      </p:cBhvr>
                                      <p:to>
                                        <p:strVal val="visible"/>
                                      </p:to>
                                    </p:set>
                                    <p:animEffect transition="in" filter="wipe(up)">
                                      <p:cBhvr>
                                        <p:cTn id="265" dur="500"/>
                                        <p:tgtEl>
                                          <p:spTgt spid="126">
                                            <p:bg/>
                                          </p:spTgt>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1" fill="hold" grpId="0" nodeType="clickEffect">
                                  <p:stCondLst>
                                    <p:cond delay="0"/>
                                  </p:stCondLst>
                                  <p:childTnLst>
                                    <p:set>
                                      <p:cBhvr>
                                        <p:cTn id="269" dur="1" fill="hold">
                                          <p:stCondLst>
                                            <p:cond delay="0"/>
                                          </p:stCondLst>
                                        </p:cTn>
                                        <p:tgtEl>
                                          <p:spTgt spid="126">
                                            <p:txEl>
                                              <p:pRg st="0" end="0"/>
                                            </p:txEl>
                                          </p:spTgt>
                                        </p:tgtEl>
                                        <p:attrNameLst>
                                          <p:attrName>style.visibility</p:attrName>
                                        </p:attrNameLst>
                                      </p:cBhvr>
                                      <p:to>
                                        <p:strVal val="visible"/>
                                      </p:to>
                                    </p:set>
                                    <p:animEffect transition="in" filter="wipe(up)">
                                      <p:cBhvr>
                                        <p:cTn id="270" dur="500"/>
                                        <p:tgtEl>
                                          <p:spTgt spid="126">
                                            <p:txEl>
                                              <p:pRg st="0" end="0"/>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1" fill="hold" grpId="0" nodeType="clickEffect">
                                  <p:stCondLst>
                                    <p:cond delay="0"/>
                                  </p:stCondLst>
                                  <p:childTnLst>
                                    <p:set>
                                      <p:cBhvr>
                                        <p:cTn id="274" dur="1" fill="hold">
                                          <p:stCondLst>
                                            <p:cond delay="0"/>
                                          </p:stCondLst>
                                        </p:cTn>
                                        <p:tgtEl>
                                          <p:spTgt spid="126">
                                            <p:txEl>
                                              <p:pRg st="1" end="1"/>
                                            </p:txEl>
                                          </p:spTgt>
                                        </p:tgtEl>
                                        <p:attrNameLst>
                                          <p:attrName>style.visibility</p:attrName>
                                        </p:attrNameLst>
                                      </p:cBhvr>
                                      <p:to>
                                        <p:strVal val="visible"/>
                                      </p:to>
                                    </p:set>
                                    <p:animEffect transition="in" filter="wipe(up)">
                                      <p:cBhvr>
                                        <p:cTn id="275" dur="500"/>
                                        <p:tgtEl>
                                          <p:spTgt spid="126">
                                            <p:txEl>
                                              <p:pRg st="1" end="1"/>
                                            </p:txEl>
                                          </p:spTgt>
                                        </p:tgtEl>
                                      </p:cBhvr>
                                    </p:animEffect>
                                  </p:childTnLst>
                                </p:cTn>
                              </p:par>
                            </p:childTnLst>
                          </p:cTn>
                        </p:par>
                        <p:par>
                          <p:cTn id="276" fill="hold">
                            <p:stCondLst>
                              <p:cond delay="500"/>
                            </p:stCondLst>
                            <p:childTnLst>
                              <p:par>
                                <p:cTn id="277" presetID="17" presetClass="entr" presetSubtype="1" fill="hold" grpId="0" nodeType="afterEffect">
                                  <p:stCondLst>
                                    <p:cond delay="0"/>
                                  </p:stCondLst>
                                  <p:childTnLst>
                                    <p:set>
                                      <p:cBhvr>
                                        <p:cTn id="278" dur="1" fill="hold">
                                          <p:stCondLst>
                                            <p:cond delay="0"/>
                                          </p:stCondLst>
                                        </p:cTn>
                                        <p:tgtEl>
                                          <p:spTgt spid="47"/>
                                        </p:tgtEl>
                                        <p:attrNameLst>
                                          <p:attrName>style.visibility</p:attrName>
                                        </p:attrNameLst>
                                      </p:cBhvr>
                                      <p:to>
                                        <p:strVal val="visible"/>
                                      </p:to>
                                    </p:set>
                                    <p:anim calcmode="lin" valueType="num">
                                      <p:cBhvr>
                                        <p:cTn id="279" dur="500" fill="hold"/>
                                        <p:tgtEl>
                                          <p:spTgt spid="47"/>
                                        </p:tgtEl>
                                        <p:attrNameLst>
                                          <p:attrName>ppt_x</p:attrName>
                                        </p:attrNameLst>
                                      </p:cBhvr>
                                      <p:tavLst>
                                        <p:tav tm="0">
                                          <p:val>
                                            <p:strVal val="#ppt_x"/>
                                          </p:val>
                                        </p:tav>
                                        <p:tav tm="100000">
                                          <p:val>
                                            <p:strVal val="#ppt_x"/>
                                          </p:val>
                                        </p:tav>
                                      </p:tavLst>
                                    </p:anim>
                                    <p:anim calcmode="lin" valueType="num">
                                      <p:cBhvr>
                                        <p:cTn id="280" dur="500" fill="hold"/>
                                        <p:tgtEl>
                                          <p:spTgt spid="47"/>
                                        </p:tgtEl>
                                        <p:attrNameLst>
                                          <p:attrName>ppt_y</p:attrName>
                                        </p:attrNameLst>
                                      </p:cBhvr>
                                      <p:tavLst>
                                        <p:tav tm="0">
                                          <p:val>
                                            <p:strVal val="#ppt_y-#ppt_h/2"/>
                                          </p:val>
                                        </p:tav>
                                        <p:tav tm="100000">
                                          <p:val>
                                            <p:strVal val="#ppt_y"/>
                                          </p:val>
                                        </p:tav>
                                      </p:tavLst>
                                    </p:anim>
                                    <p:anim calcmode="lin" valueType="num">
                                      <p:cBhvr>
                                        <p:cTn id="281" dur="500" fill="hold"/>
                                        <p:tgtEl>
                                          <p:spTgt spid="47"/>
                                        </p:tgtEl>
                                        <p:attrNameLst>
                                          <p:attrName>ppt_w</p:attrName>
                                        </p:attrNameLst>
                                      </p:cBhvr>
                                      <p:tavLst>
                                        <p:tav tm="0">
                                          <p:val>
                                            <p:strVal val="#ppt_w"/>
                                          </p:val>
                                        </p:tav>
                                        <p:tav tm="100000">
                                          <p:val>
                                            <p:strVal val="#ppt_w"/>
                                          </p:val>
                                        </p:tav>
                                      </p:tavLst>
                                    </p:anim>
                                    <p:anim calcmode="lin" valueType="num">
                                      <p:cBhvr>
                                        <p:cTn id="282"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4" presetClass="entr" presetSubtype="32" fill="hold" grpId="0" nodeType="clickEffect">
                                  <p:stCondLst>
                                    <p:cond delay="0"/>
                                  </p:stCondLst>
                                  <p:childTnLst>
                                    <p:set>
                                      <p:cBhvr>
                                        <p:cTn id="286" dur="1" fill="hold">
                                          <p:stCondLst>
                                            <p:cond delay="0"/>
                                          </p:stCondLst>
                                        </p:cTn>
                                        <p:tgtEl>
                                          <p:spTgt spid="53">
                                            <p:txEl>
                                              <p:pRg st="0" end="0"/>
                                            </p:txEl>
                                          </p:spTgt>
                                        </p:tgtEl>
                                        <p:attrNameLst>
                                          <p:attrName>style.visibility</p:attrName>
                                        </p:attrNameLst>
                                      </p:cBhvr>
                                      <p:to>
                                        <p:strVal val="visible"/>
                                      </p:to>
                                    </p:set>
                                    <p:animEffect transition="in" filter="box(out)">
                                      <p:cBhvr>
                                        <p:cTn id="287"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7" grpId="0" animBg="1"/>
      <p:bldP spid="53" grpId="0" build="p" autoUpdateAnimBg="0"/>
      <p:bldP spid="54" grpId="0" build="p" animBg="1"/>
      <p:bldP spid="60" grpId="0" build="p" animBg="1"/>
      <p:bldP spid="69" grpId="0" build="p" animBg="1"/>
      <p:bldP spid="70" grpId="0" uiExpand="1" build="p" animBg="1"/>
      <p:bldP spid="76" grpId="0" build="p" animBg="1"/>
      <p:bldP spid="91" grpId="0" uiExpand="1" build="p" animBg="1"/>
      <p:bldP spid="92" grpId="0" build="p" animBg="1"/>
      <p:bldP spid="106" grpId="0" build="p" animBg="1"/>
      <p:bldP spid="107" grpId="0" build="p" animBg="1"/>
      <p:bldP spid="113" grpId="0" build="p" animBg="1"/>
      <p:bldP spid="119" grpId="0" build="p" animBg="1"/>
      <p:bldP spid="120" grpId="0" build="p" animBg="1"/>
      <p:bldP spid="126"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中（根）序遍历算法：</a:t>
            </a:r>
            <a:r>
              <a:rPr lang="en-US" altLang="zh-CN" dirty="0"/>
              <a:t>LDR</a:t>
            </a:r>
            <a:endParaRPr lang="zh-CN" altLang="en-US" dirty="0"/>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pSp>
        <p:nvGrpSpPr>
          <p:cNvPr id="23" name="Group 4"/>
          <p:cNvGrpSpPr>
            <a:grpSpLocks/>
          </p:cNvGrpSpPr>
          <p:nvPr/>
        </p:nvGrpSpPr>
        <p:grpSpPr bwMode="auto">
          <a:xfrm>
            <a:off x="7309492" y="624168"/>
            <a:ext cx="2500667" cy="2336785"/>
            <a:chOff x="913" y="1757"/>
            <a:chExt cx="1297" cy="1212"/>
          </a:xfrm>
        </p:grpSpPr>
        <p:sp>
          <p:nvSpPr>
            <p:cNvPr id="26" name="Line 7"/>
            <p:cNvSpPr>
              <a:spLocks noChangeShapeType="1"/>
            </p:cNvSpPr>
            <p:nvPr/>
          </p:nvSpPr>
          <p:spPr bwMode="auto">
            <a:xfrm flipH="1">
              <a:off x="1105" y="2034"/>
              <a:ext cx="288" cy="288"/>
            </a:xfrm>
            <a:prstGeom prst="line">
              <a:avLst/>
            </a:prstGeom>
            <a:ln>
              <a:solidFill>
                <a:schemeClr val="accent5"/>
              </a:solidFill>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sz="2000"/>
            </a:p>
          </p:txBody>
        </p:sp>
        <p:sp>
          <p:nvSpPr>
            <p:cNvPr id="28" name="Line 9"/>
            <p:cNvSpPr>
              <a:spLocks noChangeShapeType="1"/>
            </p:cNvSpPr>
            <p:nvPr/>
          </p:nvSpPr>
          <p:spPr bwMode="auto">
            <a:xfrm>
              <a:off x="1633" y="2034"/>
              <a:ext cx="240" cy="288"/>
            </a:xfrm>
            <a:prstGeom prst="line">
              <a:avLst/>
            </a:prstGeom>
            <a:ln>
              <a:solidFill>
                <a:schemeClr val="accent5"/>
              </a:solidFill>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sz="2000"/>
            </a:p>
          </p:txBody>
        </p:sp>
        <p:sp>
          <p:nvSpPr>
            <p:cNvPr id="24" name="Oval 5"/>
            <p:cNvSpPr>
              <a:spLocks noChangeArrowheads="1"/>
            </p:cNvSpPr>
            <p:nvPr/>
          </p:nvSpPr>
          <p:spPr bwMode="auto">
            <a:xfrm>
              <a:off x="1333" y="1757"/>
              <a:ext cx="336" cy="336"/>
            </a:xfrm>
            <a:prstGeom prst="ellipse">
              <a:avLst/>
            </a:prstGeom>
            <a:solidFill>
              <a:schemeClr val="accent5"/>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1</a:t>
              </a:r>
            </a:p>
          </p:txBody>
        </p:sp>
        <p:sp>
          <p:nvSpPr>
            <p:cNvPr id="25" name="AutoShape 6"/>
            <p:cNvSpPr>
              <a:spLocks noChangeArrowheads="1"/>
            </p:cNvSpPr>
            <p:nvPr/>
          </p:nvSpPr>
          <p:spPr bwMode="auto">
            <a:xfrm>
              <a:off x="913" y="2306"/>
              <a:ext cx="384" cy="293"/>
            </a:xfrm>
            <a:prstGeom prst="triangle">
              <a:avLst>
                <a:gd name="adj" fmla="val 50000"/>
              </a:avLst>
            </a:prstGeom>
            <a:solidFill>
              <a:schemeClr val="accent5"/>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2</a:t>
              </a:r>
            </a:p>
          </p:txBody>
        </p:sp>
        <p:sp>
          <p:nvSpPr>
            <p:cNvPr id="27" name="AutoShape 8"/>
            <p:cNvSpPr>
              <a:spLocks noChangeArrowheads="1"/>
            </p:cNvSpPr>
            <p:nvPr/>
          </p:nvSpPr>
          <p:spPr bwMode="auto">
            <a:xfrm>
              <a:off x="1681" y="2306"/>
              <a:ext cx="384" cy="288"/>
            </a:xfrm>
            <a:prstGeom prst="triangle">
              <a:avLst>
                <a:gd name="adj" fmla="val 50000"/>
              </a:avLst>
            </a:prstGeom>
            <a:solidFill>
              <a:schemeClr val="accent5"/>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3</a:t>
              </a:r>
            </a:p>
          </p:txBody>
        </p:sp>
        <p:sp>
          <p:nvSpPr>
            <p:cNvPr id="29" name="Freeform 10"/>
            <p:cNvSpPr>
              <a:spLocks/>
            </p:cNvSpPr>
            <p:nvPr/>
          </p:nvSpPr>
          <p:spPr bwMode="auto">
            <a:xfrm rot="15062010" flipH="1">
              <a:off x="1284" y="2242"/>
              <a:ext cx="360" cy="288"/>
            </a:xfrm>
            <a:custGeom>
              <a:avLst/>
              <a:gdLst>
                <a:gd name="T0" fmla="*/ 216 w 360"/>
                <a:gd name="T1" fmla="*/ 0 h 224"/>
                <a:gd name="T2" fmla="*/ 24 w 360"/>
                <a:gd name="T3" fmla="*/ 192 h 224"/>
                <a:gd name="T4" fmla="*/ 360 w 360"/>
                <a:gd name="T5" fmla="*/ 192 h 224"/>
              </a:gdLst>
              <a:ahLst/>
              <a:cxnLst>
                <a:cxn ang="0">
                  <a:pos x="T0" y="T1"/>
                </a:cxn>
                <a:cxn ang="0">
                  <a:pos x="T2" y="T3"/>
                </a:cxn>
                <a:cxn ang="0">
                  <a:pos x="T4" y="T5"/>
                </a:cxn>
              </a:cxnLst>
              <a:rect l="0" t="0" r="r" b="b"/>
              <a:pathLst>
                <a:path w="360" h="224">
                  <a:moveTo>
                    <a:pt x="216" y="0"/>
                  </a:moveTo>
                  <a:cubicBezTo>
                    <a:pt x="108" y="80"/>
                    <a:pt x="0" y="160"/>
                    <a:pt x="24" y="192"/>
                  </a:cubicBezTo>
                  <a:cubicBezTo>
                    <a:pt x="48" y="224"/>
                    <a:pt x="304" y="192"/>
                    <a:pt x="360" y="192"/>
                  </a:cubicBezTo>
                </a:path>
              </a:pathLst>
            </a:custGeom>
            <a:noFill/>
            <a:ln w="38100">
              <a:solidFill>
                <a:srgbClr val="FF00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30" name="Text Box 11"/>
            <p:cNvSpPr txBox="1">
              <a:spLocks noChangeArrowheads="1"/>
            </p:cNvSpPr>
            <p:nvPr/>
          </p:nvSpPr>
          <p:spPr bwMode="auto">
            <a:xfrm>
              <a:off x="913" y="2730"/>
              <a:ext cx="129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err="1"/>
                <a:t>Inorder</a:t>
              </a:r>
              <a:r>
                <a:rPr kumimoji="1" lang="en-US" altLang="zh-CN" sz="2400" dirty="0"/>
                <a:t> traversal</a:t>
              </a:r>
            </a:p>
          </p:txBody>
        </p:sp>
      </p:grpSp>
      <p:sp>
        <p:nvSpPr>
          <p:cNvPr id="40" name="流程图: 过程 39">
            <a:extLst>
              <a:ext uri="{FF2B5EF4-FFF2-40B4-BE49-F238E27FC236}">
                <a16:creationId xmlns:a16="http://schemas.microsoft.com/office/drawing/2014/main" xmlns="" id="{0EF0BFE3-7EFA-4B29-B6C4-26CBDAA60FF6}"/>
              </a:ext>
            </a:extLst>
          </p:cNvPr>
          <p:cNvSpPr/>
          <p:nvPr/>
        </p:nvSpPr>
        <p:spPr>
          <a:xfrm>
            <a:off x="248362" y="3412293"/>
            <a:ext cx="3184008" cy="58567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400" dirty="0">
                <a:latin typeface="黑体" panose="02010609060101010101" pitchFamily="49" charset="-122"/>
                <a:ea typeface="黑体" panose="02010609060101010101" pitchFamily="49" charset="-122"/>
              </a:rPr>
              <a:t>中序遍历左子树</a:t>
            </a:r>
          </a:p>
        </p:txBody>
      </p:sp>
      <p:sp>
        <p:nvSpPr>
          <p:cNvPr id="41" name="流程图: 决策 40">
            <a:extLst>
              <a:ext uri="{FF2B5EF4-FFF2-40B4-BE49-F238E27FC236}">
                <a16:creationId xmlns:a16="http://schemas.microsoft.com/office/drawing/2014/main" xmlns="" id="{36869360-25FD-4B93-94B5-EE55EC738C96}"/>
              </a:ext>
            </a:extLst>
          </p:cNvPr>
          <p:cNvSpPr/>
          <p:nvPr/>
        </p:nvSpPr>
        <p:spPr>
          <a:xfrm>
            <a:off x="125869" y="2071854"/>
            <a:ext cx="3433516" cy="861681"/>
          </a:xfrm>
          <a:prstGeom prst="flowChartDecision">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黑体" panose="02010609060101010101" pitchFamily="49" charset="-122"/>
                <a:ea typeface="黑体" panose="02010609060101010101" pitchFamily="49" charset="-122"/>
              </a:rPr>
              <a:t>二叉树为空</a:t>
            </a:r>
            <a:endParaRPr lang="zh-CN" altLang="en-US" sz="2400" dirty="0">
              <a:solidFill>
                <a:schemeClr val="dk1"/>
              </a:solidFill>
              <a:latin typeface="黑体" panose="02010609060101010101" pitchFamily="49" charset="-122"/>
              <a:ea typeface="黑体" panose="02010609060101010101" pitchFamily="49" charset="-122"/>
            </a:endParaRPr>
          </a:p>
        </p:txBody>
      </p:sp>
      <p:sp>
        <p:nvSpPr>
          <p:cNvPr id="42" name="流程图: 过程 41">
            <a:extLst>
              <a:ext uri="{FF2B5EF4-FFF2-40B4-BE49-F238E27FC236}">
                <a16:creationId xmlns:a16="http://schemas.microsoft.com/office/drawing/2014/main" xmlns="" id="{B04CEE71-6BB9-4C6A-86F9-74D1993C1831}"/>
              </a:ext>
            </a:extLst>
          </p:cNvPr>
          <p:cNvSpPr/>
          <p:nvPr/>
        </p:nvSpPr>
        <p:spPr>
          <a:xfrm>
            <a:off x="248362" y="5416740"/>
            <a:ext cx="3184008" cy="52830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400" dirty="0">
                <a:latin typeface="黑体" panose="02010609060101010101" pitchFamily="49" charset="-122"/>
                <a:ea typeface="黑体" panose="02010609060101010101" pitchFamily="49" charset="-122"/>
              </a:rPr>
              <a:t>中序遍历右子树</a:t>
            </a:r>
          </a:p>
        </p:txBody>
      </p:sp>
      <p:cxnSp>
        <p:nvCxnSpPr>
          <p:cNvPr id="43" name="直接箭头连接符 42">
            <a:extLst>
              <a:ext uri="{FF2B5EF4-FFF2-40B4-BE49-F238E27FC236}">
                <a16:creationId xmlns:a16="http://schemas.microsoft.com/office/drawing/2014/main" xmlns="" id="{33091CAE-8786-4385-9483-4870103EA9D6}"/>
              </a:ext>
            </a:extLst>
          </p:cNvPr>
          <p:cNvCxnSpPr>
            <a:cxnSpLocks/>
            <a:stCxn id="40" idx="2"/>
            <a:endCxn id="58" idx="0"/>
          </p:cNvCxnSpPr>
          <p:nvPr/>
        </p:nvCxnSpPr>
        <p:spPr>
          <a:xfrm>
            <a:off x="1840366" y="3997964"/>
            <a:ext cx="0" cy="423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xmlns="" id="{BE29429F-CAC6-4F37-8B59-D005F0D4A557}"/>
              </a:ext>
            </a:extLst>
          </p:cNvPr>
          <p:cNvGrpSpPr/>
          <p:nvPr/>
        </p:nvGrpSpPr>
        <p:grpSpPr>
          <a:xfrm>
            <a:off x="1455365" y="2924336"/>
            <a:ext cx="387262" cy="487957"/>
            <a:chOff x="4436754" y="5288583"/>
            <a:chExt cx="387262" cy="487957"/>
          </a:xfrm>
        </p:grpSpPr>
        <p:cxnSp>
          <p:nvCxnSpPr>
            <p:cNvPr id="45" name="直接箭头连接符 44">
              <a:extLst>
                <a:ext uri="{FF2B5EF4-FFF2-40B4-BE49-F238E27FC236}">
                  <a16:creationId xmlns:a16="http://schemas.microsoft.com/office/drawing/2014/main" xmlns="" id="{91568275-2013-4844-BF22-3EF6F4787C5C}"/>
                </a:ext>
              </a:extLst>
            </p:cNvPr>
            <p:cNvCxnSpPr>
              <a:cxnSpLocks/>
              <a:stCxn id="41" idx="2"/>
              <a:endCxn id="40" idx="0"/>
            </p:cNvCxnSpPr>
            <p:nvPr/>
          </p:nvCxnSpPr>
          <p:spPr>
            <a:xfrm flipH="1">
              <a:off x="4821755" y="5297782"/>
              <a:ext cx="2261" cy="478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xmlns="" id="{21DCDAC8-FB01-44B5-B600-F43F32BE4670}"/>
                </a:ext>
              </a:extLst>
            </p:cNvPr>
            <p:cNvSpPr txBox="1"/>
            <p:nvPr/>
          </p:nvSpPr>
          <p:spPr>
            <a:xfrm>
              <a:off x="4436754" y="5288583"/>
              <a:ext cx="387262"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N</a:t>
              </a:r>
              <a:endParaRPr lang="zh-CN" altLang="en-US" dirty="0"/>
            </a:p>
          </p:txBody>
        </p:sp>
      </p:grpSp>
      <p:sp>
        <p:nvSpPr>
          <p:cNvPr id="58" name="流程图: 过程 57">
            <a:extLst>
              <a:ext uri="{FF2B5EF4-FFF2-40B4-BE49-F238E27FC236}">
                <a16:creationId xmlns:a16="http://schemas.microsoft.com/office/drawing/2014/main" xmlns="" id="{0EF0BFE3-7EFA-4B29-B6C4-26CBDAA60FF6}"/>
              </a:ext>
            </a:extLst>
          </p:cNvPr>
          <p:cNvSpPr/>
          <p:nvPr/>
        </p:nvSpPr>
        <p:spPr>
          <a:xfrm>
            <a:off x="248362" y="4421240"/>
            <a:ext cx="3184008" cy="585671"/>
          </a:xfrm>
          <a:prstGeom prst="flowChartProcess">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黑体" panose="02010609060101010101" pitchFamily="49" charset="-122"/>
                <a:ea typeface="黑体" panose="02010609060101010101" pitchFamily="49" charset="-122"/>
              </a:rPr>
              <a:t>访问根结点</a:t>
            </a:r>
          </a:p>
        </p:txBody>
      </p:sp>
      <p:cxnSp>
        <p:nvCxnSpPr>
          <p:cNvPr id="69" name="直接箭头连接符 68">
            <a:extLst>
              <a:ext uri="{FF2B5EF4-FFF2-40B4-BE49-F238E27FC236}">
                <a16:creationId xmlns:a16="http://schemas.microsoft.com/office/drawing/2014/main" xmlns="" id="{33091CAE-8786-4385-9483-4870103EA9D6}"/>
              </a:ext>
            </a:extLst>
          </p:cNvPr>
          <p:cNvCxnSpPr>
            <a:cxnSpLocks/>
            <a:stCxn id="58" idx="2"/>
            <a:endCxn id="42" idx="0"/>
          </p:cNvCxnSpPr>
          <p:nvPr/>
        </p:nvCxnSpPr>
        <p:spPr>
          <a:xfrm>
            <a:off x="1840366" y="5006911"/>
            <a:ext cx="0" cy="409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4109322" y="1525303"/>
            <a:ext cx="3040473" cy="4186053"/>
            <a:chOff x="5113095" y="2268536"/>
            <a:chExt cx="3040473" cy="4186053"/>
          </a:xfrm>
        </p:grpSpPr>
        <p:sp>
          <p:nvSpPr>
            <p:cNvPr id="105" name="流程图: 过程 104">
              <a:extLst>
                <a:ext uri="{FF2B5EF4-FFF2-40B4-BE49-F238E27FC236}">
                  <a16:creationId xmlns:a16="http://schemas.microsoft.com/office/drawing/2014/main" xmlns="" id="{0EF0BFE3-7EFA-4B29-B6C4-26CBDAA60FF6}"/>
                </a:ext>
              </a:extLst>
            </p:cNvPr>
            <p:cNvSpPr/>
            <p:nvPr/>
          </p:nvSpPr>
          <p:spPr>
            <a:xfrm>
              <a:off x="5318433" y="4039189"/>
              <a:ext cx="2728239" cy="538521"/>
            </a:xfrm>
            <a:prstGeom prst="flowChartProcess">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solidFill>
                    <a:schemeClr val="bg1"/>
                  </a:solidFill>
                  <a:latin typeface="黑体" panose="02010609060101010101" pitchFamily="49" charset="-122"/>
                  <a:ea typeface="黑体" panose="02010609060101010101" pitchFamily="49" charset="-122"/>
                </a:rPr>
                <a:t>中序遍历左子树</a:t>
              </a:r>
            </a:p>
          </p:txBody>
        </p:sp>
        <p:sp>
          <p:nvSpPr>
            <p:cNvPr id="106" name="流程图: 决策 105">
              <a:extLst>
                <a:ext uri="{FF2B5EF4-FFF2-40B4-BE49-F238E27FC236}">
                  <a16:creationId xmlns:a16="http://schemas.microsoft.com/office/drawing/2014/main" xmlns="" id="{36869360-25FD-4B93-94B5-EE55EC738C96}"/>
                </a:ext>
              </a:extLst>
            </p:cNvPr>
            <p:cNvSpPr/>
            <p:nvPr/>
          </p:nvSpPr>
          <p:spPr>
            <a:xfrm>
              <a:off x="5211537" y="2940796"/>
              <a:ext cx="2942031" cy="792311"/>
            </a:xfrm>
            <a:prstGeom prst="flowChartDecision">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latin typeface="黑体" panose="02010609060101010101" pitchFamily="49" charset="-122"/>
                  <a:ea typeface="黑体" panose="02010609060101010101" pitchFamily="49" charset="-122"/>
                </a:rPr>
                <a:t>二叉树为空</a:t>
              </a:r>
              <a:endParaRPr lang="zh-CN" altLang="en-US" sz="2000" dirty="0">
                <a:solidFill>
                  <a:schemeClr val="dk1"/>
                </a:solidFill>
                <a:latin typeface="黑体" panose="02010609060101010101" pitchFamily="49" charset="-122"/>
                <a:ea typeface="黑体" panose="02010609060101010101" pitchFamily="49" charset="-122"/>
              </a:endParaRPr>
            </a:p>
          </p:txBody>
        </p:sp>
        <p:sp>
          <p:nvSpPr>
            <p:cNvPr id="107" name="流程图: 过程 106">
              <a:extLst>
                <a:ext uri="{FF2B5EF4-FFF2-40B4-BE49-F238E27FC236}">
                  <a16:creationId xmlns:a16="http://schemas.microsoft.com/office/drawing/2014/main" xmlns="" id="{B04CEE71-6BB9-4C6A-86F9-74D1993C1831}"/>
                </a:ext>
              </a:extLst>
            </p:cNvPr>
            <p:cNvSpPr/>
            <p:nvPr/>
          </p:nvSpPr>
          <p:spPr>
            <a:xfrm>
              <a:off x="5318433" y="5599886"/>
              <a:ext cx="2728239" cy="485770"/>
            </a:xfrm>
            <a:prstGeom prst="flowChartProcess">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solidFill>
                    <a:schemeClr val="bg1"/>
                  </a:solidFill>
                  <a:latin typeface="黑体" panose="02010609060101010101" pitchFamily="49" charset="-122"/>
                  <a:ea typeface="黑体" panose="02010609060101010101" pitchFamily="49" charset="-122"/>
                </a:rPr>
                <a:t>中序遍历右子树</a:t>
              </a:r>
            </a:p>
          </p:txBody>
        </p:sp>
        <p:cxnSp>
          <p:nvCxnSpPr>
            <p:cNvPr id="108" name="直接箭头连接符 107">
              <a:extLst>
                <a:ext uri="{FF2B5EF4-FFF2-40B4-BE49-F238E27FC236}">
                  <a16:creationId xmlns:a16="http://schemas.microsoft.com/office/drawing/2014/main" xmlns="" id="{33091CAE-8786-4385-9483-4870103EA9D6}"/>
                </a:ext>
              </a:extLst>
            </p:cNvPr>
            <p:cNvCxnSpPr>
              <a:cxnSpLocks/>
              <a:stCxn id="105" idx="2"/>
              <a:endCxn id="112" idx="0"/>
            </p:cNvCxnSpPr>
            <p:nvPr/>
          </p:nvCxnSpPr>
          <p:spPr>
            <a:xfrm>
              <a:off x="6682553" y="4577710"/>
              <a:ext cx="0" cy="2552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91568275-2013-4844-BF22-3EF6F4787C5C}"/>
                </a:ext>
              </a:extLst>
            </p:cNvPr>
            <p:cNvCxnSpPr>
              <a:cxnSpLocks/>
              <a:stCxn id="106" idx="2"/>
              <a:endCxn id="105" idx="0"/>
            </p:cNvCxnSpPr>
            <p:nvPr/>
          </p:nvCxnSpPr>
          <p:spPr>
            <a:xfrm>
              <a:off x="6682553" y="3733107"/>
              <a:ext cx="0" cy="3060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xmlns="" id="{21DCDAC8-FB01-44B5-B600-F43F32BE4670}"/>
                </a:ext>
              </a:extLst>
            </p:cNvPr>
            <p:cNvSpPr txBox="1"/>
            <p:nvPr/>
          </p:nvSpPr>
          <p:spPr>
            <a:xfrm>
              <a:off x="6261761" y="3682880"/>
              <a:ext cx="420791"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N</a:t>
              </a:r>
              <a:endParaRPr lang="zh-CN" altLang="en-US" sz="1600" dirty="0"/>
            </a:p>
          </p:txBody>
        </p:sp>
        <p:sp>
          <p:nvSpPr>
            <p:cNvPr id="112" name="流程图: 过程 111">
              <a:extLst>
                <a:ext uri="{FF2B5EF4-FFF2-40B4-BE49-F238E27FC236}">
                  <a16:creationId xmlns:a16="http://schemas.microsoft.com/office/drawing/2014/main" xmlns="" id="{0EF0BFE3-7EFA-4B29-B6C4-26CBDAA60FF6}"/>
                </a:ext>
              </a:extLst>
            </p:cNvPr>
            <p:cNvSpPr/>
            <p:nvPr/>
          </p:nvSpPr>
          <p:spPr>
            <a:xfrm>
              <a:off x="5318433" y="4832984"/>
              <a:ext cx="2728239" cy="53852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latin typeface="黑体" panose="02010609060101010101" pitchFamily="49" charset="-122"/>
                  <a:ea typeface="黑体" panose="02010609060101010101" pitchFamily="49" charset="-122"/>
                </a:rPr>
                <a:t>访问根结点</a:t>
              </a:r>
            </a:p>
          </p:txBody>
        </p:sp>
        <p:cxnSp>
          <p:nvCxnSpPr>
            <p:cNvPr id="113" name="直接箭头连接符 112">
              <a:extLst>
                <a:ext uri="{FF2B5EF4-FFF2-40B4-BE49-F238E27FC236}">
                  <a16:creationId xmlns:a16="http://schemas.microsoft.com/office/drawing/2014/main" xmlns="" id="{33091CAE-8786-4385-9483-4870103EA9D6}"/>
                </a:ext>
              </a:extLst>
            </p:cNvPr>
            <p:cNvCxnSpPr>
              <a:cxnSpLocks/>
              <a:stCxn id="112" idx="2"/>
              <a:endCxn id="107" idx="0"/>
            </p:cNvCxnSpPr>
            <p:nvPr/>
          </p:nvCxnSpPr>
          <p:spPr>
            <a:xfrm>
              <a:off x="6682553" y="5371505"/>
              <a:ext cx="0" cy="228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0" name="圆角矩形 129"/>
            <p:cNvSpPr/>
            <p:nvPr/>
          </p:nvSpPr>
          <p:spPr>
            <a:xfrm>
              <a:off x="5113095" y="2268536"/>
              <a:ext cx="3018127" cy="4186053"/>
            </a:xfrm>
            <a:prstGeom prst="roundRect">
              <a:avLst/>
            </a:prstGeom>
            <a:ln w="38100">
              <a:prstDash val="dash"/>
              <a:tailEnd type="none"/>
            </a:ln>
          </p:spPr>
          <p:style>
            <a:lnRef idx="2">
              <a:schemeClr val="accent1"/>
            </a:lnRef>
            <a:fillRef idx="0">
              <a:schemeClr val="accent1"/>
            </a:fillRef>
            <a:effectRef idx="1">
              <a:schemeClr val="accent1"/>
            </a:effectRef>
            <a:fontRef idx="minor">
              <a:schemeClr val="tx1"/>
            </a:fontRef>
          </p:style>
          <p:txBody>
            <a:bodyPr tIns="0" rtlCol="0" anchor="t" anchorCtr="0"/>
            <a:lstStyle/>
            <a:p>
              <a:pPr algn="ctr"/>
              <a:r>
                <a:rPr lang="zh-CN" altLang="en-US" sz="2400" dirty="0">
                  <a:latin typeface="+mj-ea"/>
                  <a:ea typeface="+mj-ea"/>
                </a:rPr>
                <a:t>递归调用</a:t>
              </a:r>
            </a:p>
          </p:txBody>
        </p:sp>
      </p:grpSp>
      <p:sp>
        <p:nvSpPr>
          <p:cNvPr id="132" name="ZX">
            <a:extLst>
              <a:ext uri="{FF2B5EF4-FFF2-40B4-BE49-F238E27FC236}">
                <a16:creationId xmlns:a16="http://schemas.microsoft.com/office/drawing/2014/main" xmlns="" id="{1D8E2542-A41C-4681-900E-8491077EB36D}"/>
              </a:ext>
            </a:extLst>
          </p:cNvPr>
          <p:cNvSpPr/>
          <p:nvPr/>
        </p:nvSpPr>
        <p:spPr bwMode="auto">
          <a:xfrm flipV="1">
            <a:off x="3522365" y="2052187"/>
            <a:ext cx="616822" cy="3543164"/>
          </a:xfrm>
          <a:custGeom>
            <a:avLst/>
            <a:gdLst>
              <a:gd name="connsiteX0" fmla="*/ 834421 w 869210"/>
              <a:gd name="connsiteY0" fmla="*/ 0 h 3847336"/>
              <a:gd name="connsiteX1" fmla="*/ 232255 w 869210"/>
              <a:gd name="connsiteY1" fmla="*/ 758283 h 3847336"/>
              <a:gd name="connsiteX2" fmla="*/ 834421 w 869210"/>
              <a:gd name="connsiteY2" fmla="*/ 1516566 h 3847336"/>
              <a:gd name="connsiteX3" fmla="*/ 221104 w 869210"/>
              <a:gd name="connsiteY3" fmla="*/ 2286000 h 3847336"/>
              <a:gd name="connsiteX4" fmla="*/ 867875 w 869210"/>
              <a:gd name="connsiteY4" fmla="*/ 3010829 h 3847336"/>
              <a:gd name="connsiteX5" fmla="*/ 9231 w 869210"/>
              <a:gd name="connsiteY5" fmla="*/ 3434576 h 3847336"/>
              <a:gd name="connsiteX0-1" fmla="*/ 1056008 w 1094631"/>
              <a:gd name="connsiteY0-2" fmla="*/ 0 h 3922067"/>
              <a:gd name="connsiteX1-3" fmla="*/ 453842 w 1094631"/>
              <a:gd name="connsiteY1-4" fmla="*/ 758283 h 3922067"/>
              <a:gd name="connsiteX2-5" fmla="*/ 1056008 w 1094631"/>
              <a:gd name="connsiteY2-6" fmla="*/ 1516566 h 3922067"/>
              <a:gd name="connsiteX3-7" fmla="*/ 442691 w 1094631"/>
              <a:gd name="connsiteY3-8" fmla="*/ 2286000 h 3922067"/>
              <a:gd name="connsiteX4-9" fmla="*/ 1089462 w 1094631"/>
              <a:gd name="connsiteY4-10" fmla="*/ 3010829 h 3922067"/>
              <a:gd name="connsiteX5-11" fmla="*/ 7794 w 1094631"/>
              <a:gd name="connsiteY5-12" fmla="*/ 3523786 h 3922067"/>
              <a:gd name="connsiteX0-13" fmla="*/ 1048214 w 1086837"/>
              <a:gd name="connsiteY0-14" fmla="*/ 0 h 3523786"/>
              <a:gd name="connsiteX1-15" fmla="*/ 446048 w 1086837"/>
              <a:gd name="connsiteY1-16" fmla="*/ 758283 h 3523786"/>
              <a:gd name="connsiteX2-17" fmla="*/ 1048214 w 1086837"/>
              <a:gd name="connsiteY2-18" fmla="*/ 1516566 h 3523786"/>
              <a:gd name="connsiteX3-19" fmla="*/ 434897 w 1086837"/>
              <a:gd name="connsiteY3-20" fmla="*/ 2286000 h 3523786"/>
              <a:gd name="connsiteX4-21" fmla="*/ 1081668 w 1086837"/>
              <a:gd name="connsiteY4-22" fmla="*/ 3010829 h 3523786"/>
              <a:gd name="connsiteX5-23" fmla="*/ 0 w 1086837"/>
              <a:gd name="connsiteY5-24" fmla="*/ 3523786 h 3523786"/>
              <a:gd name="connsiteX0-25" fmla="*/ 880946 w 916485"/>
              <a:gd name="connsiteY0-26" fmla="*/ 0 h 3468030"/>
              <a:gd name="connsiteX1-27" fmla="*/ 278780 w 916485"/>
              <a:gd name="connsiteY1-28" fmla="*/ 758283 h 3468030"/>
              <a:gd name="connsiteX2-29" fmla="*/ 880946 w 916485"/>
              <a:gd name="connsiteY2-30" fmla="*/ 1516566 h 3468030"/>
              <a:gd name="connsiteX3-31" fmla="*/ 267629 w 916485"/>
              <a:gd name="connsiteY3-32" fmla="*/ 2286000 h 3468030"/>
              <a:gd name="connsiteX4-33" fmla="*/ 914400 w 916485"/>
              <a:gd name="connsiteY4-34" fmla="*/ 3010829 h 3468030"/>
              <a:gd name="connsiteX5-35" fmla="*/ 0 w 916485"/>
              <a:gd name="connsiteY5-36" fmla="*/ 3468030 h 3468030"/>
              <a:gd name="connsiteX0-37" fmla="*/ 880946 w 916485"/>
              <a:gd name="connsiteY0-38" fmla="*/ 0 h 3468030"/>
              <a:gd name="connsiteX1-39" fmla="*/ 278780 w 916485"/>
              <a:gd name="connsiteY1-40" fmla="*/ 758283 h 3468030"/>
              <a:gd name="connsiteX2-41" fmla="*/ 880946 w 916485"/>
              <a:gd name="connsiteY2-42" fmla="*/ 1516566 h 3468030"/>
              <a:gd name="connsiteX3-43" fmla="*/ 267629 w 916485"/>
              <a:gd name="connsiteY3-44" fmla="*/ 2286000 h 3468030"/>
              <a:gd name="connsiteX4-45" fmla="*/ 914400 w 916485"/>
              <a:gd name="connsiteY4-46" fmla="*/ 3010829 h 3468030"/>
              <a:gd name="connsiteX5-47" fmla="*/ 0 w 916485"/>
              <a:gd name="connsiteY5-48" fmla="*/ 3468030 h 3468030"/>
              <a:gd name="connsiteX0-49" fmla="*/ 858643 w 893864"/>
              <a:gd name="connsiteY0-50" fmla="*/ 0 h 3490333"/>
              <a:gd name="connsiteX1-51" fmla="*/ 256477 w 893864"/>
              <a:gd name="connsiteY1-52" fmla="*/ 758283 h 3490333"/>
              <a:gd name="connsiteX2-53" fmla="*/ 858643 w 893864"/>
              <a:gd name="connsiteY2-54" fmla="*/ 1516566 h 3490333"/>
              <a:gd name="connsiteX3-55" fmla="*/ 245326 w 893864"/>
              <a:gd name="connsiteY3-56" fmla="*/ 2286000 h 3490333"/>
              <a:gd name="connsiteX4-57" fmla="*/ 892097 w 893864"/>
              <a:gd name="connsiteY4-58" fmla="*/ 3010829 h 3490333"/>
              <a:gd name="connsiteX5-59" fmla="*/ 0 w 893864"/>
              <a:gd name="connsiteY5-60" fmla="*/ 3490333 h 3490333"/>
              <a:gd name="connsiteX0-61" fmla="*/ 858643 w 893864"/>
              <a:gd name="connsiteY0-62" fmla="*/ 0 h 3536053"/>
              <a:gd name="connsiteX1-63" fmla="*/ 256477 w 893864"/>
              <a:gd name="connsiteY1-64" fmla="*/ 758283 h 3536053"/>
              <a:gd name="connsiteX2-65" fmla="*/ 858643 w 893864"/>
              <a:gd name="connsiteY2-66" fmla="*/ 1516566 h 3536053"/>
              <a:gd name="connsiteX3-67" fmla="*/ 245326 w 893864"/>
              <a:gd name="connsiteY3-68" fmla="*/ 2286000 h 3536053"/>
              <a:gd name="connsiteX4-69" fmla="*/ 892097 w 893864"/>
              <a:gd name="connsiteY4-70" fmla="*/ 3010829 h 3536053"/>
              <a:gd name="connsiteX5-71" fmla="*/ 0 w 893864"/>
              <a:gd name="connsiteY5-72" fmla="*/ 3536053 h 3536053"/>
              <a:gd name="connsiteX0-73" fmla="*/ 858643 w 893864"/>
              <a:gd name="connsiteY0-74" fmla="*/ 0 h 3536053"/>
              <a:gd name="connsiteX1-75" fmla="*/ 256477 w 893864"/>
              <a:gd name="connsiteY1-76" fmla="*/ 758283 h 3536053"/>
              <a:gd name="connsiteX2-77" fmla="*/ 858643 w 893864"/>
              <a:gd name="connsiteY2-78" fmla="*/ 1516566 h 3536053"/>
              <a:gd name="connsiteX3-79" fmla="*/ 245326 w 893864"/>
              <a:gd name="connsiteY3-80" fmla="*/ 2286000 h 3536053"/>
              <a:gd name="connsiteX4-81" fmla="*/ 892097 w 893864"/>
              <a:gd name="connsiteY4-82" fmla="*/ 3010829 h 3536053"/>
              <a:gd name="connsiteX5-83" fmla="*/ 0 w 893864"/>
              <a:gd name="connsiteY5-84" fmla="*/ 3536053 h 3536053"/>
              <a:gd name="connsiteX0-85" fmla="*/ 830068 w 864917"/>
              <a:gd name="connsiteY0-86" fmla="*/ 0 h 3464616"/>
              <a:gd name="connsiteX1-87" fmla="*/ 227902 w 864917"/>
              <a:gd name="connsiteY1-88" fmla="*/ 758283 h 3464616"/>
              <a:gd name="connsiteX2-89" fmla="*/ 830068 w 864917"/>
              <a:gd name="connsiteY2-90" fmla="*/ 1516566 h 3464616"/>
              <a:gd name="connsiteX3-91" fmla="*/ 216751 w 864917"/>
              <a:gd name="connsiteY3-92" fmla="*/ 2286000 h 3464616"/>
              <a:gd name="connsiteX4-93" fmla="*/ 863522 w 864917"/>
              <a:gd name="connsiteY4-94" fmla="*/ 3010829 h 3464616"/>
              <a:gd name="connsiteX5-95" fmla="*/ 0 w 864917"/>
              <a:gd name="connsiteY5-96" fmla="*/ 3464616 h 3464616"/>
              <a:gd name="connsiteX0-97" fmla="*/ 830068 w 952735"/>
              <a:gd name="connsiteY0-98" fmla="*/ 0 h 3464616"/>
              <a:gd name="connsiteX1-99" fmla="*/ 227902 w 952735"/>
              <a:gd name="connsiteY1-100" fmla="*/ 758283 h 3464616"/>
              <a:gd name="connsiteX2-101" fmla="*/ 952732 w 952735"/>
              <a:gd name="connsiteY2-102" fmla="*/ 1561171 h 3464616"/>
              <a:gd name="connsiteX3-103" fmla="*/ 216751 w 952735"/>
              <a:gd name="connsiteY3-104" fmla="*/ 2286000 h 3464616"/>
              <a:gd name="connsiteX4-105" fmla="*/ 863522 w 952735"/>
              <a:gd name="connsiteY4-106" fmla="*/ 3010829 h 3464616"/>
              <a:gd name="connsiteX5-107" fmla="*/ 0 w 952735"/>
              <a:gd name="connsiteY5-108" fmla="*/ 3464616 h 3464616"/>
              <a:gd name="connsiteX0-109" fmla="*/ 997337 w 997337"/>
              <a:gd name="connsiteY0-110" fmla="*/ 0 h 3486918"/>
              <a:gd name="connsiteX1-111" fmla="*/ 227902 w 997337"/>
              <a:gd name="connsiteY1-112" fmla="*/ 780585 h 3486918"/>
              <a:gd name="connsiteX2-113" fmla="*/ 952732 w 997337"/>
              <a:gd name="connsiteY2-114" fmla="*/ 1583473 h 3486918"/>
              <a:gd name="connsiteX3-115" fmla="*/ 216751 w 997337"/>
              <a:gd name="connsiteY3-116" fmla="*/ 2308302 h 3486918"/>
              <a:gd name="connsiteX4-117" fmla="*/ 863522 w 997337"/>
              <a:gd name="connsiteY4-118" fmla="*/ 3033131 h 3486918"/>
              <a:gd name="connsiteX5-119" fmla="*/ 0 w 997337"/>
              <a:gd name="connsiteY5-120" fmla="*/ 3486918 h 3486918"/>
              <a:gd name="connsiteX0-121" fmla="*/ 1016387 w 1016387"/>
              <a:gd name="connsiteY0-122" fmla="*/ 0 h 3513112"/>
              <a:gd name="connsiteX1-123" fmla="*/ 246952 w 1016387"/>
              <a:gd name="connsiteY1-124" fmla="*/ 780585 h 3513112"/>
              <a:gd name="connsiteX2-125" fmla="*/ 971782 w 1016387"/>
              <a:gd name="connsiteY2-126" fmla="*/ 1583473 h 3513112"/>
              <a:gd name="connsiteX3-127" fmla="*/ 235801 w 1016387"/>
              <a:gd name="connsiteY3-128" fmla="*/ 2308302 h 3513112"/>
              <a:gd name="connsiteX4-129" fmla="*/ 882572 w 1016387"/>
              <a:gd name="connsiteY4-130" fmla="*/ 3033131 h 3513112"/>
              <a:gd name="connsiteX5-131" fmla="*/ 0 w 1016387"/>
              <a:gd name="connsiteY5-132" fmla="*/ 3513112 h 3513112"/>
              <a:gd name="connsiteX0-133" fmla="*/ 999718 w 999718"/>
              <a:gd name="connsiteY0-134" fmla="*/ 0 h 3522637"/>
              <a:gd name="connsiteX1-135" fmla="*/ 230283 w 999718"/>
              <a:gd name="connsiteY1-136" fmla="*/ 780585 h 3522637"/>
              <a:gd name="connsiteX2-137" fmla="*/ 955113 w 999718"/>
              <a:gd name="connsiteY2-138" fmla="*/ 1583473 h 3522637"/>
              <a:gd name="connsiteX3-139" fmla="*/ 219132 w 999718"/>
              <a:gd name="connsiteY3-140" fmla="*/ 2308302 h 3522637"/>
              <a:gd name="connsiteX4-141" fmla="*/ 865903 w 999718"/>
              <a:gd name="connsiteY4-142" fmla="*/ 3033131 h 3522637"/>
              <a:gd name="connsiteX5-143" fmla="*/ 0 w 999718"/>
              <a:gd name="connsiteY5-144" fmla="*/ 3522637 h 3522637"/>
              <a:gd name="connsiteX0-145" fmla="*/ 1009243 w 1009243"/>
              <a:gd name="connsiteY0-146" fmla="*/ 0 h 3522637"/>
              <a:gd name="connsiteX1-147" fmla="*/ 239808 w 1009243"/>
              <a:gd name="connsiteY1-148" fmla="*/ 780585 h 3522637"/>
              <a:gd name="connsiteX2-149" fmla="*/ 964638 w 1009243"/>
              <a:gd name="connsiteY2-150" fmla="*/ 1583473 h 3522637"/>
              <a:gd name="connsiteX3-151" fmla="*/ 228657 w 1009243"/>
              <a:gd name="connsiteY3-152" fmla="*/ 2308302 h 3522637"/>
              <a:gd name="connsiteX4-153" fmla="*/ 875428 w 1009243"/>
              <a:gd name="connsiteY4-154" fmla="*/ 3033131 h 3522637"/>
              <a:gd name="connsiteX5-155" fmla="*/ 0 w 1009243"/>
              <a:gd name="connsiteY5-156" fmla="*/ 3522637 h 3522637"/>
              <a:gd name="connsiteX0-157" fmla="*/ 992574 w 992574"/>
              <a:gd name="connsiteY0-158" fmla="*/ 0 h 3491681"/>
              <a:gd name="connsiteX1-159" fmla="*/ 223139 w 992574"/>
              <a:gd name="connsiteY1-160" fmla="*/ 780585 h 3491681"/>
              <a:gd name="connsiteX2-161" fmla="*/ 947969 w 992574"/>
              <a:gd name="connsiteY2-162" fmla="*/ 1583473 h 3491681"/>
              <a:gd name="connsiteX3-163" fmla="*/ 211988 w 992574"/>
              <a:gd name="connsiteY3-164" fmla="*/ 2308302 h 3491681"/>
              <a:gd name="connsiteX4-165" fmla="*/ 858759 w 992574"/>
              <a:gd name="connsiteY4-166" fmla="*/ 3033131 h 3491681"/>
              <a:gd name="connsiteX5-167" fmla="*/ 0 w 992574"/>
              <a:gd name="connsiteY5-168" fmla="*/ 3491681 h 3491681"/>
              <a:gd name="connsiteX0-169" fmla="*/ 999718 w 999718"/>
              <a:gd name="connsiteY0-170" fmla="*/ 0 h 3482156"/>
              <a:gd name="connsiteX1-171" fmla="*/ 230283 w 999718"/>
              <a:gd name="connsiteY1-172" fmla="*/ 780585 h 3482156"/>
              <a:gd name="connsiteX2-173" fmla="*/ 955113 w 999718"/>
              <a:gd name="connsiteY2-174" fmla="*/ 1583473 h 3482156"/>
              <a:gd name="connsiteX3-175" fmla="*/ 219132 w 999718"/>
              <a:gd name="connsiteY3-176" fmla="*/ 2308302 h 3482156"/>
              <a:gd name="connsiteX4-177" fmla="*/ 865903 w 999718"/>
              <a:gd name="connsiteY4-178" fmla="*/ 3033131 h 3482156"/>
              <a:gd name="connsiteX5-179" fmla="*/ 0 w 999718"/>
              <a:gd name="connsiteY5-180" fmla="*/ 3482156 h 3482156"/>
              <a:gd name="connsiteX0-181" fmla="*/ 999718 w 999718"/>
              <a:gd name="connsiteY0-182" fmla="*/ 0 h 3482156"/>
              <a:gd name="connsiteX1-183" fmla="*/ 230283 w 999718"/>
              <a:gd name="connsiteY1-184" fmla="*/ 780585 h 3482156"/>
              <a:gd name="connsiteX2-185" fmla="*/ 955113 w 999718"/>
              <a:gd name="connsiteY2-186" fmla="*/ 1583473 h 3482156"/>
              <a:gd name="connsiteX3-187" fmla="*/ 219132 w 999718"/>
              <a:gd name="connsiteY3-188" fmla="*/ 2308302 h 3482156"/>
              <a:gd name="connsiteX4-189" fmla="*/ 865903 w 999718"/>
              <a:gd name="connsiteY4-190" fmla="*/ 3033131 h 3482156"/>
              <a:gd name="connsiteX5-191" fmla="*/ 0 w 999718"/>
              <a:gd name="connsiteY5-192" fmla="*/ 3482156 h 3482156"/>
              <a:gd name="connsiteX0" fmla="*/ 999718 w 999718"/>
              <a:gd name="connsiteY0" fmla="*/ 0 h 3482156"/>
              <a:gd name="connsiteX1" fmla="*/ 230283 w 999718"/>
              <a:gd name="connsiteY1" fmla="*/ 780585 h 3482156"/>
              <a:gd name="connsiteX2" fmla="*/ 955113 w 999718"/>
              <a:gd name="connsiteY2" fmla="*/ 1583473 h 3482156"/>
              <a:gd name="connsiteX3" fmla="*/ 219132 w 999718"/>
              <a:gd name="connsiteY3" fmla="*/ 2308302 h 3482156"/>
              <a:gd name="connsiteX4" fmla="*/ 0 w 999718"/>
              <a:gd name="connsiteY4" fmla="*/ 3482156 h 3482156"/>
              <a:gd name="connsiteX0" fmla="*/ 780586 w 780586"/>
              <a:gd name="connsiteY0" fmla="*/ 0 h 2308302"/>
              <a:gd name="connsiteX1" fmla="*/ 11151 w 780586"/>
              <a:gd name="connsiteY1" fmla="*/ 780585 h 2308302"/>
              <a:gd name="connsiteX2" fmla="*/ 735981 w 780586"/>
              <a:gd name="connsiteY2" fmla="*/ 1583473 h 2308302"/>
              <a:gd name="connsiteX3" fmla="*/ 0 w 780586"/>
              <a:gd name="connsiteY3" fmla="*/ 2308302 h 2308302"/>
              <a:gd name="connsiteX0" fmla="*/ 769492 w 769492"/>
              <a:gd name="connsiteY0" fmla="*/ 0 h 1583473"/>
              <a:gd name="connsiteX1" fmla="*/ 57 w 769492"/>
              <a:gd name="connsiteY1" fmla="*/ 780585 h 1583473"/>
              <a:gd name="connsiteX2" fmla="*/ 724887 w 769492"/>
              <a:gd name="connsiteY2" fmla="*/ 1583473 h 1583473"/>
              <a:gd name="connsiteX0" fmla="*/ 769447 w 784812"/>
              <a:gd name="connsiteY0" fmla="*/ 0 h 1532417"/>
              <a:gd name="connsiteX1" fmla="*/ 12 w 784812"/>
              <a:gd name="connsiteY1" fmla="*/ 780585 h 1532417"/>
              <a:gd name="connsiteX2" fmla="*/ 784810 w 784812"/>
              <a:gd name="connsiteY2" fmla="*/ 1532417 h 1532417"/>
              <a:gd name="connsiteX0" fmla="*/ 709741 w 785075"/>
              <a:gd name="connsiteY0" fmla="*/ 0 h 1468597"/>
              <a:gd name="connsiteX1" fmla="*/ 274 w 785075"/>
              <a:gd name="connsiteY1" fmla="*/ 716765 h 1468597"/>
              <a:gd name="connsiteX2" fmla="*/ 785072 w 785075"/>
              <a:gd name="connsiteY2" fmla="*/ 1468597 h 1468597"/>
              <a:gd name="connsiteX0" fmla="*/ 849502 w 849501"/>
              <a:gd name="connsiteY0" fmla="*/ 0 h 1557945"/>
              <a:gd name="connsiteX1" fmla="*/ 109 w 849501"/>
              <a:gd name="connsiteY1" fmla="*/ 806113 h 1557945"/>
              <a:gd name="connsiteX2" fmla="*/ 784907 w 849501"/>
              <a:gd name="connsiteY2" fmla="*/ 1557945 h 1557945"/>
            </a:gdLst>
            <a:ahLst/>
            <a:cxnLst>
              <a:cxn ang="0">
                <a:pos x="connsiteX0" y="connsiteY0"/>
              </a:cxn>
              <a:cxn ang="0">
                <a:pos x="connsiteX1" y="connsiteY1"/>
              </a:cxn>
              <a:cxn ang="0">
                <a:pos x="connsiteX2" y="connsiteY2"/>
              </a:cxn>
            </a:cxnLst>
            <a:rect l="l" t="t" r="r" b="b"/>
            <a:pathLst>
              <a:path w="849501" h="1557945">
                <a:moveTo>
                  <a:pt x="849502" y="0"/>
                </a:moveTo>
                <a:cubicBezTo>
                  <a:pt x="548419" y="252761"/>
                  <a:pt x="10875" y="546456"/>
                  <a:pt x="109" y="806113"/>
                </a:cubicBezTo>
                <a:cubicBezTo>
                  <a:pt x="-10657" y="1065770"/>
                  <a:pt x="786765" y="1303326"/>
                  <a:pt x="784907" y="1557945"/>
                </a:cubicBezTo>
              </a:path>
            </a:pathLst>
          </a:custGeom>
          <a:noFill/>
          <a:ln w="85725">
            <a:solidFill>
              <a:schemeClr val="accent1"/>
            </a:solidFill>
            <a:round/>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p>
        </p:txBody>
      </p:sp>
      <p:grpSp>
        <p:nvGrpSpPr>
          <p:cNvPr id="182" name="组合 181"/>
          <p:cNvGrpSpPr/>
          <p:nvPr/>
        </p:nvGrpSpPr>
        <p:grpSpPr>
          <a:xfrm>
            <a:off x="9017936" y="2361209"/>
            <a:ext cx="2911976" cy="3208206"/>
            <a:chOff x="8204259" y="3211290"/>
            <a:chExt cx="2592388" cy="2856107"/>
          </a:xfrm>
        </p:grpSpPr>
        <p:grpSp>
          <p:nvGrpSpPr>
            <p:cNvPr id="134" name="Group 14"/>
            <p:cNvGrpSpPr>
              <a:grpSpLocks/>
            </p:cNvGrpSpPr>
            <p:nvPr/>
          </p:nvGrpSpPr>
          <p:grpSpPr bwMode="auto">
            <a:xfrm>
              <a:off x="8204259" y="3211290"/>
              <a:ext cx="2592388" cy="2856107"/>
              <a:chOff x="1111" y="951"/>
              <a:chExt cx="1570" cy="2018"/>
            </a:xfrm>
            <a:solidFill>
              <a:schemeClr val="accent2"/>
            </a:solidFill>
          </p:grpSpPr>
          <p:sp>
            <p:nvSpPr>
              <p:cNvPr id="135" name="Oval 15"/>
              <p:cNvSpPr>
                <a:spLocks noChangeArrowheads="1"/>
              </p:cNvSpPr>
              <p:nvPr/>
            </p:nvSpPr>
            <p:spPr bwMode="auto">
              <a:xfrm>
                <a:off x="1809" y="95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6" name="Oval 16"/>
              <p:cNvSpPr>
                <a:spLocks noChangeArrowheads="1"/>
              </p:cNvSpPr>
              <p:nvPr/>
            </p:nvSpPr>
            <p:spPr bwMode="auto">
              <a:xfrm>
                <a:off x="1373" y="1353"/>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7" name="Oval 17"/>
              <p:cNvSpPr>
                <a:spLocks noChangeArrowheads="1"/>
              </p:cNvSpPr>
              <p:nvPr/>
            </p:nvSpPr>
            <p:spPr bwMode="auto">
              <a:xfrm>
                <a:off x="1111" y="1740"/>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effectLst>
                      <a:outerShdw blurRad="38100" dist="38100" dir="2700000" algn="tl">
                        <a:srgbClr val="C0C0C0"/>
                      </a:outerShdw>
                    </a:effectLst>
                  </a:rPr>
                  <a:t>a</a:t>
                </a:r>
              </a:p>
            </p:txBody>
          </p:sp>
          <p:sp>
            <p:nvSpPr>
              <p:cNvPr id="138" name="Oval 18"/>
              <p:cNvSpPr>
                <a:spLocks noChangeArrowheads="1"/>
              </p:cNvSpPr>
              <p:nvPr/>
            </p:nvSpPr>
            <p:spPr bwMode="auto">
              <a:xfrm>
                <a:off x="1623" y="1740"/>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9" name="Oval 19"/>
              <p:cNvSpPr>
                <a:spLocks noChangeArrowheads="1"/>
              </p:cNvSpPr>
              <p:nvPr/>
            </p:nvSpPr>
            <p:spPr bwMode="auto">
              <a:xfrm>
                <a:off x="1386" y="2133"/>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b</a:t>
                </a:r>
              </a:p>
            </p:txBody>
          </p:sp>
          <p:sp>
            <p:nvSpPr>
              <p:cNvPr id="140" name="Oval 20"/>
              <p:cNvSpPr>
                <a:spLocks noChangeArrowheads="1"/>
              </p:cNvSpPr>
              <p:nvPr/>
            </p:nvSpPr>
            <p:spPr bwMode="auto">
              <a:xfrm>
                <a:off x="1877" y="2155"/>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41" name="Oval 21"/>
              <p:cNvSpPr>
                <a:spLocks noChangeArrowheads="1"/>
              </p:cNvSpPr>
              <p:nvPr/>
            </p:nvSpPr>
            <p:spPr bwMode="auto">
              <a:xfrm>
                <a:off x="1701" y="267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c</a:t>
                </a:r>
              </a:p>
            </p:txBody>
          </p:sp>
          <p:sp>
            <p:nvSpPr>
              <p:cNvPr id="151" name="Oval 31"/>
              <p:cNvSpPr>
                <a:spLocks noChangeArrowheads="1"/>
              </p:cNvSpPr>
              <p:nvPr/>
            </p:nvSpPr>
            <p:spPr bwMode="auto">
              <a:xfrm>
                <a:off x="2064" y="2669"/>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rPr>
                  <a:t>d</a:t>
                </a:r>
              </a:p>
            </p:txBody>
          </p:sp>
          <p:sp>
            <p:nvSpPr>
              <p:cNvPr id="152" name="Oval 32"/>
              <p:cNvSpPr>
                <a:spLocks noChangeArrowheads="1"/>
              </p:cNvSpPr>
              <p:nvPr/>
            </p:nvSpPr>
            <p:spPr bwMode="auto">
              <a:xfrm>
                <a:off x="2051" y="1745"/>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e</a:t>
                </a:r>
              </a:p>
            </p:txBody>
          </p:sp>
          <p:sp>
            <p:nvSpPr>
              <p:cNvPr id="153" name="Oval 33"/>
              <p:cNvSpPr>
                <a:spLocks noChangeArrowheads="1"/>
              </p:cNvSpPr>
              <p:nvPr/>
            </p:nvSpPr>
            <p:spPr bwMode="auto">
              <a:xfrm>
                <a:off x="2426" y="1706"/>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effectLst>
                      <a:outerShdw blurRad="38100" dist="38100" dir="2700000" algn="tl">
                        <a:srgbClr val="C0C0C0"/>
                      </a:outerShdw>
                    </a:effectLst>
                  </a:rPr>
                  <a:t>f</a:t>
                </a:r>
              </a:p>
            </p:txBody>
          </p:sp>
          <p:sp>
            <p:nvSpPr>
              <p:cNvPr id="154" name="Oval 34"/>
              <p:cNvSpPr>
                <a:spLocks noChangeArrowheads="1"/>
              </p:cNvSpPr>
              <p:nvPr/>
            </p:nvSpPr>
            <p:spPr bwMode="auto">
              <a:xfrm>
                <a:off x="2233" y="131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grpSp>
        <p:cxnSp>
          <p:nvCxnSpPr>
            <p:cNvPr id="163" name="直接连接符 162"/>
            <p:cNvCxnSpPr>
              <a:stCxn id="135" idx="3"/>
              <a:endCxn id="136" idx="0"/>
            </p:cNvCxnSpPr>
            <p:nvPr/>
          </p:nvCxnSpPr>
          <p:spPr>
            <a:xfrm flipH="1">
              <a:off x="8847403" y="3571288"/>
              <a:ext cx="571057" cy="20895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5" name="直接连接符 164"/>
            <p:cNvCxnSpPr>
              <a:stCxn id="135" idx="5"/>
              <a:endCxn id="154" idx="0"/>
            </p:cNvCxnSpPr>
            <p:nvPr/>
          </p:nvCxnSpPr>
          <p:spPr>
            <a:xfrm>
              <a:off x="9716193" y="3571288"/>
              <a:ext cx="551244" cy="149516"/>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7" name="直接连接符 166"/>
            <p:cNvCxnSpPr>
              <a:stCxn id="136" idx="3"/>
              <a:endCxn id="137" idx="0"/>
            </p:cNvCxnSpPr>
            <p:nvPr/>
          </p:nvCxnSpPr>
          <p:spPr>
            <a:xfrm flipH="1">
              <a:off x="8414788" y="4140245"/>
              <a:ext cx="283748" cy="18772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9" name="直接连接符 168"/>
            <p:cNvCxnSpPr>
              <a:stCxn id="136" idx="5"/>
              <a:endCxn id="138" idx="0"/>
            </p:cNvCxnSpPr>
            <p:nvPr/>
          </p:nvCxnSpPr>
          <p:spPr>
            <a:xfrm>
              <a:off x="8996269" y="4140245"/>
              <a:ext cx="263935" cy="18772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1" name="直接连接符 170"/>
            <p:cNvCxnSpPr>
              <a:stCxn id="154" idx="3"/>
              <a:endCxn id="152" idx="0"/>
            </p:cNvCxnSpPr>
            <p:nvPr/>
          </p:nvCxnSpPr>
          <p:spPr>
            <a:xfrm flipH="1">
              <a:off x="9966918" y="4080802"/>
              <a:ext cx="151652" cy="25424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3" name="直接连接符 172"/>
            <p:cNvCxnSpPr>
              <a:stCxn id="154" idx="5"/>
              <a:endCxn id="153" idx="0"/>
            </p:cNvCxnSpPr>
            <p:nvPr/>
          </p:nvCxnSpPr>
          <p:spPr>
            <a:xfrm>
              <a:off x="10416303" y="4080802"/>
              <a:ext cx="169816" cy="19905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5" name="直接连接符 174"/>
            <p:cNvCxnSpPr>
              <a:stCxn id="138" idx="3"/>
              <a:endCxn id="139" idx="0"/>
            </p:cNvCxnSpPr>
            <p:nvPr/>
          </p:nvCxnSpPr>
          <p:spPr>
            <a:xfrm flipH="1">
              <a:off x="8868869" y="4687972"/>
              <a:ext cx="242468" cy="19622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7" name="直接连接符 176"/>
            <p:cNvCxnSpPr>
              <a:stCxn id="138" idx="5"/>
              <a:endCxn id="140" idx="0"/>
            </p:cNvCxnSpPr>
            <p:nvPr/>
          </p:nvCxnSpPr>
          <p:spPr>
            <a:xfrm>
              <a:off x="9409070" y="4687972"/>
              <a:ext cx="270539" cy="22735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9" name="直接连接符 178"/>
            <p:cNvCxnSpPr>
              <a:stCxn id="140" idx="3"/>
              <a:endCxn id="141" idx="0"/>
            </p:cNvCxnSpPr>
            <p:nvPr/>
          </p:nvCxnSpPr>
          <p:spPr>
            <a:xfrm flipH="1">
              <a:off x="9388998" y="5275328"/>
              <a:ext cx="141744" cy="370305"/>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81" name="直接连接符 180"/>
            <p:cNvCxnSpPr>
              <a:stCxn id="140" idx="5"/>
              <a:endCxn id="151" idx="0"/>
            </p:cNvCxnSpPr>
            <p:nvPr/>
          </p:nvCxnSpPr>
          <p:spPr>
            <a:xfrm>
              <a:off x="9828475" y="5275328"/>
              <a:ext cx="159909" cy="367474"/>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grpSp>
      <p:sp>
        <p:nvSpPr>
          <p:cNvPr id="185" name="矩形 184"/>
          <p:cNvSpPr/>
          <p:nvPr/>
        </p:nvSpPr>
        <p:spPr>
          <a:xfrm>
            <a:off x="7483531" y="5826078"/>
            <a:ext cx="1980029" cy="523220"/>
          </a:xfrm>
          <a:prstGeom prst="rect">
            <a:avLst/>
          </a:prstGeom>
        </p:spPr>
        <p:txBody>
          <a:bodyPr wrap="none">
            <a:spAutoFit/>
          </a:bodyPr>
          <a:lstStyle/>
          <a:p>
            <a:r>
              <a:rPr lang="zh-CN" altLang="en-US" sz="2800" dirty="0">
                <a:latin typeface="+mj-ea"/>
                <a:ea typeface="+mj-ea"/>
              </a:rPr>
              <a:t>中序序列：</a:t>
            </a:r>
            <a:endParaRPr lang="en-US" altLang="zh-CN" sz="2800" dirty="0">
              <a:latin typeface="+mj-ea"/>
              <a:ea typeface="+mj-ea"/>
            </a:endParaRPr>
          </a:p>
        </p:txBody>
      </p:sp>
      <p:sp>
        <p:nvSpPr>
          <p:cNvPr id="187" name="矩形 186"/>
          <p:cNvSpPr/>
          <p:nvPr/>
        </p:nvSpPr>
        <p:spPr>
          <a:xfrm>
            <a:off x="9333178" y="5797697"/>
            <a:ext cx="2159566" cy="523220"/>
          </a:xfrm>
          <a:prstGeom prst="rect">
            <a:avLst/>
          </a:prstGeom>
        </p:spPr>
        <p:txBody>
          <a:bodyPr wrap="none">
            <a:spAutoFit/>
          </a:bodyPr>
          <a:lstStyle/>
          <a:p>
            <a:r>
              <a:rPr lang="en-US" altLang="zh-CN" sz="2800" dirty="0" err="1">
                <a:solidFill>
                  <a:srgbClr val="CC00CC"/>
                </a:solidFill>
                <a:latin typeface="黑体" panose="02010609060101010101" pitchFamily="49" charset="-122"/>
                <a:ea typeface="黑体" panose="02010609060101010101" pitchFamily="49" charset="-122"/>
              </a:rPr>
              <a:t>a+b</a:t>
            </a:r>
            <a:r>
              <a:rPr lang="zh-CN" altLang="en-US" sz="2800" dirty="0">
                <a:solidFill>
                  <a:srgbClr val="CC00CC"/>
                </a:solidFill>
                <a:latin typeface="黑体" panose="02010609060101010101" pitchFamily="49" charset="-122"/>
                <a:ea typeface="黑体" panose="02010609060101010101" pitchFamily="49" charset="-122"/>
              </a:rPr>
              <a:t>*</a:t>
            </a:r>
            <a:r>
              <a:rPr lang="en-US" altLang="zh-CN" sz="2800" dirty="0">
                <a:solidFill>
                  <a:srgbClr val="CC00CC"/>
                </a:solidFill>
                <a:latin typeface="黑体" panose="02010609060101010101" pitchFamily="49" charset="-122"/>
                <a:ea typeface="黑体" panose="02010609060101010101" pitchFamily="49" charset="-122"/>
              </a:rPr>
              <a:t>c-d-e/f</a:t>
            </a:r>
            <a:endParaRPr lang="zh-CN" altLang="en-US" dirty="0"/>
          </a:p>
        </p:txBody>
      </p:sp>
      <p:sp>
        <p:nvSpPr>
          <p:cNvPr id="189" name="矩形 188"/>
          <p:cNvSpPr/>
          <p:nvPr/>
        </p:nvSpPr>
        <p:spPr>
          <a:xfrm>
            <a:off x="9517932" y="6306432"/>
            <a:ext cx="1980029" cy="523220"/>
          </a:xfrm>
          <a:prstGeom prst="rect">
            <a:avLst/>
          </a:prstGeom>
        </p:spPr>
        <p:txBody>
          <a:bodyPr wrap="none">
            <a:spAutoFit/>
          </a:bodyPr>
          <a:lstStyle/>
          <a:p>
            <a:pPr lvl="0"/>
            <a:r>
              <a:rPr lang="zh-CN" altLang="en-US" sz="2800" dirty="0">
                <a:solidFill>
                  <a:prstClr val="black"/>
                </a:solidFill>
                <a:latin typeface="黑体" panose="02010609060101010101" pitchFamily="49" charset="-122"/>
                <a:ea typeface="黑体" panose="02010609060101010101" pitchFamily="49" charset="-122"/>
              </a:rPr>
              <a:t>中缀表达式</a:t>
            </a:r>
          </a:p>
        </p:txBody>
      </p:sp>
    </p:spTree>
    <p:extLst>
      <p:ext uri="{BB962C8B-B14F-4D97-AF65-F5344CB8AC3E}">
        <p14:creationId xmlns:p14="http://schemas.microsoft.com/office/powerpoint/2010/main" val="425820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up)">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wipe(left)">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fade">
                                      <p:cBhvr>
                                        <p:cTn id="52" dur="500"/>
                                        <p:tgtEl>
                                          <p:spTgt spid="1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5"/>
                                        </p:tgtEl>
                                        <p:attrNameLst>
                                          <p:attrName>style.visibility</p:attrName>
                                        </p:attrNameLst>
                                      </p:cBhvr>
                                      <p:to>
                                        <p:strVal val="visible"/>
                                      </p:to>
                                    </p:set>
                                    <p:animEffect transition="in" filter="fade">
                                      <p:cBhvr>
                                        <p:cTn id="57" dur="500"/>
                                        <p:tgtEl>
                                          <p:spTgt spid="18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7"/>
                                        </p:tgtEl>
                                        <p:attrNameLst>
                                          <p:attrName>style.visibility</p:attrName>
                                        </p:attrNameLst>
                                      </p:cBhvr>
                                      <p:to>
                                        <p:strVal val="visible"/>
                                      </p:to>
                                    </p:set>
                                    <p:animEffect transition="in" filter="fade">
                                      <p:cBhvr>
                                        <p:cTn id="62" dur="500"/>
                                        <p:tgtEl>
                                          <p:spTgt spid="18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9"/>
                                        </p:tgtEl>
                                        <p:attrNameLst>
                                          <p:attrName>style.visibility</p:attrName>
                                        </p:attrNameLst>
                                      </p:cBhvr>
                                      <p:to>
                                        <p:strVal val="visible"/>
                                      </p:to>
                                    </p:set>
                                    <p:animEffect transition="in" filter="fade">
                                      <p:cBhvr>
                                        <p:cTn id="6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58" grpId="0" animBg="1"/>
      <p:bldP spid="132" grpId="0" animBg="1"/>
      <p:bldP spid="185" grpId="0"/>
      <p:bldP spid="187" grpId="0"/>
      <p:bldP spid="1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什么是树</a:t>
            </a:r>
          </a:p>
        </p:txBody>
      </p:sp>
      <p:sp>
        <p:nvSpPr>
          <p:cNvPr id="6" name="文本占位符 5"/>
          <p:cNvSpPr>
            <a:spLocks noGrp="1"/>
          </p:cNvSpPr>
          <p:nvPr>
            <p:ph type="body" sz="quarter" idx="13"/>
          </p:nvPr>
        </p:nvSpPr>
        <p:spPr/>
        <p:txBody>
          <a:bodyPr/>
          <a:lstStyle/>
          <a:p>
            <a:r>
              <a:rPr lang="en-US" altLang="zh-CN" dirty="0"/>
              <a:t>6.1 </a:t>
            </a:r>
            <a:r>
              <a:rPr lang="zh-CN" altLang="en-US" dirty="0"/>
              <a:t>树的定义和基本术语</a:t>
            </a:r>
          </a:p>
        </p:txBody>
      </p:sp>
      <p:sp>
        <p:nvSpPr>
          <p:cNvPr id="14" name="内容占位符 13"/>
          <p:cNvSpPr>
            <a:spLocks noGrp="1"/>
          </p:cNvSpPr>
          <p:nvPr>
            <p:ph idx="1"/>
          </p:nvPr>
        </p:nvSpPr>
        <p:spPr>
          <a:xfrm>
            <a:off x="609600" y="1600204"/>
            <a:ext cx="7427495" cy="709860"/>
          </a:xfrm>
        </p:spPr>
        <p:txBody>
          <a:bodyPr/>
          <a:lstStyle/>
          <a:p>
            <a:r>
              <a:rPr lang="zh-CN" altLang="en-US" dirty="0"/>
              <a:t>非线性的数据结构</a:t>
            </a:r>
          </a:p>
        </p:txBody>
      </p:sp>
      <p:pic>
        <p:nvPicPr>
          <p:cNvPr id="15" name="内容占位符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864" y="1600204"/>
            <a:ext cx="3503318" cy="4525963"/>
          </a:xfrm>
          <a:prstGeom prst="rect">
            <a:avLst/>
          </a:prstGeom>
          <a:solidFill>
            <a:schemeClr val="accent6"/>
          </a:solidFill>
        </p:spPr>
      </p:pic>
      <p:grpSp>
        <p:nvGrpSpPr>
          <p:cNvPr id="16" name="Group 8"/>
          <p:cNvGrpSpPr>
            <a:grpSpLocks/>
          </p:cNvGrpSpPr>
          <p:nvPr/>
        </p:nvGrpSpPr>
        <p:grpSpPr bwMode="auto">
          <a:xfrm>
            <a:off x="443497" y="2456537"/>
            <a:ext cx="3887788" cy="3789362"/>
            <a:chOff x="192" y="1632"/>
            <a:chExt cx="2256" cy="2496"/>
          </a:xfrm>
        </p:grpSpPr>
        <p:pic>
          <p:nvPicPr>
            <p:cNvPr id="17" name="Picture 9" descr="family1_fa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 y="163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8" name="Picture 10" descr="family2_fa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 y="235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9" name="Picture 11" descr="family1_fa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 y="235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0" name="Picture 12" descr="family5_fa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0" y="2352"/>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1" name="Picture 13" descr="family6_fa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 y="3072"/>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2" name="Picture 14" descr="family6_fac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 y="369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3" name="Picture 15" descr="family7_fac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44" y="369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4" name="Picture 16" descr="family3_fac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52" y="3072"/>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5" name="Picture 17" descr="family4_fac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0" y="307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6" name="Picture 18" descr="family8_fac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2" y="307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7" name="Picture 19" descr="family8_fac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2" y="3648"/>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8" name="Line 20"/>
            <p:cNvSpPr>
              <a:spLocks noChangeShapeType="1"/>
            </p:cNvSpPr>
            <p:nvPr/>
          </p:nvSpPr>
          <p:spPr bwMode="auto">
            <a:xfrm>
              <a:off x="1152" y="2064"/>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1"/>
            <p:cNvSpPr>
              <a:spLocks noChangeShapeType="1"/>
            </p:cNvSpPr>
            <p:nvPr/>
          </p:nvSpPr>
          <p:spPr bwMode="auto">
            <a:xfrm>
              <a:off x="432" y="2256"/>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2"/>
            <p:cNvSpPr>
              <a:spLocks noChangeShapeType="1"/>
            </p:cNvSpPr>
            <p:nvPr/>
          </p:nvSpPr>
          <p:spPr bwMode="auto">
            <a:xfrm>
              <a:off x="432" y="2256"/>
              <a:ext cx="14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3"/>
            <p:cNvSpPr>
              <a:spLocks noChangeShapeType="1"/>
            </p:cNvSpPr>
            <p:nvPr/>
          </p:nvSpPr>
          <p:spPr bwMode="auto">
            <a:xfrm>
              <a:off x="1872" y="2256"/>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4"/>
            <p:cNvSpPr>
              <a:spLocks noChangeShapeType="1"/>
            </p:cNvSpPr>
            <p:nvPr/>
          </p:nvSpPr>
          <p:spPr bwMode="auto">
            <a:xfrm>
              <a:off x="1872" y="2784"/>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5"/>
            <p:cNvSpPr>
              <a:spLocks noChangeShapeType="1"/>
            </p:cNvSpPr>
            <p:nvPr/>
          </p:nvSpPr>
          <p:spPr bwMode="auto">
            <a:xfrm>
              <a:off x="384" y="292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6"/>
            <p:cNvSpPr>
              <a:spLocks noChangeShapeType="1"/>
            </p:cNvSpPr>
            <p:nvPr/>
          </p:nvSpPr>
          <p:spPr bwMode="auto">
            <a:xfrm>
              <a:off x="384" y="2928"/>
              <a:ext cx="9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7"/>
            <p:cNvSpPr>
              <a:spLocks noChangeShapeType="1"/>
            </p:cNvSpPr>
            <p:nvPr/>
          </p:nvSpPr>
          <p:spPr bwMode="auto">
            <a:xfrm>
              <a:off x="1344" y="292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8"/>
            <p:cNvSpPr>
              <a:spLocks noChangeShapeType="1"/>
            </p:cNvSpPr>
            <p:nvPr/>
          </p:nvSpPr>
          <p:spPr bwMode="auto">
            <a:xfrm>
              <a:off x="864" y="292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9"/>
            <p:cNvSpPr>
              <a:spLocks noChangeShapeType="1"/>
            </p:cNvSpPr>
            <p:nvPr/>
          </p:nvSpPr>
          <p:spPr bwMode="auto">
            <a:xfrm>
              <a:off x="1152" y="2784"/>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0"/>
            <p:cNvSpPr>
              <a:spLocks noChangeShapeType="1"/>
            </p:cNvSpPr>
            <p:nvPr/>
          </p:nvSpPr>
          <p:spPr bwMode="auto">
            <a:xfrm>
              <a:off x="384" y="3504"/>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1"/>
            <p:cNvSpPr>
              <a:spLocks noChangeShapeType="1"/>
            </p:cNvSpPr>
            <p:nvPr/>
          </p:nvSpPr>
          <p:spPr bwMode="auto">
            <a:xfrm>
              <a:off x="1536" y="3600"/>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2"/>
            <p:cNvSpPr>
              <a:spLocks noChangeShapeType="1"/>
            </p:cNvSpPr>
            <p:nvPr/>
          </p:nvSpPr>
          <p:spPr bwMode="auto">
            <a:xfrm>
              <a:off x="1536" y="3600"/>
              <a:ext cx="7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3"/>
            <p:cNvSpPr>
              <a:spLocks noChangeShapeType="1"/>
            </p:cNvSpPr>
            <p:nvPr/>
          </p:nvSpPr>
          <p:spPr bwMode="auto">
            <a:xfrm>
              <a:off x="2256" y="3600"/>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4"/>
            <p:cNvSpPr>
              <a:spLocks noChangeShapeType="1"/>
            </p:cNvSpPr>
            <p:nvPr/>
          </p:nvSpPr>
          <p:spPr bwMode="auto">
            <a:xfrm>
              <a:off x="1872" y="3504"/>
              <a:ext cx="0" cy="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 name="Group 35"/>
          <p:cNvGrpSpPr>
            <a:grpSpLocks/>
          </p:cNvGrpSpPr>
          <p:nvPr/>
        </p:nvGrpSpPr>
        <p:grpSpPr bwMode="auto">
          <a:xfrm>
            <a:off x="4965351" y="2310064"/>
            <a:ext cx="3455987" cy="2941638"/>
            <a:chOff x="3072" y="1536"/>
            <a:chExt cx="2055" cy="1872"/>
          </a:xfrm>
        </p:grpSpPr>
        <p:pic>
          <p:nvPicPr>
            <p:cNvPr id="44" name="Picture 36" descr="family5_fac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40" y="153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5" name="Picture 37" descr="family4_fac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12" y="230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6" name="Picture 38" descr="family8_fac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16" y="230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7" name="Picture 39" descr="family1_fa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 y="297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8" name="Picture 40" descr="family4_fac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72"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9" name="Picture 41" descr="family7_fac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176"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0" name="Picture 42" descr="family2_fac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704"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51" name="Line 43"/>
            <p:cNvSpPr>
              <a:spLocks noChangeShapeType="1"/>
            </p:cNvSpPr>
            <p:nvPr/>
          </p:nvSpPr>
          <p:spPr bwMode="auto">
            <a:xfrm flipH="1">
              <a:off x="3504" y="1968"/>
              <a:ext cx="576"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4"/>
            <p:cNvSpPr>
              <a:spLocks noChangeShapeType="1"/>
            </p:cNvSpPr>
            <p:nvPr/>
          </p:nvSpPr>
          <p:spPr bwMode="auto">
            <a:xfrm>
              <a:off x="4080" y="1968"/>
              <a:ext cx="576"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5"/>
            <p:cNvSpPr>
              <a:spLocks noChangeShapeType="1"/>
            </p:cNvSpPr>
            <p:nvPr/>
          </p:nvSpPr>
          <p:spPr bwMode="auto">
            <a:xfrm flipH="1">
              <a:off x="3264" y="2736"/>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46"/>
            <p:cNvSpPr>
              <a:spLocks noChangeShapeType="1"/>
            </p:cNvSpPr>
            <p:nvPr/>
          </p:nvSpPr>
          <p:spPr bwMode="auto">
            <a:xfrm>
              <a:off x="3504" y="2736"/>
              <a:ext cx="336"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47"/>
            <p:cNvSpPr>
              <a:spLocks noChangeShapeType="1"/>
            </p:cNvSpPr>
            <p:nvPr/>
          </p:nvSpPr>
          <p:spPr bwMode="auto">
            <a:xfrm flipH="1">
              <a:off x="4368" y="2736"/>
              <a:ext cx="288"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48"/>
            <p:cNvSpPr>
              <a:spLocks noChangeShapeType="1"/>
            </p:cNvSpPr>
            <p:nvPr/>
          </p:nvSpPr>
          <p:spPr bwMode="auto">
            <a:xfrm>
              <a:off x="4656" y="2736"/>
              <a:ext cx="288"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 name="Rectangle 49"/>
          <p:cNvSpPr>
            <a:spLocks noChangeArrowheads="1"/>
          </p:cNvSpPr>
          <p:nvPr/>
        </p:nvSpPr>
        <p:spPr bwMode="auto">
          <a:xfrm>
            <a:off x="587960" y="6417349"/>
            <a:ext cx="3048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chemeClr val="hlink"/>
                </a:solidFill>
                <a:latin typeface="Arial" pitchFamily="34" charset="0"/>
              </a:rPr>
              <a:t>Tree</a:t>
            </a:r>
            <a:endParaRPr kumimoji="1" lang="en-US" altLang="zh-CN" sz="2000" b="1">
              <a:latin typeface="Arial" pitchFamily="34" charset="0"/>
            </a:endParaRPr>
          </a:p>
        </p:txBody>
      </p:sp>
      <p:sp>
        <p:nvSpPr>
          <p:cNvPr id="58" name="Rectangle 50"/>
          <p:cNvSpPr>
            <a:spLocks noChangeArrowheads="1"/>
          </p:cNvSpPr>
          <p:nvPr/>
        </p:nvSpPr>
        <p:spPr bwMode="auto">
          <a:xfrm>
            <a:off x="5036788" y="5304089"/>
            <a:ext cx="304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chemeClr val="hlink"/>
                </a:solidFill>
                <a:latin typeface="Arial" pitchFamily="34" charset="0"/>
              </a:rPr>
              <a:t>binary tree </a:t>
            </a:r>
            <a:endParaRPr kumimoji="1" lang="en-US" altLang="zh-CN" sz="2000" b="1">
              <a:latin typeface="Arial" pitchFamily="34" charset="0"/>
            </a:endParaRPr>
          </a:p>
        </p:txBody>
      </p:sp>
    </p:spTree>
    <p:extLst>
      <p:ext uri="{BB962C8B-B14F-4D97-AF65-F5344CB8AC3E}">
        <p14:creationId xmlns:p14="http://schemas.microsoft.com/office/powerpoint/2010/main" val="44475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up)">
                                      <p:cBhvr>
                                        <p:cTn id="16" dur="500"/>
                                        <p:tgtEl>
                                          <p:spTgt spid="43"/>
                                        </p:tgtEl>
                                      </p:cBhvr>
                                    </p:animEffect>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strips(downRight)">
                                      <p:cBhvr>
                                        <p:cTn id="2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utoUpdateAnimBg="0"/>
      <p:bldP spid="5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后（根）序遍历算法：</a:t>
            </a:r>
            <a:r>
              <a:rPr lang="en-US" altLang="zh-CN" dirty="0"/>
              <a:t>LRD</a:t>
            </a:r>
            <a:endParaRPr lang="zh-CN" altLang="en-US" dirty="0"/>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pSp>
        <p:nvGrpSpPr>
          <p:cNvPr id="23" name="Group 4"/>
          <p:cNvGrpSpPr>
            <a:grpSpLocks/>
          </p:cNvGrpSpPr>
          <p:nvPr/>
        </p:nvGrpSpPr>
        <p:grpSpPr bwMode="auto">
          <a:xfrm>
            <a:off x="7309492" y="624168"/>
            <a:ext cx="2658766" cy="2336785"/>
            <a:chOff x="913" y="1757"/>
            <a:chExt cx="1379" cy="1212"/>
          </a:xfrm>
        </p:grpSpPr>
        <p:sp>
          <p:nvSpPr>
            <p:cNvPr id="26" name="Line 7"/>
            <p:cNvSpPr>
              <a:spLocks noChangeShapeType="1"/>
            </p:cNvSpPr>
            <p:nvPr/>
          </p:nvSpPr>
          <p:spPr bwMode="auto">
            <a:xfrm flipH="1">
              <a:off x="1105" y="2034"/>
              <a:ext cx="288" cy="288"/>
            </a:xfrm>
            <a:prstGeom prst="line">
              <a:avLst/>
            </a:prstGeom>
            <a:ln>
              <a:solidFill>
                <a:schemeClr val="accent5"/>
              </a:solidFill>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sz="2000"/>
            </a:p>
          </p:txBody>
        </p:sp>
        <p:sp>
          <p:nvSpPr>
            <p:cNvPr id="28" name="Line 9"/>
            <p:cNvSpPr>
              <a:spLocks noChangeShapeType="1"/>
            </p:cNvSpPr>
            <p:nvPr/>
          </p:nvSpPr>
          <p:spPr bwMode="auto">
            <a:xfrm>
              <a:off x="1633" y="2034"/>
              <a:ext cx="240" cy="288"/>
            </a:xfrm>
            <a:prstGeom prst="line">
              <a:avLst/>
            </a:prstGeom>
            <a:ln>
              <a:solidFill>
                <a:schemeClr val="accent5"/>
              </a:solidFill>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sz="2000"/>
            </a:p>
          </p:txBody>
        </p:sp>
        <p:sp>
          <p:nvSpPr>
            <p:cNvPr id="24" name="Oval 5"/>
            <p:cNvSpPr>
              <a:spLocks noChangeArrowheads="1"/>
            </p:cNvSpPr>
            <p:nvPr/>
          </p:nvSpPr>
          <p:spPr bwMode="auto">
            <a:xfrm>
              <a:off x="1333" y="1757"/>
              <a:ext cx="336" cy="336"/>
            </a:xfrm>
            <a:prstGeom prst="ellipse">
              <a:avLst/>
            </a:prstGeom>
            <a:solidFill>
              <a:schemeClr val="accent5"/>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1</a:t>
              </a:r>
            </a:p>
          </p:txBody>
        </p:sp>
        <p:sp>
          <p:nvSpPr>
            <p:cNvPr id="25" name="AutoShape 6"/>
            <p:cNvSpPr>
              <a:spLocks noChangeArrowheads="1"/>
            </p:cNvSpPr>
            <p:nvPr/>
          </p:nvSpPr>
          <p:spPr bwMode="auto">
            <a:xfrm>
              <a:off x="913" y="2306"/>
              <a:ext cx="384" cy="293"/>
            </a:xfrm>
            <a:prstGeom prst="triangle">
              <a:avLst>
                <a:gd name="adj" fmla="val 50000"/>
              </a:avLst>
            </a:prstGeom>
            <a:solidFill>
              <a:schemeClr val="accent5"/>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2</a:t>
              </a:r>
            </a:p>
          </p:txBody>
        </p:sp>
        <p:sp>
          <p:nvSpPr>
            <p:cNvPr id="27" name="AutoShape 8"/>
            <p:cNvSpPr>
              <a:spLocks noChangeArrowheads="1"/>
            </p:cNvSpPr>
            <p:nvPr/>
          </p:nvSpPr>
          <p:spPr bwMode="auto">
            <a:xfrm>
              <a:off x="1681" y="2306"/>
              <a:ext cx="384" cy="288"/>
            </a:xfrm>
            <a:prstGeom prst="triangle">
              <a:avLst>
                <a:gd name="adj" fmla="val 50000"/>
              </a:avLst>
            </a:prstGeom>
            <a:solidFill>
              <a:schemeClr val="accent5"/>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3</a:t>
              </a:r>
            </a:p>
          </p:txBody>
        </p:sp>
        <p:sp>
          <p:nvSpPr>
            <p:cNvPr id="29" name="Freeform 10"/>
            <p:cNvSpPr>
              <a:spLocks/>
            </p:cNvSpPr>
            <p:nvPr/>
          </p:nvSpPr>
          <p:spPr bwMode="auto">
            <a:xfrm rot="2722556" flipH="1" flipV="1">
              <a:off x="1284" y="2242"/>
              <a:ext cx="360" cy="288"/>
            </a:xfrm>
            <a:custGeom>
              <a:avLst/>
              <a:gdLst>
                <a:gd name="T0" fmla="*/ 216 w 360"/>
                <a:gd name="T1" fmla="*/ 0 h 224"/>
                <a:gd name="T2" fmla="*/ 24 w 360"/>
                <a:gd name="T3" fmla="*/ 192 h 224"/>
                <a:gd name="T4" fmla="*/ 360 w 360"/>
                <a:gd name="T5" fmla="*/ 192 h 224"/>
              </a:gdLst>
              <a:ahLst/>
              <a:cxnLst>
                <a:cxn ang="0">
                  <a:pos x="T0" y="T1"/>
                </a:cxn>
                <a:cxn ang="0">
                  <a:pos x="T2" y="T3"/>
                </a:cxn>
                <a:cxn ang="0">
                  <a:pos x="T4" y="T5"/>
                </a:cxn>
              </a:cxnLst>
              <a:rect l="0" t="0" r="r" b="b"/>
              <a:pathLst>
                <a:path w="360" h="224">
                  <a:moveTo>
                    <a:pt x="216" y="0"/>
                  </a:moveTo>
                  <a:cubicBezTo>
                    <a:pt x="108" y="80"/>
                    <a:pt x="0" y="160"/>
                    <a:pt x="24" y="192"/>
                  </a:cubicBezTo>
                  <a:cubicBezTo>
                    <a:pt x="48" y="224"/>
                    <a:pt x="304" y="192"/>
                    <a:pt x="360" y="192"/>
                  </a:cubicBezTo>
                </a:path>
              </a:pathLst>
            </a:custGeom>
            <a:noFill/>
            <a:ln w="38100">
              <a:solidFill>
                <a:srgbClr val="FF00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30" name="Text Box 11"/>
            <p:cNvSpPr txBox="1">
              <a:spLocks noChangeArrowheads="1"/>
            </p:cNvSpPr>
            <p:nvPr/>
          </p:nvSpPr>
          <p:spPr bwMode="auto">
            <a:xfrm>
              <a:off x="913" y="2730"/>
              <a:ext cx="137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err="1"/>
                <a:t>Postorder</a:t>
              </a:r>
              <a:r>
                <a:rPr kumimoji="1" lang="en-US" altLang="zh-CN" sz="2400" dirty="0"/>
                <a:t> traversal</a:t>
              </a:r>
            </a:p>
          </p:txBody>
        </p:sp>
      </p:grpSp>
      <p:sp>
        <p:nvSpPr>
          <p:cNvPr id="40" name="流程图: 过程 39">
            <a:extLst>
              <a:ext uri="{FF2B5EF4-FFF2-40B4-BE49-F238E27FC236}">
                <a16:creationId xmlns:a16="http://schemas.microsoft.com/office/drawing/2014/main" xmlns="" id="{0EF0BFE3-7EFA-4B29-B6C4-26CBDAA60FF6}"/>
              </a:ext>
            </a:extLst>
          </p:cNvPr>
          <p:cNvSpPr/>
          <p:nvPr/>
        </p:nvSpPr>
        <p:spPr>
          <a:xfrm>
            <a:off x="248362" y="3412293"/>
            <a:ext cx="3184008" cy="58567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400" dirty="0">
                <a:latin typeface="黑体" panose="02010609060101010101" pitchFamily="49" charset="-122"/>
                <a:ea typeface="黑体" panose="02010609060101010101" pitchFamily="49" charset="-122"/>
              </a:rPr>
              <a:t>后序遍历左子树</a:t>
            </a:r>
          </a:p>
        </p:txBody>
      </p:sp>
      <p:sp>
        <p:nvSpPr>
          <p:cNvPr id="41" name="流程图: 决策 40">
            <a:extLst>
              <a:ext uri="{FF2B5EF4-FFF2-40B4-BE49-F238E27FC236}">
                <a16:creationId xmlns:a16="http://schemas.microsoft.com/office/drawing/2014/main" xmlns="" id="{36869360-25FD-4B93-94B5-EE55EC738C96}"/>
              </a:ext>
            </a:extLst>
          </p:cNvPr>
          <p:cNvSpPr/>
          <p:nvPr/>
        </p:nvSpPr>
        <p:spPr>
          <a:xfrm>
            <a:off x="125869" y="2071854"/>
            <a:ext cx="3433516" cy="861681"/>
          </a:xfrm>
          <a:prstGeom prst="flowChartDecision">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黑体" panose="02010609060101010101" pitchFamily="49" charset="-122"/>
                <a:ea typeface="黑体" panose="02010609060101010101" pitchFamily="49" charset="-122"/>
              </a:rPr>
              <a:t>二叉树为空</a:t>
            </a:r>
            <a:endParaRPr lang="zh-CN" altLang="en-US" sz="2400" dirty="0">
              <a:solidFill>
                <a:schemeClr val="dk1"/>
              </a:solidFill>
              <a:latin typeface="黑体" panose="02010609060101010101" pitchFamily="49" charset="-122"/>
              <a:ea typeface="黑体" panose="02010609060101010101" pitchFamily="49" charset="-122"/>
            </a:endParaRPr>
          </a:p>
        </p:txBody>
      </p:sp>
      <p:sp>
        <p:nvSpPr>
          <p:cNvPr id="42" name="流程图: 过程 41">
            <a:extLst>
              <a:ext uri="{FF2B5EF4-FFF2-40B4-BE49-F238E27FC236}">
                <a16:creationId xmlns:a16="http://schemas.microsoft.com/office/drawing/2014/main" xmlns="" id="{B04CEE71-6BB9-4C6A-86F9-74D1993C1831}"/>
              </a:ext>
            </a:extLst>
          </p:cNvPr>
          <p:cNvSpPr/>
          <p:nvPr/>
        </p:nvSpPr>
        <p:spPr>
          <a:xfrm>
            <a:off x="248362" y="5416740"/>
            <a:ext cx="3184008" cy="528301"/>
          </a:xfrm>
          <a:prstGeom prst="flowChartProcess">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黑体" panose="02010609060101010101" pitchFamily="49" charset="-122"/>
                <a:ea typeface="黑体" panose="02010609060101010101" pitchFamily="49" charset="-122"/>
              </a:rPr>
              <a:t>访问根结点</a:t>
            </a:r>
          </a:p>
        </p:txBody>
      </p:sp>
      <p:cxnSp>
        <p:nvCxnSpPr>
          <p:cNvPr id="43" name="直接箭头连接符 42">
            <a:extLst>
              <a:ext uri="{FF2B5EF4-FFF2-40B4-BE49-F238E27FC236}">
                <a16:creationId xmlns:a16="http://schemas.microsoft.com/office/drawing/2014/main" xmlns="" id="{33091CAE-8786-4385-9483-4870103EA9D6}"/>
              </a:ext>
            </a:extLst>
          </p:cNvPr>
          <p:cNvCxnSpPr>
            <a:cxnSpLocks/>
            <a:stCxn id="40" idx="2"/>
            <a:endCxn id="58" idx="0"/>
          </p:cNvCxnSpPr>
          <p:nvPr/>
        </p:nvCxnSpPr>
        <p:spPr>
          <a:xfrm>
            <a:off x="1840366" y="3997964"/>
            <a:ext cx="0" cy="423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xmlns="" id="{BE29429F-CAC6-4F37-8B59-D005F0D4A557}"/>
              </a:ext>
            </a:extLst>
          </p:cNvPr>
          <p:cNvGrpSpPr/>
          <p:nvPr/>
        </p:nvGrpSpPr>
        <p:grpSpPr>
          <a:xfrm>
            <a:off x="1455365" y="2924336"/>
            <a:ext cx="387262" cy="487957"/>
            <a:chOff x="4436754" y="5288583"/>
            <a:chExt cx="387262" cy="487957"/>
          </a:xfrm>
        </p:grpSpPr>
        <p:cxnSp>
          <p:nvCxnSpPr>
            <p:cNvPr id="45" name="直接箭头连接符 44">
              <a:extLst>
                <a:ext uri="{FF2B5EF4-FFF2-40B4-BE49-F238E27FC236}">
                  <a16:creationId xmlns:a16="http://schemas.microsoft.com/office/drawing/2014/main" xmlns="" id="{91568275-2013-4844-BF22-3EF6F4787C5C}"/>
                </a:ext>
              </a:extLst>
            </p:cNvPr>
            <p:cNvCxnSpPr>
              <a:cxnSpLocks/>
              <a:stCxn id="41" idx="2"/>
              <a:endCxn id="40" idx="0"/>
            </p:cNvCxnSpPr>
            <p:nvPr/>
          </p:nvCxnSpPr>
          <p:spPr>
            <a:xfrm flipH="1">
              <a:off x="4821755" y="5297782"/>
              <a:ext cx="2261" cy="478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xmlns="" id="{21DCDAC8-FB01-44B5-B600-F43F32BE4670}"/>
                </a:ext>
              </a:extLst>
            </p:cNvPr>
            <p:cNvSpPr txBox="1"/>
            <p:nvPr/>
          </p:nvSpPr>
          <p:spPr>
            <a:xfrm>
              <a:off x="4436754" y="5288583"/>
              <a:ext cx="387262"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N</a:t>
              </a:r>
              <a:endParaRPr lang="zh-CN" altLang="en-US" dirty="0"/>
            </a:p>
          </p:txBody>
        </p:sp>
      </p:grpSp>
      <p:sp>
        <p:nvSpPr>
          <p:cNvPr id="58" name="流程图: 过程 57">
            <a:extLst>
              <a:ext uri="{FF2B5EF4-FFF2-40B4-BE49-F238E27FC236}">
                <a16:creationId xmlns:a16="http://schemas.microsoft.com/office/drawing/2014/main" xmlns="" id="{0EF0BFE3-7EFA-4B29-B6C4-26CBDAA60FF6}"/>
              </a:ext>
            </a:extLst>
          </p:cNvPr>
          <p:cNvSpPr/>
          <p:nvPr/>
        </p:nvSpPr>
        <p:spPr>
          <a:xfrm>
            <a:off x="248362" y="4421240"/>
            <a:ext cx="3184008" cy="585671"/>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400" dirty="0">
                <a:latin typeface="黑体" panose="02010609060101010101" pitchFamily="49" charset="-122"/>
                <a:ea typeface="黑体" panose="02010609060101010101" pitchFamily="49" charset="-122"/>
              </a:rPr>
              <a:t>后序遍历右子树</a:t>
            </a:r>
          </a:p>
        </p:txBody>
      </p:sp>
      <p:cxnSp>
        <p:nvCxnSpPr>
          <p:cNvPr id="69" name="直接箭头连接符 68">
            <a:extLst>
              <a:ext uri="{FF2B5EF4-FFF2-40B4-BE49-F238E27FC236}">
                <a16:creationId xmlns:a16="http://schemas.microsoft.com/office/drawing/2014/main" xmlns="" id="{33091CAE-8786-4385-9483-4870103EA9D6}"/>
              </a:ext>
            </a:extLst>
          </p:cNvPr>
          <p:cNvCxnSpPr>
            <a:cxnSpLocks/>
            <a:stCxn id="58" idx="2"/>
            <a:endCxn id="42" idx="0"/>
          </p:cNvCxnSpPr>
          <p:nvPr/>
        </p:nvCxnSpPr>
        <p:spPr>
          <a:xfrm>
            <a:off x="1840366" y="5006911"/>
            <a:ext cx="0" cy="409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4109322" y="1525303"/>
            <a:ext cx="3040473" cy="4186053"/>
            <a:chOff x="5113095" y="2268536"/>
            <a:chExt cx="3040473" cy="4186053"/>
          </a:xfrm>
        </p:grpSpPr>
        <p:sp>
          <p:nvSpPr>
            <p:cNvPr id="105" name="流程图: 过程 104">
              <a:extLst>
                <a:ext uri="{FF2B5EF4-FFF2-40B4-BE49-F238E27FC236}">
                  <a16:creationId xmlns:a16="http://schemas.microsoft.com/office/drawing/2014/main" xmlns="" id="{0EF0BFE3-7EFA-4B29-B6C4-26CBDAA60FF6}"/>
                </a:ext>
              </a:extLst>
            </p:cNvPr>
            <p:cNvSpPr/>
            <p:nvPr/>
          </p:nvSpPr>
          <p:spPr>
            <a:xfrm>
              <a:off x="5318433" y="4039189"/>
              <a:ext cx="2728239" cy="538521"/>
            </a:xfrm>
            <a:prstGeom prst="flowChartProcess">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solidFill>
                    <a:schemeClr val="bg1"/>
                  </a:solidFill>
                  <a:latin typeface="黑体" panose="02010609060101010101" pitchFamily="49" charset="-122"/>
                  <a:ea typeface="黑体" panose="02010609060101010101" pitchFamily="49" charset="-122"/>
                </a:rPr>
                <a:t>后序遍历左子树</a:t>
              </a:r>
            </a:p>
          </p:txBody>
        </p:sp>
        <p:sp>
          <p:nvSpPr>
            <p:cNvPr id="106" name="流程图: 决策 105">
              <a:extLst>
                <a:ext uri="{FF2B5EF4-FFF2-40B4-BE49-F238E27FC236}">
                  <a16:creationId xmlns:a16="http://schemas.microsoft.com/office/drawing/2014/main" xmlns="" id="{36869360-25FD-4B93-94B5-EE55EC738C96}"/>
                </a:ext>
              </a:extLst>
            </p:cNvPr>
            <p:cNvSpPr/>
            <p:nvPr/>
          </p:nvSpPr>
          <p:spPr>
            <a:xfrm>
              <a:off x="5211537" y="2940796"/>
              <a:ext cx="2942031" cy="792311"/>
            </a:xfrm>
            <a:prstGeom prst="flowChartDecision">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latin typeface="黑体" panose="02010609060101010101" pitchFamily="49" charset="-122"/>
                  <a:ea typeface="黑体" panose="02010609060101010101" pitchFamily="49" charset="-122"/>
                </a:rPr>
                <a:t>二叉树为空</a:t>
              </a:r>
              <a:endParaRPr lang="zh-CN" altLang="en-US" sz="2000" dirty="0">
                <a:solidFill>
                  <a:schemeClr val="dk1"/>
                </a:solidFill>
                <a:latin typeface="黑体" panose="02010609060101010101" pitchFamily="49" charset="-122"/>
                <a:ea typeface="黑体" panose="02010609060101010101" pitchFamily="49" charset="-122"/>
              </a:endParaRPr>
            </a:p>
          </p:txBody>
        </p:sp>
        <p:sp>
          <p:nvSpPr>
            <p:cNvPr id="107" name="流程图: 过程 106">
              <a:extLst>
                <a:ext uri="{FF2B5EF4-FFF2-40B4-BE49-F238E27FC236}">
                  <a16:creationId xmlns:a16="http://schemas.microsoft.com/office/drawing/2014/main" xmlns="" id="{B04CEE71-6BB9-4C6A-86F9-74D1993C1831}"/>
                </a:ext>
              </a:extLst>
            </p:cNvPr>
            <p:cNvSpPr/>
            <p:nvPr/>
          </p:nvSpPr>
          <p:spPr>
            <a:xfrm>
              <a:off x="5318433" y="5599886"/>
              <a:ext cx="2728239" cy="485770"/>
            </a:xfrm>
            <a:prstGeom prst="flowChartProcess">
              <a:avLst/>
            </a:prstGeom>
            <a:solidFill>
              <a:schemeClr val="tx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solidFill>
                    <a:schemeClr val="tx1"/>
                  </a:solidFill>
                  <a:latin typeface="黑体" panose="02010609060101010101" pitchFamily="49" charset="-122"/>
                  <a:ea typeface="黑体" panose="02010609060101010101" pitchFamily="49" charset="-122"/>
                </a:rPr>
                <a:t>访问根结点</a:t>
              </a:r>
            </a:p>
          </p:txBody>
        </p:sp>
        <p:cxnSp>
          <p:nvCxnSpPr>
            <p:cNvPr id="108" name="直接箭头连接符 107">
              <a:extLst>
                <a:ext uri="{FF2B5EF4-FFF2-40B4-BE49-F238E27FC236}">
                  <a16:creationId xmlns:a16="http://schemas.microsoft.com/office/drawing/2014/main" xmlns="" id="{33091CAE-8786-4385-9483-4870103EA9D6}"/>
                </a:ext>
              </a:extLst>
            </p:cNvPr>
            <p:cNvCxnSpPr>
              <a:cxnSpLocks/>
              <a:stCxn id="105" idx="2"/>
              <a:endCxn id="112" idx="0"/>
            </p:cNvCxnSpPr>
            <p:nvPr/>
          </p:nvCxnSpPr>
          <p:spPr>
            <a:xfrm>
              <a:off x="6682553" y="4577710"/>
              <a:ext cx="0" cy="2552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xmlns="" id="{91568275-2013-4844-BF22-3EF6F4787C5C}"/>
                </a:ext>
              </a:extLst>
            </p:cNvPr>
            <p:cNvCxnSpPr>
              <a:cxnSpLocks/>
              <a:stCxn id="106" idx="2"/>
              <a:endCxn id="105" idx="0"/>
            </p:cNvCxnSpPr>
            <p:nvPr/>
          </p:nvCxnSpPr>
          <p:spPr>
            <a:xfrm>
              <a:off x="6682553" y="3733107"/>
              <a:ext cx="0" cy="3060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xmlns="" id="{21DCDAC8-FB01-44B5-B600-F43F32BE4670}"/>
                </a:ext>
              </a:extLst>
            </p:cNvPr>
            <p:cNvSpPr txBox="1"/>
            <p:nvPr/>
          </p:nvSpPr>
          <p:spPr>
            <a:xfrm>
              <a:off x="6261761" y="3682880"/>
              <a:ext cx="420791" cy="400110"/>
            </a:xfrm>
            <a:prstGeom prst="rect">
              <a:avLst/>
            </a:prstGeom>
            <a:noFill/>
          </p:spPr>
          <p:txBody>
            <a:bodyPr wrap="square">
              <a:spAutoFit/>
            </a:bodyPr>
            <a:lstStyle/>
            <a:p>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N</a:t>
              </a:r>
              <a:endParaRPr lang="zh-CN" altLang="en-US" sz="1600" dirty="0"/>
            </a:p>
          </p:txBody>
        </p:sp>
        <p:sp>
          <p:nvSpPr>
            <p:cNvPr id="112" name="流程图: 过程 111">
              <a:extLst>
                <a:ext uri="{FF2B5EF4-FFF2-40B4-BE49-F238E27FC236}">
                  <a16:creationId xmlns:a16="http://schemas.microsoft.com/office/drawing/2014/main" xmlns="" id="{0EF0BFE3-7EFA-4B29-B6C4-26CBDAA60FF6}"/>
                </a:ext>
              </a:extLst>
            </p:cNvPr>
            <p:cNvSpPr/>
            <p:nvPr/>
          </p:nvSpPr>
          <p:spPr>
            <a:xfrm>
              <a:off x="5318433" y="4832984"/>
              <a:ext cx="2728239" cy="538521"/>
            </a:xfrm>
            <a:prstGeom prst="flowChartProcess">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nchorCtr="0"/>
            <a:lstStyle/>
            <a:p>
              <a:pPr algn="ctr"/>
              <a:r>
                <a:rPr lang="zh-CN" altLang="en-US" sz="2000" dirty="0">
                  <a:solidFill>
                    <a:schemeClr val="bg1"/>
                  </a:solidFill>
                  <a:latin typeface="黑体" panose="02010609060101010101" pitchFamily="49" charset="-122"/>
                  <a:ea typeface="黑体" panose="02010609060101010101" pitchFamily="49" charset="-122"/>
                </a:rPr>
                <a:t>后序遍历右子树</a:t>
              </a:r>
            </a:p>
          </p:txBody>
        </p:sp>
        <p:cxnSp>
          <p:nvCxnSpPr>
            <p:cNvPr id="113" name="直接箭头连接符 112">
              <a:extLst>
                <a:ext uri="{FF2B5EF4-FFF2-40B4-BE49-F238E27FC236}">
                  <a16:creationId xmlns:a16="http://schemas.microsoft.com/office/drawing/2014/main" xmlns="" id="{33091CAE-8786-4385-9483-4870103EA9D6}"/>
                </a:ext>
              </a:extLst>
            </p:cNvPr>
            <p:cNvCxnSpPr>
              <a:cxnSpLocks/>
              <a:stCxn id="112" idx="2"/>
              <a:endCxn id="107" idx="0"/>
            </p:cNvCxnSpPr>
            <p:nvPr/>
          </p:nvCxnSpPr>
          <p:spPr>
            <a:xfrm>
              <a:off x="6682553" y="5371505"/>
              <a:ext cx="0" cy="228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0" name="圆角矩形 129"/>
            <p:cNvSpPr/>
            <p:nvPr/>
          </p:nvSpPr>
          <p:spPr>
            <a:xfrm>
              <a:off x="5113095" y="2268536"/>
              <a:ext cx="3018127" cy="4186053"/>
            </a:xfrm>
            <a:prstGeom prst="roundRect">
              <a:avLst/>
            </a:prstGeom>
            <a:ln w="38100">
              <a:prstDash val="dash"/>
              <a:tailEnd type="none"/>
            </a:ln>
          </p:spPr>
          <p:style>
            <a:lnRef idx="2">
              <a:schemeClr val="accent1"/>
            </a:lnRef>
            <a:fillRef idx="0">
              <a:schemeClr val="accent1"/>
            </a:fillRef>
            <a:effectRef idx="1">
              <a:schemeClr val="accent1"/>
            </a:effectRef>
            <a:fontRef idx="minor">
              <a:schemeClr val="tx1"/>
            </a:fontRef>
          </p:style>
          <p:txBody>
            <a:bodyPr tIns="0" rtlCol="0" anchor="t" anchorCtr="0"/>
            <a:lstStyle/>
            <a:p>
              <a:pPr algn="ctr"/>
              <a:r>
                <a:rPr lang="zh-CN" altLang="en-US" sz="2400" dirty="0">
                  <a:latin typeface="+mj-ea"/>
                  <a:ea typeface="+mj-ea"/>
                </a:rPr>
                <a:t>递归调用</a:t>
              </a:r>
            </a:p>
          </p:txBody>
        </p:sp>
      </p:grpSp>
      <p:sp>
        <p:nvSpPr>
          <p:cNvPr id="132" name="ZX">
            <a:extLst>
              <a:ext uri="{FF2B5EF4-FFF2-40B4-BE49-F238E27FC236}">
                <a16:creationId xmlns:a16="http://schemas.microsoft.com/office/drawing/2014/main" xmlns="" id="{1D8E2542-A41C-4681-900E-8491077EB36D}"/>
              </a:ext>
            </a:extLst>
          </p:cNvPr>
          <p:cNvSpPr/>
          <p:nvPr/>
        </p:nvSpPr>
        <p:spPr bwMode="auto">
          <a:xfrm flipV="1">
            <a:off x="3522365" y="2052187"/>
            <a:ext cx="616822" cy="3543164"/>
          </a:xfrm>
          <a:custGeom>
            <a:avLst/>
            <a:gdLst>
              <a:gd name="connsiteX0" fmla="*/ 834421 w 869210"/>
              <a:gd name="connsiteY0" fmla="*/ 0 h 3847336"/>
              <a:gd name="connsiteX1" fmla="*/ 232255 w 869210"/>
              <a:gd name="connsiteY1" fmla="*/ 758283 h 3847336"/>
              <a:gd name="connsiteX2" fmla="*/ 834421 w 869210"/>
              <a:gd name="connsiteY2" fmla="*/ 1516566 h 3847336"/>
              <a:gd name="connsiteX3" fmla="*/ 221104 w 869210"/>
              <a:gd name="connsiteY3" fmla="*/ 2286000 h 3847336"/>
              <a:gd name="connsiteX4" fmla="*/ 867875 w 869210"/>
              <a:gd name="connsiteY4" fmla="*/ 3010829 h 3847336"/>
              <a:gd name="connsiteX5" fmla="*/ 9231 w 869210"/>
              <a:gd name="connsiteY5" fmla="*/ 3434576 h 3847336"/>
              <a:gd name="connsiteX0-1" fmla="*/ 1056008 w 1094631"/>
              <a:gd name="connsiteY0-2" fmla="*/ 0 h 3922067"/>
              <a:gd name="connsiteX1-3" fmla="*/ 453842 w 1094631"/>
              <a:gd name="connsiteY1-4" fmla="*/ 758283 h 3922067"/>
              <a:gd name="connsiteX2-5" fmla="*/ 1056008 w 1094631"/>
              <a:gd name="connsiteY2-6" fmla="*/ 1516566 h 3922067"/>
              <a:gd name="connsiteX3-7" fmla="*/ 442691 w 1094631"/>
              <a:gd name="connsiteY3-8" fmla="*/ 2286000 h 3922067"/>
              <a:gd name="connsiteX4-9" fmla="*/ 1089462 w 1094631"/>
              <a:gd name="connsiteY4-10" fmla="*/ 3010829 h 3922067"/>
              <a:gd name="connsiteX5-11" fmla="*/ 7794 w 1094631"/>
              <a:gd name="connsiteY5-12" fmla="*/ 3523786 h 3922067"/>
              <a:gd name="connsiteX0-13" fmla="*/ 1048214 w 1086837"/>
              <a:gd name="connsiteY0-14" fmla="*/ 0 h 3523786"/>
              <a:gd name="connsiteX1-15" fmla="*/ 446048 w 1086837"/>
              <a:gd name="connsiteY1-16" fmla="*/ 758283 h 3523786"/>
              <a:gd name="connsiteX2-17" fmla="*/ 1048214 w 1086837"/>
              <a:gd name="connsiteY2-18" fmla="*/ 1516566 h 3523786"/>
              <a:gd name="connsiteX3-19" fmla="*/ 434897 w 1086837"/>
              <a:gd name="connsiteY3-20" fmla="*/ 2286000 h 3523786"/>
              <a:gd name="connsiteX4-21" fmla="*/ 1081668 w 1086837"/>
              <a:gd name="connsiteY4-22" fmla="*/ 3010829 h 3523786"/>
              <a:gd name="connsiteX5-23" fmla="*/ 0 w 1086837"/>
              <a:gd name="connsiteY5-24" fmla="*/ 3523786 h 3523786"/>
              <a:gd name="connsiteX0-25" fmla="*/ 880946 w 916485"/>
              <a:gd name="connsiteY0-26" fmla="*/ 0 h 3468030"/>
              <a:gd name="connsiteX1-27" fmla="*/ 278780 w 916485"/>
              <a:gd name="connsiteY1-28" fmla="*/ 758283 h 3468030"/>
              <a:gd name="connsiteX2-29" fmla="*/ 880946 w 916485"/>
              <a:gd name="connsiteY2-30" fmla="*/ 1516566 h 3468030"/>
              <a:gd name="connsiteX3-31" fmla="*/ 267629 w 916485"/>
              <a:gd name="connsiteY3-32" fmla="*/ 2286000 h 3468030"/>
              <a:gd name="connsiteX4-33" fmla="*/ 914400 w 916485"/>
              <a:gd name="connsiteY4-34" fmla="*/ 3010829 h 3468030"/>
              <a:gd name="connsiteX5-35" fmla="*/ 0 w 916485"/>
              <a:gd name="connsiteY5-36" fmla="*/ 3468030 h 3468030"/>
              <a:gd name="connsiteX0-37" fmla="*/ 880946 w 916485"/>
              <a:gd name="connsiteY0-38" fmla="*/ 0 h 3468030"/>
              <a:gd name="connsiteX1-39" fmla="*/ 278780 w 916485"/>
              <a:gd name="connsiteY1-40" fmla="*/ 758283 h 3468030"/>
              <a:gd name="connsiteX2-41" fmla="*/ 880946 w 916485"/>
              <a:gd name="connsiteY2-42" fmla="*/ 1516566 h 3468030"/>
              <a:gd name="connsiteX3-43" fmla="*/ 267629 w 916485"/>
              <a:gd name="connsiteY3-44" fmla="*/ 2286000 h 3468030"/>
              <a:gd name="connsiteX4-45" fmla="*/ 914400 w 916485"/>
              <a:gd name="connsiteY4-46" fmla="*/ 3010829 h 3468030"/>
              <a:gd name="connsiteX5-47" fmla="*/ 0 w 916485"/>
              <a:gd name="connsiteY5-48" fmla="*/ 3468030 h 3468030"/>
              <a:gd name="connsiteX0-49" fmla="*/ 858643 w 893864"/>
              <a:gd name="connsiteY0-50" fmla="*/ 0 h 3490333"/>
              <a:gd name="connsiteX1-51" fmla="*/ 256477 w 893864"/>
              <a:gd name="connsiteY1-52" fmla="*/ 758283 h 3490333"/>
              <a:gd name="connsiteX2-53" fmla="*/ 858643 w 893864"/>
              <a:gd name="connsiteY2-54" fmla="*/ 1516566 h 3490333"/>
              <a:gd name="connsiteX3-55" fmla="*/ 245326 w 893864"/>
              <a:gd name="connsiteY3-56" fmla="*/ 2286000 h 3490333"/>
              <a:gd name="connsiteX4-57" fmla="*/ 892097 w 893864"/>
              <a:gd name="connsiteY4-58" fmla="*/ 3010829 h 3490333"/>
              <a:gd name="connsiteX5-59" fmla="*/ 0 w 893864"/>
              <a:gd name="connsiteY5-60" fmla="*/ 3490333 h 3490333"/>
              <a:gd name="connsiteX0-61" fmla="*/ 858643 w 893864"/>
              <a:gd name="connsiteY0-62" fmla="*/ 0 h 3536053"/>
              <a:gd name="connsiteX1-63" fmla="*/ 256477 w 893864"/>
              <a:gd name="connsiteY1-64" fmla="*/ 758283 h 3536053"/>
              <a:gd name="connsiteX2-65" fmla="*/ 858643 w 893864"/>
              <a:gd name="connsiteY2-66" fmla="*/ 1516566 h 3536053"/>
              <a:gd name="connsiteX3-67" fmla="*/ 245326 w 893864"/>
              <a:gd name="connsiteY3-68" fmla="*/ 2286000 h 3536053"/>
              <a:gd name="connsiteX4-69" fmla="*/ 892097 w 893864"/>
              <a:gd name="connsiteY4-70" fmla="*/ 3010829 h 3536053"/>
              <a:gd name="connsiteX5-71" fmla="*/ 0 w 893864"/>
              <a:gd name="connsiteY5-72" fmla="*/ 3536053 h 3536053"/>
              <a:gd name="connsiteX0-73" fmla="*/ 858643 w 893864"/>
              <a:gd name="connsiteY0-74" fmla="*/ 0 h 3536053"/>
              <a:gd name="connsiteX1-75" fmla="*/ 256477 w 893864"/>
              <a:gd name="connsiteY1-76" fmla="*/ 758283 h 3536053"/>
              <a:gd name="connsiteX2-77" fmla="*/ 858643 w 893864"/>
              <a:gd name="connsiteY2-78" fmla="*/ 1516566 h 3536053"/>
              <a:gd name="connsiteX3-79" fmla="*/ 245326 w 893864"/>
              <a:gd name="connsiteY3-80" fmla="*/ 2286000 h 3536053"/>
              <a:gd name="connsiteX4-81" fmla="*/ 892097 w 893864"/>
              <a:gd name="connsiteY4-82" fmla="*/ 3010829 h 3536053"/>
              <a:gd name="connsiteX5-83" fmla="*/ 0 w 893864"/>
              <a:gd name="connsiteY5-84" fmla="*/ 3536053 h 3536053"/>
              <a:gd name="connsiteX0-85" fmla="*/ 830068 w 864917"/>
              <a:gd name="connsiteY0-86" fmla="*/ 0 h 3464616"/>
              <a:gd name="connsiteX1-87" fmla="*/ 227902 w 864917"/>
              <a:gd name="connsiteY1-88" fmla="*/ 758283 h 3464616"/>
              <a:gd name="connsiteX2-89" fmla="*/ 830068 w 864917"/>
              <a:gd name="connsiteY2-90" fmla="*/ 1516566 h 3464616"/>
              <a:gd name="connsiteX3-91" fmla="*/ 216751 w 864917"/>
              <a:gd name="connsiteY3-92" fmla="*/ 2286000 h 3464616"/>
              <a:gd name="connsiteX4-93" fmla="*/ 863522 w 864917"/>
              <a:gd name="connsiteY4-94" fmla="*/ 3010829 h 3464616"/>
              <a:gd name="connsiteX5-95" fmla="*/ 0 w 864917"/>
              <a:gd name="connsiteY5-96" fmla="*/ 3464616 h 3464616"/>
              <a:gd name="connsiteX0-97" fmla="*/ 830068 w 952735"/>
              <a:gd name="connsiteY0-98" fmla="*/ 0 h 3464616"/>
              <a:gd name="connsiteX1-99" fmla="*/ 227902 w 952735"/>
              <a:gd name="connsiteY1-100" fmla="*/ 758283 h 3464616"/>
              <a:gd name="connsiteX2-101" fmla="*/ 952732 w 952735"/>
              <a:gd name="connsiteY2-102" fmla="*/ 1561171 h 3464616"/>
              <a:gd name="connsiteX3-103" fmla="*/ 216751 w 952735"/>
              <a:gd name="connsiteY3-104" fmla="*/ 2286000 h 3464616"/>
              <a:gd name="connsiteX4-105" fmla="*/ 863522 w 952735"/>
              <a:gd name="connsiteY4-106" fmla="*/ 3010829 h 3464616"/>
              <a:gd name="connsiteX5-107" fmla="*/ 0 w 952735"/>
              <a:gd name="connsiteY5-108" fmla="*/ 3464616 h 3464616"/>
              <a:gd name="connsiteX0-109" fmla="*/ 997337 w 997337"/>
              <a:gd name="connsiteY0-110" fmla="*/ 0 h 3486918"/>
              <a:gd name="connsiteX1-111" fmla="*/ 227902 w 997337"/>
              <a:gd name="connsiteY1-112" fmla="*/ 780585 h 3486918"/>
              <a:gd name="connsiteX2-113" fmla="*/ 952732 w 997337"/>
              <a:gd name="connsiteY2-114" fmla="*/ 1583473 h 3486918"/>
              <a:gd name="connsiteX3-115" fmla="*/ 216751 w 997337"/>
              <a:gd name="connsiteY3-116" fmla="*/ 2308302 h 3486918"/>
              <a:gd name="connsiteX4-117" fmla="*/ 863522 w 997337"/>
              <a:gd name="connsiteY4-118" fmla="*/ 3033131 h 3486918"/>
              <a:gd name="connsiteX5-119" fmla="*/ 0 w 997337"/>
              <a:gd name="connsiteY5-120" fmla="*/ 3486918 h 3486918"/>
              <a:gd name="connsiteX0-121" fmla="*/ 1016387 w 1016387"/>
              <a:gd name="connsiteY0-122" fmla="*/ 0 h 3513112"/>
              <a:gd name="connsiteX1-123" fmla="*/ 246952 w 1016387"/>
              <a:gd name="connsiteY1-124" fmla="*/ 780585 h 3513112"/>
              <a:gd name="connsiteX2-125" fmla="*/ 971782 w 1016387"/>
              <a:gd name="connsiteY2-126" fmla="*/ 1583473 h 3513112"/>
              <a:gd name="connsiteX3-127" fmla="*/ 235801 w 1016387"/>
              <a:gd name="connsiteY3-128" fmla="*/ 2308302 h 3513112"/>
              <a:gd name="connsiteX4-129" fmla="*/ 882572 w 1016387"/>
              <a:gd name="connsiteY4-130" fmla="*/ 3033131 h 3513112"/>
              <a:gd name="connsiteX5-131" fmla="*/ 0 w 1016387"/>
              <a:gd name="connsiteY5-132" fmla="*/ 3513112 h 3513112"/>
              <a:gd name="connsiteX0-133" fmla="*/ 999718 w 999718"/>
              <a:gd name="connsiteY0-134" fmla="*/ 0 h 3522637"/>
              <a:gd name="connsiteX1-135" fmla="*/ 230283 w 999718"/>
              <a:gd name="connsiteY1-136" fmla="*/ 780585 h 3522637"/>
              <a:gd name="connsiteX2-137" fmla="*/ 955113 w 999718"/>
              <a:gd name="connsiteY2-138" fmla="*/ 1583473 h 3522637"/>
              <a:gd name="connsiteX3-139" fmla="*/ 219132 w 999718"/>
              <a:gd name="connsiteY3-140" fmla="*/ 2308302 h 3522637"/>
              <a:gd name="connsiteX4-141" fmla="*/ 865903 w 999718"/>
              <a:gd name="connsiteY4-142" fmla="*/ 3033131 h 3522637"/>
              <a:gd name="connsiteX5-143" fmla="*/ 0 w 999718"/>
              <a:gd name="connsiteY5-144" fmla="*/ 3522637 h 3522637"/>
              <a:gd name="connsiteX0-145" fmla="*/ 1009243 w 1009243"/>
              <a:gd name="connsiteY0-146" fmla="*/ 0 h 3522637"/>
              <a:gd name="connsiteX1-147" fmla="*/ 239808 w 1009243"/>
              <a:gd name="connsiteY1-148" fmla="*/ 780585 h 3522637"/>
              <a:gd name="connsiteX2-149" fmla="*/ 964638 w 1009243"/>
              <a:gd name="connsiteY2-150" fmla="*/ 1583473 h 3522637"/>
              <a:gd name="connsiteX3-151" fmla="*/ 228657 w 1009243"/>
              <a:gd name="connsiteY3-152" fmla="*/ 2308302 h 3522637"/>
              <a:gd name="connsiteX4-153" fmla="*/ 875428 w 1009243"/>
              <a:gd name="connsiteY4-154" fmla="*/ 3033131 h 3522637"/>
              <a:gd name="connsiteX5-155" fmla="*/ 0 w 1009243"/>
              <a:gd name="connsiteY5-156" fmla="*/ 3522637 h 3522637"/>
              <a:gd name="connsiteX0-157" fmla="*/ 992574 w 992574"/>
              <a:gd name="connsiteY0-158" fmla="*/ 0 h 3491681"/>
              <a:gd name="connsiteX1-159" fmla="*/ 223139 w 992574"/>
              <a:gd name="connsiteY1-160" fmla="*/ 780585 h 3491681"/>
              <a:gd name="connsiteX2-161" fmla="*/ 947969 w 992574"/>
              <a:gd name="connsiteY2-162" fmla="*/ 1583473 h 3491681"/>
              <a:gd name="connsiteX3-163" fmla="*/ 211988 w 992574"/>
              <a:gd name="connsiteY3-164" fmla="*/ 2308302 h 3491681"/>
              <a:gd name="connsiteX4-165" fmla="*/ 858759 w 992574"/>
              <a:gd name="connsiteY4-166" fmla="*/ 3033131 h 3491681"/>
              <a:gd name="connsiteX5-167" fmla="*/ 0 w 992574"/>
              <a:gd name="connsiteY5-168" fmla="*/ 3491681 h 3491681"/>
              <a:gd name="connsiteX0-169" fmla="*/ 999718 w 999718"/>
              <a:gd name="connsiteY0-170" fmla="*/ 0 h 3482156"/>
              <a:gd name="connsiteX1-171" fmla="*/ 230283 w 999718"/>
              <a:gd name="connsiteY1-172" fmla="*/ 780585 h 3482156"/>
              <a:gd name="connsiteX2-173" fmla="*/ 955113 w 999718"/>
              <a:gd name="connsiteY2-174" fmla="*/ 1583473 h 3482156"/>
              <a:gd name="connsiteX3-175" fmla="*/ 219132 w 999718"/>
              <a:gd name="connsiteY3-176" fmla="*/ 2308302 h 3482156"/>
              <a:gd name="connsiteX4-177" fmla="*/ 865903 w 999718"/>
              <a:gd name="connsiteY4-178" fmla="*/ 3033131 h 3482156"/>
              <a:gd name="connsiteX5-179" fmla="*/ 0 w 999718"/>
              <a:gd name="connsiteY5-180" fmla="*/ 3482156 h 3482156"/>
              <a:gd name="connsiteX0-181" fmla="*/ 999718 w 999718"/>
              <a:gd name="connsiteY0-182" fmla="*/ 0 h 3482156"/>
              <a:gd name="connsiteX1-183" fmla="*/ 230283 w 999718"/>
              <a:gd name="connsiteY1-184" fmla="*/ 780585 h 3482156"/>
              <a:gd name="connsiteX2-185" fmla="*/ 955113 w 999718"/>
              <a:gd name="connsiteY2-186" fmla="*/ 1583473 h 3482156"/>
              <a:gd name="connsiteX3-187" fmla="*/ 219132 w 999718"/>
              <a:gd name="connsiteY3-188" fmla="*/ 2308302 h 3482156"/>
              <a:gd name="connsiteX4-189" fmla="*/ 865903 w 999718"/>
              <a:gd name="connsiteY4-190" fmla="*/ 3033131 h 3482156"/>
              <a:gd name="connsiteX5-191" fmla="*/ 0 w 999718"/>
              <a:gd name="connsiteY5-192" fmla="*/ 3482156 h 3482156"/>
              <a:gd name="connsiteX0" fmla="*/ 999718 w 999718"/>
              <a:gd name="connsiteY0" fmla="*/ 0 h 3482156"/>
              <a:gd name="connsiteX1" fmla="*/ 230283 w 999718"/>
              <a:gd name="connsiteY1" fmla="*/ 780585 h 3482156"/>
              <a:gd name="connsiteX2" fmla="*/ 955113 w 999718"/>
              <a:gd name="connsiteY2" fmla="*/ 1583473 h 3482156"/>
              <a:gd name="connsiteX3" fmla="*/ 219132 w 999718"/>
              <a:gd name="connsiteY3" fmla="*/ 2308302 h 3482156"/>
              <a:gd name="connsiteX4" fmla="*/ 0 w 999718"/>
              <a:gd name="connsiteY4" fmla="*/ 3482156 h 3482156"/>
              <a:gd name="connsiteX0" fmla="*/ 780586 w 780586"/>
              <a:gd name="connsiteY0" fmla="*/ 0 h 2308302"/>
              <a:gd name="connsiteX1" fmla="*/ 11151 w 780586"/>
              <a:gd name="connsiteY1" fmla="*/ 780585 h 2308302"/>
              <a:gd name="connsiteX2" fmla="*/ 735981 w 780586"/>
              <a:gd name="connsiteY2" fmla="*/ 1583473 h 2308302"/>
              <a:gd name="connsiteX3" fmla="*/ 0 w 780586"/>
              <a:gd name="connsiteY3" fmla="*/ 2308302 h 2308302"/>
              <a:gd name="connsiteX0" fmla="*/ 769492 w 769492"/>
              <a:gd name="connsiteY0" fmla="*/ 0 h 1583473"/>
              <a:gd name="connsiteX1" fmla="*/ 57 w 769492"/>
              <a:gd name="connsiteY1" fmla="*/ 780585 h 1583473"/>
              <a:gd name="connsiteX2" fmla="*/ 724887 w 769492"/>
              <a:gd name="connsiteY2" fmla="*/ 1583473 h 1583473"/>
              <a:gd name="connsiteX0" fmla="*/ 769447 w 784812"/>
              <a:gd name="connsiteY0" fmla="*/ 0 h 1532417"/>
              <a:gd name="connsiteX1" fmla="*/ 12 w 784812"/>
              <a:gd name="connsiteY1" fmla="*/ 780585 h 1532417"/>
              <a:gd name="connsiteX2" fmla="*/ 784810 w 784812"/>
              <a:gd name="connsiteY2" fmla="*/ 1532417 h 1532417"/>
              <a:gd name="connsiteX0" fmla="*/ 709741 w 785075"/>
              <a:gd name="connsiteY0" fmla="*/ 0 h 1468597"/>
              <a:gd name="connsiteX1" fmla="*/ 274 w 785075"/>
              <a:gd name="connsiteY1" fmla="*/ 716765 h 1468597"/>
              <a:gd name="connsiteX2" fmla="*/ 785072 w 785075"/>
              <a:gd name="connsiteY2" fmla="*/ 1468597 h 1468597"/>
              <a:gd name="connsiteX0" fmla="*/ 849502 w 849501"/>
              <a:gd name="connsiteY0" fmla="*/ 0 h 1557945"/>
              <a:gd name="connsiteX1" fmla="*/ 109 w 849501"/>
              <a:gd name="connsiteY1" fmla="*/ 806113 h 1557945"/>
              <a:gd name="connsiteX2" fmla="*/ 784907 w 849501"/>
              <a:gd name="connsiteY2" fmla="*/ 1557945 h 1557945"/>
            </a:gdLst>
            <a:ahLst/>
            <a:cxnLst>
              <a:cxn ang="0">
                <a:pos x="connsiteX0" y="connsiteY0"/>
              </a:cxn>
              <a:cxn ang="0">
                <a:pos x="connsiteX1" y="connsiteY1"/>
              </a:cxn>
              <a:cxn ang="0">
                <a:pos x="connsiteX2" y="connsiteY2"/>
              </a:cxn>
            </a:cxnLst>
            <a:rect l="l" t="t" r="r" b="b"/>
            <a:pathLst>
              <a:path w="849501" h="1557945">
                <a:moveTo>
                  <a:pt x="849502" y="0"/>
                </a:moveTo>
                <a:cubicBezTo>
                  <a:pt x="548419" y="252761"/>
                  <a:pt x="10875" y="546456"/>
                  <a:pt x="109" y="806113"/>
                </a:cubicBezTo>
                <a:cubicBezTo>
                  <a:pt x="-10657" y="1065770"/>
                  <a:pt x="786765" y="1303326"/>
                  <a:pt x="784907" y="1557945"/>
                </a:cubicBezTo>
              </a:path>
            </a:pathLst>
          </a:custGeom>
          <a:noFill/>
          <a:ln w="85725">
            <a:solidFill>
              <a:schemeClr val="accent1"/>
            </a:solidFill>
            <a:round/>
          </a:ln>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p>
        </p:txBody>
      </p:sp>
      <p:grpSp>
        <p:nvGrpSpPr>
          <p:cNvPr id="182" name="组合 181"/>
          <p:cNvGrpSpPr/>
          <p:nvPr/>
        </p:nvGrpSpPr>
        <p:grpSpPr>
          <a:xfrm>
            <a:off x="9017936" y="2361209"/>
            <a:ext cx="2911976" cy="3208206"/>
            <a:chOff x="8204259" y="3211290"/>
            <a:chExt cx="2592388" cy="2856107"/>
          </a:xfrm>
        </p:grpSpPr>
        <p:grpSp>
          <p:nvGrpSpPr>
            <p:cNvPr id="134" name="Group 14"/>
            <p:cNvGrpSpPr>
              <a:grpSpLocks/>
            </p:cNvGrpSpPr>
            <p:nvPr/>
          </p:nvGrpSpPr>
          <p:grpSpPr bwMode="auto">
            <a:xfrm>
              <a:off x="8204259" y="3211290"/>
              <a:ext cx="2592388" cy="2856107"/>
              <a:chOff x="1111" y="951"/>
              <a:chExt cx="1570" cy="2018"/>
            </a:xfrm>
            <a:solidFill>
              <a:schemeClr val="accent2"/>
            </a:solidFill>
          </p:grpSpPr>
          <p:sp>
            <p:nvSpPr>
              <p:cNvPr id="135" name="Oval 15"/>
              <p:cNvSpPr>
                <a:spLocks noChangeArrowheads="1"/>
              </p:cNvSpPr>
              <p:nvPr/>
            </p:nvSpPr>
            <p:spPr bwMode="auto">
              <a:xfrm>
                <a:off x="1809" y="95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6" name="Oval 16"/>
              <p:cNvSpPr>
                <a:spLocks noChangeArrowheads="1"/>
              </p:cNvSpPr>
              <p:nvPr/>
            </p:nvSpPr>
            <p:spPr bwMode="auto">
              <a:xfrm>
                <a:off x="1373" y="1353"/>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7" name="Oval 17"/>
              <p:cNvSpPr>
                <a:spLocks noChangeArrowheads="1"/>
              </p:cNvSpPr>
              <p:nvPr/>
            </p:nvSpPr>
            <p:spPr bwMode="auto">
              <a:xfrm>
                <a:off x="1111" y="1740"/>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effectLst>
                      <a:outerShdw blurRad="38100" dist="38100" dir="2700000" algn="tl">
                        <a:srgbClr val="C0C0C0"/>
                      </a:outerShdw>
                    </a:effectLst>
                  </a:rPr>
                  <a:t>a</a:t>
                </a:r>
              </a:p>
            </p:txBody>
          </p:sp>
          <p:sp>
            <p:nvSpPr>
              <p:cNvPr id="138" name="Oval 18"/>
              <p:cNvSpPr>
                <a:spLocks noChangeArrowheads="1"/>
              </p:cNvSpPr>
              <p:nvPr/>
            </p:nvSpPr>
            <p:spPr bwMode="auto">
              <a:xfrm>
                <a:off x="1623" y="1740"/>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39" name="Oval 19"/>
              <p:cNvSpPr>
                <a:spLocks noChangeArrowheads="1"/>
              </p:cNvSpPr>
              <p:nvPr/>
            </p:nvSpPr>
            <p:spPr bwMode="auto">
              <a:xfrm>
                <a:off x="1386" y="2133"/>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b</a:t>
                </a:r>
              </a:p>
            </p:txBody>
          </p:sp>
          <p:sp>
            <p:nvSpPr>
              <p:cNvPr id="140" name="Oval 20"/>
              <p:cNvSpPr>
                <a:spLocks noChangeArrowheads="1"/>
              </p:cNvSpPr>
              <p:nvPr/>
            </p:nvSpPr>
            <p:spPr bwMode="auto">
              <a:xfrm>
                <a:off x="1877" y="2155"/>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sp>
            <p:nvSpPr>
              <p:cNvPr id="141" name="Oval 21"/>
              <p:cNvSpPr>
                <a:spLocks noChangeArrowheads="1"/>
              </p:cNvSpPr>
              <p:nvPr/>
            </p:nvSpPr>
            <p:spPr bwMode="auto">
              <a:xfrm>
                <a:off x="1701" y="267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c</a:t>
                </a:r>
              </a:p>
            </p:txBody>
          </p:sp>
          <p:sp>
            <p:nvSpPr>
              <p:cNvPr id="151" name="Oval 31"/>
              <p:cNvSpPr>
                <a:spLocks noChangeArrowheads="1"/>
              </p:cNvSpPr>
              <p:nvPr/>
            </p:nvSpPr>
            <p:spPr bwMode="auto">
              <a:xfrm>
                <a:off x="2064" y="2669"/>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rPr>
                  <a:t>d</a:t>
                </a:r>
              </a:p>
            </p:txBody>
          </p:sp>
          <p:sp>
            <p:nvSpPr>
              <p:cNvPr id="152" name="Oval 32"/>
              <p:cNvSpPr>
                <a:spLocks noChangeArrowheads="1"/>
              </p:cNvSpPr>
              <p:nvPr/>
            </p:nvSpPr>
            <p:spPr bwMode="auto">
              <a:xfrm>
                <a:off x="2051" y="1745"/>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e</a:t>
                </a:r>
              </a:p>
            </p:txBody>
          </p:sp>
          <p:sp>
            <p:nvSpPr>
              <p:cNvPr id="153" name="Oval 33"/>
              <p:cNvSpPr>
                <a:spLocks noChangeArrowheads="1"/>
              </p:cNvSpPr>
              <p:nvPr/>
            </p:nvSpPr>
            <p:spPr bwMode="auto">
              <a:xfrm>
                <a:off x="2426" y="1706"/>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effectLst>
                      <a:outerShdw blurRad="38100" dist="38100" dir="2700000" algn="tl">
                        <a:srgbClr val="C0C0C0"/>
                      </a:outerShdw>
                    </a:effectLst>
                  </a:rPr>
                  <a:t>f</a:t>
                </a:r>
              </a:p>
            </p:txBody>
          </p:sp>
          <p:sp>
            <p:nvSpPr>
              <p:cNvPr id="154" name="Oval 34"/>
              <p:cNvSpPr>
                <a:spLocks noChangeArrowheads="1"/>
              </p:cNvSpPr>
              <p:nvPr/>
            </p:nvSpPr>
            <p:spPr bwMode="auto">
              <a:xfrm>
                <a:off x="2233" y="1311"/>
                <a:ext cx="255" cy="298"/>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a:t>
                </a:r>
              </a:p>
            </p:txBody>
          </p:sp>
        </p:grpSp>
        <p:cxnSp>
          <p:nvCxnSpPr>
            <p:cNvPr id="163" name="直接连接符 162"/>
            <p:cNvCxnSpPr>
              <a:stCxn id="135" idx="3"/>
              <a:endCxn id="136" idx="0"/>
            </p:cNvCxnSpPr>
            <p:nvPr/>
          </p:nvCxnSpPr>
          <p:spPr>
            <a:xfrm flipH="1">
              <a:off x="8847403" y="3571288"/>
              <a:ext cx="571057" cy="20895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5" name="直接连接符 164"/>
            <p:cNvCxnSpPr>
              <a:stCxn id="135" idx="5"/>
              <a:endCxn id="154" idx="0"/>
            </p:cNvCxnSpPr>
            <p:nvPr/>
          </p:nvCxnSpPr>
          <p:spPr>
            <a:xfrm>
              <a:off x="9716193" y="3571288"/>
              <a:ext cx="551244" cy="149516"/>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7" name="直接连接符 166"/>
            <p:cNvCxnSpPr>
              <a:stCxn id="136" idx="3"/>
              <a:endCxn id="137" idx="0"/>
            </p:cNvCxnSpPr>
            <p:nvPr/>
          </p:nvCxnSpPr>
          <p:spPr>
            <a:xfrm flipH="1">
              <a:off x="8414788" y="4140245"/>
              <a:ext cx="283748" cy="18772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69" name="直接连接符 168"/>
            <p:cNvCxnSpPr>
              <a:stCxn id="136" idx="5"/>
              <a:endCxn id="138" idx="0"/>
            </p:cNvCxnSpPr>
            <p:nvPr/>
          </p:nvCxnSpPr>
          <p:spPr>
            <a:xfrm>
              <a:off x="8996269" y="4140245"/>
              <a:ext cx="263935" cy="18772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1" name="直接连接符 170"/>
            <p:cNvCxnSpPr>
              <a:stCxn id="154" idx="3"/>
              <a:endCxn id="152" idx="0"/>
            </p:cNvCxnSpPr>
            <p:nvPr/>
          </p:nvCxnSpPr>
          <p:spPr>
            <a:xfrm flipH="1">
              <a:off x="9966918" y="4080802"/>
              <a:ext cx="151652" cy="254249"/>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3" name="直接连接符 172"/>
            <p:cNvCxnSpPr>
              <a:stCxn id="154" idx="5"/>
              <a:endCxn id="153" idx="0"/>
            </p:cNvCxnSpPr>
            <p:nvPr/>
          </p:nvCxnSpPr>
          <p:spPr>
            <a:xfrm>
              <a:off x="10416303" y="4080802"/>
              <a:ext cx="169816" cy="19905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5" name="直接连接符 174"/>
            <p:cNvCxnSpPr>
              <a:stCxn id="138" idx="3"/>
              <a:endCxn id="139" idx="0"/>
            </p:cNvCxnSpPr>
            <p:nvPr/>
          </p:nvCxnSpPr>
          <p:spPr>
            <a:xfrm flipH="1">
              <a:off x="8868869" y="4687972"/>
              <a:ext cx="242468" cy="196221"/>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7" name="直接连接符 176"/>
            <p:cNvCxnSpPr>
              <a:stCxn id="138" idx="5"/>
              <a:endCxn id="140" idx="0"/>
            </p:cNvCxnSpPr>
            <p:nvPr/>
          </p:nvCxnSpPr>
          <p:spPr>
            <a:xfrm>
              <a:off x="9409070" y="4687972"/>
              <a:ext cx="270539" cy="22735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79" name="直接连接符 178"/>
            <p:cNvCxnSpPr>
              <a:stCxn id="140" idx="3"/>
              <a:endCxn id="141" idx="0"/>
            </p:cNvCxnSpPr>
            <p:nvPr/>
          </p:nvCxnSpPr>
          <p:spPr>
            <a:xfrm flipH="1">
              <a:off x="9388998" y="5275328"/>
              <a:ext cx="141744" cy="370305"/>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81" name="直接连接符 180"/>
            <p:cNvCxnSpPr>
              <a:stCxn id="140" idx="5"/>
              <a:endCxn id="151" idx="0"/>
            </p:cNvCxnSpPr>
            <p:nvPr/>
          </p:nvCxnSpPr>
          <p:spPr>
            <a:xfrm>
              <a:off x="9828475" y="5275328"/>
              <a:ext cx="159909" cy="367474"/>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grpSp>
      <p:sp>
        <p:nvSpPr>
          <p:cNvPr id="185" name="矩形 184"/>
          <p:cNvSpPr/>
          <p:nvPr/>
        </p:nvSpPr>
        <p:spPr>
          <a:xfrm>
            <a:off x="7483531" y="5826078"/>
            <a:ext cx="1980029" cy="523220"/>
          </a:xfrm>
          <a:prstGeom prst="rect">
            <a:avLst/>
          </a:prstGeom>
        </p:spPr>
        <p:txBody>
          <a:bodyPr wrap="none">
            <a:spAutoFit/>
          </a:bodyPr>
          <a:lstStyle/>
          <a:p>
            <a:r>
              <a:rPr lang="zh-CN" altLang="en-US" sz="2800" dirty="0">
                <a:latin typeface="+mj-ea"/>
                <a:ea typeface="+mj-ea"/>
              </a:rPr>
              <a:t>后序序列：</a:t>
            </a:r>
            <a:endParaRPr lang="en-US" altLang="zh-CN" sz="2800" dirty="0">
              <a:latin typeface="+mj-ea"/>
              <a:ea typeface="+mj-ea"/>
            </a:endParaRPr>
          </a:p>
        </p:txBody>
      </p:sp>
      <p:sp>
        <p:nvSpPr>
          <p:cNvPr id="187" name="矩形 186"/>
          <p:cNvSpPr/>
          <p:nvPr/>
        </p:nvSpPr>
        <p:spPr>
          <a:xfrm>
            <a:off x="9333178" y="5797697"/>
            <a:ext cx="2159566" cy="523220"/>
          </a:xfrm>
          <a:prstGeom prst="rect">
            <a:avLst/>
          </a:prstGeom>
        </p:spPr>
        <p:txBody>
          <a:bodyPr wrap="none">
            <a:spAutoFit/>
          </a:bodyPr>
          <a:lstStyle/>
          <a:p>
            <a:r>
              <a:rPr lang="en-US" altLang="zh-CN" sz="2800" dirty="0" err="1">
                <a:solidFill>
                  <a:srgbClr val="CC00CC"/>
                </a:solidFill>
                <a:latin typeface="黑体" panose="02010609060101010101" pitchFamily="49" charset="-122"/>
                <a:ea typeface="黑体" panose="02010609060101010101" pitchFamily="49" charset="-122"/>
              </a:rPr>
              <a:t>abcd</a:t>
            </a:r>
            <a:r>
              <a:rPr lang="en-US" altLang="zh-CN" sz="2800" dirty="0">
                <a:solidFill>
                  <a:srgbClr val="CC00CC"/>
                </a:solidFill>
                <a:latin typeface="黑体" panose="02010609060101010101" pitchFamily="49" charset="-122"/>
                <a:ea typeface="黑体" panose="02010609060101010101" pitchFamily="49" charset="-122"/>
              </a:rPr>
              <a:t>-*+</a:t>
            </a:r>
            <a:r>
              <a:rPr lang="en-US" altLang="zh-CN" sz="2800" dirty="0" err="1">
                <a:solidFill>
                  <a:srgbClr val="CC00CC"/>
                </a:solidFill>
                <a:latin typeface="黑体" panose="02010609060101010101" pitchFamily="49" charset="-122"/>
                <a:ea typeface="黑体" panose="02010609060101010101" pitchFamily="49" charset="-122"/>
              </a:rPr>
              <a:t>ef</a:t>
            </a:r>
            <a:r>
              <a:rPr lang="en-US" altLang="zh-CN" sz="2800" dirty="0">
                <a:solidFill>
                  <a:srgbClr val="CC00CC"/>
                </a:solidFill>
                <a:latin typeface="黑体" panose="02010609060101010101" pitchFamily="49" charset="-122"/>
                <a:ea typeface="黑体" panose="02010609060101010101" pitchFamily="49" charset="-122"/>
              </a:rPr>
              <a:t>/-</a:t>
            </a:r>
            <a:endParaRPr lang="zh-CN" altLang="en-US" dirty="0"/>
          </a:p>
        </p:txBody>
      </p:sp>
      <p:sp>
        <p:nvSpPr>
          <p:cNvPr id="189" name="矩形 188"/>
          <p:cNvSpPr/>
          <p:nvPr/>
        </p:nvSpPr>
        <p:spPr>
          <a:xfrm>
            <a:off x="9517932" y="6306432"/>
            <a:ext cx="1980029" cy="523220"/>
          </a:xfrm>
          <a:prstGeom prst="rect">
            <a:avLst/>
          </a:prstGeom>
        </p:spPr>
        <p:txBody>
          <a:bodyPr wrap="none">
            <a:spAutoFit/>
          </a:bodyPr>
          <a:lstStyle/>
          <a:p>
            <a:pPr lvl="0"/>
            <a:r>
              <a:rPr lang="zh-CN" altLang="en-US" sz="2800" dirty="0">
                <a:solidFill>
                  <a:prstClr val="black"/>
                </a:solidFill>
                <a:latin typeface="黑体" panose="02010609060101010101" pitchFamily="49" charset="-122"/>
                <a:ea typeface="黑体" panose="02010609060101010101" pitchFamily="49" charset="-122"/>
              </a:rPr>
              <a:t>后缀表达式</a:t>
            </a:r>
          </a:p>
        </p:txBody>
      </p:sp>
    </p:spTree>
    <p:extLst>
      <p:ext uri="{BB962C8B-B14F-4D97-AF65-F5344CB8AC3E}">
        <p14:creationId xmlns:p14="http://schemas.microsoft.com/office/powerpoint/2010/main" val="38966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up)">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wipe(left)">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fade">
                                      <p:cBhvr>
                                        <p:cTn id="52" dur="500"/>
                                        <p:tgtEl>
                                          <p:spTgt spid="1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5"/>
                                        </p:tgtEl>
                                        <p:attrNameLst>
                                          <p:attrName>style.visibility</p:attrName>
                                        </p:attrNameLst>
                                      </p:cBhvr>
                                      <p:to>
                                        <p:strVal val="visible"/>
                                      </p:to>
                                    </p:set>
                                    <p:animEffect transition="in" filter="fade">
                                      <p:cBhvr>
                                        <p:cTn id="57" dur="500"/>
                                        <p:tgtEl>
                                          <p:spTgt spid="18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7"/>
                                        </p:tgtEl>
                                        <p:attrNameLst>
                                          <p:attrName>style.visibility</p:attrName>
                                        </p:attrNameLst>
                                      </p:cBhvr>
                                      <p:to>
                                        <p:strVal val="visible"/>
                                      </p:to>
                                    </p:set>
                                    <p:animEffect transition="in" filter="fade">
                                      <p:cBhvr>
                                        <p:cTn id="62" dur="500"/>
                                        <p:tgtEl>
                                          <p:spTgt spid="18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9"/>
                                        </p:tgtEl>
                                        <p:attrNameLst>
                                          <p:attrName>style.visibility</p:attrName>
                                        </p:attrNameLst>
                                      </p:cBhvr>
                                      <p:to>
                                        <p:strVal val="visible"/>
                                      </p:to>
                                    </p:set>
                                    <p:animEffect transition="in" filter="fade">
                                      <p:cBhvr>
                                        <p:cTn id="6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58" grpId="0" animBg="1"/>
      <p:bldP spid="132" grpId="0" animBg="1"/>
      <p:bldP spid="185" grpId="0"/>
      <p:bldP spid="187" grpId="0"/>
      <p:bldP spid="18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三种深度优先遍历算法分析</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58" name="任意多边形 57"/>
          <p:cNvSpPr/>
          <p:nvPr/>
        </p:nvSpPr>
        <p:spPr>
          <a:xfrm>
            <a:off x="609632" y="1830377"/>
            <a:ext cx="3134816" cy="691200"/>
          </a:xfrm>
          <a:custGeom>
            <a:avLst/>
            <a:gdLst>
              <a:gd name="connsiteX0" fmla="*/ 0 w 3134816"/>
              <a:gd name="connsiteY0" fmla="*/ 0 h 691200"/>
              <a:gd name="connsiteX1" fmla="*/ 3134816 w 3134816"/>
              <a:gd name="connsiteY1" fmla="*/ 0 h 691200"/>
              <a:gd name="connsiteX2" fmla="*/ 3134816 w 3134816"/>
              <a:gd name="connsiteY2" fmla="*/ 691200 h 691200"/>
              <a:gd name="connsiteX3" fmla="*/ 0 w 3134816"/>
              <a:gd name="connsiteY3" fmla="*/ 691200 h 691200"/>
              <a:gd name="connsiteX4" fmla="*/ 0 w 3134816"/>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816" h="691200">
                <a:moveTo>
                  <a:pt x="0" y="0"/>
                </a:moveTo>
                <a:lnTo>
                  <a:pt x="3134816" y="0"/>
                </a:lnTo>
                <a:lnTo>
                  <a:pt x="3134816" y="691200"/>
                </a:lnTo>
                <a:lnTo>
                  <a:pt x="0" y="691200"/>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0" kern="1200" dirty="0">
                <a:latin typeface="+mj-ea"/>
                <a:ea typeface="+mj-ea"/>
              </a:rPr>
              <a:t>相同点</a:t>
            </a:r>
          </a:p>
        </p:txBody>
      </p:sp>
      <p:sp>
        <p:nvSpPr>
          <p:cNvPr id="59" name="任意多边形 58"/>
          <p:cNvSpPr/>
          <p:nvPr/>
        </p:nvSpPr>
        <p:spPr>
          <a:xfrm>
            <a:off x="609600" y="2521577"/>
            <a:ext cx="3134816" cy="2682435"/>
          </a:xfrm>
          <a:custGeom>
            <a:avLst/>
            <a:gdLst>
              <a:gd name="connsiteX0" fmla="*/ 0 w 3134816"/>
              <a:gd name="connsiteY0" fmla="*/ 0 h 3030480"/>
              <a:gd name="connsiteX1" fmla="*/ 3134816 w 3134816"/>
              <a:gd name="connsiteY1" fmla="*/ 0 h 3030480"/>
              <a:gd name="connsiteX2" fmla="*/ 3134816 w 3134816"/>
              <a:gd name="connsiteY2" fmla="*/ 3030480 h 3030480"/>
              <a:gd name="connsiteX3" fmla="*/ 0 w 3134816"/>
              <a:gd name="connsiteY3" fmla="*/ 3030480 h 3030480"/>
              <a:gd name="connsiteX4" fmla="*/ 0 w 3134816"/>
              <a:gd name="connsiteY4" fmla="*/ 0 h 30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816" h="3030480">
                <a:moveTo>
                  <a:pt x="0" y="0"/>
                </a:moveTo>
                <a:lnTo>
                  <a:pt x="3134816" y="0"/>
                </a:lnTo>
                <a:lnTo>
                  <a:pt x="3134816" y="3030480"/>
                </a:lnTo>
                <a:lnTo>
                  <a:pt x="0" y="3030480"/>
                </a:lnTo>
                <a:lnTo>
                  <a:pt x="0" y="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zh-CN" altLang="en-US" sz="2400" b="0" kern="1200" dirty="0">
                <a:latin typeface="+mj-ea"/>
                <a:ea typeface="+mj-ea"/>
              </a:rPr>
              <a:t>访问路径相同</a:t>
            </a:r>
            <a:endParaRPr lang="zh-CN" altLang="en-US" sz="2400" b="0" kern="1200" dirty="0">
              <a:latin typeface="+mj-ea"/>
              <a:ea typeface="+mj-ea"/>
            </a:endParaRPr>
          </a:p>
          <a:p>
            <a:pPr marL="457200" lvl="2" indent="-228600" algn="l" defTabSz="1066800">
              <a:lnSpc>
                <a:spcPct val="90000"/>
              </a:lnSpc>
              <a:spcBef>
                <a:spcPct val="0"/>
              </a:spcBef>
              <a:spcAft>
                <a:spcPct val="15000"/>
              </a:spcAft>
              <a:buChar char="••"/>
            </a:pPr>
            <a:r>
              <a:rPr kumimoji="1" lang="zh-CN" altLang="en-US" sz="2000" b="0" kern="1200" dirty="0">
                <a:latin typeface="+mj-ea"/>
                <a:ea typeface="+mj-ea"/>
              </a:rPr>
              <a:t>从虚线的出发点到终点的路径上，每个结点经过</a:t>
            </a:r>
            <a:r>
              <a:rPr kumimoji="1" lang="en-US" altLang="zh-CN" sz="2000" b="0" kern="1200" dirty="0">
                <a:solidFill>
                  <a:srgbClr val="0000FF"/>
                </a:solidFill>
                <a:latin typeface="+mj-ea"/>
                <a:ea typeface="+mj-ea"/>
              </a:rPr>
              <a:t>3</a:t>
            </a:r>
            <a:r>
              <a:rPr kumimoji="1" lang="zh-CN" altLang="en-US" sz="2000" b="0" kern="1200" dirty="0">
                <a:solidFill>
                  <a:srgbClr val="0000FF"/>
                </a:solidFill>
                <a:latin typeface="+mj-ea"/>
                <a:ea typeface="+mj-ea"/>
              </a:rPr>
              <a:t>次</a:t>
            </a:r>
            <a:endParaRPr lang="zh-CN" altLang="en-US" sz="2000" b="0" kern="1200" dirty="0">
              <a:latin typeface="+mj-ea"/>
              <a:ea typeface="+mj-ea"/>
            </a:endParaRPr>
          </a:p>
          <a:p>
            <a:pPr marL="228600" lvl="1" indent="-228600" algn="l" defTabSz="1066800">
              <a:lnSpc>
                <a:spcPct val="90000"/>
              </a:lnSpc>
              <a:spcBef>
                <a:spcPct val="0"/>
              </a:spcBef>
              <a:spcAft>
                <a:spcPct val="15000"/>
              </a:spcAft>
              <a:buChar char="••"/>
            </a:pPr>
            <a:r>
              <a:rPr lang="zh-CN" altLang="en-US" sz="2400" b="0" kern="1200" dirty="0">
                <a:effectLst>
                  <a:outerShdw blurRad="38100" dist="38100" dir="2700000" algn="tl">
                    <a:srgbClr val="C0C0C0"/>
                  </a:outerShdw>
                </a:effectLst>
                <a:latin typeface="+mj-ea"/>
                <a:ea typeface="+mj-ea"/>
              </a:rPr>
              <a:t>均是递归算法</a:t>
            </a:r>
            <a:endParaRPr lang="zh-CN" altLang="en-US" sz="2400" b="0" kern="1200" dirty="0">
              <a:latin typeface="+mj-ea"/>
              <a:ea typeface="+mj-ea"/>
            </a:endParaRPr>
          </a:p>
          <a:p>
            <a:pPr marL="457200" lvl="2" indent="-228600" algn="l" defTabSz="1066800">
              <a:lnSpc>
                <a:spcPct val="90000"/>
              </a:lnSpc>
              <a:spcBef>
                <a:spcPct val="0"/>
              </a:spcBef>
              <a:spcAft>
                <a:spcPct val="15000"/>
              </a:spcAft>
              <a:buChar char="••"/>
            </a:pPr>
            <a:r>
              <a:rPr lang="zh-CN" altLang="en-US" sz="2000" b="0" kern="1200" dirty="0">
                <a:effectLst>
                  <a:outerShdw blurRad="38100" dist="38100" dir="2700000" algn="tl">
                    <a:srgbClr val="C0C0C0"/>
                  </a:outerShdw>
                </a:effectLst>
                <a:latin typeface="+mj-ea"/>
                <a:ea typeface="+mj-ea"/>
              </a:rPr>
              <a:t>可通过栈，将算法写为非递归</a:t>
            </a:r>
            <a:endParaRPr lang="zh-CN" altLang="en-US" sz="2000" b="0" kern="1200" dirty="0">
              <a:latin typeface="+mj-ea"/>
              <a:ea typeface="+mj-ea"/>
            </a:endParaRPr>
          </a:p>
        </p:txBody>
      </p:sp>
      <p:sp>
        <p:nvSpPr>
          <p:cNvPr id="60" name="任意多边形 59"/>
          <p:cNvSpPr/>
          <p:nvPr/>
        </p:nvSpPr>
        <p:spPr>
          <a:xfrm>
            <a:off x="4183323" y="1830377"/>
            <a:ext cx="3134816" cy="691200"/>
          </a:xfrm>
          <a:custGeom>
            <a:avLst/>
            <a:gdLst>
              <a:gd name="connsiteX0" fmla="*/ 0 w 3134816"/>
              <a:gd name="connsiteY0" fmla="*/ 0 h 691200"/>
              <a:gd name="connsiteX1" fmla="*/ 3134816 w 3134816"/>
              <a:gd name="connsiteY1" fmla="*/ 0 h 691200"/>
              <a:gd name="connsiteX2" fmla="*/ 3134816 w 3134816"/>
              <a:gd name="connsiteY2" fmla="*/ 691200 h 691200"/>
              <a:gd name="connsiteX3" fmla="*/ 0 w 3134816"/>
              <a:gd name="connsiteY3" fmla="*/ 691200 h 691200"/>
              <a:gd name="connsiteX4" fmla="*/ 0 w 3134816"/>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816" h="691200">
                <a:moveTo>
                  <a:pt x="0" y="0"/>
                </a:moveTo>
                <a:lnTo>
                  <a:pt x="3134816" y="0"/>
                </a:lnTo>
                <a:lnTo>
                  <a:pt x="3134816" y="691200"/>
                </a:lnTo>
                <a:lnTo>
                  <a:pt x="0" y="691200"/>
                </a:lnTo>
                <a:lnTo>
                  <a:pt x="0" y="0"/>
                </a:lnTo>
                <a:close/>
              </a:path>
            </a:pathLst>
          </a:custGeom>
        </p:spPr>
        <p:style>
          <a:lnRef idx="2">
            <a:schemeClr val="accent5">
              <a:hueOff val="6010703"/>
              <a:satOff val="-26380"/>
              <a:lumOff val="7843"/>
              <a:alphaOff val="0"/>
            </a:schemeClr>
          </a:lnRef>
          <a:fillRef idx="1">
            <a:schemeClr val="accent5">
              <a:hueOff val="6010703"/>
              <a:satOff val="-26380"/>
              <a:lumOff val="7843"/>
              <a:alphaOff val="0"/>
            </a:schemeClr>
          </a:fillRef>
          <a:effectRef idx="0">
            <a:schemeClr val="accent5">
              <a:hueOff val="6010703"/>
              <a:satOff val="-26380"/>
              <a:lumOff val="7843"/>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0" kern="1200" dirty="0">
                <a:latin typeface="+mj-ea"/>
                <a:ea typeface="+mj-ea"/>
              </a:rPr>
              <a:t>不同点</a:t>
            </a:r>
          </a:p>
        </p:txBody>
      </p:sp>
      <p:sp>
        <p:nvSpPr>
          <p:cNvPr id="61" name="任意多边形 60"/>
          <p:cNvSpPr/>
          <p:nvPr/>
        </p:nvSpPr>
        <p:spPr>
          <a:xfrm>
            <a:off x="4183323" y="2521577"/>
            <a:ext cx="3134816" cy="2682435"/>
          </a:xfrm>
          <a:custGeom>
            <a:avLst/>
            <a:gdLst>
              <a:gd name="connsiteX0" fmla="*/ 0 w 3134816"/>
              <a:gd name="connsiteY0" fmla="*/ 0 h 3030480"/>
              <a:gd name="connsiteX1" fmla="*/ 3134816 w 3134816"/>
              <a:gd name="connsiteY1" fmla="*/ 0 h 3030480"/>
              <a:gd name="connsiteX2" fmla="*/ 3134816 w 3134816"/>
              <a:gd name="connsiteY2" fmla="*/ 3030480 h 3030480"/>
              <a:gd name="connsiteX3" fmla="*/ 0 w 3134816"/>
              <a:gd name="connsiteY3" fmla="*/ 3030480 h 3030480"/>
              <a:gd name="connsiteX4" fmla="*/ 0 w 3134816"/>
              <a:gd name="connsiteY4" fmla="*/ 0 h 30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816" h="3030480">
                <a:moveTo>
                  <a:pt x="0" y="0"/>
                </a:moveTo>
                <a:lnTo>
                  <a:pt x="3134816" y="0"/>
                </a:lnTo>
                <a:lnTo>
                  <a:pt x="3134816" y="3030480"/>
                </a:lnTo>
                <a:lnTo>
                  <a:pt x="0" y="3030480"/>
                </a:lnTo>
                <a:lnTo>
                  <a:pt x="0" y="0"/>
                </a:lnTo>
                <a:close/>
              </a:path>
            </a:pathLst>
          </a:custGeom>
        </p:spPr>
        <p:style>
          <a:lnRef idx="2">
            <a:schemeClr val="accent5">
              <a:tint val="40000"/>
              <a:alpha val="90000"/>
              <a:hueOff val="5828064"/>
              <a:satOff val="-18244"/>
              <a:lumOff val="1209"/>
              <a:alphaOff val="0"/>
            </a:schemeClr>
          </a:lnRef>
          <a:fillRef idx="1">
            <a:schemeClr val="accent5">
              <a:tint val="40000"/>
              <a:alpha val="90000"/>
              <a:hueOff val="5828064"/>
              <a:satOff val="-18244"/>
              <a:lumOff val="1209"/>
              <a:alphaOff val="0"/>
            </a:schemeClr>
          </a:fillRef>
          <a:effectRef idx="0">
            <a:schemeClr val="accent5">
              <a:tint val="40000"/>
              <a:alpha val="90000"/>
              <a:hueOff val="5828064"/>
              <a:satOff val="-18244"/>
              <a:lumOff val="1209"/>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zh-CN" altLang="en-US" sz="2400" kern="1200" dirty="0">
                <a:solidFill>
                  <a:schemeClr val="tx1"/>
                </a:solidFill>
                <a:latin typeface="+mj-ea"/>
                <a:ea typeface="+mj-ea"/>
              </a:rPr>
              <a:t>访问结点的时机不同</a:t>
            </a:r>
            <a:endParaRPr kumimoji="1" lang="en-US" altLang="zh-CN" sz="2400" kern="1200" dirty="0">
              <a:solidFill>
                <a:schemeClr val="tx1"/>
              </a:solidFill>
              <a:latin typeface="+mj-ea"/>
              <a:ea typeface="+mj-ea"/>
            </a:endParaRPr>
          </a:p>
          <a:p>
            <a:pPr marL="685800" lvl="2" indent="-228600" defTabSz="1066800">
              <a:lnSpc>
                <a:spcPct val="90000"/>
              </a:lnSpc>
              <a:spcBef>
                <a:spcPct val="0"/>
              </a:spcBef>
              <a:spcAft>
                <a:spcPct val="15000"/>
              </a:spcAft>
              <a:buChar char="••"/>
            </a:pPr>
            <a:r>
              <a:rPr kumimoji="1" lang="zh-CN" altLang="en-US" sz="2000" dirty="0">
                <a:solidFill>
                  <a:schemeClr val="tx1"/>
                </a:solidFill>
                <a:latin typeface="+mj-ea"/>
                <a:ea typeface="+mj-ea"/>
              </a:rPr>
              <a:t>第</a:t>
            </a:r>
            <a:r>
              <a:rPr kumimoji="1" lang="en-US" altLang="zh-CN" sz="2000" dirty="0">
                <a:solidFill>
                  <a:srgbClr val="0000FF"/>
                </a:solidFill>
                <a:latin typeface="+mj-ea"/>
                <a:ea typeface="+mj-ea"/>
              </a:rPr>
              <a:t>1</a:t>
            </a:r>
            <a:r>
              <a:rPr kumimoji="1" lang="zh-CN" altLang="en-US" sz="2000" dirty="0">
                <a:solidFill>
                  <a:schemeClr val="tx1"/>
                </a:solidFill>
                <a:latin typeface="+mj-ea"/>
                <a:ea typeface="+mj-ea"/>
              </a:rPr>
              <a:t>次经过时访问＝先序遍历</a:t>
            </a:r>
            <a:endParaRPr kumimoji="1" lang="en-US" altLang="zh-CN" sz="2000" dirty="0">
              <a:solidFill>
                <a:schemeClr val="tx1"/>
              </a:solidFill>
              <a:latin typeface="+mj-ea"/>
              <a:ea typeface="+mj-ea"/>
            </a:endParaRPr>
          </a:p>
          <a:p>
            <a:pPr marL="685800" lvl="2" indent="-228600" defTabSz="1066800">
              <a:lnSpc>
                <a:spcPct val="90000"/>
              </a:lnSpc>
              <a:spcBef>
                <a:spcPct val="0"/>
              </a:spcBef>
              <a:spcAft>
                <a:spcPct val="15000"/>
              </a:spcAft>
              <a:buChar char="••"/>
            </a:pPr>
            <a:r>
              <a:rPr kumimoji="1" lang="zh-CN" altLang="en-US" sz="2000" dirty="0">
                <a:solidFill>
                  <a:schemeClr val="tx1"/>
                </a:solidFill>
                <a:latin typeface="+mj-ea"/>
                <a:ea typeface="+mj-ea"/>
              </a:rPr>
              <a:t>第</a:t>
            </a:r>
            <a:r>
              <a:rPr kumimoji="1" lang="en-US" altLang="zh-CN" sz="2000" dirty="0">
                <a:solidFill>
                  <a:srgbClr val="0000FF"/>
                </a:solidFill>
                <a:latin typeface="+mj-ea"/>
                <a:ea typeface="+mj-ea"/>
              </a:rPr>
              <a:t>2</a:t>
            </a:r>
            <a:r>
              <a:rPr kumimoji="1" lang="zh-CN" altLang="en-US" sz="2000" dirty="0">
                <a:solidFill>
                  <a:schemeClr val="tx1"/>
                </a:solidFill>
                <a:latin typeface="+mj-ea"/>
                <a:ea typeface="+mj-ea"/>
              </a:rPr>
              <a:t>次经过时访问＝中序遍历</a:t>
            </a:r>
            <a:endParaRPr kumimoji="1" lang="en-US" altLang="zh-CN" sz="2000" dirty="0">
              <a:solidFill>
                <a:schemeClr val="tx1"/>
              </a:solidFill>
              <a:latin typeface="+mj-ea"/>
              <a:ea typeface="+mj-ea"/>
            </a:endParaRPr>
          </a:p>
          <a:p>
            <a:pPr marL="685800" lvl="2" indent="-228600" defTabSz="1066800">
              <a:lnSpc>
                <a:spcPct val="90000"/>
              </a:lnSpc>
              <a:spcBef>
                <a:spcPct val="0"/>
              </a:spcBef>
              <a:spcAft>
                <a:spcPct val="15000"/>
              </a:spcAft>
              <a:buChar char="••"/>
            </a:pPr>
            <a:r>
              <a:rPr kumimoji="1" lang="zh-CN" altLang="en-US" sz="2000" dirty="0">
                <a:solidFill>
                  <a:schemeClr val="tx1"/>
                </a:solidFill>
                <a:latin typeface="+mj-ea"/>
                <a:ea typeface="+mj-ea"/>
              </a:rPr>
              <a:t>第</a:t>
            </a:r>
            <a:r>
              <a:rPr kumimoji="1" lang="en-US" altLang="zh-CN" sz="2000" dirty="0">
                <a:solidFill>
                  <a:srgbClr val="0000FF"/>
                </a:solidFill>
                <a:latin typeface="+mj-ea"/>
                <a:ea typeface="+mj-ea"/>
              </a:rPr>
              <a:t>3</a:t>
            </a:r>
            <a:r>
              <a:rPr kumimoji="1" lang="zh-CN" altLang="en-US" sz="2000" dirty="0">
                <a:solidFill>
                  <a:schemeClr val="tx1"/>
                </a:solidFill>
                <a:latin typeface="+mj-ea"/>
                <a:ea typeface="+mj-ea"/>
              </a:rPr>
              <a:t>次经过时访问＝后序遍历</a:t>
            </a:r>
          </a:p>
          <a:p>
            <a:pPr marL="685800" lvl="2" indent="-228600" defTabSz="1066800">
              <a:lnSpc>
                <a:spcPct val="90000"/>
              </a:lnSpc>
              <a:spcBef>
                <a:spcPct val="0"/>
              </a:spcBef>
              <a:spcAft>
                <a:spcPct val="15000"/>
              </a:spcAft>
              <a:buChar char="••"/>
            </a:pPr>
            <a:endParaRPr lang="zh-CN" altLang="en-US" sz="2400" kern="1200" dirty="0">
              <a:solidFill>
                <a:schemeClr val="tx1"/>
              </a:solidFill>
              <a:latin typeface="+mj-ea"/>
              <a:ea typeface="+mj-ea"/>
            </a:endParaRPr>
          </a:p>
        </p:txBody>
      </p:sp>
      <p:grpSp>
        <p:nvGrpSpPr>
          <p:cNvPr id="52" name="组合 51"/>
          <p:cNvGrpSpPr/>
          <p:nvPr/>
        </p:nvGrpSpPr>
        <p:grpSpPr>
          <a:xfrm>
            <a:off x="8293356" y="1530346"/>
            <a:ext cx="2733674" cy="2284800"/>
            <a:chOff x="7608279" y="1530346"/>
            <a:chExt cx="2733674" cy="2284800"/>
          </a:xfrm>
        </p:grpSpPr>
        <p:sp>
          <p:nvSpPr>
            <p:cNvPr id="25" name="Oval 7"/>
            <p:cNvSpPr>
              <a:spLocks noChangeArrowheads="1"/>
            </p:cNvSpPr>
            <p:nvPr/>
          </p:nvSpPr>
          <p:spPr bwMode="auto">
            <a:xfrm>
              <a:off x="8627983" y="15303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dirty="0">
                  <a:solidFill>
                    <a:schemeClr val="bg1"/>
                  </a:solidFill>
                </a:rPr>
                <a:t>A</a:t>
              </a:r>
            </a:p>
          </p:txBody>
        </p:sp>
        <p:sp>
          <p:nvSpPr>
            <p:cNvPr id="26" name="Oval 8"/>
            <p:cNvSpPr>
              <a:spLocks noChangeArrowheads="1"/>
            </p:cNvSpPr>
            <p:nvPr/>
          </p:nvSpPr>
          <p:spPr bwMode="auto">
            <a:xfrm>
              <a:off x="9734470" y="32067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F</a:t>
              </a:r>
            </a:p>
          </p:txBody>
        </p:sp>
        <p:sp>
          <p:nvSpPr>
            <p:cNvPr id="27" name="Oval 9"/>
            <p:cNvSpPr>
              <a:spLocks noChangeArrowheads="1"/>
            </p:cNvSpPr>
            <p:nvPr/>
          </p:nvSpPr>
          <p:spPr bwMode="auto">
            <a:xfrm>
              <a:off x="9126987" y="2294210"/>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E</a:t>
              </a:r>
            </a:p>
          </p:txBody>
        </p:sp>
        <p:sp>
          <p:nvSpPr>
            <p:cNvPr id="28" name="Oval 10"/>
            <p:cNvSpPr>
              <a:spLocks noChangeArrowheads="1"/>
            </p:cNvSpPr>
            <p:nvPr/>
          </p:nvSpPr>
          <p:spPr bwMode="auto">
            <a:xfrm flipH="1">
              <a:off x="8627983" y="32067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D</a:t>
              </a:r>
            </a:p>
          </p:txBody>
        </p:sp>
        <p:sp>
          <p:nvSpPr>
            <p:cNvPr id="29" name="Oval 11"/>
            <p:cNvSpPr>
              <a:spLocks noChangeArrowheads="1"/>
            </p:cNvSpPr>
            <p:nvPr/>
          </p:nvSpPr>
          <p:spPr bwMode="auto">
            <a:xfrm>
              <a:off x="7608279" y="32067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C</a:t>
              </a:r>
            </a:p>
          </p:txBody>
        </p:sp>
        <p:sp>
          <p:nvSpPr>
            <p:cNvPr id="30" name="Oval 12"/>
            <p:cNvSpPr>
              <a:spLocks noChangeArrowheads="1"/>
            </p:cNvSpPr>
            <p:nvPr/>
          </p:nvSpPr>
          <p:spPr bwMode="auto">
            <a:xfrm>
              <a:off x="8107283" y="22923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B</a:t>
              </a:r>
            </a:p>
          </p:txBody>
        </p:sp>
        <p:cxnSp>
          <p:nvCxnSpPr>
            <p:cNvPr id="38" name="直接连接符 37"/>
            <p:cNvCxnSpPr>
              <a:stCxn id="25" idx="3"/>
              <a:endCxn id="30" idx="0"/>
            </p:cNvCxnSpPr>
            <p:nvPr/>
          </p:nvCxnSpPr>
          <p:spPr>
            <a:xfrm flipH="1">
              <a:off x="8411025" y="2049648"/>
              <a:ext cx="305922" cy="24269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0" idx="3"/>
              <a:endCxn id="29" idx="0"/>
            </p:cNvCxnSpPr>
            <p:nvPr/>
          </p:nvCxnSpPr>
          <p:spPr>
            <a:xfrm flipH="1">
              <a:off x="7912021" y="2811648"/>
              <a:ext cx="284226" cy="39509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30" idx="5"/>
              <a:endCxn id="28" idx="0"/>
            </p:cNvCxnSpPr>
            <p:nvPr/>
          </p:nvCxnSpPr>
          <p:spPr>
            <a:xfrm>
              <a:off x="8625802" y="2811648"/>
              <a:ext cx="305922" cy="39509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25" idx="5"/>
              <a:endCxn id="27" idx="0"/>
            </p:cNvCxnSpPr>
            <p:nvPr/>
          </p:nvCxnSpPr>
          <p:spPr>
            <a:xfrm>
              <a:off x="9146502" y="2049648"/>
              <a:ext cx="284227" cy="244562"/>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46" name="直接连接符 45"/>
            <p:cNvCxnSpPr>
              <a:stCxn id="27" idx="5"/>
              <a:endCxn id="26" idx="0"/>
            </p:cNvCxnSpPr>
            <p:nvPr/>
          </p:nvCxnSpPr>
          <p:spPr>
            <a:xfrm>
              <a:off x="9645506" y="2813512"/>
              <a:ext cx="392706" cy="393234"/>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grpSp>
      <p:sp>
        <p:nvSpPr>
          <p:cNvPr id="51" name="Freeform 25"/>
          <p:cNvSpPr>
            <a:spLocks/>
          </p:cNvSpPr>
          <p:nvPr/>
        </p:nvSpPr>
        <p:spPr bwMode="auto">
          <a:xfrm>
            <a:off x="8721880" y="1606736"/>
            <a:ext cx="532859" cy="838162"/>
          </a:xfrm>
          <a:custGeom>
            <a:avLst/>
            <a:gdLst>
              <a:gd name="T0" fmla="*/ 904 w 2264"/>
              <a:gd name="T1" fmla="*/ 48 h 1544"/>
              <a:gd name="T2" fmla="*/ 808 w 2264"/>
              <a:gd name="T3" fmla="*/ 240 h 1544"/>
              <a:gd name="T4" fmla="*/ 568 w 2264"/>
              <a:gd name="T5" fmla="*/ 576 h 1544"/>
              <a:gd name="T6" fmla="*/ 136 w 2264"/>
              <a:gd name="T7" fmla="*/ 1152 h 1544"/>
              <a:gd name="T8" fmla="*/ 40 w 2264"/>
              <a:gd name="T9" fmla="*/ 1392 h 1544"/>
              <a:gd name="T10" fmla="*/ 376 w 2264"/>
              <a:gd name="T11" fmla="*/ 1536 h 1544"/>
              <a:gd name="T12" fmla="*/ 664 w 2264"/>
              <a:gd name="T13" fmla="*/ 1344 h 1544"/>
              <a:gd name="T14" fmla="*/ 664 w 2264"/>
              <a:gd name="T15" fmla="*/ 1008 h 1544"/>
              <a:gd name="T16" fmla="*/ 856 w 2264"/>
              <a:gd name="T17" fmla="*/ 912 h 1544"/>
              <a:gd name="T18" fmla="*/ 952 w 2264"/>
              <a:gd name="T19" fmla="*/ 1056 h 1544"/>
              <a:gd name="T20" fmla="*/ 856 w 2264"/>
              <a:gd name="T21" fmla="*/ 1248 h 1544"/>
              <a:gd name="T22" fmla="*/ 952 w 2264"/>
              <a:gd name="T23" fmla="*/ 1440 h 1544"/>
              <a:gd name="T24" fmla="*/ 1144 w 2264"/>
              <a:gd name="T25" fmla="*/ 1488 h 1544"/>
              <a:gd name="T26" fmla="*/ 1384 w 2264"/>
              <a:gd name="T27" fmla="*/ 1392 h 1544"/>
              <a:gd name="T28" fmla="*/ 1432 w 2264"/>
              <a:gd name="T29" fmla="*/ 1200 h 1544"/>
              <a:gd name="T30" fmla="*/ 1096 w 2264"/>
              <a:gd name="T31" fmla="*/ 768 h 1544"/>
              <a:gd name="T32" fmla="*/ 1096 w 2264"/>
              <a:gd name="T33" fmla="*/ 480 h 1544"/>
              <a:gd name="T34" fmla="*/ 1192 w 2264"/>
              <a:gd name="T35" fmla="*/ 432 h 1544"/>
              <a:gd name="T36" fmla="*/ 1336 w 2264"/>
              <a:gd name="T37" fmla="*/ 528 h 1544"/>
              <a:gd name="T38" fmla="*/ 1288 w 2264"/>
              <a:gd name="T39" fmla="*/ 768 h 1544"/>
              <a:gd name="T40" fmla="*/ 1480 w 2264"/>
              <a:gd name="T41" fmla="*/ 912 h 1544"/>
              <a:gd name="T42" fmla="*/ 1624 w 2264"/>
              <a:gd name="T43" fmla="*/ 912 h 1544"/>
              <a:gd name="T44" fmla="*/ 1768 w 2264"/>
              <a:gd name="T45" fmla="*/ 1056 h 1544"/>
              <a:gd name="T46" fmla="*/ 1672 w 2264"/>
              <a:gd name="T47" fmla="*/ 1248 h 1544"/>
              <a:gd name="T48" fmla="*/ 1768 w 2264"/>
              <a:gd name="T49" fmla="*/ 1440 h 1544"/>
              <a:gd name="T50" fmla="*/ 1912 w 2264"/>
              <a:gd name="T51" fmla="*/ 1536 h 1544"/>
              <a:gd name="T52" fmla="*/ 2200 w 2264"/>
              <a:gd name="T53" fmla="*/ 1440 h 1544"/>
              <a:gd name="T54" fmla="*/ 2248 w 2264"/>
              <a:gd name="T55" fmla="*/ 1248 h 1544"/>
              <a:gd name="T56" fmla="*/ 2104 w 2264"/>
              <a:gd name="T57" fmla="*/ 1008 h 1544"/>
              <a:gd name="T58" fmla="*/ 1864 w 2264"/>
              <a:gd name="T59" fmla="*/ 672 h 1544"/>
              <a:gd name="T60" fmla="*/ 1624 w 2264"/>
              <a:gd name="T61" fmla="*/ 336 h 1544"/>
              <a:gd name="T62" fmla="*/ 1480 w 2264"/>
              <a:gd name="T63" fmla="*/ 0 h 1544"/>
              <a:gd name="connsiteX0" fmla="*/ 3880 w 9848"/>
              <a:gd name="connsiteY0" fmla="*/ 311 h 9951"/>
              <a:gd name="connsiteX1" fmla="*/ 3456 w 9848"/>
              <a:gd name="connsiteY1" fmla="*/ 1554 h 9951"/>
              <a:gd name="connsiteX2" fmla="*/ 2396 w 9848"/>
              <a:gd name="connsiteY2" fmla="*/ 3731 h 9951"/>
              <a:gd name="connsiteX3" fmla="*/ 488 w 9848"/>
              <a:gd name="connsiteY3" fmla="*/ 7461 h 9951"/>
              <a:gd name="connsiteX4" fmla="*/ 64 w 9848"/>
              <a:gd name="connsiteY4" fmla="*/ 9016 h 9951"/>
              <a:gd name="connsiteX5" fmla="*/ 1548 w 9848"/>
              <a:gd name="connsiteY5" fmla="*/ 9948 h 9951"/>
              <a:gd name="connsiteX6" fmla="*/ 2820 w 9848"/>
              <a:gd name="connsiteY6" fmla="*/ 8705 h 9951"/>
              <a:gd name="connsiteX7" fmla="*/ 3044 w 9848"/>
              <a:gd name="connsiteY7" fmla="*/ 6528 h 9951"/>
              <a:gd name="connsiteX8" fmla="*/ 3668 w 9848"/>
              <a:gd name="connsiteY8" fmla="*/ 5907 h 9951"/>
              <a:gd name="connsiteX9" fmla="*/ 4092 w 9848"/>
              <a:gd name="connsiteY9" fmla="*/ 6839 h 9951"/>
              <a:gd name="connsiteX10" fmla="*/ 3668 w 9848"/>
              <a:gd name="connsiteY10" fmla="*/ 8083 h 9951"/>
              <a:gd name="connsiteX11" fmla="*/ 4092 w 9848"/>
              <a:gd name="connsiteY11" fmla="*/ 9326 h 9951"/>
              <a:gd name="connsiteX12" fmla="*/ 4940 w 9848"/>
              <a:gd name="connsiteY12" fmla="*/ 9637 h 9951"/>
              <a:gd name="connsiteX13" fmla="*/ 6000 w 9848"/>
              <a:gd name="connsiteY13" fmla="*/ 9016 h 9951"/>
              <a:gd name="connsiteX14" fmla="*/ 6212 w 9848"/>
              <a:gd name="connsiteY14" fmla="*/ 7772 h 9951"/>
              <a:gd name="connsiteX15" fmla="*/ 4728 w 9848"/>
              <a:gd name="connsiteY15" fmla="*/ 4974 h 9951"/>
              <a:gd name="connsiteX16" fmla="*/ 4728 w 9848"/>
              <a:gd name="connsiteY16" fmla="*/ 3109 h 9951"/>
              <a:gd name="connsiteX17" fmla="*/ 5152 w 9848"/>
              <a:gd name="connsiteY17" fmla="*/ 2798 h 9951"/>
              <a:gd name="connsiteX18" fmla="*/ 5788 w 9848"/>
              <a:gd name="connsiteY18" fmla="*/ 3420 h 9951"/>
              <a:gd name="connsiteX19" fmla="*/ 5576 w 9848"/>
              <a:gd name="connsiteY19" fmla="*/ 4974 h 9951"/>
              <a:gd name="connsiteX20" fmla="*/ 6424 w 9848"/>
              <a:gd name="connsiteY20" fmla="*/ 5907 h 9951"/>
              <a:gd name="connsiteX21" fmla="*/ 7060 w 9848"/>
              <a:gd name="connsiteY21" fmla="*/ 5907 h 9951"/>
              <a:gd name="connsiteX22" fmla="*/ 7696 w 9848"/>
              <a:gd name="connsiteY22" fmla="*/ 6839 h 9951"/>
              <a:gd name="connsiteX23" fmla="*/ 7272 w 9848"/>
              <a:gd name="connsiteY23" fmla="*/ 8083 h 9951"/>
              <a:gd name="connsiteX24" fmla="*/ 7696 w 9848"/>
              <a:gd name="connsiteY24" fmla="*/ 9326 h 9951"/>
              <a:gd name="connsiteX25" fmla="*/ 8332 w 9848"/>
              <a:gd name="connsiteY25" fmla="*/ 9948 h 9951"/>
              <a:gd name="connsiteX26" fmla="*/ 9604 w 9848"/>
              <a:gd name="connsiteY26" fmla="*/ 9326 h 9951"/>
              <a:gd name="connsiteX27" fmla="*/ 9816 w 9848"/>
              <a:gd name="connsiteY27" fmla="*/ 8083 h 9951"/>
              <a:gd name="connsiteX28" fmla="*/ 9180 w 9848"/>
              <a:gd name="connsiteY28" fmla="*/ 6528 h 9951"/>
              <a:gd name="connsiteX29" fmla="*/ 8120 w 9848"/>
              <a:gd name="connsiteY29" fmla="*/ 4352 h 9951"/>
              <a:gd name="connsiteX30" fmla="*/ 7060 w 9848"/>
              <a:gd name="connsiteY30" fmla="*/ 2176 h 9951"/>
              <a:gd name="connsiteX31" fmla="*/ 6424 w 9848"/>
              <a:gd name="connsiteY31" fmla="*/ 0 h 9951"/>
              <a:gd name="connsiteX0" fmla="*/ 3940 w 10000"/>
              <a:gd name="connsiteY0" fmla="*/ 313 h 9997"/>
              <a:gd name="connsiteX1" fmla="*/ 3509 w 10000"/>
              <a:gd name="connsiteY1" fmla="*/ 1562 h 9997"/>
              <a:gd name="connsiteX2" fmla="*/ 2433 w 10000"/>
              <a:gd name="connsiteY2" fmla="*/ 3749 h 9997"/>
              <a:gd name="connsiteX3" fmla="*/ 496 w 10000"/>
              <a:gd name="connsiteY3" fmla="*/ 7498 h 9997"/>
              <a:gd name="connsiteX4" fmla="*/ 65 w 10000"/>
              <a:gd name="connsiteY4" fmla="*/ 9060 h 9997"/>
              <a:gd name="connsiteX5" fmla="*/ 1572 w 10000"/>
              <a:gd name="connsiteY5" fmla="*/ 9997 h 9997"/>
              <a:gd name="connsiteX6" fmla="*/ 3092 w 10000"/>
              <a:gd name="connsiteY6" fmla="*/ 8969 h 9997"/>
              <a:gd name="connsiteX7" fmla="*/ 3091 w 10000"/>
              <a:gd name="connsiteY7" fmla="*/ 6560 h 9997"/>
              <a:gd name="connsiteX8" fmla="*/ 3725 w 10000"/>
              <a:gd name="connsiteY8" fmla="*/ 5936 h 9997"/>
              <a:gd name="connsiteX9" fmla="*/ 4155 w 10000"/>
              <a:gd name="connsiteY9" fmla="*/ 6873 h 9997"/>
              <a:gd name="connsiteX10" fmla="*/ 3725 w 10000"/>
              <a:gd name="connsiteY10" fmla="*/ 8123 h 9997"/>
              <a:gd name="connsiteX11" fmla="*/ 4155 w 10000"/>
              <a:gd name="connsiteY11" fmla="*/ 9372 h 9997"/>
              <a:gd name="connsiteX12" fmla="*/ 5016 w 10000"/>
              <a:gd name="connsiteY12" fmla="*/ 9684 h 9997"/>
              <a:gd name="connsiteX13" fmla="*/ 6093 w 10000"/>
              <a:gd name="connsiteY13" fmla="*/ 9060 h 9997"/>
              <a:gd name="connsiteX14" fmla="*/ 6308 w 10000"/>
              <a:gd name="connsiteY14" fmla="*/ 7810 h 9997"/>
              <a:gd name="connsiteX15" fmla="*/ 4801 w 10000"/>
              <a:gd name="connsiteY15" fmla="*/ 4998 h 9997"/>
              <a:gd name="connsiteX16" fmla="*/ 4801 w 10000"/>
              <a:gd name="connsiteY16" fmla="*/ 3124 h 9997"/>
              <a:gd name="connsiteX17" fmla="*/ 5232 w 10000"/>
              <a:gd name="connsiteY17" fmla="*/ 2812 h 9997"/>
              <a:gd name="connsiteX18" fmla="*/ 5877 w 10000"/>
              <a:gd name="connsiteY18" fmla="*/ 3437 h 9997"/>
              <a:gd name="connsiteX19" fmla="*/ 5662 w 10000"/>
              <a:gd name="connsiteY19" fmla="*/ 4998 h 9997"/>
              <a:gd name="connsiteX20" fmla="*/ 6523 w 10000"/>
              <a:gd name="connsiteY20" fmla="*/ 5936 h 9997"/>
              <a:gd name="connsiteX21" fmla="*/ 7169 w 10000"/>
              <a:gd name="connsiteY21" fmla="*/ 5936 h 9997"/>
              <a:gd name="connsiteX22" fmla="*/ 7815 w 10000"/>
              <a:gd name="connsiteY22" fmla="*/ 6873 h 9997"/>
              <a:gd name="connsiteX23" fmla="*/ 7384 w 10000"/>
              <a:gd name="connsiteY23" fmla="*/ 8123 h 9997"/>
              <a:gd name="connsiteX24" fmla="*/ 7815 w 10000"/>
              <a:gd name="connsiteY24" fmla="*/ 9372 h 9997"/>
              <a:gd name="connsiteX25" fmla="*/ 8461 w 10000"/>
              <a:gd name="connsiteY25" fmla="*/ 9997 h 9997"/>
              <a:gd name="connsiteX26" fmla="*/ 9752 w 10000"/>
              <a:gd name="connsiteY26" fmla="*/ 9372 h 9997"/>
              <a:gd name="connsiteX27" fmla="*/ 9968 w 10000"/>
              <a:gd name="connsiteY27" fmla="*/ 8123 h 9997"/>
              <a:gd name="connsiteX28" fmla="*/ 9322 w 10000"/>
              <a:gd name="connsiteY28" fmla="*/ 6560 h 9997"/>
              <a:gd name="connsiteX29" fmla="*/ 8245 w 10000"/>
              <a:gd name="connsiteY29" fmla="*/ 4373 h 9997"/>
              <a:gd name="connsiteX30" fmla="*/ 7169 w 10000"/>
              <a:gd name="connsiteY30" fmla="*/ 2187 h 9997"/>
              <a:gd name="connsiteX31" fmla="*/ 6523 w 10000"/>
              <a:gd name="connsiteY31" fmla="*/ 0 h 9997"/>
              <a:gd name="connsiteX0" fmla="*/ 3570 w 9630"/>
              <a:gd name="connsiteY0" fmla="*/ 313 h 10000"/>
              <a:gd name="connsiteX1" fmla="*/ 3139 w 9630"/>
              <a:gd name="connsiteY1" fmla="*/ 1562 h 10000"/>
              <a:gd name="connsiteX2" fmla="*/ 2063 w 9630"/>
              <a:gd name="connsiteY2" fmla="*/ 3750 h 10000"/>
              <a:gd name="connsiteX3" fmla="*/ 126 w 9630"/>
              <a:gd name="connsiteY3" fmla="*/ 7500 h 10000"/>
              <a:gd name="connsiteX4" fmla="*/ 303 w 9630"/>
              <a:gd name="connsiteY4" fmla="*/ 8898 h 10000"/>
              <a:gd name="connsiteX5" fmla="*/ 1202 w 9630"/>
              <a:gd name="connsiteY5" fmla="*/ 10000 h 10000"/>
              <a:gd name="connsiteX6" fmla="*/ 2722 w 9630"/>
              <a:gd name="connsiteY6" fmla="*/ 8972 h 10000"/>
              <a:gd name="connsiteX7" fmla="*/ 2721 w 9630"/>
              <a:gd name="connsiteY7" fmla="*/ 6562 h 10000"/>
              <a:gd name="connsiteX8" fmla="*/ 3355 w 9630"/>
              <a:gd name="connsiteY8" fmla="*/ 5938 h 10000"/>
              <a:gd name="connsiteX9" fmla="*/ 3785 w 9630"/>
              <a:gd name="connsiteY9" fmla="*/ 6875 h 10000"/>
              <a:gd name="connsiteX10" fmla="*/ 3355 w 9630"/>
              <a:gd name="connsiteY10" fmla="*/ 8125 h 10000"/>
              <a:gd name="connsiteX11" fmla="*/ 3785 w 9630"/>
              <a:gd name="connsiteY11" fmla="*/ 9375 h 10000"/>
              <a:gd name="connsiteX12" fmla="*/ 4646 w 9630"/>
              <a:gd name="connsiteY12" fmla="*/ 9687 h 10000"/>
              <a:gd name="connsiteX13" fmla="*/ 5723 w 9630"/>
              <a:gd name="connsiteY13" fmla="*/ 9063 h 10000"/>
              <a:gd name="connsiteX14" fmla="*/ 5938 w 9630"/>
              <a:gd name="connsiteY14" fmla="*/ 7812 h 10000"/>
              <a:gd name="connsiteX15" fmla="*/ 4431 w 9630"/>
              <a:gd name="connsiteY15" fmla="*/ 4999 h 10000"/>
              <a:gd name="connsiteX16" fmla="*/ 4431 w 9630"/>
              <a:gd name="connsiteY16" fmla="*/ 3125 h 10000"/>
              <a:gd name="connsiteX17" fmla="*/ 4862 w 9630"/>
              <a:gd name="connsiteY17" fmla="*/ 2813 h 10000"/>
              <a:gd name="connsiteX18" fmla="*/ 5507 w 9630"/>
              <a:gd name="connsiteY18" fmla="*/ 3438 h 10000"/>
              <a:gd name="connsiteX19" fmla="*/ 5292 w 9630"/>
              <a:gd name="connsiteY19" fmla="*/ 4999 h 10000"/>
              <a:gd name="connsiteX20" fmla="*/ 6153 w 9630"/>
              <a:gd name="connsiteY20" fmla="*/ 5938 h 10000"/>
              <a:gd name="connsiteX21" fmla="*/ 6799 w 9630"/>
              <a:gd name="connsiteY21" fmla="*/ 5938 h 10000"/>
              <a:gd name="connsiteX22" fmla="*/ 7445 w 9630"/>
              <a:gd name="connsiteY22" fmla="*/ 6875 h 10000"/>
              <a:gd name="connsiteX23" fmla="*/ 7014 w 9630"/>
              <a:gd name="connsiteY23" fmla="*/ 8125 h 10000"/>
              <a:gd name="connsiteX24" fmla="*/ 7445 w 9630"/>
              <a:gd name="connsiteY24" fmla="*/ 9375 h 10000"/>
              <a:gd name="connsiteX25" fmla="*/ 8091 w 9630"/>
              <a:gd name="connsiteY25" fmla="*/ 10000 h 10000"/>
              <a:gd name="connsiteX26" fmla="*/ 9382 w 9630"/>
              <a:gd name="connsiteY26" fmla="*/ 9375 h 10000"/>
              <a:gd name="connsiteX27" fmla="*/ 9598 w 9630"/>
              <a:gd name="connsiteY27" fmla="*/ 8125 h 10000"/>
              <a:gd name="connsiteX28" fmla="*/ 8952 w 9630"/>
              <a:gd name="connsiteY28" fmla="*/ 6562 h 10000"/>
              <a:gd name="connsiteX29" fmla="*/ 7875 w 9630"/>
              <a:gd name="connsiteY29" fmla="*/ 4374 h 10000"/>
              <a:gd name="connsiteX30" fmla="*/ 6799 w 9630"/>
              <a:gd name="connsiteY30" fmla="*/ 2188 h 10000"/>
              <a:gd name="connsiteX31" fmla="*/ 6153 w 9630"/>
              <a:gd name="connsiteY31" fmla="*/ 0 h 10000"/>
              <a:gd name="connsiteX0" fmla="*/ 3459 w 9753"/>
              <a:gd name="connsiteY0" fmla="*/ 313 h 10000"/>
              <a:gd name="connsiteX1" fmla="*/ 3012 w 9753"/>
              <a:gd name="connsiteY1" fmla="*/ 1562 h 10000"/>
              <a:gd name="connsiteX2" fmla="*/ 1894 w 9753"/>
              <a:gd name="connsiteY2" fmla="*/ 3750 h 10000"/>
              <a:gd name="connsiteX3" fmla="*/ 278 w 9753"/>
              <a:gd name="connsiteY3" fmla="*/ 6893 h 10000"/>
              <a:gd name="connsiteX4" fmla="*/ 67 w 9753"/>
              <a:gd name="connsiteY4" fmla="*/ 8898 h 10000"/>
              <a:gd name="connsiteX5" fmla="*/ 1000 w 9753"/>
              <a:gd name="connsiteY5" fmla="*/ 10000 h 10000"/>
              <a:gd name="connsiteX6" fmla="*/ 2579 w 9753"/>
              <a:gd name="connsiteY6" fmla="*/ 8972 h 10000"/>
              <a:gd name="connsiteX7" fmla="*/ 2578 w 9753"/>
              <a:gd name="connsiteY7" fmla="*/ 6562 h 10000"/>
              <a:gd name="connsiteX8" fmla="*/ 3236 w 9753"/>
              <a:gd name="connsiteY8" fmla="*/ 5938 h 10000"/>
              <a:gd name="connsiteX9" fmla="*/ 3682 w 9753"/>
              <a:gd name="connsiteY9" fmla="*/ 6875 h 10000"/>
              <a:gd name="connsiteX10" fmla="*/ 3236 w 9753"/>
              <a:gd name="connsiteY10" fmla="*/ 8125 h 10000"/>
              <a:gd name="connsiteX11" fmla="*/ 3682 w 9753"/>
              <a:gd name="connsiteY11" fmla="*/ 9375 h 10000"/>
              <a:gd name="connsiteX12" fmla="*/ 4577 w 9753"/>
              <a:gd name="connsiteY12" fmla="*/ 9687 h 10000"/>
              <a:gd name="connsiteX13" fmla="*/ 5695 w 9753"/>
              <a:gd name="connsiteY13" fmla="*/ 9063 h 10000"/>
              <a:gd name="connsiteX14" fmla="*/ 5918 w 9753"/>
              <a:gd name="connsiteY14" fmla="*/ 7812 h 10000"/>
              <a:gd name="connsiteX15" fmla="*/ 4353 w 9753"/>
              <a:gd name="connsiteY15" fmla="*/ 4999 h 10000"/>
              <a:gd name="connsiteX16" fmla="*/ 4353 w 9753"/>
              <a:gd name="connsiteY16" fmla="*/ 3125 h 10000"/>
              <a:gd name="connsiteX17" fmla="*/ 4801 w 9753"/>
              <a:gd name="connsiteY17" fmla="*/ 2813 h 10000"/>
              <a:gd name="connsiteX18" fmla="*/ 5471 w 9753"/>
              <a:gd name="connsiteY18" fmla="*/ 3438 h 10000"/>
              <a:gd name="connsiteX19" fmla="*/ 5247 w 9753"/>
              <a:gd name="connsiteY19" fmla="*/ 4999 h 10000"/>
              <a:gd name="connsiteX20" fmla="*/ 6141 w 9753"/>
              <a:gd name="connsiteY20" fmla="*/ 5938 h 10000"/>
              <a:gd name="connsiteX21" fmla="*/ 6812 w 9753"/>
              <a:gd name="connsiteY21" fmla="*/ 5938 h 10000"/>
              <a:gd name="connsiteX22" fmla="*/ 7483 w 9753"/>
              <a:gd name="connsiteY22" fmla="*/ 6875 h 10000"/>
              <a:gd name="connsiteX23" fmla="*/ 7035 w 9753"/>
              <a:gd name="connsiteY23" fmla="*/ 8125 h 10000"/>
              <a:gd name="connsiteX24" fmla="*/ 7483 w 9753"/>
              <a:gd name="connsiteY24" fmla="*/ 9375 h 10000"/>
              <a:gd name="connsiteX25" fmla="*/ 8154 w 9753"/>
              <a:gd name="connsiteY25" fmla="*/ 10000 h 10000"/>
              <a:gd name="connsiteX26" fmla="*/ 9494 w 9753"/>
              <a:gd name="connsiteY26" fmla="*/ 9375 h 10000"/>
              <a:gd name="connsiteX27" fmla="*/ 9719 w 9753"/>
              <a:gd name="connsiteY27" fmla="*/ 8125 h 10000"/>
              <a:gd name="connsiteX28" fmla="*/ 9048 w 9753"/>
              <a:gd name="connsiteY28" fmla="*/ 6562 h 10000"/>
              <a:gd name="connsiteX29" fmla="*/ 7930 w 9753"/>
              <a:gd name="connsiteY29" fmla="*/ 4374 h 10000"/>
              <a:gd name="connsiteX30" fmla="*/ 6812 w 9753"/>
              <a:gd name="connsiteY30" fmla="*/ 2188 h 10000"/>
              <a:gd name="connsiteX31" fmla="*/ 6141 w 9753"/>
              <a:gd name="connsiteY31" fmla="*/ 0 h 10000"/>
              <a:gd name="connsiteX0" fmla="*/ 3547 w 9999"/>
              <a:gd name="connsiteY0" fmla="*/ 313 h 10000"/>
              <a:gd name="connsiteX1" fmla="*/ 3088 w 9999"/>
              <a:gd name="connsiteY1" fmla="*/ 1562 h 10000"/>
              <a:gd name="connsiteX2" fmla="*/ 1942 w 9999"/>
              <a:gd name="connsiteY2" fmla="*/ 3750 h 10000"/>
              <a:gd name="connsiteX3" fmla="*/ 285 w 9999"/>
              <a:gd name="connsiteY3" fmla="*/ 6893 h 10000"/>
              <a:gd name="connsiteX4" fmla="*/ 69 w 9999"/>
              <a:gd name="connsiteY4" fmla="*/ 8898 h 10000"/>
              <a:gd name="connsiteX5" fmla="*/ 1025 w 9999"/>
              <a:gd name="connsiteY5" fmla="*/ 10000 h 10000"/>
              <a:gd name="connsiteX6" fmla="*/ 2644 w 9999"/>
              <a:gd name="connsiteY6" fmla="*/ 8972 h 10000"/>
              <a:gd name="connsiteX7" fmla="*/ 2643 w 9999"/>
              <a:gd name="connsiteY7" fmla="*/ 6562 h 10000"/>
              <a:gd name="connsiteX8" fmla="*/ 3318 w 9999"/>
              <a:gd name="connsiteY8" fmla="*/ 5938 h 10000"/>
              <a:gd name="connsiteX9" fmla="*/ 3775 w 9999"/>
              <a:gd name="connsiteY9" fmla="*/ 6875 h 10000"/>
              <a:gd name="connsiteX10" fmla="*/ 3318 w 9999"/>
              <a:gd name="connsiteY10" fmla="*/ 8125 h 10000"/>
              <a:gd name="connsiteX11" fmla="*/ 3775 w 9999"/>
              <a:gd name="connsiteY11" fmla="*/ 9375 h 10000"/>
              <a:gd name="connsiteX12" fmla="*/ 4693 w 9999"/>
              <a:gd name="connsiteY12" fmla="*/ 9687 h 10000"/>
              <a:gd name="connsiteX13" fmla="*/ 5839 w 9999"/>
              <a:gd name="connsiteY13" fmla="*/ 9063 h 10000"/>
              <a:gd name="connsiteX14" fmla="*/ 6068 w 9999"/>
              <a:gd name="connsiteY14" fmla="*/ 7812 h 10000"/>
              <a:gd name="connsiteX15" fmla="*/ 4463 w 9999"/>
              <a:gd name="connsiteY15" fmla="*/ 4999 h 10000"/>
              <a:gd name="connsiteX16" fmla="*/ 4463 w 9999"/>
              <a:gd name="connsiteY16" fmla="*/ 3125 h 10000"/>
              <a:gd name="connsiteX17" fmla="*/ 4923 w 9999"/>
              <a:gd name="connsiteY17" fmla="*/ 2813 h 10000"/>
              <a:gd name="connsiteX18" fmla="*/ 5003 w 9999"/>
              <a:gd name="connsiteY18" fmla="*/ 4155 h 10000"/>
              <a:gd name="connsiteX19" fmla="*/ 5380 w 9999"/>
              <a:gd name="connsiteY19" fmla="*/ 4999 h 10000"/>
              <a:gd name="connsiteX20" fmla="*/ 6297 w 9999"/>
              <a:gd name="connsiteY20" fmla="*/ 5938 h 10000"/>
              <a:gd name="connsiteX21" fmla="*/ 6985 w 9999"/>
              <a:gd name="connsiteY21" fmla="*/ 5938 h 10000"/>
              <a:gd name="connsiteX22" fmla="*/ 7673 w 9999"/>
              <a:gd name="connsiteY22" fmla="*/ 6875 h 10000"/>
              <a:gd name="connsiteX23" fmla="*/ 7213 w 9999"/>
              <a:gd name="connsiteY23" fmla="*/ 8125 h 10000"/>
              <a:gd name="connsiteX24" fmla="*/ 7673 w 9999"/>
              <a:gd name="connsiteY24" fmla="*/ 9375 h 10000"/>
              <a:gd name="connsiteX25" fmla="*/ 8361 w 9999"/>
              <a:gd name="connsiteY25" fmla="*/ 10000 h 10000"/>
              <a:gd name="connsiteX26" fmla="*/ 9734 w 9999"/>
              <a:gd name="connsiteY26" fmla="*/ 9375 h 10000"/>
              <a:gd name="connsiteX27" fmla="*/ 9965 w 9999"/>
              <a:gd name="connsiteY27" fmla="*/ 8125 h 10000"/>
              <a:gd name="connsiteX28" fmla="*/ 9277 w 9999"/>
              <a:gd name="connsiteY28" fmla="*/ 6562 h 10000"/>
              <a:gd name="connsiteX29" fmla="*/ 8131 w 9999"/>
              <a:gd name="connsiteY29" fmla="*/ 4374 h 10000"/>
              <a:gd name="connsiteX30" fmla="*/ 6985 w 9999"/>
              <a:gd name="connsiteY30" fmla="*/ 2188 h 10000"/>
              <a:gd name="connsiteX31" fmla="*/ 6297 w 9999"/>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463 w 10000"/>
              <a:gd name="connsiteY16" fmla="*/ 3125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6784 w 10000"/>
              <a:gd name="connsiteY22" fmla="*/ 7757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11"/>
              <a:gd name="connsiteX1" fmla="*/ 3088 w 10000"/>
              <a:gd name="connsiteY1" fmla="*/ 1562 h 10011"/>
              <a:gd name="connsiteX2" fmla="*/ 1942 w 10000"/>
              <a:gd name="connsiteY2" fmla="*/ 3750 h 10011"/>
              <a:gd name="connsiteX3" fmla="*/ 285 w 10000"/>
              <a:gd name="connsiteY3" fmla="*/ 6893 h 10011"/>
              <a:gd name="connsiteX4" fmla="*/ 69 w 10000"/>
              <a:gd name="connsiteY4" fmla="*/ 8898 h 10011"/>
              <a:gd name="connsiteX5" fmla="*/ 1025 w 10000"/>
              <a:gd name="connsiteY5" fmla="*/ 10000 h 10011"/>
              <a:gd name="connsiteX6" fmla="*/ 2644 w 10000"/>
              <a:gd name="connsiteY6" fmla="*/ 8972 h 10011"/>
              <a:gd name="connsiteX7" fmla="*/ 2643 w 10000"/>
              <a:gd name="connsiteY7" fmla="*/ 6562 h 10011"/>
              <a:gd name="connsiteX8" fmla="*/ 3318 w 10000"/>
              <a:gd name="connsiteY8" fmla="*/ 5938 h 10011"/>
              <a:gd name="connsiteX9" fmla="*/ 3775 w 10000"/>
              <a:gd name="connsiteY9" fmla="*/ 6875 h 10011"/>
              <a:gd name="connsiteX10" fmla="*/ 3318 w 10000"/>
              <a:gd name="connsiteY10" fmla="*/ 8125 h 10011"/>
              <a:gd name="connsiteX11" fmla="*/ 3775 w 10000"/>
              <a:gd name="connsiteY11" fmla="*/ 9375 h 10011"/>
              <a:gd name="connsiteX12" fmla="*/ 4693 w 10000"/>
              <a:gd name="connsiteY12" fmla="*/ 9687 h 10011"/>
              <a:gd name="connsiteX13" fmla="*/ 5840 w 10000"/>
              <a:gd name="connsiteY13" fmla="*/ 9063 h 10011"/>
              <a:gd name="connsiteX14" fmla="*/ 6069 w 10000"/>
              <a:gd name="connsiteY14" fmla="*/ 7812 h 10011"/>
              <a:gd name="connsiteX15" fmla="*/ 4463 w 10000"/>
              <a:gd name="connsiteY15" fmla="*/ 4999 h 10011"/>
              <a:gd name="connsiteX16" fmla="*/ 4261 w 10000"/>
              <a:gd name="connsiteY16" fmla="*/ 3621 h 10011"/>
              <a:gd name="connsiteX17" fmla="*/ 4883 w 10000"/>
              <a:gd name="connsiteY17" fmla="*/ 3254 h 10011"/>
              <a:gd name="connsiteX18" fmla="*/ 5004 w 10000"/>
              <a:gd name="connsiteY18" fmla="*/ 4155 h 10011"/>
              <a:gd name="connsiteX19" fmla="*/ 5381 w 10000"/>
              <a:gd name="connsiteY19" fmla="*/ 5772 h 10011"/>
              <a:gd name="connsiteX20" fmla="*/ 6298 w 10000"/>
              <a:gd name="connsiteY20" fmla="*/ 5938 h 10011"/>
              <a:gd name="connsiteX21" fmla="*/ 6824 w 10000"/>
              <a:gd name="connsiteY21" fmla="*/ 6600 h 10011"/>
              <a:gd name="connsiteX22" fmla="*/ 6784 w 10000"/>
              <a:gd name="connsiteY22" fmla="*/ 7757 h 10011"/>
              <a:gd name="connsiteX23" fmla="*/ 6971 w 10000"/>
              <a:gd name="connsiteY23" fmla="*/ 8842 h 10011"/>
              <a:gd name="connsiteX24" fmla="*/ 7634 w 10000"/>
              <a:gd name="connsiteY24" fmla="*/ 9706 h 10011"/>
              <a:gd name="connsiteX25" fmla="*/ 8362 w 10000"/>
              <a:gd name="connsiteY25" fmla="*/ 10000 h 10011"/>
              <a:gd name="connsiteX26" fmla="*/ 9735 w 10000"/>
              <a:gd name="connsiteY26" fmla="*/ 9375 h 10011"/>
              <a:gd name="connsiteX27" fmla="*/ 9966 w 10000"/>
              <a:gd name="connsiteY27" fmla="*/ 8125 h 10011"/>
              <a:gd name="connsiteX28" fmla="*/ 9278 w 10000"/>
              <a:gd name="connsiteY28" fmla="*/ 6562 h 10011"/>
              <a:gd name="connsiteX29" fmla="*/ 8132 w 10000"/>
              <a:gd name="connsiteY29" fmla="*/ 4374 h 10011"/>
              <a:gd name="connsiteX30" fmla="*/ 6986 w 10000"/>
              <a:gd name="connsiteY30" fmla="*/ 2188 h 10011"/>
              <a:gd name="connsiteX31" fmla="*/ 6298 w 10000"/>
              <a:gd name="connsiteY31" fmla="*/ 0 h 10011"/>
              <a:gd name="connsiteX0" fmla="*/ 3547 w 9971"/>
              <a:gd name="connsiteY0" fmla="*/ 313 h 10040"/>
              <a:gd name="connsiteX1" fmla="*/ 3088 w 9971"/>
              <a:gd name="connsiteY1" fmla="*/ 1562 h 10040"/>
              <a:gd name="connsiteX2" fmla="*/ 1942 w 9971"/>
              <a:gd name="connsiteY2" fmla="*/ 3750 h 10040"/>
              <a:gd name="connsiteX3" fmla="*/ 285 w 9971"/>
              <a:gd name="connsiteY3" fmla="*/ 6893 h 10040"/>
              <a:gd name="connsiteX4" fmla="*/ 69 w 9971"/>
              <a:gd name="connsiteY4" fmla="*/ 8898 h 10040"/>
              <a:gd name="connsiteX5" fmla="*/ 1025 w 9971"/>
              <a:gd name="connsiteY5" fmla="*/ 10000 h 10040"/>
              <a:gd name="connsiteX6" fmla="*/ 2644 w 9971"/>
              <a:gd name="connsiteY6" fmla="*/ 8972 h 10040"/>
              <a:gd name="connsiteX7" fmla="*/ 2643 w 9971"/>
              <a:gd name="connsiteY7" fmla="*/ 6562 h 10040"/>
              <a:gd name="connsiteX8" fmla="*/ 3318 w 9971"/>
              <a:gd name="connsiteY8" fmla="*/ 5938 h 10040"/>
              <a:gd name="connsiteX9" fmla="*/ 3775 w 9971"/>
              <a:gd name="connsiteY9" fmla="*/ 6875 h 10040"/>
              <a:gd name="connsiteX10" fmla="*/ 3318 w 9971"/>
              <a:gd name="connsiteY10" fmla="*/ 8125 h 10040"/>
              <a:gd name="connsiteX11" fmla="*/ 3775 w 9971"/>
              <a:gd name="connsiteY11" fmla="*/ 9375 h 10040"/>
              <a:gd name="connsiteX12" fmla="*/ 4693 w 9971"/>
              <a:gd name="connsiteY12" fmla="*/ 9687 h 10040"/>
              <a:gd name="connsiteX13" fmla="*/ 5840 w 9971"/>
              <a:gd name="connsiteY13" fmla="*/ 9063 h 10040"/>
              <a:gd name="connsiteX14" fmla="*/ 6069 w 9971"/>
              <a:gd name="connsiteY14" fmla="*/ 7812 h 10040"/>
              <a:gd name="connsiteX15" fmla="*/ 4463 w 9971"/>
              <a:gd name="connsiteY15" fmla="*/ 4999 h 10040"/>
              <a:gd name="connsiteX16" fmla="*/ 4261 w 9971"/>
              <a:gd name="connsiteY16" fmla="*/ 3621 h 10040"/>
              <a:gd name="connsiteX17" fmla="*/ 4883 w 9971"/>
              <a:gd name="connsiteY17" fmla="*/ 3254 h 10040"/>
              <a:gd name="connsiteX18" fmla="*/ 5004 w 9971"/>
              <a:gd name="connsiteY18" fmla="*/ 4155 h 10040"/>
              <a:gd name="connsiteX19" fmla="*/ 5381 w 9971"/>
              <a:gd name="connsiteY19" fmla="*/ 5772 h 10040"/>
              <a:gd name="connsiteX20" fmla="*/ 6298 w 9971"/>
              <a:gd name="connsiteY20" fmla="*/ 5938 h 10040"/>
              <a:gd name="connsiteX21" fmla="*/ 6824 w 9971"/>
              <a:gd name="connsiteY21" fmla="*/ 6600 h 10040"/>
              <a:gd name="connsiteX22" fmla="*/ 6784 w 9971"/>
              <a:gd name="connsiteY22" fmla="*/ 7757 h 10040"/>
              <a:gd name="connsiteX23" fmla="*/ 6971 w 9971"/>
              <a:gd name="connsiteY23" fmla="*/ 8842 h 10040"/>
              <a:gd name="connsiteX24" fmla="*/ 7634 w 9971"/>
              <a:gd name="connsiteY24" fmla="*/ 9706 h 10040"/>
              <a:gd name="connsiteX25" fmla="*/ 8362 w 9971"/>
              <a:gd name="connsiteY25" fmla="*/ 10000 h 10040"/>
              <a:gd name="connsiteX26" fmla="*/ 9533 w 9971"/>
              <a:gd name="connsiteY26" fmla="*/ 8879 h 10040"/>
              <a:gd name="connsiteX27" fmla="*/ 9966 w 9971"/>
              <a:gd name="connsiteY27" fmla="*/ 8125 h 10040"/>
              <a:gd name="connsiteX28" fmla="*/ 9278 w 9971"/>
              <a:gd name="connsiteY28" fmla="*/ 6562 h 10040"/>
              <a:gd name="connsiteX29" fmla="*/ 8132 w 9971"/>
              <a:gd name="connsiteY29" fmla="*/ 4374 h 10040"/>
              <a:gd name="connsiteX30" fmla="*/ 6986 w 9971"/>
              <a:gd name="connsiteY30" fmla="*/ 2188 h 10040"/>
              <a:gd name="connsiteX31" fmla="*/ 6298 w 9971"/>
              <a:gd name="connsiteY31" fmla="*/ 0 h 10040"/>
              <a:gd name="connsiteX0" fmla="*/ 3557 w 9640"/>
              <a:gd name="connsiteY0" fmla="*/ 312 h 10001"/>
              <a:gd name="connsiteX1" fmla="*/ 3097 w 9640"/>
              <a:gd name="connsiteY1" fmla="*/ 1556 h 10001"/>
              <a:gd name="connsiteX2" fmla="*/ 1948 w 9640"/>
              <a:gd name="connsiteY2" fmla="*/ 3735 h 10001"/>
              <a:gd name="connsiteX3" fmla="*/ 286 w 9640"/>
              <a:gd name="connsiteY3" fmla="*/ 6866 h 10001"/>
              <a:gd name="connsiteX4" fmla="*/ 69 w 9640"/>
              <a:gd name="connsiteY4" fmla="*/ 8863 h 10001"/>
              <a:gd name="connsiteX5" fmla="*/ 1028 w 9640"/>
              <a:gd name="connsiteY5" fmla="*/ 9960 h 10001"/>
              <a:gd name="connsiteX6" fmla="*/ 2652 w 9640"/>
              <a:gd name="connsiteY6" fmla="*/ 8936 h 10001"/>
              <a:gd name="connsiteX7" fmla="*/ 2651 w 9640"/>
              <a:gd name="connsiteY7" fmla="*/ 6536 h 10001"/>
              <a:gd name="connsiteX8" fmla="*/ 3328 w 9640"/>
              <a:gd name="connsiteY8" fmla="*/ 5914 h 10001"/>
              <a:gd name="connsiteX9" fmla="*/ 3786 w 9640"/>
              <a:gd name="connsiteY9" fmla="*/ 6848 h 10001"/>
              <a:gd name="connsiteX10" fmla="*/ 3328 w 9640"/>
              <a:gd name="connsiteY10" fmla="*/ 8093 h 10001"/>
              <a:gd name="connsiteX11" fmla="*/ 3786 w 9640"/>
              <a:gd name="connsiteY11" fmla="*/ 9338 h 10001"/>
              <a:gd name="connsiteX12" fmla="*/ 4707 w 9640"/>
              <a:gd name="connsiteY12" fmla="*/ 9648 h 10001"/>
              <a:gd name="connsiteX13" fmla="*/ 5857 w 9640"/>
              <a:gd name="connsiteY13" fmla="*/ 9027 h 10001"/>
              <a:gd name="connsiteX14" fmla="*/ 6087 w 9640"/>
              <a:gd name="connsiteY14" fmla="*/ 7781 h 10001"/>
              <a:gd name="connsiteX15" fmla="*/ 4476 w 9640"/>
              <a:gd name="connsiteY15" fmla="*/ 4979 h 10001"/>
              <a:gd name="connsiteX16" fmla="*/ 4273 w 9640"/>
              <a:gd name="connsiteY16" fmla="*/ 3607 h 10001"/>
              <a:gd name="connsiteX17" fmla="*/ 4897 w 9640"/>
              <a:gd name="connsiteY17" fmla="*/ 3241 h 10001"/>
              <a:gd name="connsiteX18" fmla="*/ 5019 w 9640"/>
              <a:gd name="connsiteY18" fmla="*/ 4138 h 10001"/>
              <a:gd name="connsiteX19" fmla="*/ 5397 w 9640"/>
              <a:gd name="connsiteY19" fmla="*/ 5749 h 10001"/>
              <a:gd name="connsiteX20" fmla="*/ 6316 w 9640"/>
              <a:gd name="connsiteY20" fmla="*/ 5914 h 10001"/>
              <a:gd name="connsiteX21" fmla="*/ 6844 w 9640"/>
              <a:gd name="connsiteY21" fmla="*/ 6574 h 10001"/>
              <a:gd name="connsiteX22" fmla="*/ 6804 w 9640"/>
              <a:gd name="connsiteY22" fmla="*/ 7726 h 10001"/>
              <a:gd name="connsiteX23" fmla="*/ 6991 w 9640"/>
              <a:gd name="connsiteY23" fmla="*/ 8807 h 10001"/>
              <a:gd name="connsiteX24" fmla="*/ 7656 w 9640"/>
              <a:gd name="connsiteY24" fmla="*/ 9667 h 10001"/>
              <a:gd name="connsiteX25" fmla="*/ 8386 w 9640"/>
              <a:gd name="connsiteY25" fmla="*/ 9960 h 10001"/>
              <a:gd name="connsiteX26" fmla="*/ 9561 w 9640"/>
              <a:gd name="connsiteY26" fmla="*/ 8844 h 10001"/>
              <a:gd name="connsiteX27" fmla="*/ 9508 w 9640"/>
              <a:gd name="connsiteY27" fmla="*/ 7379 h 10001"/>
              <a:gd name="connsiteX28" fmla="*/ 9305 w 9640"/>
              <a:gd name="connsiteY28" fmla="*/ 6536 h 10001"/>
              <a:gd name="connsiteX29" fmla="*/ 8156 w 9640"/>
              <a:gd name="connsiteY29" fmla="*/ 4357 h 10001"/>
              <a:gd name="connsiteX30" fmla="*/ 7006 w 9640"/>
              <a:gd name="connsiteY30" fmla="*/ 2179 h 10001"/>
              <a:gd name="connsiteX31" fmla="*/ 6316 w 9640"/>
              <a:gd name="connsiteY31" fmla="*/ 0 h 10001"/>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080 w 10007"/>
              <a:gd name="connsiteY17" fmla="*/ 324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122 w 10007"/>
              <a:gd name="connsiteY17" fmla="*/ 346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52 w 10007"/>
              <a:gd name="connsiteY19" fmla="*/ 5913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683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0 h 9688"/>
              <a:gd name="connsiteX1" fmla="*/ 3213 w 10007"/>
              <a:gd name="connsiteY1" fmla="*/ 1244 h 9688"/>
              <a:gd name="connsiteX2" fmla="*/ 2021 w 10007"/>
              <a:gd name="connsiteY2" fmla="*/ 3423 h 9688"/>
              <a:gd name="connsiteX3" fmla="*/ 297 w 10007"/>
              <a:gd name="connsiteY3" fmla="*/ 6553 h 9688"/>
              <a:gd name="connsiteX4" fmla="*/ 72 w 10007"/>
              <a:gd name="connsiteY4" fmla="*/ 8550 h 9688"/>
              <a:gd name="connsiteX5" fmla="*/ 1066 w 10007"/>
              <a:gd name="connsiteY5" fmla="*/ 9647 h 9688"/>
              <a:gd name="connsiteX6" fmla="*/ 2751 w 10007"/>
              <a:gd name="connsiteY6" fmla="*/ 8623 h 9688"/>
              <a:gd name="connsiteX7" fmla="*/ 2750 w 10007"/>
              <a:gd name="connsiteY7" fmla="*/ 6223 h 9688"/>
              <a:gd name="connsiteX8" fmla="*/ 3452 w 10007"/>
              <a:gd name="connsiteY8" fmla="*/ 5601 h 9688"/>
              <a:gd name="connsiteX9" fmla="*/ 3927 w 10007"/>
              <a:gd name="connsiteY9" fmla="*/ 6535 h 9688"/>
              <a:gd name="connsiteX10" fmla="*/ 3452 w 10007"/>
              <a:gd name="connsiteY10" fmla="*/ 7780 h 9688"/>
              <a:gd name="connsiteX11" fmla="*/ 3927 w 10007"/>
              <a:gd name="connsiteY11" fmla="*/ 9025 h 9688"/>
              <a:gd name="connsiteX12" fmla="*/ 4883 w 10007"/>
              <a:gd name="connsiteY12" fmla="*/ 9335 h 9688"/>
              <a:gd name="connsiteX13" fmla="*/ 6076 w 10007"/>
              <a:gd name="connsiteY13" fmla="*/ 8714 h 9688"/>
              <a:gd name="connsiteX14" fmla="*/ 6314 w 10007"/>
              <a:gd name="connsiteY14" fmla="*/ 7468 h 9688"/>
              <a:gd name="connsiteX15" fmla="*/ 4517 w 10007"/>
              <a:gd name="connsiteY15" fmla="*/ 4722 h 9688"/>
              <a:gd name="connsiteX16" fmla="*/ 4770 w 10007"/>
              <a:gd name="connsiteY16" fmla="*/ 3240 h 9688"/>
              <a:gd name="connsiteX17" fmla="*/ 5206 w 10007"/>
              <a:gd name="connsiteY17" fmla="*/ 4046 h 9688"/>
              <a:gd name="connsiteX18" fmla="*/ 5683 w 10007"/>
              <a:gd name="connsiteY18" fmla="*/ 5436 h 9688"/>
              <a:gd name="connsiteX19" fmla="*/ 6510 w 10007"/>
              <a:gd name="connsiteY19" fmla="*/ 5985 h 9688"/>
              <a:gd name="connsiteX20" fmla="*/ 7058 w 10007"/>
              <a:gd name="connsiteY20" fmla="*/ 7413 h 9688"/>
              <a:gd name="connsiteX21" fmla="*/ 7252 w 10007"/>
              <a:gd name="connsiteY21" fmla="*/ 8494 h 9688"/>
              <a:gd name="connsiteX22" fmla="*/ 7942 w 10007"/>
              <a:gd name="connsiteY22" fmla="*/ 9354 h 9688"/>
              <a:gd name="connsiteX23" fmla="*/ 8699 w 10007"/>
              <a:gd name="connsiteY23" fmla="*/ 9647 h 9688"/>
              <a:gd name="connsiteX24" fmla="*/ 9918 w 10007"/>
              <a:gd name="connsiteY24" fmla="*/ 8531 h 9688"/>
              <a:gd name="connsiteX25" fmla="*/ 9863 w 10007"/>
              <a:gd name="connsiteY25" fmla="*/ 7066 h 9688"/>
              <a:gd name="connsiteX26" fmla="*/ 9442 w 10007"/>
              <a:gd name="connsiteY26" fmla="*/ 6168 h 9688"/>
              <a:gd name="connsiteX27" fmla="*/ 8461 w 10007"/>
              <a:gd name="connsiteY27" fmla="*/ 4045 h 9688"/>
              <a:gd name="connsiteX28" fmla="*/ 7268 w 10007"/>
              <a:gd name="connsiteY28" fmla="*/ 1867 h 9688"/>
              <a:gd name="connsiteX0" fmla="*/ 3687 w 10000"/>
              <a:gd name="connsiteY0" fmla="*/ 0 h 10000"/>
              <a:gd name="connsiteX1" fmla="*/ 3211 w 10000"/>
              <a:gd name="connsiteY1" fmla="*/ 1284 h 10000"/>
              <a:gd name="connsiteX2" fmla="*/ 2020 w 10000"/>
              <a:gd name="connsiteY2" fmla="*/ 3533 h 10000"/>
              <a:gd name="connsiteX3" fmla="*/ 297 w 10000"/>
              <a:gd name="connsiteY3" fmla="*/ 6764 h 10000"/>
              <a:gd name="connsiteX4" fmla="*/ 72 w 10000"/>
              <a:gd name="connsiteY4" fmla="*/ 8825 h 10000"/>
              <a:gd name="connsiteX5" fmla="*/ 1065 w 10000"/>
              <a:gd name="connsiteY5" fmla="*/ 9958 h 10000"/>
              <a:gd name="connsiteX6" fmla="*/ 2749 w 10000"/>
              <a:gd name="connsiteY6" fmla="*/ 8901 h 10000"/>
              <a:gd name="connsiteX7" fmla="*/ 2748 w 10000"/>
              <a:gd name="connsiteY7" fmla="*/ 6423 h 10000"/>
              <a:gd name="connsiteX8" fmla="*/ 3450 w 10000"/>
              <a:gd name="connsiteY8" fmla="*/ 5781 h 10000"/>
              <a:gd name="connsiteX9" fmla="*/ 3924 w 10000"/>
              <a:gd name="connsiteY9" fmla="*/ 6745 h 10000"/>
              <a:gd name="connsiteX10" fmla="*/ 3450 w 10000"/>
              <a:gd name="connsiteY10" fmla="*/ 8031 h 10000"/>
              <a:gd name="connsiteX11" fmla="*/ 3924 w 10000"/>
              <a:gd name="connsiteY11" fmla="*/ 9316 h 10000"/>
              <a:gd name="connsiteX12" fmla="*/ 4880 w 10000"/>
              <a:gd name="connsiteY12" fmla="*/ 9636 h 10000"/>
              <a:gd name="connsiteX13" fmla="*/ 6072 w 10000"/>
              <a:gd name="connsiteY13" fmla="*/ 8995 h 10000"/>
              <a:gd name="connsiteX14" fmla="*/ 6310 w 10000"/>
              <a:gd name="connsiteY14" fmla="*/ 7709 h 10000"/>
              <a:gd name="connsiteX15" fmla="*/ 4514 w 10000"/>
              <a:gd name="connsiteY15" fmla="*/ 4874 h 10000"/>
              <a:gd name="connsiteX16" fmla="*/ 4767 w 10000"/>
              <a:gd name="connsiteY16" fmla="*/ 3344 h 10000"/>
              <a:gd name="connsiteX17" fmla="*/ 5202 w 10000"/>
              <a:gd name="connsiteY17" fmla="*/ 4176 h 10000"/>
              <a:gd name="connsiteX18" fmla="*/ 5679 w 10000"/>
              <a:gd name="connsiteY18" fmla="*/ 5611 h 10000"/>
              <a:gd name="connsiteX19" fmla="*/ 6505 w 10000"/>
              <a:gd name="connsiteY19" fmla="*/ 6178 h 10000"/>
              <a:gd name="connsiteX20" fmla="*/ 7053 w 10000"/>
              <a:gd name="connsiteY20" fmla="*/ 7652 h 10000"/>
              <a:gd name="connsiteX21" fmla="*/ 7247 w 10000"/>
              <a:gd name="connsiteY21" fmla="*/ 8768 h 10000"/>
              <a:gd name="connsiteX22" fmla="*/ 7936 w 10000"/>
              <a:gd name="connsiteY22" fmla="*/ 9655 h 10000"/>
              <a:gd name="connsiteX23" fmla="*/ 8693 w 10000"/>
              <a:gd name="connsiteY23" fmla="*/ 9958 h 10000"/>
              <a:gd name="connsiteX24" fmla="*/ 9911 w 10000"/>
              <a:gd name="connsiteY24" fmla="*/ 8806 h 10000"/>
              <a:gd name="connsiteX25" fmla="*/ 9856 w 10000"/>
              <a:gd name="connsiteY25" fmla="*/ 7294 h 10000"/>
              <a:gd name="connsiteX26" fmla="*/ 9435 w 10000"/>
              <a:gd name="connsiteY26" fmla="*/ 6367 h 10000"/>
              <a:gd name="connsiteX27" fmla="*/ 7263 w 10000"/>
              <a:gd name="connsiteY27" fmla="*/ 1927 h 10000"/>
              <a:gd name="connsiteX0" fmla="*/ 3687 w 10000"/>
              <a:gd name="connsiteY0" fmla="*/ 0 h 10000"/>
              <a:gd name="connsiteX1" fmla="*/ 3211 w 10000"/>
              <a:gd name="connsiteY1" fmla="*/ 1284 h 10000"/>
              <a:gd name="connsiteX2" fmla="*/ 2020 w 10000"/>
              <a:gd name="connsiteY2" fmla="*/ 3533 h 10000"/>
              <a:gd name="connsiteX3" fmla="*/ 297 w 10000"/>
              <a:gd name="connsiteY3" fmla="*/ 6764 h 10000"/>
              <a:gd name="connsiteX4" fmla="*/ 72 w 10000"/>
              <a:gd name="connsiteY4" fmla="*/ 8825 h 10000"/>
              <a:gd name="connsiteX5" fmla="*/ 1065 w 10000"/>
              <a:gd name="connsiteY5" fmla="*/ 9958 h 10000"/>
              <a:gd name="connsiteX6" fmla="*/ 2749 w 10000"/>
              <a:gd name="connsiteY6" fmla="*/ 8901 h 10000"/>
              <a:gd name="connsiteX7" fmla="*/ 2748 w 10000"/>
              <a:gd name="connsiteY7" fmla="*/ 6423 h 10000"/>
              <a:gd name="connsiteX8" fmla="*/ 3450 w 10000"/>
              <a:gd name="connsiteY8" fmla="*/ 5781 h 10000"/>
              <a:gd name="connsiteX9" fmla="*/ 3924 w 10000"/>
              <a:gd name="connsiteY9" fmla="*/ 6745 h 10000"/>
              <a:gd name="connsiteX10" fmla="*/ 3450 w 10000"/>
              <a:gd name="connsiteY10" fmla="*/ 8031 h 10000"/>
              <a:gd name="connsiteX11" fmla="*/ 3924 w 10000"/>
              <a:gd name="connsiteY11" fmla="*/ 9316 h 10000"/>
              <a:gd name="connsiteX12" fmla="*/ 4880 w 10000"/>
              <a:gd name="connsiteY12" fmla="*/ 9636 h 10000"/>
              <a:gd name="connsiteX13" fmla="*/ 6072 w 10000"/>
              <a:gd name="connsiteY13" fmla="*/ 8995 h 10000"/>
              <a:gd name="connsiteX14" fmla="*/ 6310 w 10000"/>
              <a:gd name="connsiteY14" fmla="*/ 7709 h 10000"/>
              <a:gd name="connsiteX15" fmla="*/ 4514 w 10000"/>
              <a:gd name="connsiteY15" fmla="*/ 4874 h 10000"/>
              <a:gd name="connsiteX16" fmla="*/ 4767 w 10000"/>
              <a:gd name="connsiteY16" fmla="*/ 3344 h 10000"/>
              <a:gd name="connsiteX17" fmla="*/ 5202 w 10000"/>
              <a:gd name="connsiteY17" fmla="*/ 4176 h 10000"/>
              <a:gd name="connsiteX18" fmla="*/ 5679 w 10000"/>
              <a:gd name="connsiteY18" fmla="*/ 5611 h 10000"/>
              <a:gd name="connsiteX19" fmla="*/ 6505 w 10000"/>
              <a:gd name="connsiteY19" fmla="*/ 6178 h 10000"/>
              <a:gd name="connsiteX20" fmla="*/ 7053 w 10000"/>
              <a:gd name="connsiteY20" fmla="*/ 7652 h 10000"/>
              <a:gd name="connsiteX21" fmla="*/ 7247 w 10000"/>
              <a:gd name="connsiteY21" fmla="*/ 8768 h 10000"/>
              <a:gd name="connsiteX22" fmla="*/ 7936 w 10000"/>
              <a:gd name="connsiteY22" fmla="*/ 9655 h 10000"/>
              <a:gd name="connsiteX23" fmla="*/ 8693 w 10000"/>
              <a:gd name="connsiteY23" fmla="*/ 9958 h 10000"/>
              <a:gd name="connsiteX24" fmla="*/ 9911 w 10000"/>
              <a:gd name="connsiteY24" fmla="*/ 8806 h 10000"/>
              <a:gd name="connsiteX25" fmla="*/ 9856 w 10000"/>
              <a:gd name="connsiteY25" fmla="*/ 7294 h 10000"/>
              <a:gd name="connsiteX26" fmla="*/ 9435 w 10000"/>
              <a:gd name="connsiteY26" fmla="*/ 6367 h 10000"/>
              <a:gd name="connsiteX0" fmla="*/ 3687 w 10000"/>
              <a:gd name="connsiteY0" fmla="*/ 0 h 9958"/>
              <a:gd name="connsiteX1" fmla="*/ 3211 w 10000"/>
              <a:gd name="connsiteY1" fmla="*/ 1284 h 9958"/>
              <a:gd name="connsiteX2" fmla="*/ 2020 w 10000"/>
              <a:gd name="connsiteY2" fmla="*/ 3533 h 9958"/>
              <a:gd name="connsiteX3" fmla="*/ 297 w 10000"/>
              <a:gd name="connsiteY3" fmla="*/ 6764 h 9958"/>
              <a:gd name="connsiteX4" fmla="*/ 72 w 10000"/>
              <a:gd name="connsiteY4" fmla="*/ 8825 h 9958"/>
              <a:gd name="connsiteX5" fmla="*/ 1065 w 10000"/>
              <a:gd name="connsiteY5" fmla="*/ 9958 h 9958"/>
              <a:gd name="connsiteX6" fmla="*/ 2749 w 10000"/>
              <a:gd name="connsiteY6" fmla="*/ 8901 h 9958"/>
              <a:gd name="connsiteX7" fmla="*/ 2748 w 10000"/>
              <a:gd name="connsiteY7" fmla="*/ 6423 h 9958"/>
              <a:gd name="connsiteX8" fmla="*/ 3450 w 10000"/>
              <a:gd name="connsiteY8" fmla="*/ 5781 h 9958"/>
              <a:gd name="connsiteX9" fmla="*/ 3924 w 10000"/>
              <a:gd name="connsiteY9" fmla="*/ 6745 h 9958"/>
              <a:gd name="connsiteX10" fmla="*/ 3450 w 10000"/>
              <a:gd name="connsiteY10" fmla="*/ 8031 h 9958"/>
              <a:gd name="connsiteX11" fmla="*/ 3924 w 10000"/>
              <a:gd name="connsiteY11" fmla="*/ 9316 h 9958"/>
              <a:gd name="connsiteX12" fmla="*/ 4880 w 10000"/>
              <a:gd name="connsiteY12" fmla="*/ 9636 h 9958"/>
              <a:gd name="connsiteX13" fmla="*/ 6072 w 10000"/>
              <a:gd name="connsiteY13" fmla="*/ 8995 h 9958"/>
              <a:gd name="connsiteX14" fmla="*/ 6310 w 10000"/>
              <a:gd name="connsiteY14" fmla="*/ 7709 h 9958"/>
              <a:gd name="connsiteX15" fmla="*/ 4514 w 10000"/>
              <a:gd name="connsiteY15" fmla="*/ 4874 h 9958"/>
              <a:gd name="connsiteX16" fmla="*/ 4767 w 10000"/>
              <a:gd name="connsiteY16" fmla="*/ 3344 h 9958"/>
              <a:gd name="connsiteX17" fmla="*/ 5202 w 10000"/>
              <a:gd name="connsiteY17" fmla="*/ 4176 h 9958"/>
              <a:gd name="connsiteX18" fmla="*/ 5679 w 10000"/>
              <a:gd name="connsiteY18" fmla="*/ 5611 h 9958"/>
              <a:gd name="connsiteX19" fmla="*/ 6505 w 10000"/>
              <a:gd name="connsiteY19" fmla="*/ 6178 h 9958"/>
              <a:gd name="connsiteX20" fmla="*/ 7053 w 10000"/>
              <a:gd name="connsiteY20" fmla="*/ 7652 h 9958"/>
              <a:gd name="connsiteX21" fmla="*/ 7247 w 10000"/>
              <a:gd name="connsiteY21" fmla="*/ 8768 h 9958"/>
              <a:gd name="connsiteX22" fmla="*/ 7936 w 10000"/>
              <a:gd name="connsiteY22" fmla="*/ 9655 h 9958"/>
              <a:gd name="connsiteX23" fmla="*/ 9911 w 10000"/>
              <a:gd name="connsiteY23" fmla="*/ 8806 h 9958"/>
              <a:gd name="connsiteX24" fmla="*/ 9856 w 10000"/>
              <a:gd name="connsiteY24" fmla="*/ 7294 h 9958"/>
              <a:gd name="connsiteX25" fmla="*/ 9435 w 10000"/>
              <a:gd name="connsiteY25" fmla="*/ 6367 h 9958"/>
              <a:gd name="connsiteX0" fmla="*/ 3687 w 10000"/>
              <a:gd name="connsiteY0" fmla="*/ 0 h 10000"/>
              <a:gd name="connsiteX1" fmla="*/ 3211 w 10000"/>
              <a:gd name="connsiteY1" fmla="*/ 1289 h 10000"/>
              <a:gd name="connsiteX2" fmla="*/ 2020 w 10000"/>
              <a:gd name="connsiteY2" fmla="*/ 3548 h 10000"/>
              <a:gd name="connsiteX3" fmla="*/ 297 w 10000"/>
              <a:gd name="connsiteY3" fmla="*/ 6793 h 10000"/>
              <a:gd name="connsiteX4" fmla="*/ 72 w 10000"/>
              <a:gd name="connsiteY4" fmla="*/ 8862 h 10000"/>
              <a:gd name="connsiteX5" fmla="*/ 1065 w 10000"/>
              <a:gd name="connsiteY5" fmla="*/ 10000 h 10000"/>
              <a:gd name="connsiteX6" fmla="*/ 2749 w 10000"/>
              <a:gd name="connsiteY6" fmla="*/ 8939 h 10000"/>
              <a:gd name="connsiteX7" fmla="*/ 2748 w 10000"/>
              <a:gd name="connsiteY7" fmla="*/ 6450 h 10000"/>
              <a:gd name="connsiteX8" fmla="*/ 3450 w 10000"/>
              <a:gd name="connsiteY8" fmla="*/ 5805 h 10000"/>
              <a:gd name="connsiteX9" fmla="*/ 3924 w 10000"/>
              <a:gd name="connsiteY9" fmla="*/ 6773 h 10000"/>
              <a:gd name="connsiteX10" fmla="*/ 3450 w 10000"/>
              <a:gd name="connsiteY10" fmla="*/ 8065 h 10000"/>
              <a:gd name="connsiteX11" fmla="*/ 3924 w 10000"/>
              <a:gd name="connsiteY11" fmla="*/ 9355 h 10000"/>
              <a:gd name="connsiteX12" fmla="*/ 4880 w 10000"/>
              <a:gd name="connsiteY12" fmla="*/ 9677 h 10000"/>
              <a:gd name="connsiteX13" fmla="*/ 6072 w 10000"/>
              <a:gd name="connsiteY13" fmla="*/ 9033 h 10000"/>
              <a:gd name="connsiteX14" fmla="*/ 6310 w 10000"/>
              <a:gd name="connsiteY14" fmla="*/ 7742 h 10000"/>
              <a:gd name="connsiteX15" fmla="*/ 4514 w 10000"/>
              <a:gd name="connsiteY15" fmla="*/ 4895 h 10000"/>
              <a:gd name="connsiteX16" fmla="*/ 4767 w 10000"/>
              <a:gd name="connsiteY16" fmla="*/ 3358 h 10000"/>
              <a:gd name="connsiteX17" fmla="*/ 5202 w 10000"/>
              <a:gd name="connsiteY17" fmla="*/ 4194 h 10000"/>
              <a:gd name="connsiteX18" fmla="*/ 5679 w 10000"/>
              <a:gd name="connsiteY18" fmla="*/ 5635 h 10000"/>
              <a:gd name="connsiteX19" fmla="*/ 6505 w 10000"/>
              <a:gd name="connsiteY19" fmla="*/ 6204 h 10000"/>
              <a:gd name="connsiteX20" fmla="*/ 7053 w 10000"/>
              <a:gd name="connsiteY20" fmla="*/ 7684 h 10000"/>
              <a:gd name="connsiteX21" fmla="*/ 7247 w 10000"/>
              <a:gd name="connsiteY21" fmla="*/ 8805 h 10000"/>
              <a:gd name="connsiteX22" fmla="*/ 9911 w 10000"/>
              <a:gd name="connsiteY22" fmla="*/ 8843 h 10000"/>
              <a:gd name="connsiteX23" fmla="*/ 9856 w 10000"/>
              <a:gd name="connsiteY23" fmla="*/ 7325 h 10000"/>
              <a:gd name="connsiteX24" fmla="*/ 9435 w 10000"/>
              <a:gd name="connsiteY24" fmla="*/ 6394 h 10000"/>
              <a:gd name="connsiteX0" fmla="*/ 3687 w 10000"/>
              <a:gd name="connsiteY0" fmla="*/ 0 h 10000"/>
              <a:gd name="connsiteX1" fmla="*/ 3211 w 10000"/>
              <a:gd name="connsiteY1" fmla="*/ 1289 h 10000"/>
              <a:gd name="connsiteX2" fmla="*/ 2020 w 10000"/>
              <a:gd name="connsiteY2" fmla="*/ 3548 h 10000"/>
              <a:gd name="connsiteX3" fmla="*/ 297 w 10000"/>
              <a:gd name="connsiteY3" fmla="*/ 6793 h 10000"/>
              <a:gd name="connsiteX4" fmla="*/ 72 w 10000"/>
              <a:gd name="connsiteY4" fmla="*/ 8862 h 10000"/>
              <a:gd name="connsiteX5" fmla="*/ 1065 w 10000"/>
              <a:gd name="connsiteY5" fmla="*/ 10000 h 10000"/>
              <a:gd name="connsiteX6" fmla="*/ 2749 w 10000"/>
              <a:gd name="connsiteY6" fmla="*/ 8939 h 10000"/>
              <a:gd name="connsiteX7" fmla="*/ 2748 w 10000"/>
              <a:gd name="connsiteY7" fmla="*/ 6450 h 10000"/>
              <a:gd name="connsiteX8" fmla="*/ 3450 w 10000"/>
              <a:gd name="connsiteY8" fmla="*/ 5805 h 10000"/>
              <a:gd name="connsiteX9" fmla="*/ 3924 w 10000"/>
              <a:gd name="connsiteY9" fmla="*/ 6773 h 10000"/>
              <a:gd name="connsiteX10" fmla="*/ 3450 w 10000"/>
              <a:gd name="connsiteY10" fmla="*/ 8065 h 10000"/>
              <a:gd name="connsiteX11" fmla="*/ 3924 w 10000"/>
              <a:gd name="connsiteY11" fmla="*/ 9355 h 10000"/>
              <a:gd name="connsiteX12" fmla="*/ 4880 w 10000"/>
              <a:gd name="connsiteY12" fmla="*/ 9677 h 10000"/>
              <a:gd name="connsiteX13" fmla="*/ 6072 w 10000"/>
              <a:gd name="connsiteY13" fmla="*/ 9033 h 10000"/>
              <a:gd name="connsiteX14" fmla="*/ 6310 w 10000"/>
              <a:gd name="connsiteY14" fmla="*/ 7742 h 10000"/>
              <a:gd name="connsiteX15" fmla="*/ 4514 w 10000"/>
              <a:gd name="connsiteY15" fmla="*/ 4895 h 10000"/>
              <a:gd name="connsiteX16" fmla="*/ 4767 w 10000"/>
              <a:gd name="connsiteY16" fmla="*/ 3358 h 10000"/>
              <a:gd name="connsiteX17" fmla="*/ 5202 w 10000"/>
              <a:gd name="connsiteY17" fmla="*/ 4194 h 10000"/>
              <a:gd name="connsiteX18" fmla="*/ 5679 w 10000"/>
              <a:gd name="connsiteY18" fmla="*/ 5635 h 10000"/>
              <a:gd name="connsiteX19" fmla="*/ 6505 w 10000"/>
              <a:gd name="connsiteY19" fmla="*/ 6204 h 10000"/>
              <a:gd name="connsiteX20" fmla="*/ 7053 w 10000"/>
              <a:gd name="connsiteY20" fmla="*/ 7684 h 10000"/>
              <a:gd name="connsiteX21" fmla="*/ 9911 w 10000"/>
              <a:gd name="connsiteY21" fmla="*/ 8843 h 10000"/>
              <a:gd name="connsiteX22" fmla="*/ 9856 w 10000"/>
              <a:gd name="connsiteY22" fmla="*/ 7325 h 10000"/>
              <a:gd name="connsiteX23" fmla="*/ 9435 w 10000"/>
              <a:gd name="connsiteY23" fmla="*/ 6394 h 10000"/>
              <a:gd name="connsiteX0" fmla="*/ 3687 w 10000"/>
              <a:gd name="connsiteY0" fmla="*/ 0 h 10000"/>
              <a:gd name="connsiteX1" fmla="*/ 3211 w 10000"/>
              <a:gd name="connsiteY1" fmla="*/ 1289 h 10000"/>
              <a:gd name="connsiteX2" fmla="*/ 2020 w 10000"/>
              <a:gd name="connsiteY2" fmla="*/ 3548 h 10000"/>
              <a:gd name="connsiteX3" fmla="*/ 297 w 10000"/>
              <a:gd name="connsiteY3" fmla="*/ 6793 h 10000"/>
              <a:gd name="connsiteX4" fmla="*/ 72 w 10000"/>
              <a:gd name="connsiteY4" fmla="*/ 8862 h 10000"/>
              <a:gd name="connsiteX5" fmla="*/ 1065 w 10000"/>
              <a:gd name="connsiteY5" fmla="*/ 10000 h 10000"/>
              <a:gd name="connsiteX6" fmla="*/ 2749 w 10000"/>
              <a:gd name="connsiteY6" fmla="*/ 8939 h 10000"/>
              <a:gd name="connsiteX7" fmla="*/ 2748 w 10000"/>
              <a:gd name="connsiteY7" fmla="*/ 6450 h 10000"/>
              <a:gd name="connsiteX8" fmla="*/ 3450 w 10000"/>
              <a:gd name="connsiteY8" fmla="*/ 5805 h 10000"/>
              <a:gd name="connsiteX9" fmla="*/ 3924 w 10000"/>
              <a:gd name="connsiteY9" fmla="*/ 6773 h 10000"/>
              <a:gd name="connsiteX10" fmla="*/ 3450 w 10000"/>
              <a:gd name="connsiteY10" fmla="*/ 8065 h 10000"/>
              <a:gd name="connsiteX11" fmla="*/ 3924 w 10000"/>
              <a:gd name="connsiteY11" fmla="*/ 9355 h 10000"/>
              <a:gd name="connsiteX12" fmla="*/ 4880 w 10000"/>
              <a:gd name="connsiteY12" fmla="*/ 9677 h 10000"/>
              <a:gd name="connsiteX13" fmla="*/ 6072 w 10000"/>
              <a:gd name="connsiteY13" fmla="*/ 9033 h 10000"/>
              <a:gd name="connsiteX14" fmla="*/ 6310 w 10000"/>
              <a:gd name="connsiteY14" fmla="*/ 7742 h 10000"/>
              <a:gd name="connsiteX15" fmla="*/ 4514 w 10000"/>
              <a:gd name="connsiteY15" fmla="*/ 4895 h 10000"/>
              <a:gd name="connsiteX16" fmla="*/ 4767 w 10000"/>
              <a:gd name="connsiteY16" fmla="*/ 3358 h 10000"/>
              <a:gd name="connsiteX17" fmla="*/ 5202 w 10000"/>
              <a:gd name="connsiteY17" fmla="*/ 4194 h 10000"/>
              <a:gd name="connsiteX18" fmla="*/ 5679 w 10000"/>
              <a:gd name="connsiteY18" fmla="*/ 5635 h 10000"/>
              <a:gd name="connsiteX19" fmla="*/ 6505 w 10000"/>
              <a:gd name="connsiteY19" fmla="*/ 6204 h 10000"/>
              <a:gd name="connsiteX20" fmla="*/ 7053 w 10000"/>
              <a:gd name="connsiteY20" fmla="*/ 7684 h 10000"/>
              <a:gd name="connsiteX21" fmla="*/ 9911 w 10000"/>
              <a:gd name="connsiteY21" fmla="*/ 8843 h 10000"/>
              <a:gd name="connsiteX22" fmla="*/ 9856 w 10000"/>
              <a:gd name="connsiteY22" fmla="*/ 7325 h 10000"/>
              <a:gd name="connsiteX0" fmla="*/ 3687 w 9856"/>
              <a:gd name="connsiteY0" fmla="*/ 0 h 10000"/>
              <a:gd name="connsiteX1" fmla="*/ 3211 w 9856"/>
              <a:gd name="connsiteY1" fmla="*/ 1289 h 10000"/>
              <a:gd name="connsiteX2" fmla="*/ 2020 w 9856"/>
              <a:gd name="connsiteY2" fmla="*/ 3548 h 10000"/>
              <a:gd name="connsiteX3" fmla="*/ 297 w 9856"/>
              <a:gd name="connsiteY3" fmla="*/ 6793 h 10000"/>
              <a:gd name="connsiteX4" fmla="*/ 72 w 9856"/>
              <a:gd name="connsiteY4" fmla="*/ 8862 h 10000"/>
              <a:gd name="connsiteX5" fmla="*/ 1065 w 9856"/>
              <a:gd name="connsiteY5" fmla="*/ 10000 h 10000"/>
              <a:gd name="connsiteX6" fmla="*/ 2749 w 9856"/>
              <a:gd name="connsiteY6" fmla="*/ 8939 h 10000"/>
              <a:gd name="connsiteX7" fmla="*/ 2748 w 9856"/>
              <a:gd name="connsiteY7" fmla="*/ 6450 h 10000"/>
              <a:gd name="connsiteX8" fmla="*/ 3450 w 9856"/>
              <a:gd name="connsiteY8" fmla="*/ 5805 h 10000"/>
              <a:gd name="connsiteX9" fmla="*/ 3924 w 9856"/>
              <a:gd name="connsiteY9" fmla="*/ 6773 h 10000"/>
              <a:gd name="connsiteX10" fmla="*/ 3450 w 9856"/>
              <a:gd name="connsiteY10" fmla="*/ 8065 h 10000"/>
              <a:gd name="connsiteX11" fmla="*/ 3924 w 9856"/>
              <a:gd name="connsiteY11" fmla="*/ 9355 h 10000"/>
              <a:gd name="connsiteX12" fmla="*/ 4880 w 9856"/>
              <a:gd name="connsiteY12" fmla="*/ 9677 h 10000"/>
              <a:gd name="connsiteX13" fmla="*/ 6072 w 9856"/>
              <a:gd name="connsiteY13" fmla="*/ 9033 h 10000"/>
              <a:gd name="connsiteX14" fmla="*/ 6310 w 9856"/>
              <a:gd name="connsiteY14" fmla="*/ 7742 h 10000"/>
              <a:gd name="connsiteX15" fmla="*/ 4514 w 9856"/>
              <a:gd name="connsiteY15" fmla="*/ 4895 h 10000"/>
              <a:gd name="connsiteX16" fmla="*/ 4767 w 9856"/>
              <a:gd name="connsiteY16" fmla="*/ 3358 h 10000"/>
              <a:gd name="connsiteX17" fmla="*/ 5202 w 9856"/>
              <a:gd name="connsiteY17" fmla="*/ 4194 h 10000"/>
              <a:gd name="connsiteX18" fmla="*/ 5679 w 9856"/>
              <a:gd name="connsiteY18" fmla="*/ 5635 h 10000"/>
              <a:gd name="connsiteX19" fmla="*/ 6505 w 9856"/>
              <a:gd name="connsiteY19" fmla="*/ 6204 h 10000"/>
              <a:gd name="connsiteX20" fmla="*/ 7053 w 9856"/>
              <a:gd name="connsiteY20" fmla="*/ 7684 h 10000"/>
              <a:gd name="connsiteX21" fmla="*/ 9856 w 9856"/>
              <a:gd name="connsiteY21"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5278 w 10000"/>
              <a:gd name="connsiteY17" fmla="*/ 4194 h 10000"/>
              <a:gd name="connsiteX18" fmla="*/ 5762 w 10000"/>
              <a:gd name="connsiteY18" fmla="*/ 5635 h 10000"/>
              <a:gd name="connsiteX19" fmla="*/ 6600 w 10000"/>
              <a:gd name="connsiteY19" fmla="*/ 6204 h 10000"/>
              <a:gd name="connsiteX20" fmla="*/ 10000 w 10000"/>
              <a:gd name="connsiteY20"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5278 w 10000"/>
              <a:gd name="connsiteY17" fmla="*/ 4194 h 10000"/>
              <a:gd name="connsiteX18" fmla="*/ 5762 w 10000"/>
              <a:gd name="connsiteY18" fmla="*/ 5635 h 10000"/>
              <a:gd name="connsiteX19" fmla="*/ 10000 w 10000"/>
              <a:gd name="connsiteY19"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5278 w 10000"/>
              <a:gd name="connsiteY17" fmla="*/ 4194 h 10000"/>
              <a:gd name="connsiteX18" fmla="*/ 10000 w 10000"/>
              <a:gd name="connsiteY18"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10000 w 10000"/>
              <a:gd name="connsiteY17" fmla="*/ 7325 h 10000"/>
              <a:gd name="connsiteX0" fmla="*/ 3741 w 6511"/>
              <a:gd name="connsiteY0" fmla="*/ 0 h 10000"/>
              <a:gd name="connsiteX1" fmla="*/ 3258 w 6511"/>
              <a:gd name="connsiteY1" fmla="*/ 1289 h 10000"/>
              <a:gd name="connsiteX2" fmla="*/ 2050 w 6511"/>
              <a:gd name="connsiteY2" fmla="*/ 3548 h 10000"/>
              <a:gd name="connsiteX3" fmla="*/ 301 w 6511"/>
              <a:gd name="connsiteY3" fmla="*/ 6793 h 10000"/>
              <a:gd name="connsiteX4" fmla="*/ 73 w 6511"/>
              <a:gd name="connsiteY4" fmla="*/ 8862 h 10000"/>
              <a:gd name="connsiteX5" fmla="*/ 1081 w 6511"/>
              <a:gd name="connsiteY5" fmla="*/ 10000 h 10000"/>
              <a:gd name="connsiteX6" fmla="*/ 2789 w 6511"/>
              <a:gd name="connsiteY6" fmla="*/ 8939 h 10000"/>
              <a:gd name="connsiteX7" fmla="*/ 2788 w 6511"/>
              <a:gd name="connsiteY7" fmla="*/ 6450 h 10000"/>
              <a:gd name="connsiteX8" fmla="*/ 3500 w 6511"/>
              <a:gd name="connsiteY8" fmla="*/ 5805 h 10000"/>
              <a:gd name="connsiteX9" fmla="*/ 3981 w 6511"/>
              <a:gd name="connsiteY9" fmla="*/ 6773 h 10000"/>
              <a:gd name="connsiteX10" fmla="*/ 3500 w 6511"/>
              <a:gd name="connsiteY10" fmla="*/ 8065 h 10000"/>
              <a:gd name="connsiteX11" fmla="*/ 3981 w 6511"/>
              <a:gd name="connsiteY11" fmla="*/ 9355 h 10000"/>
              <a:gd name="connsiteX12" fmla="*/ 4951 w 6511"/>
              <a:gd name="connsiteY12" fmla="*/ 9677 h 10000"/>
              <a:gd name="connsiteX13" fmla="*/ 6161 w 6511"/>
              <a:gd name="connsiteY13" fmla="*/ 9033 h 10000"/>
              <a:gd name="connsiteX14" fmla="*/ 6402 w 6511"/>
              <a:gd name="connsiteY14" fmla="*/ 7742 h 10000"/>
              <a:gd name="connsiteX15" fmla="*/ 4580 w 6511"/>
              <a:gd name="connsiteY15" fmla="*/ 4895 h 10000"/>
              <a:gd name="connsiteX16" fmla="*/ 4837 w 6511"/>
              <a:gd name="connsiteY16" fmla="*/ 3358 h 10000"/>
              <a:gd name="connsiteX0" fmla="*/ 5745 w 10000"/>
              <a:gd name="connsiteY0" fmla="*/ 0 h 10000"/>
              <a:gd name="connsiteX1" fmla="*/ 5003 w 10000"/>
              <a:gd name="connsiteY1" fmla="*/ 1289 h 10000"/>
              <a:gd name="connsiteX2" fmla="*/ 3148 w 10000"/>
              <a:gd name="connsiteY2" fmla="*/ 3548 h 10000"/>
              <a:gd name="connsiteX3" fmla="*/ 461 w 10000"/>
              <a:gd name="connsiteY3" fmla="*/ 6793 h 10000"/>
              <a:gd name="connsiteX4" fmla="*/ 111 w 10000"/>
              <a:gd name="connsiteY4" fmla="*/ 8862 h 10000"/>
              <a:gd name="connsiteX5" fmla="*/ 1659 w 10000"/>
              <a:gd name="connsiteY5" fmla="*/ 10000 h 10000"/>
              <a:gd name="connsiteX6" fmla="*/ 4283 w 10000"/>
              <a:gd name="connsiteY6" fmla="*/ 8939 h 10000"/>
              <a:gd name="connsiteX7" fmla="*/ 4281 w 10000"/>
              <a:gd name="connsiteY7" fmla="*/ 6450 h 10000"/>
              <a:gd name="connsiteX8" fmla="*/ 5375 w 10000"/>
              <a:gd name="connsiteY8" fmla="*/ 5805 h 10000"/>
              <a:gd name="connsiteX9" fmla="*/ 6113 w 10000"/>
              <a:gd name="connsiteY9" fmla="*/ 6773 h 10000"/>
              <a:gd name="connsiteX10" fmla="*/ 5375 w 10000"/>
              <a:gd name="connsiteY10" fmla="*/ 8065 h 10000"/>
              <a:gd name="connsiteX11" fmla="*/ 6113 w 10000"/>
              <a:gd name="connsiteY11" fmla="*/ 9355 h 10000"/>
              <a:gd name="connsiteX12" fmla="*/ 7603 w 10000"/>
              <a:gd name="connsiteY12" fmla="*/ 9677 h 10000"/>
              <a:gd name="connsiteX13" fmla="*/ 9461 w 10000"/>
              <a:gd name="connsiteY13" fmla="*/ 9033 h 10000"/>
              <a:gd name="connsiteX14" fmla="*/ 9832 w 10000"/>
              <a:gd name="connsiteY14" fmla="*/ 7742 h 10000"/>
              <a:gd name="connsiteX15" fmla="*/ 7033 w 10000"/>
              <a:gd name="connsiteY15" fmla="*/ 4895 h 10000"/>
              <a:gd name="connsiteX0" fmla="*/ 5745 w 10000"/>
              <a:gd name="connsiteY0" fmla="*/ 0 h 10000"/>
              <a:gd name="connsiteX1" fmla="*/ 5003 w 10000"/>
              <a:gd name="connsiteY1" fmla="*/ 1289 h 10000"/>
              <a:gd name="connsiteX2" fmla="*/ 3148 w 10000"/>
              <a:gd name="connsiteY2" fmla="*/ 3548 h 10000"/>
              <a:gd name="connsiteX3" fmla="*/ 461 w 10000"/>
              <a:gd name="connsiteY3" fmla="*/ 6793 h 10000"/>
              <a:gd name="connsiteX4" fmla="*/ 111 w 10000"/>
              <a:gd name="connsiteY4" fmla="*/ 8862 h 10000"/>
              <a:gd name="connsiteX5" fmla="*/ 1659 w 10000"/>
              <a:gd name="connsiteY5" fmla="*/ 10000 h 10000"/>
              <a:gd name="connsiteX6" fmla="*/ 4283 w 10000"/>
              <a:gd name="connsiteY6" fmla="*/ 8939 h 10000"/>
              <a:gd name="connsiteX7" fmla="*/ 4281 w 10000"/>
              <a:gd name="connsiteY7" fmla="*/ 6450 h 10000"/>
              <a:gd name="connsiteX8" fmla="*/ 5375 w 10000"/>
              <a:gd name="connsiteY8" fmla="*/ 5805 h 10000"/>
              <a:gd name="connsiteX9" fmla="*/ 6113 w 10000"/>
              <a:gd name="connsiteY9" fmla="*/ 6773 h 10000"/>
              <a:gd name="connsiteX10" fmla="*/ 5375 w 10000"/>
              <a:gd name="connsiteY10" fmla="*/ 8065 h 10000"/>
              <a:gd name="connsiteX11" fmla="*/ 6113 w 10000"/>
              <a:gd name="connsiteY11" fmla="*/ 9355 h 10000"/>
              <a:gd name="connsiteX12" fmla="*/ 7603 w 10000"/>
              <a:gd name="connsiteY12" fmla="*/ 9677 h 10000"/>
              <a:gd name="connsiteX13" fmla="*/ 9461 w 10000"/>
              <a:gd name="connsiteY13" fmla="*/ 9033 h 10000"/>
              <a:gd name="connsiteX14" fmla="*/ 9832 w 10000"/>
              <a:gd name="connsiteY14" fmla="*/ 7742 h 10000"/>
              <a:gd name="connsiteX0" fmla="*/ 5745 w 9461"/>
              <a:gd name="connsiteY0" fmla="*/ 0 h 10000"/>
              <a:gd name="connsiteX1" fmla="*/ 5003 w 9461"/>
              <a:gd name="connsiteY1" fmla="*/ 1289 h 10000"/>
              <a:gd name="connsiteX2" fmla="*/ 3148 w 9461"/>
              <a:gd name="connsiteY2" fmla="*/ 3548 h 10000"/>
              <a:gd name="connsiteX3" fmla="*/ 461 w 9461"/>
              <a:gd name="connsiteY3" fmla="*/ 6793 h 10000"/>
              <a:gd name="connsiteX4" fmla="*/ 111 w 9461"/>
              <a:gd name="connsiteY4" fmla="*/ 8862 h 10000"/>
              <a:gd name="connsiteX5" fmla="*/ 1659 w 9461"/>
              <a:gd name="connsiteY5" fmla="*/ 10000 h 10000"/>
              <a:gd name="connsiteX6" fmla="*/ 4283 w 9461"/>
              <a:gd name="connsiteY6" fmla="*/ 8939 h 10000"/>
              <a:gd name="connsiteX7" fmla="*/ 4281 w 9461"/>
              <a:gd name="connsiteY7" fmla="*/ 6450 h 10000"/>
              <a:gd name="connsiteX8" fmla="*/ 5375 w 9461"/>
              <a:gd name="connsiteY8" fmla="*/ 5805 h 10000"/>
              <a:gd name="connsiteX9" fmla="*/ 6113 w 9461"/>
              <a:gd name="connsiteY9" fmla="*/ 6773 h 10000"/>
              <a:gd name="connsiteX10" fmla="*/ 5375 w 9461"/>
              <a:gd name="connsiteY10" fmla="*/ 8065 h 10000"/>
              <a:gd name="connsiteX11" fmla="*/ 6113 w 9461"/>
              <a:gd name="connsiteY11" fmla="*/ 9355 h 10000"/>
              <a:gd name="connsiteX12" fmla="*/ 7603 w 9461"/>
              <a:gd name="connsiteY12" fmla="*/ 9677 h 10000"/>
              <a:gd name="connsiteX13" fmla="*/ 9461 w 9461"/>
              <a:gd name="connsiteY13" fmla="*/ 9033 h 10000"/>
              <a:gd name="connsiteX0" fmla="*/ 6072 w 8036"/>
              <a:gd name="connsiteY0" fmla="*/ 0 h 10000"/>
              <a:gd name="connsiteX1" fmla="*/ 5288 w 8036"/>
              <a:gd name="connsiteY1" fmla="*/ 1289 h 10000"/>
              <a:gd name="connsiteX2" fmla="*/ 3327 w 8036"/>
              <a:gd name="connsiteY2" fmla="*/ 3548 h 10000"/>
              <a:gd name="connsiteX3" fmla="*/ 487 w 8036"/>
              <a:gd name="connsiteY3" fmla="*/ 6793 h 10000"/>
              <a:gd name="connsiteX4" fmla="*/ 117 w 8036"/>
              <a:gd name="connsiteY4" fmla="*/ 8862 h 10000"/>
              <a:gd name="connsiteX5" fmla="*/ 1754 w 8036"/>
              <a:gd name="connsiteY5" fmla="*/ 10000 h 10000"/>
              <a:gd name="connsiteX6" fmla="*/ 4527 w 8036"/>
              <a:gd name="connsiteY6" fmla="*/ 8939 h 10000"/>
              <a:gd name="connsiteX7" fmla="*/ 4525 w 8036"/>
              <a:gd name="connsiteY7" fmla="*/ 6450 h 10000"/>
              <a:gd name="connsiteX8" fmla="*/ 5681 w 8036"/>
              <a:gd name="connsiteY8" fmla="*/ 5805 h 10000"/>
              <a:gd name="connsiteX9" fmla="*/ 6461 w 8036"/>
              <a:gd name="connsiteY9" fmla="*/ 6773 h 10000"/>
              <a:gd name="connsiteX10" fmla="*/ 5681 w 8036"/>
              <a:gd name="connsiteY10" fmla="*/ 8065 h 10000"/>
              <a:gd name="connsiteX11" fmla="*/ 6461 w 8036"/>
              <a:gd name="connsiteY11" fmla="*/ 9355 h 10000"/>
              <a:gd name="connsiteX12" fmla="*/ 8036 w 8036"/>
              <a:gd name="connsiteY12" fmla="*/ 9677 h 10000"/>
              <a:gd name="connsiteX0" fmla="*/ 7556 w 8040"/>
              <a:gd name="connsiteY0" fmla="*/ 0 h 10000"/>
              <a:gd name="connsiteX1" fmla="*/ 6580 w 8040"/>
              <a:gd name="connsiteY1" fmla="*/ 1289 h 10000"/>
              <a:gd name="connsiteX2" fmla="*/ 4140 w 8040"/>
              <a:gd name="connsiteY2" fmla="*/ 3548 h 10000"/>
              <a:gd name="connsiteX3" fmla="*/ 606 w 8040"/>
              <a:gd name="connsiteY3" fmla="*/ 6793 h 10000"/>
              <a:gd name="connsiteX4" fmla="*/ 146 w 8040"/>
              <a:gd name="connsiteY4" fmla="*/ 8862 h 10000"/>
              <a:gd name="connsiteX5" fmla="*/ 2183 w 8040"/>
              <a:gd name="connsiteY5" fmla="*/ 10000 h 10000"/>
              <a:gd name="connsiteX6" fmla="*/ 5633 w 8040"/>
              <a:gd name="connsiteY6" fmla="*/ 8939 h 10000"/>
              <a:gd name="connsiteX7" fmla="*/ 5631 w 8040"/>
              <a:gd name="connsiteY7" fmla="*/ 6450 h 10000"/>
              <a:gd name="connsiteX8" fmla="*/ 7069 w 8040"/>
              <a:gd name="connsiteY8" fmla="*/ 5805 h 10000"/>
              <a:gd name="connsiteX9" fmla="*/ 8040 w 8040"/>
              <a:gd name="connsiteY9" fmla="*/ 6773 h 10000"/>
              <a:gd name="connsiteX10" fmla="*/ 7069 w 8040"/>
              <a:gd name="connsiteY10" fmla="*/ 8065 h 10000"/>
              <a:gd name="connsiteX11" fmla="*/ 8040 w 8040"/>
              <a:gd name="connsiteY11" fmla="*/ 9355 h 10000"/>
              <a:gd name="connsiteX0" fmla="*/ 9398 w 10000"/>
              <a:gd name="connsiteY0" fmla="*/ 0 h 10000"/>
              <a:gd name="connsiteX1" fmla="*/ 8184 w 10000"/>
              <a:gd name="connsiteY1" fmla="*/ 1289 h 10000"/>
              <a:gd name="connsiteX2" fmla="*/ 5149 w 10000"/>
              <a:gd name="connsiteY2" fmla="*/ 3548 h 10000"/>
              <a:gd name="connsiteX3" fmla="*/ 754 w 10000"/>
              <a:gd name="connsiteY3" fmla="*/ 6793 h 10000"/>
              <a:gd name="connsiteX4" fmla="*/ 182 w 10000"/>
              <a:gd name="connsiteY4" fmla="*/ 8862 h 10000"/>
              <a:gd name="connsiteX5" fmla="*/ 2715 w 10000"/>
              <a:gd name="connsiteY5" fmla="*/ 10000 h 10000"/>
              <a:gd name="connsiteX6" fmla="*/ 7006 w 10000"/>
              <a:gd name="connsiteY6" fmla="*/ 8939 h 10000"/>
              <a:gd name="connsiteX7" fmla="*/ 7004 w 10000"/>
              <a:gd name="connsiteY7" fmla="*/ 6450 h 10000"/>
              <a:gd name="connsiteX8" fmla="*/ 8792 w 10000"/>
              <a:gd name="connsiteY8" fmla="*/ 5805 h 10000"/>
              <a:gd name="connsiteX9" fmla="*/ 10000 w 10000"/>
              <a:gd name="connsiteY9" fmla="*/ 6773 h 10000"/>
              <a:gd name="connsiteX10" fmla="*/ 8792 w 10000"/>
              <a:gd name="connsiteY10" fmla="*/ 8065 h 10000"/>
              <a:gd name="connsiteX0" fmla="*/ 9398 w 10000"/>
              <a:gd name="connsiteY0" fmla="*/ 0 h 10000"/>
              <a:gd name="connsiteX1" fmla="*/ 8184 w 10000"/>
              <a:gd name="connsiteY1" fmla="*/ 1289 h 10000"/>
              <a:gd name="connsiteX2" fmla="*/ 5149 w 10000"/>
              <a:gd name="connsiteY2" fmla="*/ 3548 h 10000"/>
              <a:gd name="connsiteX3" fmla="*/ 754 w 10000"/>
              <a:gd name="connsiteY3" fmla="*/ 6793 h 10000"/>
              <a:gd name="connsiteX4" fmla="*/ 182 w 10000"/>
              <a:gd name="connsiteY4" fmla="*/ 8862 h 10000"/>
              <a:gd name="connsiteX5" fmla="*/ 2715 w 10000"/>
              <a:gd name="connsiteY5" fmla="*/ 10000 h 10000"/>
              <a:gd name="connsiteX6" fmla="*/ 7006 w 10000"/>
              <a:gd name="connsiteY6" fmla="*/ 8939 h 10000"/>
              <a:gd name="connsiteX7" fmla="*/ 7004 w 10000"/>
              <a:gd name="connsiteY7" fmla="*/ 6450 h 10000"/>
              <a:gd name="connsiteX8" fmla="*/ 8792 w 10000"/>
              <a:gd name="connsiteY8" fmla="*/ 5805 h 10000"/>
              <a:gd name="connsiteX9" fmla="*/ 10000 w 10000"/>
              <a:gd name="connsiteY9" fmla="*/ 6773 h 10000"/>
              <a:gd name="connsiteX0" fmla="*/ 9398 w 9398"/>
              <a:gd name="connsiteY0" fmla="*/ 0 h 10000"/>
              <a:gd name="connsiteX1" fmla="*/ 8184 w 9398"/>
              <a:gd name="connsiteY1" fmla="*/ 1289 h 10000"/>
              <a:gd name="connsiteX2" fmla="*/ 5149 w 9398"/>
              <a:gd name="connsiteY2" fmla="*/ 3548 h 10000"/>
              <a:gd name="connsiteX3" fmla="*/ 754 w 9398"/>
              <a:gd name="connsiteY3" fmla="*/ 6793 h 10000"/>
              <a:gd name="connsiteX4" fmla="*/ 182 w 9398"/>
              <a:gd name="connsiteY4" fmla="*/ 8862 h 10000"/>
              <a:gd name="connsiteX5" fmla="*/ 2715 w 9398"/>
              <a:gd name="connsiteY5" fmla="*/ 10000 h 10000"/>
              <a:gd name="connsiteX6" fmla="*/ 7006 w 9398"/>
              <a:gd name="connsiteY6" fmla="*/ 8939 h 10000"/>
              <a:gd name="connsiteX7" fmla="*/ 7004 w 9398"/>
              <a:gd name="connsiteY7" fmla="*/ 6450 h 10000"/>
              <a:gd name="connsiteX8" fmla="*/ 8792 w 9398"/>
              <a:gd name="connsiteY8" fmla="*/ 5805 h 10000"/>
              <a:gd name="connsiteX0" fmla="*/ 10000 w 10000"/>
              <a:gd name="connsiteY0" fmla="*/ 0 h 10000"/>
              <a:gd name="connsiteX1" fmla="*/ 8708 w 10000"/>
              <a:gd name="connsiteY1" fmla="*/ 1289 h 10000"/>
              <a:gd name="connsiteX2" fmla="*/ 5479 w 10000"/>
              <a:gd name="connsiteY2" fmla="*/ 3548 h 10000"/>
              <a:gd name="connsiteX3" fmla="*/ 802 w 10000"/>
              <a:gd name="connsiteY3" fmla="*/ 6793 h 10000"/>
              <a:gd name="connsiteX4" fmla="*/ 194 w 10000"/>
              <a:gd name="connsiteY4" fmla="*/ 8862 h 10000"/>
              <a:gd name="connsiteX5" fmla="*/ 2889 w 10000"/>
              <a:gd name="connsiteY5" fmla="*/ 10000 h 10000"/>
              <a:gd name="connsiteX6" fmla="*/ 7455 w 10000"/>
              <a:gd name="connsiteY6" fmla="*/ 8939 h 10000"/>
              <a:gd name="connsiteX7" fmla="*/ 7453 w 10000"/>
              <a:gd name="connsiteY7" fmla="*/ 6450 h 10000"/>
              <a:gd name="connsiteX0" fmla="*/ 10000 w 10000"/>
              <a:gd name="connsiteY0" fmla="*/ 0 h 10000"/>
              <a:gd name="connsiteX1" fmla="*/ 8708 w 10000"/>
              <a:gd name="connsiteY1" fmla="*/ 1289 h 10000"/>
              <a:gd name="connsiteX2" fmla="*/ 5479 w 10000"/>
              <a:gd name="connsiteY2" fmla="*/ 3548 h 10000"/>
              <a:gd name="connsiteX3" fmla="*/ 802 w 10000"/>
              <a:gd name="connsiteY3" fmla="*/ 6793 h 10000"/>
              <a:gd name="connsiteX4" fmla="*/ 194 w 10000"/>
              <a:gd name="connsiteY4" fmla="*/ 8862 h 10000"/>
              <a:gd name="connsiteX5" fmla="*/ 2889 w 10000"/>
              <a:gd name="connsiteY5" fmla="*/ 10000 h 10000"/>
              <a:gd name="connsiteX6" fmla="*/ 7455 w 10000"/>
              <a:gd name="connsiteY6" fmla="*/ 8939 h 10000"/>
              <a:gd name="connsiteX0" fmla="*/ 10000 w 10000"/>
              <a:gd name="connsiteY0" fmla="*/ 0 h 10000"/>
              <a:gd name="connsiteX1" fmla="*/ 8708 w 10000"/>
              <a:gd name="connsiteY1" fmla="*/ 1289 h 10000"/>
              <a:gd name="connsiteX2" fmla="*/ 5479 w 10000"/>
              <a:gd name="connsiteY2" fmla="*/ 3548 h 10000"/>
              <a:gd name="connsiteX3" fmla="*/ 802 w 10000"/>
              <a:gd name="connsiteY3" fmla="*/ 6793 h 10000"/>
              <a:gd name="connsiteX4" fmla="*/ 194 w 10000"/>
              <a:gd name="connsiteY4" fmla="*/ 8862 h 10000"/>
              <a:gd name="connsiteX5" fmla="*/ 2889 w 10000"/>
              <a:gd name="connsiteY5" fmla="*/ 10000 h 10000"/>
              <a:gd name="connsiteX0" fmla="*/ 10000 w 10000"/>
              <a:gd name="connsiteY0" fmla="*/ 0 h 8862"/>
              <a:gd name="connsiteX1" fmla="*/ 8708 w 10000"/>
              <a:gd name="connsiteY1" fmla="*/ 1289 h 8862"/>
              <a:gd name="connsiteX2" fmla="*/ 5479 w 10000"/>
              <a:gd name="connsiteY2" fmla="*/ 3548 h 8862"/>
              <a:gd name="connsiteX3" fmla="*/ 802 w 10000"/>
              <a:gd name="connsiteY3" fmla="*/ 6793 h 8862"/>
              <a:gd name="connsiteX4" fmla="*/ 194 w 10000"/>
              <a:gd name="connsiteY4" fmla="*/ 8862 h 8862"/>
              <a:gd name="connsiteX0" fmla="*/ 9198 w 9198"/>
              <a:gd name="connsiteY0" fmla="*/ 0 h 7665"/>
              <a:gd name="connsiteX1" fmla="*/ 7906 w 9198"/>
              <a:gd name="connsiteY1" fmla="*/ 1455 h 7665"/>
              <a:gd name="connsiteX2" fmla="*/ 4677 w 9198"/>
              <a:gd name="connsiteY2" fmla="*/ 4004 h 7665"/>
              <a:gd name="connsiteX3" fmla="*/ 0 w 9198"/>
              <a:gd name="connsiteY3" fmla="*/ 7665 h 7665"/>
              <a:gd name="connsiteX0" fmla="*/ 4915 w 4915"/>
              <a:gd name="connsiteY0" fmla="*/ 0 h 5224"/>
              <a:gd name="connsiteX1" fmla="*/ 3510 w 4915"/>
              <a:gd name="connsiteY1" fmla="*/ 1898 h 5224"/>
              <a:gd name="connsiteX2" fmla="*/ 0 w 4915"/>
              <a:gd name="connsiteY2" fmla="*/ 5224 h 5224"/>
            </a:gdLst>
            <a:ahLst/>
            <a:cxnLst>
              <a:cxn ang="0">
                <a:pos x="connsiteX0" y="connsiteY0"/>
              </a:cxn>
              <a:cxn ang="0">
                <a:pos x="connsiteX1" y="connsiteY1"/>
              </a:cxn>
              <a:cxn ang="0">
                <a:pos x="connsiteX2" y="connsiteY2"/>
              </a:cxn>
            </a:cxnLst>
            <a:rect l="l" t="t" r="r" b="b"/>
            <a:pathLst>
              <a:path w="4915" h="5224">
                <a:moveTo>
                  <a:pt x="4915" y="0"/>
                </a:moveTo>
                <a:cubicBezTo>
                  <a:pt x="4621" y="513"/>
                  <a:pt x="4331" y="1028"/>
                  <a:pt x="3510" y="1898"/>
                </a:cubicBezTo>
                <a:cubicBezTo>
                  <a:pt x="2694" y="2767"/>
                  <a:pt x="1428" y="3875"/>
                  <a:pt x="0" y="5224"/>
                </a:cubicBezTo>
              </a:path>
            </a:pathLst>
          </a:custGeom>
          <a:noFill/>
          <a:ln w="38100">
            <a:solidFill>
              <a:srgbClr val="FF0000"/>
            </a:solidFill>
            <a:prstDash val="dash"/>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矩形 53"/>
          <p:cNvSpPr/>
          <p:nvPr/>
        </p:nvSpPr>
        <p:spPr>
          <a:xfrm>
            <a:off x="8410660" y="2186426"/>
            <a:ext cx="340158" cy="461665"/>
          </a:xfrm>
          <a:prstGeom prst="rect">
            <a:avLst/>
          </a:prstGeom>
        </p:spPr>
        <p:txBody>
          <a:bodyPr wrap="none">
            <a:spAutoFit/>
          </a:bodyPr>
          <a:lstStyle/>
          <a:p>
            <a:r>
              <a:rPr lang="en-US" altLang="zh-CN" sz="2400" b="1" dirty="0"/>
              <a:t>1</a:t>
            </a:r>
            <a:endParaRPr lang="zh-CN" altLang="en-US" sz="2400" b="1" dirty="0"/>
          </a:p>
        </p:txBody>
      </p:sp>
      <p:sp>
        <p:nvSpPr>
          <p:cNvPr id="55" name="矩形 54"/>
          <p:cNvSpPr/>
          <p:nvPr/>
        </p:nvSpPr>
        <p:spPr>
          <a:xfrm>
            <a:off x="8980262" y="2919559"/>
            <a:ext cx="340158" cy="461665"/>
          </a:xfrm>
          <a:prstGeom prst="rect">
            <a:avLst/>
          </a:prstGeom>
        </p:spPr>
        <p:txBody>
          <a:bodyPr wrap="none">
            <a:spAutoFit/>
          </a:bodyPr>
          <a:lstStyle/>
          <a:p>
            <a:r>
              <a:rPr lang="en-US" altLang="zh-CN" sz="2400" b="1" dirty="0"/>
              <a:t>2</a:t>
            </a:r>
            <a:endParaRPr lang="zh-CN" altLang="en-US" sz="2400" b="1" dirty="0"/>
          </a:p>
        </p:txBody>
      </p:sp>
      <p:sp>
        <p:nvSpPr>
          <p:cNvPr id="56" name="矩形 55"/>
          <p:cNvSpPr/>
          <p:nvPr/>
        </p:nvSpPr>
        <p:spPr>
          <a:xfrm>
            <a:off x="9276643" y="2197040"/>
            <a:ext cx="340158" cy="461665"/>
          </a:xfrm>
          <a:prstGeom prst="rect">
            <a:avLst/>
          </a:prstGeom>
        </p:spPr>
        <p:txBody>
          <a:bodyPr wrap="none">
            <a:spAutoFit/>
          </a:bodyPr>
          <a:lstStyle/>
          <a:p>
            <a:r>
              <a:rPr lang="en-US" altLang="zh-CN" sz="2400" b="1" dirty="0"/>
              <a:t>3</a:t>
            </a:r>
            <a:endParaRPr lang="zh-CN" altLang="en-US" sz="2400" b="1" dirty="0"/>
          </a:p>
        </p:txBody>
      </p:sp>
      <p:sp>
        <p:nvSpPr>
          <p:cNvPr id="62" name="矩形 61"/>
          <p:cNvSpPr/>
          <p:nvPr/>
        </p:nvSpPr>
        <p:spPr>
          <a:xfrm>
            <a:off x="7563710" y="4449224"/>
            <a:ext cx="3057247" cy="523220"/>
          </a:xfrm>
          <a:prstGeom prst="rect">
            <a:avLst/>
          </a:prstGeom>
        </p:spPr>
        <p:txBody>
          <a:bodyPr wrap="none">
            <a:spAutoFit/>
          </a:bodyPr>
          <a:lstStyle/>
          <a:p>
            <a:r>
              <a:rPr lang="zh-CN" altLang="en-US" sz="2800" dirty="0">
                <a:latin typeface="+mj-ea"/>
                <a:ea typeface="+mj-ea"/>
              </a:rPr>
              <a:t>先序序列：</a:t>
            </a:r>
            <a:r>
              <a:rPr lang="en-US" altLang="zh-CN" sz="2800" dirty="0">
                <a:latin typeface="+mj-ea"/>
                <a:ea typeface="+mj-ea"/>
              </a:rPr>
              <a:t>ABCDEF</a:t>
            </a:r>
          </a:p>
        </p:txBody>
      </p:sp>
      <p:sp>
        <p:nvSpPr>
          <p:cNvPr id="63" name="矩形 62"/>
          <p:cNvSpPr/>
          <p:nvPr/>
        </p:nvSpPr>
        <p:spPr>
          <a:xfrm>
            <a:off x="7563709" y="5046703"/>
            <a:ext cx="3057247" cy="523220"/>
          </a:xfrm>
          <a:prstGeom prst="rect">
            <a:avLst/>
          </a:prstGeom>
        </p:spPr>
        <p:txBody>
          <a:bodyPr wrap="none">
            <a:spAutoFit/>
          </a:bodyPr>
          <a:lstStyle/>
          <a:p>
            <a:r>
              <a:rPr lang="zh-CN" altLang="en-US" sz="2800" dirty="0">
                <a:latin typeface="+mj-ea"/>
                <a:ea typeface="+mj-ea"/>
              </a:rPr>
              <a:t>中序序列：</a:t>
            </a:r>
            <a:r>
              <a:rPr lang="en-US" altLang="zh-CN" sz="2800" dirty="0">
                <a:latin typeface="+mj-ea"/>
                <a:ea typeface="+mj-ea"/>
              </a:rPr>
              <a:t>CBDAEF</a:t>
            </a:r>
          </a:p>
        </p:txBody>
      </p:sp>
      <p:sp>
        <p:nvSpPr>
          <p:cNvPr id="64" name="矩形 63"/>
          <p:cNvSpPr/>
          <p:nvPr/>
        </p:nvSpPr>
        <p:spPr>
          <a:xfrm>
            <a:off x="7592724" y="5611492"/>
            <a:ext cx="3130566" cy="523220"/>
          </a:xfrm>
          <a:prstGeom prst="rect">
            <a:avLst/>
          </a:prstGeom>
        </p:spPr>
        <p:txBody>
          <a:bodyPr wrap="square">
            <a:spAutoFit/>
          </a:bodyPr>
          <a:lstStyle/>
          <a:p>
            <a:r>
              <a:rPr lang="zh-CN" altLang="en-US" sz="2800" dirty="0">
                <a:latin typeface="+mj-ea"/>
                <a:ea typeface="+mj-ea"/>
              </a:rPr>
              <a:t>后序序列：</a:t>
            </a:r>
            <a:r>
              <a:rPr lang="en-US" altLang="zh-CN" sz="2800" dirty="0">
                <a:latin typeface="+mj-ea"/>
                <a:ea typeface="+mj-ea"/>
              </a:rPr>
              <a:t>CDBFEA</a:t>
            </a:r>
          </a:p>
        </p:txBody>
      </p:sp>
      <p:sp>
        <p:nvSpPr>
          <p:cNvPr id="31" name="Freeform 25"/>
          <p:cNvSpPr>
            <a:spLocks/>
          </p:cNvSpPr>
          <p:nvPr/>
        </p:nvSpPr>
        <p:spPr bwMode="auto">
          <a:xfrm>
            <a:off x="8402004" y="2976278"/>
            <a:ext cx="762604" cy="993001"/>
          </a:xfrm>
          <a:custGeom>
            <a:avLst/>
            <a:gdLst>
              <a:gd name="T0" fmla="*/ 904 w 2264"/>
              <a:gd name="T1" fmla="*/ 48 h 1544"/>
              <a:gd name="T2" fmla="*/ 808 w 2264"/>
              <a:gd name="T3" fmla="*/ 240 h 1544"/>
              <a:gd name="T4" fmla="*/ 568 w 2264"/>
              <a:gd name="T5" fmla="*/ 576 h 1544"/>
              <a:gd name="T6" fmla="*/ 136 w 2264"/>
              <a:gd name="T7" fmla="*/ 1152 h 1544"/>
              <a:gd name="T8" fmla="*/ 40 w 2264"/>
              <a:gd name="T9" fmla="*/ 1392 h 1544"/>
              <a:gd name="T10" fmla="*/ 376 w 2264"/>
              <a:gd name="T11" fmla="*/ 1536 h 1544"/>
              <a:gd name="T12" fmla="*/ 664 w 2264"/>
              <a:gd name="T13" fmla="*/ 1344 h 1544"/>
              <a:gd name="T14" fmla="*/ 664 w 2264"/>
              <a:gd name="T15" fmla="*/ 1008 h 1544"/>
              <a:gd name="T16" fmla="*/ 856 w 2264"/>
              <a:gd name="T17" fmla="*/ 912 h 1544"/>
              <a:gd name="T18" fmla="*/ 952 w 2264"/>
              <a:gd name="T19" fmla="*/ 1056 h 1544"/>
              <a:gd name="T20" fmla="*/ 856 w 2264"/>
              <a:gd name="T21" fmla="*/ 1248 h 1544"/>
              <a:gd name="T22" fmla="*/ 952 w 2264"/>
              <a:gd name="T23" fmla="*/ 1440 h 1544"/>
              <a:gd name="T24" fmla="*/ 1144 w 2264"/>
              <a:gd name="T25" fmla="*/ 1488 h 1544"/>
              <a:gd name="T26" fmla="*/ 1384 w 2264"/>
              <a:gd name="T27" fmla="*/ 1392 h 1544"/>
              <a:gd name="T28" fmla="*/ 1432 w 2264"/>
              <a:gd name="T29" fmla="*/ 1200 h 1544"/>
              <a:gd name="T30" fmla="*/ 1096 w 2264"/>
              <a:gd name="T31" fmla="*/ 768 h 1544"/>
              <a:gd name="T32" fmla="*/ 1096 w 2264"/>
              <a:gd name="T33" fmla="*/ 480 h 1544"/>
              <a:gd name="T34" fmla="*/ 1192 w 2264"/>
              <a:gd name="T35" fmla="*/ 432 h 1544"/>
              <a:gd name="T36" fmla="*/ 1336 w 2264"/>
              <a:gd name="T37" fmla="*/ 528 h 1544"/>
              <a:gd name="T38" fmla="*/ 1288 w 2264"/>
              <a:gd name="T39" fmla="*/ 768 h 1544"/>
              <a:gd name="T40" fmla="*/ 1480 w 2264"/>
              <a:gd name="T41" fmla="*/ 912 h 1544"/>
              <a:gd name="T42" fmla="*/ 1624 w 2264"/>
              <a:gd name="T43" fmla="*/ 912 h 1544"/>
              <a:gd name="T44" fmla="*/ 1768 w 2264"/>
              <a:gd name="T45" fmla="*/ 1056 h 1544"/>
              <a:gd name="T46" fmla="*/ 1672 w 2264"/>
              <a:gd name="T47" fmla="*/ 1248 h 1544"/>
              <a:gd name="T48" fmla="*/ 1768 w 2264"/>
              <a:gd name="T49" fmla="*/ 1440 h 1544"/>
              <a:gd name="T50" fmla="*/ 1912 w 2264"/>
              <a:gd name="T51" fmla="*/ 1536 h 1544"/>
              <a:gd name="T52" fmla="*/ 2200 w 2264"/>
              <a:gd name="T53" fmla="*/ 1440 h 1544"/>
              <a:gd name="T54" fmla="*/ 2248 w 2264"/>
              <a:gd name="T55" fmla="*/ 1248 h 1544"/>
              <a:gd name="T56" fmla="*/ 2104 w 2264"/>
              <a:gd name="T57" fmla="*/ 1008 h 1544"/>
              <a:gd name="T58" fmla="*/ 1864 w 2264"/>
              <a:gd name="T59" fmla="*/ 672 h 1544"/>
              <a:gd name="T60" fmla="*/ 1624 w 2264"/>
              <a:gd name="T61" fmla="*/ 336 h 1544"/>
              <a:gd name="T62" fmla="*/ 1480 w 2264"/>
              <a:gd name="T63" fmla="*/ 0 h 1544"/>
              <a:gd name="connsiteX0" fmla="*/ 3880 w 9848"/>
              <a:gd name="connsiteY0" fmla="*/ 311 h 9951"/>
              <a:gd name="connsiteX1" fmla="*/ 3456 w 9848"/>
              <a:gd name="connsiteY1" fmla="*/ 1554 h 9951"/>
              <a:gd name="connsiteX2" fmla="*/ 2396 w 9848"/>
              <a:gd name="connsiteY2" fmla="*/ 3731 h 9951"/>
              <a:gd name="connsiteX3" fmla="*/ 488 w 9848"/>
              <a:gd name="connsiteY3" fmla="*/ 7461 h 9951"/>
              <a:gd name="connsiteX4" fmla="*/ 64 w 9848"/>
              <a:gd name="connsiteY4" fmla="*/ 9016 h 9951"/>
              <a:gd name="connsiteX5" fmla="*/ 1548 w 9848"/>
              <a:gd name="connsiteY5" fmla="*/ 9948 h 9951"/>
              <a:gd name="connsiteX6" fmla="*/ 2820 w 9848"/>
              <a:gd name="connsiteY6" fmla="*/ 8705 h 9951"/>
              <a:gd name="connsiteX7" fmla="*/ 3044 w 9848"/>
              <a:gd name="connsiteY7" fmla="*/ 6528 h 9951"/>
              <a:gd name="connsiteX8" fmla="*/ 3668 w 9848"/>
              <a:gd name="connsiteY8" fmla="*/ 5907 h 9951"/>
              <a:gd name="connsiteX9" fmla="*/ 4092 w 9848"/>
              <a:gd name="connsiteY9" fmla="*/ 6839 h 9951"/>
              <a:gd name="connsiteX10" fmla="*/ 3668 w 9848"/>
              <a:gd name="connsiteY10" fmla="*/ 8083 h 9951"/>
              <a:gd name="connsiteX11" fmla="*/ 4092 w 9848"/>
              <a:gd name="connsiteY11" fmla="*/ 9326 h 9951"/>
              <a:gd name="connsiteX12" fmla="*/ 4940 w 9848"/>
              <a:gd name="connsiteY12" fmla="*/ 9637 h 9951"/>
              <a:gd name="connsiteX13" fmla="*/ 6000 w 9848"/>
              <a:gd name="connsiteY13" fmla="*/ 9016 h 9951"/>
              <a:gd name="connsiteX14" fmla="*/ 6212 w 9848"/>
              <a:gd name="connsiteY14" fmla="*/ 7772 h 9951"/>
              <a:gd name="connsiteX15" fmla="*/ 4728 w 9848"/>
              <a:gd name="connsiteY15" fmla="*/ 4974 h 9951"/>
              <a:gd name="connsiteX16" fmla="*/ 4728 w 9848"/>
              <a:gd name="connsiteY16" fmla="*/ 3109 h 9951"/>
              <a:gd name="connsiteX17" fmla="*/ 5152 w 9848"/>
              <a:gd name="connsiteY17" fmla="*/ 2798 h 9951"/>
              <a:gd name="connsiteX18" fmla="*/ 5788 w 9848"/>
              <a:gd name="connsiteY18" fmla="*/ 3420 h 9951"/>
              <a:gd name="connsiteX19" fmla="*/ 5576 w 9848"/>
              <a:gd name="connsiteY19" fmla="*/ 4974 h 9951"/>
              <a:gd name="connsiteX20" fmla="*/ 6424 w 9848"/>
              <a:gd name="connsiteY20" fmla="*/ 5907 h 9951"/>
              <a:gd name="connsiteX21" fmla="*/ 7060 w 9848"/>
              <a:gd name="connsiteY21" fmla="*/ 5907 h 9951"/>
              <a:gd name="connsiteX22" fmla="*/ 7696 w 9848"/>
              <a:gd name="connsiteY22" fmla="*/ 6839 h 9951"/>
              <a:gd name="connsiteX23" fmla="*/ 7272 w 9848"/>
              <a:gd name="connsiteY23" fmla="*/ 8083 h 9951"/>
              <a:gd name="connsiteX24" fmla="*/ 7696 w 9848"/>
              <a:gd name="connsiteY24" fmla="*/ 9326 h 9951"/>
              <a:gd name="connsiteX25" fmla="*/ 8332 w 9848"/>
              <a:gd name="connsiteY25" fmla="*/ 9948 h 9951"/>
              <a:gd name="connsiteX26" fmla="*/ 9604 w 9848"/>
              <a:gd name="connsiteY26" fmla="*/ 9326 h 9951"/>
              <a:gd name="connsiteX27" fmla="*/ 9816 w 9848"/>
              <a:gd name="connsiteY27" fmla="*/ 8083 h 9951"/>
              <a:gd name="connsiteX28" fmla="*/ 9180 w 9848"/>
              <a:gd name="connsiteY28" fmla="*/ 6528 h 9951"/>
              <a:gd name="connsiteX29" fmla="*/ 8120 w 9848"/>
              <a:gd name="connsiteY29" fmla="*/ 4352 h 9951"/>
              <a:gd name="connsiteX30" fmla="*/ 7060 w 9848"/>
              <a:gd name="connsiteY30" fmla="*/ 2176 h 9951"/>
              <a:gd name="connsiteX31" fmla="*/ 6424 w 9848"/>
              <a:gd name="connsiteY31" fmla="*/ 0 h 9951"/>
              <a:gd name="connsiteX0" fmla="*/ 3940 w 10000"/>
              <a:gd name="connsiteY0" fmla="*/ 313 h 9997"/>
              <a:gd name="connsiteX1" fmla="*/ 3509 w 10000"/>
              <a:gd name="connsiteY1" fmla="*/ 1562 h 9997"/>
              <a:gd name="connsiteX2" fmla="*/ 2433 w 10000"/>
              <a:gd name="connsiteY2" fmla="*/ 3749 h 9997"/>
              <a:gd name="connsiteX3" fmla="*/ 496 w 10000"/>
              <a:gd name="connsiteY3" fmla="*/ 7498 h 9997"/>
              <a:gd name="connsiteX4" fmla="*/ 65 w 10000"/>
              <a:gd name="connsiteY4" fmla="*/ 9060 h 9997"/>
              <a:gd name="connsiteX5" fmla="*/ 1572 w 10000"/>
              <a:gd name="connsiteY5" fmla="*/ 9997 h 9997"/>
              <a:gd name="connsiteX6" fmla="*/ 3092 w 10000"/>
              <a:gd name="connsiteY6" fmla="*/ 8969 h 9997"/>
              <a:gd name="connsiteX7" fmla="*/ 3091 w 10000"/>
              <a:gd name="connsiteY7" fmla="*/ 6560 h 9997"/>
              <a:gd name="connsiteX8" fmla="*/ 3725 w 10000"/>
              <a:gd name="connsiteY8" fmla="*/ 5936 h 9997"/>
              <a:gd name="connsiteX9" fmla="*/ 4155 w 10000"/>
              <a:gd name="connsiteY9" fmla="*/ 6873 h 9997"/>
              <a:gd name="connsiteX10" fmla="*/ 3725 w 10000"/>
              <a:gd name="connsiteY10" fmla="*/ 8123 h 9997"/>
              <a:gd name="connsiteX11" fmla="*/ 4155 w 10000"/>
              <a:gd name="connsiteY11" fmla="*/ 9372 h 9997"/>
              <a:gd name="connsiteX12" fmla="*/ 5016 w 10000"/>
              <a:gd name="connsiteY12" fmla="*/ 9684 h 9997"/>
              <a:gd name="connsiteX13" fmla="*/ 6093 w 10000"/>
              <a:gd name="connsiteY13" fmla="*/ 9060 h 9997"/>
              <a:gd name="connsiteX14" fmla="*/ 6308 w 10000"/>
              <a:gd name="connsiteY14" fmla="*/ 7810 h 9997"/>
              <a:gd name="connsiteX15" fmla="*/ 4801 w 10000"/>
              <a:gd name="connsiteY15" fmla="*/ 4998 h 9997"/>
              <a:gd name="connsiteX16" fmla="*/ 4801 w 10000"/>
              <a:gd name="connsiteY16" fmla="*/ 3124 h 9997"/>
              <a:gd name="connsiteX17" fmla="*/ 5232 w 10000"/>
              <a:gd name="connsiteY17" fmla="*/ 2812 h 9997"/>
              <a:gd name="connsiteX18" fmla="*/ 5877 w 10000"/>
              <a:gd name="connsiteY18" fmla="*/ 3437 h 9997"/>
              <a:gd name="connsiteX19" fmla="*/ 5662 w 10000"/>
              <a:gd name="connsiteY19" fmla="*/ 4998 h 9997"/>
              <a:gd name="connsiteX20" fmla="*/ 6523 w 10000"/>
              <a:gd name="connsiteY20" fmla="*/ 5936 h 9997"/>
              <a:gd name="connsiteX21" fmla="*/ 7169 w 10000"/>
              <a:gd name="connsiteY21" fmla="*/ 5936 h 9997"/>
              <a:gd name="connsiteX22" fmla="*/ 7815 w 10000"/>
              <a:gd name="connsiteY22" fmla="*/ 6873 h 9997"/>
              <a:gd name="connsiteX23" fmla="*/ 7384 w 10000"/>
              <a:gd name="connsiteY23" fmla="*/ 8123 h 9997"/>
              <a:gd name="connsiteX24" fmla="*/ 7815 w 10000"/>
              <a:gd name="connsiteY24" fmla="*/ 9372 h 9997"/>
              <a:gd name="connsiteX25" fmla="*/ 8461 w 10000"/>
              <a:gd name="connsiteY25" fmla="*/ 9997 h 9997"/>
              <a:gd name="connsiteX26" fmla="*/ 9752 w 10000"/>
              <a:gd name="connsiteY26" fmla="*/ 9372 h 9997"/>
              <a:gd name="connsiteX27" fmla="*/ 9968 w 10000"/>
              <a:gd name="connsiteY27" fmla="*/ 8123 h 9997"/>
              <a:gd name="connsiteX28" fmla="*/ 9322 w 10000"/>
              <a:gd name="connsiteY28" fmla="*/ 6560 h 9997"/>
              <a:gd name="connsiteX29" fmla="*/ 8245 w 10000"/>
              <a:gd name="connsiteY29" fmla="*/ 4373 h 9997"/>
              <a:gd name="connsiteX30" fmla="*/ 7169 w 10000"/>
              <a:gd name="connsiteY30" fmla="*/ 2187 h 9997"/>
              <a:gd name="connsiteX31" fmla="*/ 6523 w 10000"/>
              <a:gd name="connsiteY31" fmla="*/ 0 h 9997"/>
              <a:gd name="connsiteX0" fmla="*/ 3570 w 9630"/>
              <a:gd name="connsiteY0" fmla="*/ 313 h 10000"/>
              <a:gd name="connsiteX1" fmla="*/ 3139 w 9630"/>
              <a:gd name="connsiteY1" fmla="*/ 1562 h 10000"/>
              <a:gd name="connsiteX2" fmla="*/ 2063 w 9630"/>
              <a:gd name="connsiteY2" fmla="*/ 3750 h 10000"/>
              <a:gd name="connsiteX3" fmla="*/ 126 w 9630"/>
              <a:gd name="connsiteY3" fmla="*/ 7500 h 10000"/>
              <a:gd name="connsiteX4" fmla="*/ 303 w 9630"/>
              <a:gd name="connsiteY4" fmla="*/ 8898 h 10000"/>
              <a:gd name="connsiteX5" fmla="*/ 1202 w 9630"/>
              <a:gd name="connsiteY5" fmla="*/ 10000 h 10000"/>
              <a:gd name="connsiteX6" fmla="*/ 2722 w 9630"/>
              <a:gd name="connsiteY6" fmla="*/ 8972 h 10000"/>
              <a:gd name="connsiteX7" fmla="*/ 2721 w 9630"/>
              <a:gd name="connsiteY7" fmla="*/ 6562 h 10000"/>
              <a:gd name="connsiteX8" fmla="*/ 3355 w 9630"/>
              <a:gd name="connsiteY8" fmla="*/ 5938 h 10000"/>
              <a:gd name="connsiteX9" fmla="*/ 3785 w 9630"/>
              <a:gd name="connsiteY9" fmla="*/ 6875 h 10000"/>
              <a:gd name="connsiteX10" fmla="*/ 3355 w 9630"/>
              <a:gd name="connsiteY10" fmla="*/ 8125 h 10000"/>
              <a:gd name="connsiteX11" fmla="*/ 3785 w 9630"/>
              <a:gd name="connsiteY11" fmla="*/ 9375 h 10000"/>
              <a:gd name="connsiteX12" fmla="*/ 4646 w 9630"/>
              <a:gd name="connsiteY12" fmla="*/ 9687 h 10000"/>
              <a:gd name="connsiteX13" fmla="*/ 5723 w 9630"/>
              <a:gd name="connsiteY13" fmla="*/ 9063 h 10000"/>
              <a:gd name="connsiteX14" fmla="*/ 5938 w 9630"/>
              <a:gd name="connsiteY14" fmla="*/ 7812 h 10000"/>
              <a:gd name="connsiteX15" fmla="*/ 4431 w 9630"/>
              <a:gd name="connsiteY15" fmla="*/ 4999 h 10000"/>
              <a:gd name="connsiteX16" fmla="*/ 4431 w 9630"/>
              <a:gd name="connsiteY16" fmla="*/ 3125 h 10000"/>
              <a:gd name="connsiteX17" fmla="*/ 4862 w 9630"/>
              <a:gd name="connsiteY17" fmla="*/ 2813 h 10000"/>
              <a:gd name="connsiteX18" fmla="*/ 5507 w 9630"/>
              <a:gd name="connsiteY18" fmla="*/ 3438 h 10000"/>
              <a:gd name="connsiteX19" fmla="*/ 5292 w 9630"/>
              <a:gd name="connsiteY19" fmla="*/ 4999 h 10000"/>
              <a:gd name="connsiteX20" fmla="*/ 6153 w 9630"/>
              <a:gd name="connsiteY20" fmla="*/ 5938 h 10000"/>
              <a:gd name="connsiteX21" fmla="*/ 6799 w 9630"/>
              <a:gd name="connsiteY21" fmla="*/ 5938 h 10000"/>
              <a:gd name="connsiteX22" fmla="*/ 7445 w 9630"/>
              <a:gd name="connsiteY22" fmla="*/ 6875 h 10000"/>
              <a:gd name="connsiteX23" fmla="*/ 7014 w 9630"/>
              <a:gd name="connsiteY23" fmla="*/ 8125 h 10000"/>
              <a:gd name="connsiteX24" fmla="*/ 7445 w 9630"/>
              <a:gd name="connsiteY24" fmla="*/ 9375 h 10000"/>
              <a:gd name="connsiteX25" fmla="*/ 8091 w 9630"/>
              <a:gd name="connsiteY25" fmla="*/ 10000 h 10000"/>
              <a:gd name="connsiteX26" fmla="*/ 9382 w 9630"/>
              <a:gd name="connsiteY26" fmla="*/ 9375 h 10000"/>
              <a:gd name="connsiteX27" fmla="*/ 9598 w 9630"/>
              <a:gd name="connsiteY27" fmla="*/ 8125 h 10000"/>
              <a:gd name="connsiteX28" fmla="*/ 8952 w 9630"/>
              <a:gd name="connsiteY28" fmla="*/ 6562 h 10000"/>
              <a:gd name="connsiteX29" fmla="*/ 7875 w 9630"/>
              <a:gd name="connsiteY29" fmla="*/ 4374 h 10000"/>
              <a:gd name="connsiteX30" fmla="*/ 6799 w 9630"/>
              <a:gd name="connsiteY30" fmla="*/ 2188 h 10000"/>
              <a:gd name="connsiteX31" fmla="*/ 6153 w 9630"/>
              <a:gd name="connsiteY31" fmla="*/ 0 h 10000"/>
              <a:gd name="connsiteX0" fmla="*/ 3459 w 9753"/>
              <a:gd name="connsiteY0" fmla="*/ 313 h 10000"/>
              <a:gd name="connsiteX1" fmla="*/ 3012 w 9753"/>
              <a:gd name="connsiteY1" fmla="*/ 1562 h 10000"/>
              <a:gd name="connsiteX2" fmla="*/ 1894 w 9753"/>
              <a:gd name="connsiteY2" fmla="*/ 3750 h 10000"/>
              <a:gd name="connsiteX3" fmla="*/ 278 w 9753"/>
              <a:gd name="connsiteY3" fmla="*/ 6893 h 10000"/>
              <a:gd name="connsiteX4" fmla="*/ 67 w 9753"/>
              <a:gd name="connsiteY4" fmla="*/ 8898 h 10000"/>
              <a:gd name="connsiteX5" fmla="*/ 1000 w 9753"/>
              <a:gd name="connsiteY5" fmla="*/ 10000 h 10000"/>
              <a:gd name="connsiteX6" fmla="*/ 2579 w 9753"/>
              <a:gd name="connsiteY6" fmla="*/ 8972 h 10000"/>
              <a:gd name="connsiteX7" fmla="*/ 2578 w 9753"/>
              <a:gd name="connsiteY7" fmla="*/ 6562 h 10000"/>
              <a:gd name="connsiteX8" fmla="*/ 3236 w 9753"/>
              <a:gd name="connsiteY8" fmla="*/ 5938 h 10000"/>
              <a:gd name="connsiteX9" fmla="*/ 3682 w 9753"/>
              <a:gd name="connsiteY9" fmla="*/ 6875 h 10000"/>
              <a:gd name="connsiteX10" fmla="*/ 3236 w 9753"/>
              <a:gd name="connsiteY10" fmla="*/ 8125 h 10000"/>
              <a:gd name="connsiteX11" fmla="*/ 3682 w 9753"/>
              <a:gd name="connsiteY11" fmla="*/ 9375 h 10000"/>
              <a:gd name="connsiteX12" fmla="*/ 4577 w 9753"/>
              <a:gd name="connsiteY12" fmla="*/ 9687 h 10000"/>
              <a:gd name="connsiteX13" fmla="*/ 5695 w 9753"/>
              <a:gd name="connsiteY13" fmla="*/ 9063 h 10000"/>
              <a:gd name="connsiteX14" fmla="*/ 5918 w 9753"/>
              <a:gd name="connsiteY14" fmla="*/ 7812 h 10000"/>
              <a:gd name="connsiteX15" fmla="*/ 4353 w 9753"/>
              <a:gd name="connsiteY15" fmla="*/ 4999 h 10000"/>
              <a:gd name="connsiteX16" fmla="*/ 4353 w 9753"/>
              <a:gd name="connsiteY16" fmla="*/ 3125 h 10000"/>
              <a:gd name="connsiteX17" fmla="*/ 4801 w 9753"/>
              <a:gd name="connsiteY17" fmla="*/ 2813 h 10000"/>
              <a:gd name="connsiteX18" fmla="*/ 5471 w 9753"/>
              <a:gd name="connsiteY18" fmla="*/ 3438 h 10000"/>
              <a:gd name="connsiteX19" fmla="*/ 5247 w 9753"/>
              <a:gd name="connsiteY19" fmla="*/ 4999 h 10000"/>
              <a:gd name="connsiteX20" fmla="*/ 6141 w 9753"/>
              <a:gd name="connsiteY20" fmla="*/ 5938 h 10000"/>
              <a:gd name="connsiteX21" fmla="*/ 6812 w 9753"/>
              <a:gd name="connsiteY21" fmla="*/ 5938 h 10000"/>
              <a:gd name="connsiteX22" fmla="*/ 7483 w 9753"/>
              <a:gd name="connsiteY22" fmla="*/ 6875 h 10000"/>
              <a:gd name="connsiteX23" fmla="*/ 7035 w 9753"/>
              <a:gd name="connsiteY23" fmla="*/ 8125 h 10000"/>
              <a:gd name="connsiteX24" fmla="*/ 7483 w 9753"/>
              <a:gd name="connsiteY24" fmla="*/ 9375 h 10000"/>
              <a:gd name="connsiteX25" fmla="*/ 8154 w 9753"/>
              <a:gd name="connsiteY25" fmla="*/ 10000 h 10000"/>
              <a:gd name="connsiteX26" fmla="*/ 9494 w 9753"/>
              <a:gd name="connsiteY26" fmla="*/ 9375 h 10000"/>
              <a:gd name="connsiteX27" fmla="*/ 9719 w 9753"/>
              <a:gd name="connsiteY27" fmla="*/ 8125 h 10000"/>
              <a:gd name="connsiteX28" fmla="*/ 9048 w 9753"/>
              <a:gd name="connsiteY28" fmla="*/ 6562 h 10000"/>
              <a:gd name="connsiteX29" fmla="*/ 7930 w 9753"/>
              <a:gd name="connsiteY29" fmla="*/ 4374 h 10000"/>
              <a:gd name="connsiteX30" fmla="*/ 6812 w 9753"/>
              <a:gd name="connsiteY30" fmla="*/ 2188 h 10000"/>
              <a:gd name="connsiteX31" fmla="*/ 6141 w 9753"/>
              <a:gd name="connsiteY31" fmla="*/ 0 h 10000"/>
              <a:gd name="connsiteX0" fmla="*/ 3547 w 9999"/>
              <a:gd name="connsiteY0" fmla="*/ 313 h 10000"/>
              <a:gd name="connsiteX1" fmla="*/ 3088 w 9999"/>
              <a:gd name="connsiteY1" fmla="*/ 1562 h 10000"/>
              <a:gd name="connsiteX2" fmla="*/ 1942 w 9999"/>
              <a:gd name="connsiteY2" fmla="*/ 3750 h 10000"/>
              <a:gd name="connsiteX3" fmla="*/ 285 w 9999"/>
              <a:gd name="connsiteY3" fmla="*/ 6893 h 10000"/>
              <a:gd name="connsiteX4" fmla="*/ 69 w 9999"/>
              <a:gd name="connsiteY4" fmla="*/ 8898 h 10000"/>
              <a:gd name="connsiteX5" fmla="*/ 1025 w 9999"/>
              <a:gd name="connsiteY5" fmla="*/ 10000 h 10000"/>
              <a:gd name="connsiteX6" fmla="*/ 2644 w 9999"/>
              <a:gd name="connsiteY6" fmla="*/ 8972 h 10000"/>
              <a:gd name="connsiteX7" fmla="*/ 2643 w 9999"/>
              <a:gd name="connsiteY7" fmla="*/ 6562 h 10000"/>
              <a:gd name="connsiteX8" fmla="*/ 3318 w 9999"/>
              <a:gd name="connsiteY8" fmla="*/ 5938 h 10000"/>
              <a:gd name="connsiteX9" fmla="*/ 3775 w 9999"/>
              <a:gd name="connsiteY9" fmla="*/ 6875 h 10000"/>
              <a:gd name="connsiteX10" fmla="*/ 3318 w 9999"/>
              <a:gd name="connsiteY10" fmla="*/ 8125 h 10000"/>
              <a:gd name="connsiteX11" fmla="*/ 3775 w 9999"/>
              <a:gd name="connsiteY11" fmla="*/ 9375 h 10000"/>
              <a:gd name="connsiteX12" fmla="*/ 4693 w 9999"/>
              <a:gd name="connsiteY12" fmla="*/ 9687 h 10000"/>
              <a:gd name="connsiteX13" fmla="*/ 5839 w 9999"/>
              <a:gd name="connsiteY13" fmla="*/ 9063 h 10000"/>
              <a:gd name="connsiteX14" fmla="*/ 6068 w 9999"/>
              <a:gd name="connsiteY14" fmla="*/ 7812 h 10000"/>
              <a:gd name="connsiteX15" fmla="*/ 4463 w 9999"/>
              <a:gd name="connsiteY15" fmla="*/ 4999 h 10000"/>
              <a:gd name="connsiteX16" fmla="*/ 4463 w 9999"/>
              <a:gd name="connsiteY16" fmla="*/ 3125 h 10000"/>
              <a:gd name="connsiteX17" fmla="*/ 4923 w 9999"/>
              <a:gd name="connsiteY17" fmla="*/ 2813 h 10000"/>
              <a:gd name="connsiteX18" fmla="*/ 5003 w 9999"/>
              <a:gd name="connsiteY18" fmla="*/ 4155 h 10000"/>
              <a:gd name="connsiteX19" fmla="*/ 5380 w 9999"/>
              <a:gd name="connsiteY19" fmla="*/ 4999 h 10000"/>
              <a:gd name="connsiteX20" fmla="*/ 6297 w 9999"/>
              <a:gd name="connsiteY20" fmla="*/ 5938 h 10000"/>
              <a:gd name="connsiteX21" fmla="*/ 6985 w 9999"/>
              <a:gd name="connsiteY21" fmla="*/ 5938 h 10000"/>
              <a:gd name="connsiteX22" fmla="*/ 7673 w 9999"/>
              <a:gd name="connsiteY22" fmla="*/ 6875 h 10000"/>
              <a:gd name="connsiteX23" fmla="*/ 7213 w 9999"/>
              <a:gd name="connsiteY23" fmla="*/ 8125 h 10000"/>
              <a:gd name="connsiteX24" fmla="*/ 7673 w 9999"/>
              <a:gd name="connsiteY24" fmla="*/ 9375 h 10000"/>
              <a:gd name="connsiteX25" fmla="*/ 8361 w 9999"/>
              <a:gd name="connsiteY25" fmla="*/ 10000 h 10000"/>
              <a:gd name="connsiteX26" fmla="*/ 9734 w 9999"/>
              <a:gd name="connsiteY26" fmla="*/ 9375 h 10000"/>
              <a:gd name="connsiteX27" fmla="*/ 9965 w 9999"/>
              <a:gd name="connsiteY27" fmla="*/ 8125 h 10000"/>
              <a:gd name="connsiteX28" fmla="*/ 9277 w 9999"/>
              <a:gd name="connsiteY28" fmla="*/ 6562 h 10000"/>
              <a:gd name="connsiteX29" fmla="*/ 8131 w 9999"/>
              <a:gd name="connsiteY29" fmla="*/ 4374 h 10000"/>
              <a:gd name="connsiteX30" fmla="*/ 6985 w 9999"/>
              <a:gd name="connsiteY30" fmla="*/ 2188 h 10000"/>
              <a:gd name="connsiteX31" fmla="*/ 6297 w 9999"/>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463 w 10000"/>
              <a:gd name="connsiteY16" fmla="*/ 3125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6784 w 10000"/>
              <a:gd name="connsiteY22" fmla="*/ 7757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11"/>
              <a:gd name="connsiteX1" fmla="*/ 3088 w 10000"/>
              <a:gd name="connsiteY1" fmla="*/ 1562 h 10011"/>
              <a:gd name="connsiteX2" fmla="*/ 1942 w 10000"/>
              <a:gd name="connsiteY2" fmla="*/ 3750 h 10011"/>
              <a:gd name="connsiteX3" fmla="*/ 285 w 10000"/>
              <a:gd name="connsiteY3" fmla="*/ 6893 h 10011"/>
              <a:gd name="connsiteX4" fmla="*/ 69 w 10000"/>
              <a:gd name="connsiteY4" fmla="*/ 8898 h 10011"/>
              <a:gd name="connsiteX5" fmla="*/ 1025 w 10000"/>
              <a:gd name="connsiteY5" fmla="*/ 10000 h 10011"/>
              <a:gd name="connsiteX6" fmla="*/ 2644 w 10000"/>
              <a:gd name="connsiteY6" fmla="*/ 8972 h 10011"/>
              <a:gd name="connsiteX7" fmla="*/ 2643 w 10000"/>
              <a:gd name="connsiteY7" fmla="*/ 6562 h 10011"/>
              <a:gd name="connsiteX8" fmla="*/ 3318 w 10000"/>
              <a:gd name="connsiteY8" fmla="*/ 5938 h 10011"/>
              <a:gd name="connsiteX9" fmla="*/ 3775 w 10000"/>
              <a:gd name="connsiteY9" fmla="*/ 6875 h 10011"/>
              <a:gd name="connsiteX10" fmla="*/ 3318 w 10000"/>
              <a:gd name="connsiteY10" fmla="*/ 8125 h 10011"/>
              <a:gd name="connsiteX11" fmla="*/ 3775 w 10000"/>
              <a:gd name="connsiteY11" fmla="*/ 9375 h 10011"/>
              <a:gd name="connsiteX12" fmla="*/ 4693 w 10000"/>
              <a:gd name="connsiteY12" fmla="*/ 9687 h 10011"/>
              <a:gd name="connsiteX13" fmla="*/ 5840 w 10000"/>
              <a:gd name="connsiteY13" fmla="*/ 9063 h 10011"/>
              <a:gd name="connsiteX14" fmla="*/ 6069 w 10000"/>
              <a:gd name="connsiteY14" fmla="*/ 7812 h 10011"/>
              <a:gd name="connsiteX15" fmla="*/ 4463 w 10000"/>
              <a:gd name="connsiteY15" fmla="*/ 4999 h 10011"/>
              <a:gd name="connsiteX16" fmla="*/ 4261 w 10000"/>
              <a:gd name="connsiteY16" fmla="*/ 3621 h 10011"/>
              <a:gd name="connsiteX17" fmla="*/ 4883 w 10000"/>
              <a:gd name="connsiteY17" fmla="*/ 3254 h 10011"/>
              <a:gd name="connsiteX18" fmla="*/ 5004 w 10000"/>
              <a:gd name="connsiteY18" fmla="*/ 4155 h 10011"/>
              <a:gd name="connsiteX19" fmla="*/ 5381 w 10000"/>
              <a:gd name="connsiteY19" fmla="*/ 5772 h 10011"/>
              <a:gd name="connsiteX20" fmla="*/ 6298 w 10000"/>
              <a:gd name="connsiteY20" fmla="*/ 5938 h 10011"/>
              <a:gd name="connsiteX21" fmla="*/ 6824 w 10000"/>
              <a:gd name="connsiteY21" fmla="*/ 6600 h 10011"/>
              <a:gd name="connsiteX22" fmla="*/ 6784 w 10000"/>
              <a:gd name="connsiteY22" fmla="*/ 7757 h 10011"/>
              <a:gd name="connsiteX23" fmla="*/ 6971 w 10000"/>
              <a:gd name="connsiteY23" fmla="*/ 8842 h 10011"/>
              <a:gd name="connsiteX24" fmla="*/ 7634 w 10000"/>
              <a:gd name="connsiteY24" fmla="*/ 9706 h 10011"/>
              <a:gd name="connsiteX25" fmla="*/ 8362 w 10000"/>
              <a:gd name="connsiteY25" fmla="*/ 10000 h 10011"/>
              <a:gd name="connsiteX26" fmla="*/ 9735 w 10000"/>
              <a:gd name="connsiteY26" fmla="*/ 9375 h 10011"/>
              <a:gd name="connsiteX27" fmla="*/ 9966 w 10000"/>
              <a:gd name="connsiteY27" fmla="*/ 8125 h 10011"/>
              <a:gd name="connsiteX28" fmla="*/ 9278 w 10000"/>
              <a:gd name="connsiteY28" fmla="*/ 6562 h 10011"/>
              <a:gd name="connsiteX29" fmla="*/ 8132 w 10000"/>
              <a:gd name="connsiteY29" fmla="*/ 4374 h 10011"/>
              <a:gd name="connsiteX30" fmla="*/ 6986 w 10000"/>
              <a:gd name="connsiteY30" fmla="*/ 2188 h 10011"/>
              <a:gd name="connsiteX31" fmla="*/ 6298 w 10000"/>
              <a:gd name="connsiteY31" fmla="*/ 0 h 10011"/>
              <a:gd name="connsiteX0" fmla="*/ 3547 w 9971"/>
              <a:gd name="connsiteY0" fmla="*/ 313 h 10040"/>
              <a:gd name="connsiteX1" fmla="*/ 3088 w 9971"/>
              <a:gd name="connsiteY1" fmla="*/ 1562 h 10040"/>
              <a:gd name="connsiteX2" fmla="*/ 1942 w 9971"/>
              <a:gd name="connsiteY2" fmla="*/ 3750 h 10040"/>
              <a:gd name="connsiteX3" fmla="*/ 285 w 9971"/>
              <a:gd name="connsiteY3" fmla="*/ 6893 h 10040"/>
              <a:gd name="connsiteX4" fmla="*/ 69 w 9971"/>
              <a:gd name="connsiteY4" fmla="*/ 8898 h 10040"/>
              <a:gd name="connsiteX5" fmla="*/ 1025 w 9971"/>
              <a:gd name="connsiteY5" fmla="*/ 10000 h 10040"/>
              <a:gd name="connsiteX6" fmla="*/ 2644 w 9971"/>
              <a:gd name="connsiteY6" fmla="*/ 8972 h 10040"/>
              <a:gd name="connsiteX7" fmla="*/ 2643 w 9971"/>
              <a:gd name="connsiteY7" fmla="*/ 6562 h 10040"/>
              <a:gd name="connsiteX8" fmla="*/ 3318 w 9971"/>
              <a:gd name="connsiteY8" fmla="*/ 5938 h 10040"/>
              <a:gd name="connsiteX9" fmla="*/ 3775 w 9971"/>
              <a:gd name="connsiteY9" fmla="*/ 6875 h 10040"/>
              <a:gd name="connsiteX10" fmla="*/ 3318 w 9971"/>
              <a:gd name="connsiteY10" fmla="*/ 8125 h 10040"/>
              <a:gd name="connsiteX11" fmla="*/ 3775 w 9971"/>
              <a:gd name="connsiteY11" fmla="*/ 9375 h 10040"/>
              <a:gd name="connsiteX12" fmla="*/ 4693 w 9971"/>
              <a:gd name="connsiteY12" fmla="*/ 9687 h 10040"/>
              <a:gd name="connsiteX13" fmla="*/ 5840 w 9971"/>
              <a:gd name="connsiteY13" fmla="*/ 9063 h 10040"/>
              <a:gd name="connsiteX14" fmla="*/ 6069 w 9971"/>
              <a:gd name="connsiteY14" fmla="*/ 7812 h 10040"/>
              <a:gd name="connsiteX15" fmla="*/ 4463 w 9971"/>
              <a:gd name="connsiteY15" fmla="*/ 4999 h 10040"/>
              <a:gd name="connsiteX16" fmla="*/ 4261 w 9971"/>
              <a:gd name="connsiteY16" fmla="*/ 3621 h 10040"/>
              <a:gd name="connsiteX17" fmla="*/ 4883 w 9971"/>
              <a:gd name="connsiteY17" fmla="*/ 3254 h 10040"/>
              <a:gd name="connsiteX18" fmla="*/ 5004 w 9971"/>
              <a:gd name="connsiteY18" fmla="*/ 4155 h 10040"/>
              <a:gd name="connsiteX19" fmla="*/ 5381 w 9971"/>
              <a:gd name="connsiteY19" fmla="*/ 5772 h 10040"/>
              <a:gd name="connsiteX20" fmla="*/ 6298 w 9971"/>
              <a:gd name="connsiteY20" fmla="*/ 5938 h 10040"/>
              <a:gd name="connsiteX21" fmla="*/ 6824 w 9971"/>
              <a:gd name="connsiteY21" fmla="*/ 6600 h 10040"/>
              <a:gd name="connsiteX22" fmla="*/ 6784 w 9971"/>
              <a:gd name="connsiteY22" fmla="*/ 7757 h 10040"/>
              <a:gd name="connsiteX23" fmla="*/ 6971 w 9971"/>
              <a:gd name="connsiteY23" fmla="*/ 8842 h 10040"/>
              <a:gd name="connsiteX24" fmla="*/ 7634 w 9971"/>
              <a:gd name="connsiteY24" fmla="*/ 9706 h 10040"/>
              <a:gd name="connsiteX25" fmla="*/ 8362 w 9971"/>
              <a:gd name="connsiteY25" fmla="*/ 10000 h 10040"/>
              <a:gd name="connsiteX26" fmla="*/ 9533 w 9971"/>
              <a:gd name="connsiteY26" fmla="*/ 8879 h 10040"/>
              <a:gd name="connsiteX27" fmla="*/ 9966 w 9971"/>
              <a:gd name="connsiteY27" fmla="*/ 8125 h 10040"/>
              <a:gd name="connsiteX28" fmla="*/ 9278 w 9971"/>
              <a:gd name="connsiteY28" fmla="*/ 6562 h 10040"/>
              <a:gd name="connsiteX29" fmla="*/ 8132 w 9971"/>
              <a:gd name="connsiteY29" fmla="*/ 4374 h 10040"/>
              <a:gd name="connsiteX30" fmla="*/ 6986 w 9971"/>
              <a:gd name="connsiteY30" fmla="*/ 2188 h 10040"/>
              <a:gd name="connsiteX31" fmla="*/ 6298 w 9971"/>
              <a:gd name="connsiteY31" fmla="*/ 0 h 10040"/>
              <a:gd name="connsiteX0" fmla="*/ 3557 w 9640"/>
              <a:gd name="connsiteY0" fmla="*/ 312 h 10001"/>
              <a:gd name="connsiteX1" fmla="*/ 3097 w 9640"/>
              <a:gd name="connsiteY1" fmla="*/ 1556 h 10001"/>
              <a:gd name="connsiteX2" fmla="*/ 1948 w 9640"/>
              <a:gd name="connsiteY2" fmla="*/ 3735 h 10001"/>
              <a:gd name="connsiteX3" fmla="*/ 286 w 9640"/>
              <a:gd name="connsiteY3" fmla="*/ 6866 h 10001"/>
              <a:gd name="connsiteX4" fmla="*/ 69 w 9640"/>
              <a:gd name="connsiteY4" fmla="*/ 8863 h 10001"/>
              <a:gd name="connsiteX5" fmla="*/ 1028 w 9640"/>
              <a:gd name="connsiteY5" fmla="*/ 9960 h 10001"/>
              <a:gd name="connsiteX6" fmla="*/ 2652 w 9640"/>
              <a:gd name="connsiteY6" fmla="*/ 8936 h 10001"/>
              <a:gd name="connsiteX7" fmla="*/ 2651 w 9640"/>
              <a:gd name="connsiteY7" fmla="*/ 6536 h 10001"/>
              <a:gd name="connsiteX8" fmla="*/ 3328 w 9640"/>
              <a:gd name="connsiteY8" fmla="*/ 5914 h 10001"/>
              <a:gd name="connsiteX9" fmla="*/ 3786 w 9640"/>
              <a:gd name="connsiteY9" fmla="*/ 6848 h 10001"/>
              <a:gd name="connsiteX10" fmla="*/ 3328 w 9640"/>
              <a:gd name="connsiteY10" fmla="*/ 8093 h 10001"/>
              <a:gd name="connsiteX11" fmla="*/ 3786 w 9640"/>
              <a:gd name="connsiteY11" fmla="*/ 9338 h 10001"/>
              <a:gd name="connsiteX12" fmla="*/ 4707 w 9640"/>
              <a:gd name="connsiteY12" fmla="*/ 9648 h 10001"/>
              <a:gd name="connsiteX13" fmla="*/ 5857 w 9640"/>
              <a:gd name="connsiteY13" fmla="*/ 9027 h 10001"/>
              <a:gd name="connsiteX14" fmla="*/ 6087 w 9640"/>
              <a:gd name="connsiteY14" fmla="*/ 7781 h 10001"/>
              <a:gd name="connsiteX15" fmla="*/ 4476 w 9640"/>
              <a:gd name="connsiteY15" fmla="*/ 4979 h 10001"/>
              <a:gd name="connsiteX16" fmla="*/ 4273 w 9640"/>
              <a:gd name="connsiteY16" fmla="*/ 3607 h 10001"/>
              <a:gd name="connsiteX17" fmla="*/ 4897 w 9640"/>
              <a:gd name="connsiteY17" fmla="*/ 3241 h 10001"/>
              <a:gd name="connsiteX18" fmla="*/ 5019 w 9640"/>
              <a:gd name="connsiteY18" fmla="*/ 4138 h 10001"/>
              <a:gd name="connsiteX19" fmla="*/ 5397 w 9640"/>
              <a:gd name="connsiteY19" fmla="*/ 5749 h 10001"/>
              <a:gd name="connsiteX20" fmla="*/ 6316 w 9640"/>
              <a:gd name="connsiteY20" fmla="*/ 5914 h 10001"/>
              <a:gd name="connsiteX21" fmla="*/ 6844 w 9640"/>
              <a:gd name="connsiteY21" fmla="*/ 6574 h 10001"/>
              <a:gd name="connsiteX22" fmla="*/ 6804 w 9640"/>
              <a:gd name="connsiteY22" fmla="*/ 7726 h 10001"/>
              <a:gd name="connsiteX23" fmla="*/ 6991 w 9640"/>
              <a:gd name="connsiteY23" fmla="*/ 8807 h 10001"/>
              <a:gd name="connsiteX24" fmla="*/ 7656 w 9640"/>
              <a:gd name="connsiteY24" fmla="*/ 9667 h 10001"/>
              <a:gd name="connsiteX25" fmla="*/ 8386 w 9640"/>
              <a:gd name="connsiteY25" fmla="*/ 9960 h 10001"/>
              <a:gd name="connsiteX26" fmla="*/ 9561 w 9640"/>
              <a:gd name="connsiteY26" fmla="*/ 8844 h 10001"/>
              <a:gd name="connsiteX27" fmla="*/ 9508 w 9640"/>
              <a:gd name="connsiteY27" fmla="*/ 7379 h 10001"/>
              <a:gd name="connsiteX28" fmla="*/ 9305 w 9640"/>
              <a:gd name="connsiteY28" fmla="*/ 6536 h 10001"/>
              <a:gd name="connsiteX29" fmla="*/ 8156 w 9640"/>
              <a:gd name="connsiteY29" fmla="*/ 4357 h 10001"/>
              <a:gd name="connsiteX30" fmla="*/ 7006 w 9640"/>
              <a:gd name="connsiteY30" fmla="*/ 2179 h 10001"/>
              <a:gd name="connsiteX31" fmla="*/ 6316 w 9640"/>
              <a:gd name="connsiteY31" fmla="*/ 0 h 10001"/>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080 w 10007"/>
              <a:gd name="connsiteY17" fmla="*/ 324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122 w 10007"/>
              <a:gd name="connsiteY17" fmla="*/ 346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52 w 10007"/>
              <a:gd name="connsiteY19" fmla="*/ 5913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683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0 h 9688"/>
              <a:gd name="connsiteX1" fmla="*/ 3213 w 10007"/>
              <a:gd name="connsiteY1" fmla="*/ 1244 h 9688"/>
              <a:gd name="connsiteX2" fmla="*/ 2021 w 10007"/>
              <a:gd name="connsiteY2" fmla="*/ 3423 h 9688"/>
              <a:gd name="connsiteX3" fmla="*/ 297 w 10007"/>
              <a:gd name="connsiteY3" fmla="*/ 6553 h 9688"/>
              <a:gd name="connsiteX4" fmla="*/ 72 w 10007"/>
              <a:gd name="connsiteY4" fmla="*/ 8550 h 9688"/>
              <a:gd name="connsiteX5" fmla="*/ 1066 w 10007"/>
              <a:gd name="connsiteY5" fmla="*/ 9647 h 9688"/>
              <a:gd name="connsiteX6" fmla="*/ 2751 w 10007"/>
              <a:gd name="connsiteY6" fmla="*/ 8623 h 9688"/>
              <a:gd name="connsiteX7" fmla="*/ 2750 w 10007"/>
              <a:gd name="connsiteY7" fmla="*/ 6223 h 9688"/>
              <a:gd name="connsiteX8" fmla="*/ 3452 w 10007"/>
              <a:gd name="connsiteY8" fmla="*/ 5601 h 9688"/>
              <a:gd name="connsiteX9" fmla="*/ 3927 w 10007"/>
              <a:gd name="connsiteY9" fmla="*/ 6535 h 9688"/>
              <a:gd name="connsiteX10" fmla="*/ 3452 w 10007"/>
              <a:gd name="connsiteY10" fmla="*/ 7780 h 9688"/>
              <a:gd name="connsiteX11" fmla="*/ 3927 w 10007"/>
              <a:gd name="connsiteY11" fmla="*/ 9025 h 9688"/>
              <a:gd name="connsiteX12" fmla="*/ 4883 w 10007"/>
              <a:gd name="connsiteY12" fmla="*/ 9335 h 9688"/>
              <a:gd name="connsiteX13" fmla="*/ 6076 w 10007"/>
              <a:gd name="connsiteY13" fmla="*/ 8714 h 9688"/>
              <a:gd name="connsiteX14" fmla="*/ 6314 w 10007"/>
              <a:gd name="connsiteY14" fmla="*/ 7468 h 9688"/>
              <a:gd name="connsiteX15" fmla="*/ 4517 w 10007"/>
              <a:gd name="connsiteY15" fmla="*/ 4722 h 9688"/>
              <a:gd name="connsiteX16" fmla="*/ 4770 w 10007"/>
              <a:gd name="connsiteY16" fmla="*/ 3240 h 9688"/>
              <a:gd name="connsiteX17" fmla="*/ 5206 w 10007"/>
              <a:gd name="connsiteY17" fmla="*/ 4046 h 9688"/>
              <a:gd name="connsiteX18" fmla="*/ 5683 w 10007"/>
              <a:gd name="connsiteY18" fmla="*/ 5436 h 9688"/>
              <a:gd name="connsiteX19" fmla="*/ 6510 w 10007"/>
              <a:gd name="connsiteY19" fmla="*/ 5985 h 9688"/>
              <a:gd name="connsiteX20" fmla="*/ 7058 w 10007"/>
              <a:gd name="connsiteY20" fmla="*/ 7413 h 9688"/>
              <a:gd name="connsiteX21" fmla="*/ 7252 w 10007"/>
              <a:gd name="connsiteY21" fmla="*/ 8494 h 9688"/>
              <a:gd name="connsiteX22" fmla="*/ 7942 w 10007"/>
              <a:gd name="connsiteY22" fmla="*/ 9354 h 9688"/>
              <a:gd name="connsiteX23" fmla="*/ 8699 w 10007"/>
              <a:gd name="connsiteY23" fmla="*/ 9647 h 9688"/>
              <a:gd name="connsiteX24" fmla="*/ 9918 w 10007"/>
              <a:gd name="connsiteY24" fmla="*/ 8531 h 9688"/>
              <a:gd name="connsiteX25" fmla="*/ 9863 w 10007"/>
              <a:gd name="connsiteY25" fmla="*/ 7066 h 9688"/>
              <a:gd name="connsiteX26" fmla="*/ 9442 w 10007"/>
              <a:gd name="connsiteY26" fmla="*/ 6168 h 9688"/>
              <a:gd name="connsiteX27" fmla="*/ 8461 w 10007"/>
              <a:gd name="connsiteY27" fmla="*/ 4045 h 9688"/>
              <a:gd name="connsiteX28" fmla="*/ 7268 w 10007"/>
              <a:gd name="connsiteY28" fmla="*/ 1867 h 9688"/>
              <a:gd name="connsiteX0" fmla="*/ 3211 w 10000"/>
              <a:gd name="connsiteY0" fmla="*/ 0 h 8716"/>
              <a:gd name="connsiteX1" fmla="*/ 2020 w 10000"/>
              <a:gd name="connsiteY1" fmla="*/ 2249 h 8716"/>
              <a:gd name="connsiteX2" fmla="*/ 297 w 10000"/>
              <a:gd name="connsiteY2" fmla="*/ 5480 h 8716"/>
              <a:gd name="connsiteX3" fmla="*/ 72 w 10000"/>
              <a:gd name="connsiteY3" fmla="*/ 7541 h 8716"/>
              <a:gd name="connsiteX4" fmla="*/ 1065 w 10000"/>
              <a:gd name="connsiteY4" fmla="*/ 8674 h 8716"/>
              <a:gd name="connsiteX5" fmla="*/ 2749 w 10000"/>
              <a:gd name="connsiteY5" fmla="*/ 7617 h 8716"/>
              <a:gd name="connsiteX6" fmla="*/ 2748 w 10000"/>
              <a:gd name="connsiteY6" fmla="*/ 5139 h 8716"/>
              <a:gd name="connsiteX7" fmla="*/ 3450 w 10000"/>
              <a:gd name="connsiteY7" fmla="*/ 4497 h 8716"/>
              <a:gd name="connsiteX8" fmla="*/ 3924 w 10000"/>
              <a:gd name="connsiteY8" fmla="*/ 5461 h 8716"/>
              <a:gd name="connsiteX9" fmla="*/ 3450 w 10000"/>
              <a:gd name="connsiteY9" fmla="*/ 6747 h 8716"/>
              <a:gd name="connsiteX10" fmla="*/ 3924 w 10000"/>
              <a:gd name="connsiteY10" fmla="*/ 8032 h 8716"/>
              <a:gd name="connsiteX11" fmla="*/ 4880 w 10000"/>
              <a:gd name="connsiteY11" fmla="*/ 8352 h 8716"/>
              <a:gd name="connsiteX12" fmla="*/ 6072 w 10000"/>
              <a:gd name="connsiteY12" fmla="*/ 7711 h 8716"/>
              <a:gd name="connsiteX13" fmla="*/ 6310 w 10000"/>
              <a:gd name="connsiteY13" fmla="*/ 6425 h 8716"/>
              <a:gd name="connsiteX14" fmla="*/ 4514 w 10000"/>
              <a:gd name="connsiteY14" fmla="*/ 3590 h 8716"/>
              <a:gd name="connsiteX15" fmla="*/ 4767 w 10000"/>
              <a:gd name="connsiteY15" fmla="*/ 2060 h 8716"/>
              <a:gd name="connsiteX16" fmla="*/ 5202 w 10000"/>
              <a:gd name="connsiteY16" fmla="*/ 2892 h 8716"/>
              <a:gd name="connsiteX17" fmla="*/ 5679 w 10000"/>
              <a:gd name="connsiteY17" fmla="*/ 4327 h 8716"/>
              <a:gd name="connsiteX18" fmla="*/ 6505 w 10000"/>
              <a:gd name="connsiteY18" fmla="*/ 4894 h 8716"/>
              <a:gd name="connsiteX19" fmla="*/ 7053 w 10000"/>
              <a:gd name="connsiteY19" fmla="*/ 6368 h 8716"/>
              <a:gd name="connsiteX20" fmla="*/ 7247 w 10000"/>
              <a:gd name="connsiteY20" fmla="*/ 7484 h 8716"/>
              <a:gd name="connsiteX21" fmla="*/ 7936 w 10000"/>
              <a:gd name="connsiteY21" fmla="*/ 8371 h 8716"/>
              <a:gd name="connsiteX22" fmla="*/ 8693 w 10000"/>
              <a:gd name="connsiteY22" fmla="*/ 8674 h 8716"/>
              <a:gd name="connsiteX23" fmla="*/ 9911 w 10000"/>
              <a:gd name="connsiteY23" fmla="*/ 7522 h 8716"/>
              <a:gd name="connsiteX24" fmla="*/ 9856 w 10000"/>
              <a:gd name="connsiteY24" fmla="*/ 6010 h 8716"/>
              <a:gd name="connsiteX25" fmla="*/ 9435 w 10000"/>
              <a:gd name="connsiteY25" fmla="*/ 5083 h 8716"/>
              <a:gd name="connsiteX26" fmla="*/ 8455 w 10000"/>
              <a:gd name="connsiteY26" fmla="*/ 2891 h 8716"/>
              <a:gd name="connsiteX27" fmla="*/ 7263 w 10000"/>
              <a:gd name="connsiteY27" fmla="*/ 643 h 8716"/>
              <a:gd name="connsiteX0" fmla="*/ 2020 w 10000"/>
              <a:gd name="connsiteY0" fmla="*/ 1842 h 9262"/>
              <a:gd name="connsiteX1" fmla="*/ 297 w 10000"/>
              <a:gd name="connsiteY1" fmla="*/ 5549 h 9262"/>
              <a:gd name="connsiteX2" fmla="*/ 72 w 10000"/>
              <a:gd name="connsiteY2" fmla="*/ 7914 h 9262"/>
              <a:gd name="connsiteX3" fmla="*/ 1065 w 10000"/>
              <a:gd name="connsiteY3" fmla="*/ 9214 h 9262"/>
              <a:gd name="connsiteX4" fmla="*/ 2749 w 10000"/>
              <a:gd name="connsiteY4" fmla="*/ 8001 h 9262"/>
              <a:gd name="connsiteX5" fmla="*/ 2748 w 10000"/>
              <a:gd name="connsiteY5" fmla="*/ 5158 h 9262"/>
              <a:gd name="connsiteX6" fmla="*/ 3450 w 10000"/>
              <a:gd name="connsiteY6" fmla="*/ 4421 h 9262"/>
              <a:gd name="connsiteX7" fmla="*/ 3924 w 10000"/>
              <a:gd name="connsiteY7" fmla="*/ 5527 h 9262"/>
              <a:gd name="connsiteX8" fmla="*/ 3450 w 10000"/>
              <a:gd name="connsiteY8" fmla="*/ 7003 h 9262"/>
              <a:gd name="connsiteX9" fmla="*/ 3924 w 10000"/>
              <a:gd name="connsiteY9" fmla="*/ 8477 h 9262"/>
              <a:gd name="connsiteX10" fmla="*/ 4880 w 10000"/>
              <a:gd name="connsiteY10" fmla="*/ 8844 h 9262"/>
              <a:gd name="connsiteX11" fmla="*/ 6072 w 10000"/>
              <a:gd name="connsiteY11" fmla="*/ 8109 h 9262"/>
              <a:gd name="connsiteX12" fmla="*/ 6310 w 10000"/>
              <a:gd name="connsiteY12" fmla="*/ 6634 h 9262"/>
              <a:gd name="connsiteX13" fmla="*/ 4514 w 10000"/>
              <a:gd name="connsiteY13" fmla="*/ 3381 h 9262"/>
              <a:gd name="connsiteX14" fmla="*/ 4767 w 10000"/>
              <a:gd name="connsiteY14" fmla="*/ 1625 h 9262"/>
              <a:gd name="connsiteX15" fmla="*/ 5202 w 10000"/>
              <a:gd name="connsiteY15" fmla="*/ 2580 h 9262"/>
              <a:gd name="connsiteX16" fmla="*/ 5679 w 10000"/>
              <a:gd name="connsiteY16" fmla="*/ 4226 h 9262"/>
              <a:gd name="connsiteX17" fmla="*/ 6505 w 10000"/>
              <a:gd name="connsiteY17" fmla="*/ 4877 h 9262"/>
              <a:gd name="connsiteX18" fmla="*/ 7053 w 10000"/>
              <a:gd name="connsiteY18" fmla="*/ 6568 h 9262"/>
              <a:gd name="connsiteX19" fmla="*/ 7247 w 10000"/>
              <a:gd name="connsiteY19" fmla="*/ 7849 h 9262"/>
              <a:gd name="connsiteX20" fmla="*/ 7936 w 10000"/>
              <a:gd name="connsiteY20" fmla="*/ 8866 h 9262"/>
              <a:gd name="connsiteX21" fmla="*/ 8693 w 10000"/>
              <a:gd name="connsiteY21" fmla="*/ 9214 h 9262"/>
              <a:gd name="connsiteX22" fmla="*/ 9911 w 10000"/>
              <a:gd name="connsiteY22" fmla="*/ 7892 h 9262"/>
              <a:gd name="connsiteX23" fmla="*/ 9856 w 10000"/>
              <a:gd name="connsiteY23" fmla="*/ 6157 h 9262"/>
              <a:gd name="connsiteX24" fmla="*/ 9435 w 10000"/>
              <a:gd name="connsiteY24" fmla="*/ 5094 h 9262"/>
              <a:gd name="connsiteX25" fmla="*/ 8455 w 10000"/>
              <a:gd name="connsiteY25" fmla="*/ 2579 h 9262"/>
              <a:gd name="connsiteX26" fmla="*/ 7263 w 10000"/>
              <a:gd name="connsiteY26" fmla="*/ 0 h 9262"/>
              <a:gd name="connsiteX0" fmla="*/ 297 w 10000"/>
              <a:gd name="connsiteY0" fmla="*/ 5991 h 10000"/>
              <a:gd name="connsiteX1" fmla="*/ 72 w 10000"/>
              <a:gd name="connsiteY1" fmla="*/ 8545 h 10000"/>
              <a:gd name="connsiteX2" fmla="*/ 1065 w 10000"/>
              <a:gd name="connsiteY2" fmla="*/ 9948 h 10000"/>
              <a:gd name="connsiteX3" fmla="*/ 2749 w 10000"/>
              <a:gd name="connsiteY3" fmla="*/ 8639 h 10000"/>
              <a:gd name="connsiteX4" fmla="*/ 2748 w 10000"/>
              <a:gd name="connsiteY4" fmla="*/ 5569 h 10000"/>
              <a:gd name="connsiteX5" fmla="*/ 3450 w 10000"/>
              <a:gd name="connsiteY5" fmla="*/ 4773 h 10000"/>
              <a:gd name="connsiteX6" fmla="*/ 3924 w 10000"/>
              <a:gd name="connsiteY6" fmla="*/ 5967 h 10000"/>
              <a:gd name="connsiteX7" fmla="*/ 3450 w 10000"/>
              <a:gd name="connsiteY7" fmla="*/ 7561 h 10000"/>
              <a:gd name="connsiteX8" fmla="*/ 3924 w 10000"/>
              <a:gd name="connsiteY8" fmla="*/ 9152 h 10000"/>
              <a:gd name="connsiteX9" fmla="*/ 4880 w 10000"/>
              <a:gd name="connsiteY9" fmla="*/ 9549 h 10000"/>
              <a:gd name="connsiteX10" fmla="*/ 6072 w 10000"/>
              <a:gd name="connsiteY10" fmla="*/ 8755 h 10000"/>
              <a:gd name="connsiteX11" fmla="*/ 6310 w 10000"/>
              <a:gd name="connsiteY11" fmla="*/ 7163 h 10000"/>
              <a:gd name="connsiteX12" fmla="*/ 4514 w 10000"/>
              <a:gd name="connsiteY12" fmla="*/ 3650 h 10000"/>
              <a:gd name="connsiteX13" fmla="*/ 4767 w 10000"/>
              <a:gd name="connsiteY13" fmla="*/ 1754 h 10000"/>
              <a:gd name="connsiteX14" fmla="*/ 5202 w 10000"/>
              <a:gd name="connsiteY14" fmla="*/ 2786 h 10000"/>
              <a:gd name="connsiteX15" fmla="*/ 5679 w 10000"/>
              <a:gd name="connsiteY15" fmla="*/ 4563 h 10000"/>
              <a:gd name="connsiteX16" fmla="*/ 6505 w 10000"/>
              <a:gd name="connsiteY16" fmla="*/ 5266 h 10000"/>
              <a:gd name="connsiteX17" fmla="*/ 7053 w 10000"/>
              <a:gd name="connsiteY17" fmla="*/ 7091 h 10000"/>
              <a:gd name="connsiteX18" fmla="*/ 7247 w 10000"/>
              <a:gd name="connsiteY18" fmla="*/ 8474 h 10000"/>
              <a:gd name="connsiteX19" fmla="*/ 7936 w 10000"/>
              <a:gd name="connsiteY19" fmla="*/ 9572 h 10000"/>
              <a:gd name="connsiteX20" fmla="*/ 8693 w 10000"/>
              <a:gd name="connsiteY20" fmla="*/ 9948 h 10000"/>
              <a:gd name="connsiteX21" fmla="*/ 9911 w 10000"/>
              <a:gd name="connsiteY21" fmla="*/ 8521 h 10000"/>
              <a:gd name="connsiteX22" fmla="*/ 9856 w 10000"/>
              <a:gd name="connsiteY22" fmla="*/ 6648 h 10000"/>
              <a:gd name="connsiteX23" fmla="*/ 9435 w 10000"/>
              <a:gd name="connsiteY23" fmla="*/ 5500 h 10000"/>
              <a:gd name="connsiteX24" fmla="*/ 8455 w 10000"/>
              <a:gd name="connsiteY24" fmla="*/ 2784 h 10000"/>
              <a:gd name="connsiteX25" fmla="*/ 7263 w 10000"/>
              <a:gd name="connsiteY25" fmla="*/ 0 h 10000"/>
              <a:gd name="connsiteX0" fmla="*/ 0 w 9928"/>
              <a:gd name="connsiteY0" fmla="*/ 8545 h 10000"/>
              <a:gd name="connsiteX1" fmla="*/ 993 w 9928"/>
              <a:gd name="connsiteY1" fmla="*/ 9948 h 10000"/>
              <a:gd name="connsiteX2" fmla="*/ 2677 w 9928"/>
              <a:gd name="connsiteY2" fmla="*/ 8639 h 10000"/>
              <a:gd name="connsiteX3" fmla="*/ 2676 w 9928"/>
              <a:gd name="connsiteY3" fmla="*/ 5569 h 10000"/>
              <a:gd name="connsiteX4" fmla="*/ 3378 w 9928"/>
              <a:gd name="connsiteY4" fmla="*/ 4773 h 10000"/>
              <a:gd name="connsiteX5" fmla="*/ 3852 w 9928"/>
              <a:gd name="connsiteY5" fmla="*/ 5967 h 10000"/>
              <a:gd name="connsiteX6" fmla="*/ 3378 w 9928"/>
              <a:gd name="connsiteY6" fmla="*/ 7561 h 10000"/>
              <a:gd name="connsiteX7" fmla="*/ 3852 w 9928"/>
              <a:gd name="connsiteY7" fmla="*/ 9152 h 10000"/>
              <a:gd name="connsiteX8" fmla="*/ 4808 w 9928"/>
              <a:gd name="connsiteY8" fmla="*/ 9549 h 10000"/>
              <a:gd name="connsiteX9" fmla="*/ 6000 w 9928"/>
              <a:gd name="connsiteY9" fmla="*/ 8755 h 10000"/>
              <a:gd name="connsiteX10" fmla="*/ 6238 w 9928"/>
              <a:gd name="connsiteY10" fmla="*/ 7163 h 10000"/>
              <a:gd name="connsiteX11" fmla="*/ 4442 w 9928"/>
              <a:gd name="connsiteY11" fmla="*/ 3650 h 10000"/>
              <a:gd name="connsiteX12" fmla="*/ 4695 w 9928"/>
              <a:gd name="connsiteY12" fmla="*/ 1754 h 10000"/>
              <a:gd name="connsiteX13" fmla="*/ 5130 w 9928"/>
              <a:gd name="connsiteY13" fmla="*/ 2786 h 10000"/>
              <a:gd name="connsiteX14" fmla="*/ 5607 w 9928"/>
              <a:gd name="connsiteY14" fmla="*/ 4563 h 10000"/>
              <a:gd name="connsiteX15" fmla="*/ 6433 w 9928"/>
              <a:gd name="connsiteY15" fmla="*/ 5266 h 10000"/>
              <a:gd name="connsiteX16" fmla="*/ 6981 w 9928"/>
              <a:gd name="connsiteY16" fmla="*/ 7091 h 10000"/>
              <a:gd name="connsiteX17" fmla="*/ 7175 w 9928"/>
              <a:gd name="connsiteY17" fmla="*/ 8474 h 10000"/>
              <a:gd name="connsiteX18" fmla="*/ 7864 w 9928"/>
              <a:gd name="connsiteY18" fmla="*/ 9572 h 10000"/>
              <a:gd name="connsiteX19" fmla="*/ 8621 w 9928"/>
              <a:gd name="connsiteY19" fmla="*/ 9948 h 10000"/>
              <a:gd name="connsiteX20" fmla="*/ 9839 w 9928"/>
              <a:gd name="connsiteY20" fmla="*/ 8521 h 10000"/>
              <a:gd name="connsiteX21" fmla="*/ 9784 w 9928"/>
              <a:gd name="connsiteY21" fmla="*/ 6648 h 10000"/>
              <a:gd name="connsiteX22" fmla="*/ 9363 w 9928"/>
              <a:gd name="connsiteY22" fmla="*/ 5500 h 10000"/>
              <a:gd name="connsiteX23" fmla="*/ 8383 w 9928"/>
              <a:gd name="connsiteY23" fmla="*/ 2784 h 10000"/>
              <a:gd name="connsiteX24" fmla="*/ 7191 w 9928"/>
              <a:gd name="connsiteY24" fmla="*/ 0 h 10000"/>
              <a:gd name="connsiteX0" fmla="*/ 0 w 9000"/>
              <a:gd name="connsiteY0" fmla="*/ 9948 h 10000"/>
              <a:gd name="connsiteX1" fmla="*/ 1696 w 9000"/>
              <a:gd name="connsiteY1" fmla="*/ 8639 h 10000"/>
              <a:gd name="connsiteX2" fmla="*/ 1695 w 9000"/>
              <a:gd name="connsiteY2" fmla="*/ 5569 h 10000"/>
              <a:gd name="connsiteX3" fmla="*/ 2402 w 9000"/>
              <a:gd name="connsiteY3" fmla="*/ 4773 h 10000"/>
              <a:gd name="connsiteX4" fmla="*/ 2880 w 9000"/>
              <a:gd name="connsiteY4" fmla="*/ 5967 h 10000"/>
              <a:gd name="connsiteX5" fmla="*/ 2402 w 9000"/>
              <a:gd name="connsiteY5" fmla="*/ 7561 h 10000"/>
              <a:gd name="connsiteX6" fmla="*/ 2880 w 9000"/>
              <a:gd name="connsiteY6" fmla="*/ 9152 h 10000"/>
              <a:gd name="connsiteX7" fmla="*/ 3843 w 9000"/>
              <a:gd name="connsiteY7" fmla="*/ 9549 h 10000"/>
              <a:gd name="connsiteX8" fmla="*/ 5044 w 9000"/>
              <a:gd name="connsiteY8" fmla="*/ 8755 h 10000"/>
              <a:gd name="connsiteX9" fmla="*/ 5283 w 9000"/>
              <a:gd name="connsiteY9" fmla="*/ 7163 h 10000"/>
              <a:gd name="connsiteX10" fmla="*/ 3474 w 9000"/>
              <a:gd name="connsiteY10" fmla="*/ 3650 h 10000"/>
              <a:gd name="connsiteX11" fmla="*/ 3729 w 9000"/>
              <a:gd name="connsiteY11" fmla="*/ 1754 h 10000"/>
              <a:gd name="connsiteX12" fmla="*/ 4167 w 9000"/>
              <a:gd name="connsiteY12" fmla="*/ 2786 h 10000"/>
              <a:gd name="connsiteX13" fmla="*/ 4648 w 9000"/>
              <a:gd name="connsiteY13" fmla="*/ 4563 h 10000"/>
              <a:gd name="connsiteX14" fmla="*/ 5480 w 9000"/>
              <a:gd name="connsiteY14" fmla="*/ 5266 h 10000"/>
              <a:gd name="connsiteX15" fmla="*/ 6032 w 9000"/>
              <a:gd name="connsiteY15" fmla="*/ 7091 h 10000"/>
              <a:gd name="connsiteX16" fmla="*/ 6227 w 9000"/>
              <a:gd name="connsiteY16" fmla="*/ 8474 h 10000"/>
              <a:gd name="connsiteX17" fmla="*/ 6921 w 9000"/>
              <a:gd name="connsiteY17" fmla="*/ 9572 h 10000"/>
              <a:gd name="connsiteX18" fmla="*/ 7684 w 9000"/>
              <a:gd name="connsiteY18" fmla="*/ 9948 h 10000"/>
              <a:gd name="connsiteX19" fmla="*/ 8910 w 9000"/>
              <a:gd name="connsiteY19" fmla="*/ 8521 h 10000"/>
              <a:gd name="connsiteX20" fmla="*/ 8855 w 9000"/>
              <a:gd name="connsiteY20" fmla="*/ 6648 h 10000"/>
              <a:gd name="connsiteX21" fmla="*/ 8431 w 9000"/>
              <a:gd name="connsiteY21" fmla="*/ 5500 h 10000"/>
              <a:gd name="connsiteX22" fmla="*/ 7444 w 9000"/>
              <a:gd name="connsiteY22" fmla="*/ 2784 h 10000"/>
              <a:gd name="connsiteX23" fmla="*/ 6243 w 9000"/>
              <a:gd name="connsiteY23" fmla="*/ 0 h 10000"/>
              <a:gd name="connsiteX0" fmla="*/ 0 w 10000"/>
              <a:gd name="connsiteY0" fmla="*/ 8213 h 8265"/>
              <a:gd name="connsiteX1" fmla="*/ 1884 w 10000"/>
              <a:gd name="connsiteY1" fmla="*/ 6904 h 8265"/>
              <a:gd name="connsiteX2" fmla="*/ 1883 w 10000"/>
              <a:gd name="connsiteY2" fmla="*/ 3834 h 8265"/>
              <a:gd name="connsiteX3" fmla="*/ 2669 w 10000"/>
              <a:gd name="connsiteY3" fmla="*/ 3038 h 8265"/>
              <a:gd name="connsiteX4" fmla="*/ 3200 w 10000"/>
              <a:gd name="connsiteY4" fmla="*/ 4232 h 8265"/>
              <a:gd name="connsiteX5" fmla="*/ 2669 w 10000"/>
              <a:gd name="connsiteY5" fmla="*/ 5826 h 8265"/>
              <a:gd name="connsiteX6" fmla="*/ 3200 w 10000"/>
              <a:gd name="connsiteY6" fmla="*/ 7417 h 8265"/>
              <a:gd name="connsiteX7" fmla="*/ 4270 w 10000"/>
              <a:gd name="connsiteY7" fmla="*/ 7814 h 8265"/>
              <a:gd name="connsiteX8" fmla="*/ 5604 w 10000"/>
              <a:gd name="connsiteY8" fmla="*/ 7020 h 8265"/>
              <a:gd name="connsiteX9" fmla="*/ 5870 w 10000"/>
              <a:gd name="connsiteY9" fmla="*/ 5428 h 8265"/>
              <a:gd name="connsiteX10" fmla="*/ 3860 w 10000"/>
              <a:gd name="connsiteY10" fmla="*/ 1915 h 8265"/>
              <a:gd name="connsiteX11" fmla="*/ 4143 w 10000"/>
              <a:gd name="connsiteY11" fmla="*/ 19 h 8265"/>
              <a:gd name="connsiteX12" fmla="*/ 4630 w 10000"/>
              <a:gd name="connsiteY12" fmla="*/ 1051 h 8265"/>
              <a:gd name="connsiteX13" fmla="*/ 5164 w 10000"/>
              <a:gd name="connsiteY13" fmla="*/ 2828 h 8265"/>
              <a:gd name="connsiteX14" fmla="*/ 6089 w 10000"/>
              <a:gd name="connsiteY14" fmla="*/ 3531 h 8265"/>
              <a:gd name="connsiteX15" fmla="*/ 6702 w 10000"/>
              <a:gd name="connsiteY15" fmla="*/ 5356 h 8265"/>
              <a:gd name="connsiteX16" fmla="*/ 6919 w 10000"/>
              <a:gd name="connsiteY16" fmla="*/ 6739 h 8265"/>
              <a:gd name="connsiteX17" fmla="*/ 7690 w 10000"/>
              <a:gd name="connsiteY17" fmla="*/ 7837 h 8265"/>
              <a:gd name="connsiteX18" fmla="*/ 8538 w 10000"/>
              <a:gd name="connsiteY18" fmla="*/ 8213 h 8265"/>
              <a:gd name="connsiteX19" fmla="*/ 9900 w 10000"/>
              <a:gd name="connsiteY19" fmla="*/ 6786 h 8265"/>
              <a:gd name="connsiteX20" fmla="*/ 9839 w 10000"/>
              <a:gd name="connsiteY20" fmla="*/ 4913 h 8265"/>
              <a:gd name="connsiteX21" fmla="*/ 9368 w 10000"/>
              <a:gd name="connsiteY21" fmla="*/ 3765 h 8265"/>
              <a:gd name="connsiteX22" fmla="*/ 8271 w 10000"/>
              <a:gd name="connsiteY22" fmla="*/ 1049 h 8265"/>
              <a:gd name="connsiteX0" fmla="*/ 0 w 10000"/>
              <a:gd name="connsiteY0" fmla="*/ 9937 h 10000"/>
              <a:gd name="connsiteX1" fmla="*/ 1884 w 10000"/>
              <a:gd name="connsiteY1" fmla="*/ 8353 h 10000"/>
              <a:gd name="connsiteX2" fmla="*/ 1883 w 10000"/>
              <a:gd name="connsiteY2" fmla="*/ 4639 h 10000"/>
              <a:gd name="connsiteX3" fmla="*/ 2669 w 10000"/>
              <a:gd name="connsiteY3" fmla="*/ 3676 h 10000"/>
              <a:gd name="connsiteX4" fmla="*/ 3200 w 10000"/>
              <a:gd name="connsiteY4" fmla="*/ 5120 h 10000"/>
              <a:gd name="connsiteX5" fmla="*/ 2669 w 10000"/>
              <a:gd name="connsiteY5" fmla="*/ 7049 h 10000"/>
              <a:gd name="connsiteX6" fmla="*/ 3200 w 10000"/>
              <a:gd name="connsiteY6" fmla="*/ 8974 h 10000"/>
              <a:gd name="connsiteX7" fmla="*/ 4270 w 10000"/>
              <a:gd name="connsiteY7" fmla="*/ 9454 h 10000"/>
              <a:gd name="connsiteX8" fmla="*/ 5604 w 10000"/>
              <a:gd name="connsiteY8" fmla="*/ 8494 h 10000"/>
              <a:gd name="connsiteX9" fmla="*/ 5870 w 10000"/>
              <a:gd name="connsiteY9" fmla="*/ 6567 h 10000"/>
              <a:gd name="connsiteX10" fmla="*/ 3860 w 10000"/>
              <a:gd name="connsiteY10" fmla="*/ 2317 h 10000"/>
              <a:gd name="connsiteX11" fmla="*/ 4143 w 10000"/>
              <a:gd name="connsiteY11" fmla="*/ 23 h 10000"/>
              <a:gd name="connsiteX12" fmla="*/ 4630 w 10000"/>
              <a:gd name="connsiteY12" fmla="*/ 1272 h 10000"/>
              <a:gd name="connsiteX13" fmla="*/ 5164 w 10000"/>
              <a:gd name="connsiteY13" fmla="*/ 3422 h 10000"/>
              <a:gd name="connsiteX14" fmla="*/ 6089 w 10000"/>
              <a:gd name="connsiteY14" fmla="*/ 4272 h 10000"/>
              <a:gd name="connsiteX15" fmla="*/ 6702 w 10000"/>
              <a:gd name="connsiteY15" fmla="*/ 6480 h 10000"/>
              <a:gd name="connsiteX16" fmla="*/ 6919 w 10000"/>
              <a:gd name="connsiteY16" fmla="*/ 8154 h 10000"/>
              <a:gd name="connsiteX17" fmla="*/ 7690 w 10000"/>
              <a:gd name="connsiteY17" fmla="*/ 9482 h 10000"/>
              <a:gd name="connsiteX18" fmla="*/ 8538 w 10000"/>
              <a:gd name="connsiteY18" fmla="*/ 9937 h 10000"/>
              <a:gd name="connsiteX19" fmla="*/ 9900 w 10000"/>
              <a:gd name="connsiteY19" fmla="*/ 8211 h 10000"/>
              <a:gd name="connsiteX20" fmla="*/ 9839 w 10000"/>
              <a:gd name="connsiteY20" fmla="*/ 5944 h 10000"/>
              <a:gd name="connsiteX21" fmla="*/ 9368 w 10000"/>
              <a:gd name="connsiteY21" fmla="*/ 4555 h 10000"/>
              <a:gd name="connsiteX0" fmla="*/ 0 w 10000"/>
              <a:gd name="connsiteY0" fmla="*/ 9937 h 10000"/>
              <a:gd name="connsiteX1" fmla="*/ 1884 w 10000"/>
              <a:gd name="connsiteY1" fmla="*/ 8353 h 10000"/>
              <a:gd name="connsiteX2" fmla="*/ 1883 w 10000"/>
              <a:gd name="connsiteY2" fmla="*/ 4639 h 10000"/>
              <a:gd name="connsiteX3" fmla="*/ 2669 w 10000"/>
              <a:gd name="connsiteY3" fmla="*/ 3676 h 10000"/>
              <a:gd name="connsiteX4" fmla="*/ 3200 w 10000"/>
              <a:gd name="connsiteY4" fmla="*/ 5120 h 10000"/>
              <a:gd name="connsiteX5" fmla="*/ 2669 w 10000"/>
              <a:gd name="connsiteY5" fmla="*/ 7049 h 10000"/>
              <a:gd name="connsiteX6" fmla="*/ 3200 w 10000"/>
              <a:gd name="connsiteY6" fmla="*/ 8974 h 10000"/>
              <a:gd name="connsiteX7" fmla="*/ 4270 w 10000"/>
              <a:gd name="connsiteY7" fmla="*/ 9454 h 10000"/>
              <a:gd name="connsiteX8" fmla="*/ 5604 w 10000"/>
              <a:gd name="connsiteY8" fmla="*/ 8494 h 10000"/>
              <a:gd name="connsiteX9" fmla="*/ 5870 w 10000"/>
              <a:gd name="connsiteY9" fmla="*/ 6567 h 10000"/>
              <a:gd name="connsiteX10" fmla="*/ 3860 w 10000"/>
              <a:gd name="connsiteY10" fmla="*/ 2317 h 10000"/>
              <a:gd name="connsiteX11" fmla="*/ 4143 w 10000"/>
              <a:gd name="connsiteY11" fmla="*/ 23 h 10000"/>
              <a:gd name="connsiteX12" fmla="*/ 4630 w 10000"/>
              <a:gd name="connsiteY12" fmla="*/ 1272 h 10000"/>
              <a:gd name="connsiteX13" fmla="*/ 5164 w 10000"/>
              <a:gd name="connsiteY13" fmla="*/ 3422 h 10000"/>
              <a:gd name="connsiteX14" fmla="*/ 6089 w 10000"/>
              <a:gd name="connsiteY14" fmla="*/ 4272 h 10000"/>
              <a:gd name="connsiteX15" fmla="*/ 6702 w 10000"/>
              <a:gd name="connsiteY15" fmla="*/ 6480 h 10000"/>
              <a:gd name="connsiteX16" fmla="*/ 6919 w 10000"/>
              <a:gd name="connsiteY16" fmla="*/ 8154 h 10000"/>
              <a:gd name="connsiteX17" fmla="*/ 7690 w 10000"/>
              <a:gd name="connsiteY17" fmla="*/ 9482 h 10000"/>
              <a:gd name="connsiteX18" fmla="*/ 8538 w 10000"/>
              <a:gd name="connsiteY18" fmla="*/ 9937 h 10000"/>
              <a:gd name="connsiteX19" fmla="*/ 9900 w 10000"/>
              <a:gd name="connsiteY19" fmla="*/ 8211 h 10000"/>
              <a:gd name="connsiteX20" fmla="*/ 9839 w 10000"/>
              <a:gd name="connsiteY20" fmla="*/ 5944 h 10000"/>
              <a:gd name="connsiteX0" fmla="*/ 0 w 9900"/>
              <a:gd name="connsiteY0" fmla="*/ 9937 h 10000"/>
              <a:gd name="connsiteX1" fmla="*/ 1884 w 9900"/>
              <a:gd name="connsiteY1" fmla="*/ 8353 h 10000"/>
              <a:gd name="connsiteX2" fmla="*/ 1883 w 9900"/>
              <a:gd name="connsiteY2" fmla="*/ 4639 h 10000"/>
              <a:gd name="connsiteX3" fmla="*/ 2669 w 9900"/>
              <a:gd name="connsiteY3" fmla="*/ 3676 h 10000"/>
              <a:gd name="connsiteX4" fmla="*/ 3200 w 9900"/>
              <a:gd name="connsiteY4" fmla="*/ 5120 h 10000"/>
              <a:gd name="connsiteX5" fmla="*/ 2669 w 9900"/>
              <a:gd name="connsiteY5" fmla="*/ 7049 h 10000"/>
              <a:gd name="connsiteX6" fmla="*/ 3200 w 9900"/>
              <a:gd name="connsiteY6" fmla="*/ 8974 h 10000"/>
              <a:gd name="connsiteX7" fmla="*/ 4270 w 9900"/>
              <a:gd name="connsiteY7" fmla="*/ 9454 h 10000"/>
              <a:gd name="connsiteX8" fmla="*/ 5604 w 9900"/>
              <a:gd name="connsiteY8" fmla="*/ 8494 h 10000"/>
              <a:gd name="connsiteX9" fmla="*/ 5870 w 9900"/>
              <a:gd name="connsiteY9" fmla="*/ 6567 h 10000"/>
              <a:gd name="connsiteX10" fmla="*/ 3860 w 9900"/>
              <a:gd name="connsiteY10" fmla="*/ 2317 h 10000"/>
              <a:gd name="connsiteX11" fmla="*/ 4143 w 9900"/>
              <a:gd name="connsiteY11" fmla="*/ 23 h 10000"/>
              <a:gd name="connsiteX12" fmla="*/ 4630 w 9900"/>
              <a:gd name="connsiteY12" fmla="*/ 1272 h 10000"/>
              <a:gd name="connsiteX13" fmla="*/ 5164 w 9900"/>
              <a:gd name="connsiteY13" fmla="*/ 3422 h 10000"/>
              <a:gd name="connsiteX14" fmla="*/ 6089 w 9900"/>
              <a:gd name="connsiteY14" fmla="*/ 4272 h 10000"/>
              <a:gd name="connsiteX15" fmla="*/ 6702 w 9900"/>
              <a:gd name="connsiteY15" fmla="*/ 6480 h 10000"/>
              <a:gd name="connsiteX16" fmla="*/ 6919 w 9900"/>
              <a:gd name="connsiteY16" fmla="*/ 8154 h 10000"/>
              <a:gd name="connsiteX17" fmla="*/ 7690 w 9900"/>
              <a:gd name="connsiteY17" fmla="*/ 9482 h 10000"/>
              <a:gd name="connsiteX18" fmla="*/ 8538 w 9900"/>
              <a:gd name="connsiteY18" fmla="*/ 9937 h 10000"/>
              <a:gd name="connsiteX19" fmla="*/ 9900 w 9900"/>
              <a:gd name="connsiteY19" fmla="*/ 8211 h 10000"/>
              <a:gd name="connsiteX0" fmla="*/ 0 w 8624"/>
              <a:gd name="connsiteY0" fmla="*/ 9937 h 10000"/>
              <a:gd name="connsiteX1" fmla="*/ 1903 w 8624"/>
              <a:gd name="connsiteY1" fmla="*/ 8353 h 10000"/>
              <a:gd name="connsiteX2" fmla="*/ 1902 w 8624"/>
              <a:gd name="connsiteY2" fmla="*/ 4639 h 10000"/>
              <a:gd name="connsiteX3" fmla="*/ 2696 w 8624"/>
              <a:gd name="connsiteY3" fmla="*/ 3676 h 10000"/>
              <a:gd name="connsiteX4" fmla="*/ 3232 w 8624"/>
              <a:gd name="connsiteY4" fmla="*/ 5120 h 10000"/>
              <a:gd name="connsiteX5" fmla="*/ 2696 w 8624"/>
              <a:gd name="connsiteY5" fmla="*/ 7049 h 10000"/>
              <a:gd name="connsiteX6" fmla="*/ 3232 w 8624"/>
              <a:gd name="connsiteY6" fmla="*/ 8974 h 10000"/>
              <a:gd name="connsiteX7" fmla="*/ 4313 w 8624"/>
              <a:gd name="connsiteY7" fmla="*/ 9454 h 10000"/>
              <a:gd name="connsiteX8" fmla="*/ 5661 w 8624"/>
              <a:gd name="connsiteY8" fmla="*/ 8494 h 10000"/>
              <a:gd name="connsiteX9" fmla="*/ 5929 w 8624"/>
              <a:gd name="connsiteY9" fmla="*/ 6567 h 10000"/>
              <a:gd name="connsiteX10" fmla="*/ 3899 w 8624"/>
              <a:gd name="connsiteY10" fmla="*/ 2317 h 10000"/>
              <a:gd name="connsiteX11" fmla="*/ 4185 w 8624"/>
              <a:gd name="connsiteY11" fmla="*/ 23 h 10000"/>
              <a:gd name="connsiteX12" fmla="*/ 4677 w 8624"/>
              <a:gd name="connsiteY12" fmla="*/ 1272 h 10000"/>
              <a:gd name="connsiteX13" fmla="*/ 5216 w 8624"/>
              <a:gd name="connsiteY13" fmla="*/ 3422 h 10000"/>
              <a:gd name="connsiteX14" fmla="*/ 6151 w 8624"/>
              <a:gd name="connsiteY14" fmla="*/ 4272 h 10000"/>
              <a:gd name="connsiteX15" fmla="*/ 6770 w 8624"/>
              <a:gd name="connsiteY15" fmla="*/ 6480 h 10000"/>
              <a:gd name="connsiteX16" fmla="*/ 6989 w 8624"/>
              <a:gd name="connsiteY16" fmla="*/ 8154 h 10000"/>
              <a:gd name="connsiteX17" fmla="*/ 7768 w 8624"/>
              <a:gd name="connsiteY17" fmla="*/ 9482 h 10000"/>
              <a:gd name="connsiteX18" fmla="*/ 8624 w 8624"/>
              <a:gd name="connsiteY18" fmla="*/ 9937 h 10000"/>
              <a:gd name="connsiteX0" fmla="*/ 0 w 9007"/>
              <a:gd name="connsiteY0" fmla="*/ 9937 h 9937"/>
              <a:gd name="connsiteX1" fmla="*/ 2207 w 9007"/>
              <a:gd name="connsiteY1" fmla="*/ 8353 h 9937"/>
              <a:gd name="connsiteX2" fmla="*/ 2205 w 9007"/>
              <a:gd name="connsiteY2" fmla="*/ 4639 h 9937"/>
              <a:gd name="connsiteX3" fmla="*/ 3126 w 9007"/>
              <a:gd name="connsiteY3" fmla="*/ 3676 h 9937"/>
              <a:gd name="connsiteX4" fmla="*/ 3748 w 9007"/>
              <a:gd name="connsiteY4" fmla="*/ 5120 h 9937"/>
              <a:gd name="connsiteX5" fmla="*/ 3126 w 9007"/>
              <a:gd name="connsiteY5" fmla="*/ 7049 h 9937"/>
              <a:gd name="connsiteX6" fmla="*/ 3748 w 9007"/>
              <a:gd name="connsiteY6" fmla="*/ 8974 h 9937"/>
              <a:gd name="connsiteX7" fmla="*/ 5001 w 9007"/>
              <a:gd name="connsiteY7" fmla="*/ 9454 h 9937"/>
              <a:gd name="connsiteX8" fmla="*/ 6564 w 9007"/>
              <a:gd name="connsiteY8" fmla="*/ 8494 h 9937"/>
              <a:gd name="connsiteX9" fmla="*/ 6875 w 9007"/>
              <a:gd name="connsiteY9" fmla="*/ 6567 h 9937"/>
              <a:gd name="connsiteX10" fmla="*/ 4521 w 9007"/>
              <a:gd name="connsiteY10" fmla="*/ 2317 h 9937"/>
              <a:gd name="connsiteX11" fmla="*/ 4853 w 9007"/>
              <a:gd name="connsiteY11" fmla="*/ 23 h 9937"/>
              <a:gd name="connsiteX12" fmla="*/ 5423 w 9007"/>
              <a:gd name="connsiteY12" fmla="*/ 1272 h 9937"/>
              <a:gd name="connsiteX13" fmla="*/ 6048 w 9007"/>
              <a:gd name="connsiteY13" fmla="*/ 3422 h 9937"/>
              <a:gd name="connsiteX14" fmla="*/ 7132 w 9007"/>
              <a:gd name="connsiteY14" fmla="*/ 4272 h 9937"/>
              <a:gd name="connsiteX15" fmla="*/ 7850 w 9007"/>
              <a:gd name="connsiteY15" fmla="*/ 6480 h 9937"/>
              <a:gd name="connsiteX16" fmla="*/ 8104 w 9007"/>
              <a:gd name="connsiteY16" fmla="*/ 8154 h 9937"/>
              <a:gd name="connsiteX17" fmla="*/ 9007 w 9007"/>
              <a:gd name="connsiteY17" fmla="*/ 9482 h 9937"/>
              <a:gd name="connsiteX0" fmla="*/ 0 w 8997"/>
              <a:gd name="connsiteY0" fmla="*/ 10000 h 10000"/>
              <a:gd name="connsiteX1" fmla="*/ 2450 w 8997"/>
              <a:gd name="connsiteY1" fmla="*/ 8406 h 10000"/>
              <a:gd name="connsiteX2" fmla="*/ 2448 w 8997"/>
              <a:gd name="connsiteY2" fmla="*/ 4668 h 10000"/>
              <a:gd name="connsiteX3" fmla="*/ 3471 w 8997"/>
              <a:gd name="connsiteY3" fmla="*/ 3699 h 10000"/>
              <a:gd name="connsiteX4" fmla="*/ 4161 w 8997"/>
              <a:gd name="connsiteY4" fmla="*/ 5152 h 10000"/>
              <a:gd name="connsiteX5" fmla="*/ 3471 w 8997"/>
              <a:gd name="connsiteY5" fmla="*/ 7094 h 10000"/>
              <a:gd name="connsiteX6" fmla="*/ 4161 w 8997"/>
              <a:gd name="connsiteY6" fmla="*/ 9031 h 10000"/>
              <a:gd name="connsiteX7" fmla="*/ 5552 w 8997"/>
              <a:gd name="connsiteY7" fmla="*/ 9514 h 10000"/>
              <a:gd name="connsiteX8" fmla="*/ 7288 w 8997"/>
              <a:gd name="connsiteY8" fmla="*/ 8548 h 10000"/>
              <a:gd name="connsiteX9" fmla="*/ 7633 w 8997"/>
              <a:gd name="connsiteY9" fmla="*/ 6609 h 10000"/>
              <a:gd name="connsiteX10" fmla="*/ 5019 w 8997"/>
              <a:gd name="connsiteY10" fmla="*/ 2332 h 10000"/>
              <a:gd name="connsiteX11" fmla="*/ 5388 w 8997"/>
              <a:gd name="connsiteY11" fmla="*/ 23 h 10000"/>
              <a:gd name="connsiteX12" fmla="*/ 6021 w 8997"/>
              <a:gd name="connsiteY12" fmla="*/ 1280 h 10000"/>
              <a:gd name="connsiteX13" fmla="*/ 6715 w 8997"/>
              <a:gd name="connsiteY13" fmla="*/ 3444 h 10000"/>
              <a:gd name="connsiteX14" fmla="*/ 7918 w 8997"/>
              <a:gd name="connsiteY14" fmla="*/ 4299 h 10000"/>
              <a:gd name="connsiteX15" fmla="*/ 8715 w 8997"/>
              <a:gd name="connsiteY15" fmla="*/ 6521 h 10000"/>
              <a:gd name="connsiteX16" fmla="*/ 8997 w 8997"/>
              <a:gd name="connsiteY16" fmla="*/ 8206 h 10000"/>
              <a:gd name="connsiteX0" fmla="*/ 0 w 9687"/>
              <a:gd name="connsiteY0" fmla="*/ 10000 h 10000"/>
              <a:gd name="connsiteX1" fmla="*/ 2723 w 9687"/>
              <a:gd name="connsiteY1" fmla="*/ 8406 h 10000"/>
              <a:gd name="connsiteX2" fmla="*/ 2721 w 9687"/>
              <a:gd name="connsiteY2" fmla="*/ 4668 h 10000"/>
              <a:gd name="connsiteX3" fmla="*/ 3858 w 9687"/>
              <a:gd name="connsiteY3" fmla="*/ 3699 h 10000"/>
              <a:gd name="connsiteX4" fmla="*/ 4625 w 9687"/>
              <a:gd name="connsiteY4" fmla="*/ 5152 h 10000"/>
              <a:gd name="connsiteX5" fmla="*/ 3858 w 9687"/>
              <a:gd name="connsiteY5" fmla="*/ 7094 h 10000"/>
              <a:gd name="connsiteX6" fmla="*/ 4625 w 9687"/>
              <a:gd name="connsiteY6" fmla="*/ 9031 h 10000"/>
              <a:gd name="connsiteX7" fmla="*/ 6171 w 9687"/>
              <a:gd name="connsiteY7" fmla="*/ 9514 h 10000"/>
              <a:gd name="connsiteX8" fmla="*/ 8100 w 9687"/>
              <a:gd name="connsiteY8" fmla="*/ 8548 h 10000"/>
              <a:gd name="connsiteX9" fmla="*/ 8484 w 9687"/>
              <a:gd name="connsiteY9" fmla="*/ 6609 h 10000"/>
              <a:gd name="connsiteX10" fmla="*/ 5579 w 9687"/>
              <a:gd name="connsiteY10" fmla="*/ 2332 h 10000"/>
              <a:gd name="connsiteX11" fmla="*/ 5989 w 9687"/>
              <a:gd name="connsiteY11" fmla="*/ 23 h 10000"/>
              <a:gd name="connsiteX12" fmla="*/ 6692 w 9687"/>
              <a:gd name="connsiteY12" fmla="*/ 1280 h 10000"/>
              <a:gd name="connsiteX13" fmla="*/ 7464 w 9687"/>
              <a:gd name="connsiteY13" fmla="*/ 3444 h 10000"/>
              <a:gd name="connsiteX14" fmla="*/ 8801 w 9687"/>
              <a:gd name="connsiteY14" fmla="*/ 4299 h 10000"/>
              <a:gd name="connsiteX15" fmla="*/ 9687 w 9687"/>
              <a:gd name="connsiteY15" fmla="*/ 6521 h 10000"/>
              <a:gd name="connsiteX0" fmla="*/ 0 w 9085"/>
              <a:gd name="connsiteY0" fmla="*/ 10000 h 10000"/>
              <a:gd name="connsiteX1" fmla="*/ 2811 w 9085"/>
              <a:gd name="connsiteY1" fmla="*/ 8406 h 10000"/>
              <a:gd name="connsiteX2" fmla="*/ 2809 w 9085"/>
              <a:gd name="connsiteY2" fmla="*/ 4668 h 10000"/>
              <a:gd name="connsiteX3" fmla="*/ 3983 w 9085"/>
              <a:gd name="connsiteY3" fmla="*/ 3699 h 10000"/>
              <a:gd name="connsiteX4" fmla="*/ 4774 w 9085"/>
              <a:gd name="connsiteY4" fmla="*/ 5152 h 10000"/>
              <a:gd name="connsiteX5" fmla="*/ 3983 w 9085"/>
              <a:gd name="connsiteY5" fmla="*/ 7094 h 10000"/>
              <a:gd name="connsiteX6" fmla="*/ 4774 w 9085"/>
              <a:gd name="connsiteY6" fmla="*/ 9031 h 10000"/>
              <a:gd name="connsiteX7" fmla="*/ 6370 w 9085"/>
              <a:gd name="connsiteY7" fmla="*/ 9514 h 10000"/>
              <a:gd name="connsiteX8" fmla="*/ 8362 w 9085"/>
              <a:gd name="connsiteY8" fmla="*/ 8548 h 10000"/>
              <a:gd name="connsiteX9" fmla="*/ 8758 w 9085"/>
              <a:gd name="connsiteY9" fmla="*/ 6609 h 10000"/>
              <a:gd name="connsiteX10" fmla="*/ 5759 w 9085"/>
              <a:gd name="connsiteY10" fmla="*/ 2332 h 10000"/>
              <a:gd name="connsiteX11" fmla="*/ 6183 w 9085"/>
              <a:gd name="connsiteY11" fmla="*/ 23 h 10000"/>
              <a:gd name="connsiteX12" fmla="*/ 6908 w 9085"/>
              <a:gd name="connsiteY12" fmla="*/ 1280 h 10000"/>
              <a:gd name="connsiteX13" fmla="*/ 7705 w 9085"/>
              <a:gd name="connsiteY13" fmla="*/ 3444 h 10000"/>
              <a:gd name="connsiteX14" fmla="*/ 9085 w 9085"/>
              <a:gd name="connsiteY14" fmla="*/ 4299 h 10000"/>
              <a:gd name="connsiteX0" fmla="*/ 0 w 9838"/>
              <a:gd name="connsiteY0" fmla="*/ 10000 h 10000"/>
              <a:gd name="connsiteX1" fmla="*/ 3094 w 9838"/>
              <a:gd name="connsiteY1" fmla="*/ 8406 h 10000"/>
              <a:gd name="connsiteX2" fmla="*/ 3092 w 9838"/>
              <a:gd name="connsiteY2" fmla="*/ 4668 h 10000"/>
              <a:gd name="connsiteX3" fmla="*/ 4384 w 9838"/>
              <a:gd name="connsiteY3" fmla="*/ 3699 h 10000"/>
              <a:gd name="connsiteX4" fmla="*/ 5255 w 9838"/>
              <a:gd name="connsiteY4" fmla="*/ 5152 h 10000"/>
              <a:gd name="connsiteX5" fmla="*/ 4384 w 9838"/>
              <a:gd name="connsiteY5" fmla="*/ 7094 h 10000"/>
              <a:gd name="connsiteX6" fmla="*/ 5255 w 9838"/>
              <a:gd name="connsiteY6" fmla="*/ 9031 h 10000"/>
              <a:gd name="connsiteX7" fmla="*/ 7012 w 9838"/>
              <a:gd name="connsiteY7" fmla="*/ 9514 h 10000"/>
              <a:gd name="connsiteX8" fmla="*/ 9204 w 9838"/>
              <a:gd name="connsiteY8" fmla="*/ 8548 h 10000"/>
              <a:gd name="connsiteX9" fmla="*/ 9640 w 9838"/>
              <a:gd name="connsiteY9" fmla="*/ 6609 h 10000"/>
              <a:gd name="connsiteX10" fmla="*/ 6339 w 9838"/>
              <a:gd name="connsiteY10" fmla="*/ 2332 h 10000"/>
              <a:gd name="connsiteX11" fmla="*/ 6806 w 9838"/>
              <a:gd name="connsiteY11" fmla="*/ 23 h 10000"/>
              <a:gd name="connsiteX12" fmla="*/ 7604 w 9838"/>
              <a:gd name="connsiteY12" fmla="*/ 1280 h 10000"/>
              <a:gd name="connsiteX13" fmla="*/ 8481 w 9838"/>
              <a:gd name="connsiteY13" fmla="*/ 3444 h 10000"/>
              <a:gd name="connsiteX0" fmla="*/ 0 w 10000"/>
              <a:gd name="connsiteY0" fmla="*/ 10000 h 10000"/>
              <a:gd name="connsiteX1" fmla="*/ 3145 w 10000"/>
              <a:gd name="connsiteY1" fmla="*/ 8406 h 10000"/>
              <a:gd name="connsiteX2" fmla="*/ 3143 w 10000"/>
              <a:gd name="connsiteY2" fmla="*/ 4668 h 10000"/>
              <a:gd name="connsiteX3" fmla="*/ 4456 w 10000"/>
              <a:gd name="connsiteY3" fmla="*/ 3699 h 10000"/>
              <a:gd name="connsiteX4" fmla="*/ 5342 w 10000"/>
              <a:gd name="connsiteY4" fmla="*/ 5152 h 10000"/>
              <a:gd name="connsiteX5" fmla="*/ 4456 w 10000"/>
              <a:gd name="connsiteY5" fmla="*/ 7094 h 10000"/>
              <a:gd name="connsiteX6" fmla="*/ 5342 w 10000"/>
              <a:gd name="connsiteY6" fmla="*/ 9031 h 10000"/>
              <a:gd name="connsiteX7" fmla="*/ 7127 w 10000"/>
              <a:gd name="connsiteY7" fmla="*/ 9514 h 10000"/>
              <a:gd name="connsiteX8" fmla="*/ 9356 w 10000"/>
              <a:gd name="connsiteY8" fmla="*/ 8548 h 10000"/>
              <a:gd name="connsiteX9" fmla="*/ 9799 w 10000"/>
              <a:gd name="connsiteY9" fmla="*/ 6609 h 10000"/>
              <a:gd name="connsiteX10" fmla="*/ 6443 w 10000"/>
              <a:gd name="connsiteY10" fmla="*/ 2332 h 10000"/>
              <a:gd name="connsiteX11" fmla="*/ 6918 w 10000"/>
              <a:gd name="connsiteY11" fmla="*/ 23 h 10000"/>
              <a:gd name="connsiteX12" fmla="*/ 7729 w 10000"/>
              <a:gd name="connsiteY12" fmla="*/ 1280 h 10000"/>
              <a:gd name="connsiteX0" fmla="*/ 0 w 10000"/>
              <a:gd name="connsiteY0" fmla="*/ 9977 h 9977"/>
              <a:gd name="connsiteX1" fmla="*/ 3145 w 10000"/>
              <a:gd name="connsiteY1" fmla="*/ 8383 h 9977"/>
              <a:gd name="connsiteX2" fmla="*/ 3143 w 10000"/>
              <a:gd name="connsiteY2" fmla="*/ 4645 h 9977"/>
              <a:gd name="connsiteX3" fmla="*/ 4456 w 10000"/>
              <a:gd name="connsiteY3" fmla="*/ 3676 h 9977"/>
              <a:gd name="connsiteX4" fmla="*/ 5342 w 10000"/>
              <a:gd name="connsiteY4" fmla="*/ 5129 h 9977"/>
              <a:gd name="connsiteX5" fmla="*/ 4456 w 10000"/>
              <a:gd name="connsiteY5" fmla="*/ 7071 h 9977"/>
              <a:gd name="connsiteX6" fmla="*/ 5342 w 10000"/>
              <a:gd name="connsiteY6" fmla="*/ 9008 h 9977"/>
              <a:gd name="connsiteX7" fmla="*/ 7127 w 10000"/>
              <a:gd name="connsiteY7" fmla="*/ 9491 h 9977"/>
              <a:gd name="connsiteX8" fmla="*/ 9356 w 10000"/>
              <a:gd name="connsiteY8" fmla="*/ 8525 h 9977"/>
              <a:gd name="connsiteX9" fmla="*/ 9799 w 10000"/>
              <a:gd name="connsiteY9" fmla="*/ 6586 h 9977"/>
              <a:gd name="connsiteX10" fmla="*/ 6443 w 10000"/>
              <a:gd name="connsiteY10" fmla="*/ 2309 h 9977"/>
              <a:gd name="connsiteX11" fmla="*/ 6918 w 10000"/>
              <a:gd name="connsiteY11" fmla="*/ 0 h 9977"/>
              <a:gd name="connsiteX0" fmla="*/ 0 w 10000"/>
              <a:gd name="connsiteY0" fmla="*/ 7686 h 7686"/>
              <a:gd name="connsiteX1" fmla="*/ 3145 w 10000"/>
              <a:gd name="connsiteY1" fmla="*/ 6088 h 7686"/>
              <a:gd name="connsiteX2" fmla="*/ 3143 w 10000"/>
              <a:gd name="connsiteY2" fmla="*/ 2342 h 7686"/>
              <a:gd name="connsiteX3" fmla="*/ 4456 w 10000"/>
              <a:gd name="connsiteY3" fmla="*/ 1370 h 7686"/>
              <a:gd name="connsiteX4" fmla="*/ 5342 w 10000"/>
              <a:gd name="connsiteY4" fmla="*/ 2827 h 7686"/>
              <a:gd name="connsiteX5" fmla="*/ 4456 w 10000"/>
              <a:gd name="connsiteY5" fmla="*/ 4773 h 7686"/>
              <a:gd name="connsiteX6" fmla="*/ 5342 w 10000"/>
              <a:gd name="connsiteY6" fmla="*/ 6715 h 7686"/>
              <a:gd name="connsiteX7" fmla="*/ 7127 w 10000"/>
              <a:gd name="connsiteY7" fmla="*/ 7199 h 7686"/>
              <a:gd name="connsiteX8" fmla="*/ 9356 w 10000"/>
              <a:gd name="connsiteY8" fmla="*/ 6231 h 7686"/>
              <a:gd name="connsiteX9" fmla="*/ 9799 w 10000"/>
              <a:gd name="connsiteY9" fmla="*/ 4287 h 7686"/>
              <a:gd name="connsiteX10" fmla="*/ 6443 w 10000"/>
              <a:gd name="connsiteY10" fmla="*/ 0 h 7686"/>
              <a:gd name="connsiteX0" fmla="*/ 0 w 10000"/>
              <a:gd name="connsiteY0" fmla="*/ 8235 h 8235"/>
              <a:gd name="connsiteX1" fmla="*/ 3145 w 10000"/>
              <a:gd name="connsiteY1" fmla="*/ 6156 h 8235"/>
              <a:gd name="connsiteX2" fmla="*/ 3143 w 10000"/>
              <a:gd name="connsiteY2" fmla="*/ 1282 h 8235"/>
              <a:gd name="connsiteX3" fmla="*/ 4456 w 10000"/>
              <a:gd name="connsiteY3" fmla="*/ 17 h 8235"/>
              <a:gd name="connsiteX4" fmla="*/ 5342 w 10000"/>
              <a:gd name="connsiteY4" fmla="*/ 1913 h 8235"/>
              <a:gd name="connsiteX5" fmla="*/ 4456 w 10000"/>
              <a:gd name="connsiteY5" fmla="*/ 4445 h 8235"/>
              <a:gd name="connsiteX6" fmla="*/ 5342 w 10000"/>
              <a:gd name="connsiteY6" fmla="*/ 6972 h 8235"/>
              <a:gd name="connsiteX7" fmla="*/ 7127 w 10000"/>
              <a:gd name="connsiteY7" fmla="*/ 7601 h 8235"/>
              <a:gd name="connsiteX8" fmla="*/ 9356 w 10000"/>
              <a:gd name="connsiteY8" fmla="*/ 6342 h 8235"/>
              <a:gd name="connsiteX9" fmla="*/ 9799 w 10000"/>
              <a:gd name="connsiteY9" fmla="*/ 3813 h 8235"/>
              <a:gd name="connsiteX0" fmla="*/ 0 w 9356"/>
              <a:gd name="connsiteY0" fmla="*/ 9999 h 9999"/>
              <a:gd name="connsiteX1" fmla="*/ 3145 w 9356"/>
              <a:gd name="connsiteY1" fmla="*/ 7474 h 9999"/>
              <a:gd name="connsiteX2" fmla="*/ 3143 w 9356"/>
              <a:gd name="connsiteY2" fmla="*/ 1556 h 9999"/>
              <a:gd name="connsiteX3" fmla="*/ 4456 w 9356"/>
              <a:gd name="connsiteY3" fmla="*/ 20 h 9999"/>
              <a:gd name="connsiteX4" fmla="*/ 5342 w 9356"/>
              <a:gd name="connsiteY4" fmla="*/ 2322 h 9999"/>
              <a:gd name="connsiteX5" fmla="*/ 4456 w 9356"/>
              <a:gd name="connsiteY5" fmla="*/ 5397 h 9999"/>
              <a:gd name="connsiteX6" fmla="*/ 5342 w 9356"/>
              <a:gd name="connsiteY6" fmla="*/ 8465 h 9999"/>
              <a:gd name="connsiteX7" fmla="*/ 7127 w 9356"/>
              <a:gd name="connsiteY7" fmla="*/ 9229 h 9999"/>
              <a:gd name="connsiteX8" fmla="*/ 9356 w 9356"/>
              <a:gd name="connsiteY8" fmla="*/ 7700 h 9999"/>
              <a:gd name="connsiteX0" fmla="*/ 0 w 7618"/>
              <a:gd name="connsiteY0" fmla="*/ 10000 h 10000"/>
              <a:gd name="connsiteX1" fmla="*/ 3361 w 7618"/>
              <a:gd name="connsiteY1" fmla="*/ 7475 h 10000"/>
              <a:gd name="connsiteX2" fmla="*/ 3359 w 7618"/>
              <a:gd name="connsiteY2" fmla="*/ 1556 h 10000"/>
              <a:gd name="connsiteX3" fmla="*/ 4763 w 7618"/>
              <a:gd name="connsiteY3" fmla="*/ 20 h 10000"/>
              <a:gd name="connsiteX4" fmla="*/ 5710 w 7618"/>
              <a:gd name="connsiteY4" fmla="*/ 2322 h 10000"/>
              <a:gd name="connsiteX5" fmla="*/ 4763 w 7618"/>
              <a:gd name="connsiteY5" fmla="*/ 5398 h 10000"/>
              <a:gd name="connsiteX6" fmla="*/ 5710 w 7618"/>
              <a:gd name="connsiteY6" fmla="*/ 8466 h 10000"/>
              <a:gd name="connsiteX7" fmla="*/ 7618 w 7618"/>
              <a:gd name="connsiteY7" fmla="*/ 9230 h 10000"/>
              <a:gd name="connsiteX0" fmla="*/ 0 w 7495"/>
              <a:gd name="connsiteY0" fmla="*/ 10000 h 10000"/>
              <a:gd name="connsiteX1" fmla="*/ 4412 w 7495"/>
              <a:gd name="connsiteY1" fmla="*/ 7475 h 10000"/>
              <a:gd name="connsiteX2" fmla="*/ 4409 w 7495"/>
              <a:gd name="connsiteY2" fmla="*/ 1556 h 10000"/>
              <a:gd name="connsiteX3" fmla="*/ 6252 w 7495"/>
              <a:gd name="connsiteY3" fmla="*/ 20 h 10000"/>
              <a:gd name="connsiteX4" fmla="*/ 7495 w 7495"/>
              <a:gd name="connsiteY4" fmla="*/ 2322 h 10000"/>
              <a:gd name="connsiteX5" fmla="*/ 6252 w 7495"/>
              <a:gd name="connsiteY5" fmla="*/ 5398 h 10000"/>
              <a:gd name="connsiteX6" fmla="*/ 7495 w 7495"/>
              <a:gd name="connsiteY6" fmla="*/ 8466 h 10000"/>
              <a:gd name="connsiteX0" fmla="*/ 0 w 10000"/>
              <a:gd name="connsiteY0" fmla="*/ 10000 h 10000"/>
              <a:gd name="connsiteX1" fmla="*/ 5887 w 10000"/>
              <a:gd name="connsiteY1" fmla="*/ 7475 h 10000"/>
              <a:gd name="connsiteX2" fmla="*/ 5883 w 10000"/>
              <a:gd name="connsiteY2" fmla="*/ 1556 h 10000"/>
              <a:gd name="connsiteX3" fmla="*/ 8342 w 10000"/>
              <a:gd name="connsiteY3" fmla="*/ 20 h 10000"/>
              <a:gd name="connsiteX4" fmla="*/ 10000 w 10000"/>
              <a:gd name="connsiteY4" fmla="*/ 2322 h 10000"/>
              <a:gd name="connsiteX5" fmla="*/ 8342 w 10000"/>
              <a:gd name="connsiteY5" fmla="*/ 5398 h 10000"/>
              <a:gd name="connsiteX0" fmla="*/ 0 w 10000"/>
              <a:gd name="connsiteY0" fmla="*/ 10000 h 10000"/>
              <a:gd name="connsiteX1" fmla="*/ 5887 w 10000"/>
              <a:gd name="connsiteY1" fmla="*/ 7475 h 10000"/>
              <a:gd name="connsiteX2" fmla="*/ 5883 w 10000"/>
              <a:gd name="connsiteY2" fmla="*/ 1556 h 10000"/>
              <a:gd name="connsiteX3" fmla="*/ 8342 w 10000"/>
              <a:gd name="connsiteY3" fmla="*/ 20 h 10000"/>
              <a:gd name="connsiteX4" fmla="*/ 10000 w 10000"/>
              <a:gd name="connsiteY4" fmla="*/ 2322 h 10000"/>
              <a:gd name="connsiteX0" fmla="*/ 0 w 8342"/>
              <a:gd name="connsiteY0" fmla="*/ 10000 h 10000"/>
              <a:gd name="connsiteX1" fmla="*/ 5887 w 8342"/>
              <a:gd name="connsiteY1" fmla="*/ 7475 h 10000"/>
              <a:gd name="connsiteX2" fmla="*/ 5883 w 8342"/>
              <a:gd name="connsiteY2" fmla="*/ 1556 h 10000"/>
              <a:gd name="connsiteX3" fmla="*/ 8342 w 8342"/>
              <a:gd name="connsiteY3" fmla="*/ 20 h 10000"/>
            </a:gdLst>
            <a:ahLst/>
            <a:cxnLst>
              <a:cxn ang="0">
                <a:pos x="connsiteX0" y="connsiteY0"/>
              </a:cxn>
              <a:cxn ang="0">
                <a:pos x="connsiteX1" y="connsiteY1"/>
              </a:cxn>
              <a:cxn ang="0">
                <a:pos x="connsiteX2" y="connsiteY2"/>
              </a:cxn>
              <a:cxn ang="0">
                <a:pos x="connsiteX3" y="connsiteY3"/>
              </a:cxn>
            </a:cxnLst>
            <a:rect l="l" t="t" r="r" b="b"/>
            <a:pathLst>
              <a:path w="8342" h="10000">
                <a:moveTo>
                  <a:pt x="0" y="10000"/>
                </a:moveTo>
                <a:cubicBezTo>
                  <a:pt x="1566" y="10028"/>
                  <a:pt x="4907" y="8882"/>
                  <a:pt x="5887" y="7475"/>
                </a:cubicBezTo>
                <a:cubicBezTo>
                  <a:pt x="6862" y="6068"/>
                  <a:pt x="5484" y="2799"/>
                  <a:pt x="5883" y="1556"/>
                </a:cubicBezTo>
                <a:cubicBezTo>
                  <a:pt x="6288" y="317"/>
                  <a:pt x="7650" y="-99"/>
                  <a:pt x="8342" y="20"/>
                </a:cubicBezTo>
              </a:path>
            </a:pathLst>
          </a:custGeom>
          <a:noFill/>
          <a:ln w="38100">
            <a:solidFill>
              <a:srgbClr val="FF0000"/>
            </a:solidFill>
            <a:prstDash val="dash"/>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Freeform 25"/>
          <p:cNvSpPr>
            <a:spLocks/>
          </p:cNvSpPr>
          <p:nvPr/>
        </p:nvSpPr>
        <p:spPr bwMode="auto">
          <a:xfrm>
            <a:off x="10252553" y="1503392"/>
            <a:ext cx="1104033" cy="2164983"/>
          </a:xfrm>
          <a:custGeom>
            <a:avLst/>
            <a:gdLst>
              <a:gd name="T0" fmla="*/ 904 w 2264"/>
              <a:gd name="T1" fmla="*/ 48 h 1544"/>
              <a:gd name="T2" fmla="*/ 808 w 2264"/>
              <a:gd name="T3" fmla="*/ 240 h 1544"/>
              <a:gd name="T4" fmla="*/ 568 w 2264"/>
              <a:gd name="T5" fmla="*/ 576 h 1544"/>
              <a:gd name="T6" fmla="*/ 136 w 2264"/>
              <a:gd name="T7" fmla="*/ 1152 h 1544"/>
              <a:gd name="T8" fmla="*/ 40 w 2264"/>
              <a:gd name="T9" fmla="*/ 1392 h 1544"/>
              <a:gd name="T10" fmla="*/ 376 w 2264"/>
              <a:gd name="T11" fmla="*/ 1536 h 1544"/>
              <a:gd name="T12" fmla="*/ 664 w 2264"/>
              <a:gd name="T13" fmla="*/ 1344 h 1544"/>
              <a:gd name="T14" fmla="*/ 664 w 2264"/>
              <a:gd name="T15" fmla="*/ 1008 h 1544"/>
              <a:gd name="T16" fmla="*/ 856 w 2264"/>
              <a:gd name="T17" fmla="*/ 912 h 1544"/>
              <a:gd name="T18" fmla="*/ 952 w 2264"/>
              <a:gd name="T19" fmla="*/ 1056 h 1544"/>
              <a:gd name="T20" fmla="*/ 856 w 2264"/>
              <a:gd name="T21" fmla="*/ 1248 h 1544"/>
              <a:gd name="T22" fmla="*/ 952 w 2264"/>
              <a:gd name="T23" fmla="*/ 1440 h 1544"/>
              <a:gd name="T24" fmla="*/ 1144 w 2264"/>
              <a:gd name="T25" fmla="*/ 1488 h 1544"/>
              <a:gd name="T26" fmla="*/ 1384 w 2264"/>
              <a:gd name="T27" fmla="*/ 1392 h 1544"/>
              <a:gd name="T28" fmla="*/ 1432 w 2264"/>
              <a:gd name="T29" fmla="*/ 1200 h 1544"/>
              <a:gd name="T30" fmla="*/ 1096 w 2264"/>
              <a:gd name="T31" fmla="*/ 768 h 1544"/>
              <a:gd name="T32" fmla="*/ 1096 w 2264"/>
              <a:gd name="T33" fmla="*/ 480 h 1544"/>
              <a:gd name="T34" fmla="*/ 1192 w 2264"/>
              <a:gd name="T35" fmla="*/ 432 h 1544"/>
              <a:gd name="T36" fmla="*/ 1336 w 2264"/>
              <a:gd name="T37" fmla="*/ 528 h 1544"/>
              <a:gd name="T38" fmla="*/ 1288 w 2264"/>
              <a:gd name="T39" fmla="*/ 768 h 1544"/>
              <a:gd name="T40" fmla="*/ 1480 w 2264"/>
              <a:gd name="T41" fmla="*/ 912 h 1544"/>
              <a:gd name="T42" fmla="*/ 1624 w 2264"/>
              <a:gd name="T43" fmla="*/ 912 h 1544"/>
              <a:gd name="T44" fmla="*/ 1768 w 2264"/>
              <a:gd name="T45" fmla="*/ 1056 h 1544"/>
              <a:gd name="T46" fmla="*/ 1672 w 2264"/>
              <a:gd name="T47" fmla="*/ 1248 h 1544"/>
              <a:gd name="T48" fmla="*/ 1768 w 2264"/>
              <a:gd name="T49" fmla="*/ 1440 h 1544"/>
              <a:gd name="T50" fmla="*/ 1912 w 2264"/>
              <a:gd name="T51" fmla="*/ 1536 h 1544"/>
              <a:gd name="T52" fmla="*/ 2200 w 2264"/>
              <a:gd name="T53" fmla="*/ 1440 h 1544"/>
              <a:gd name="T54" fmla="*/ 2248 w 2264"/>
              <a:gd name="T55" fmla="*/ 1248 h 1544"/>
              <a:gd name="T56" fmla="*/ 2104 w 2264"/>
              <a:gd name="T57" fmla="*/ 1008 h 1544"/>
              <a:gd name="T58" fmla="*/ 1864 w 2264"/>
              <a:gd name="T59" fmla="*/ 672 h 1544"/>
              <a:gd name="T60" fmla="*/ 1624 w 2264"/>
              <a:gd name="T61" fmla="*/ 336 h 1544"/>
              <a:gd name="T62" fmla="*/ 1480 w 2264"/>
              <a:gd name="T63" fmla="*/ 0 h 1544"/>
              <a:gd name="connsiteX0" fmla="*/ 3880 w 9848"/>
              <a:gd name="connsiteY0" fmla="*/ 311 h 9951"/>
              <a:gd name="connsiteX1" fmla="*/ 3456 w 9848"/>
              <a:gd name="connsiteY1" fmla="*/ 1554 h 9951"/>
              <a:gd name="connsiteX2" fmla="*/ 2396 w 9848"/>
              <a:gd name="connsiteY2" fmla="*/ 3731 h 9951"/>
              <a:gd name="connsiteX3" fmla="*/ 488 w 9848"/>
              <a:gd name="connsiteY3" fmla="*/ 7461 h 9951"/>
              <a:gd name="connsiteX4" fmla="*/ 64 w 9848"/>
              <a:gd name="connsiteY4" fmla="*/ 9016 h 9951"/>
              <a:gd name="connsiteX5" fmla="*/ 1548 w 9848"/>
              <a:gd name="connsiteY5" fmla="*/ 9948 h 9951"/>
              <a:gd name="connsiteX6" fmla="*/ 2820 w 9848"/>
              <a:gd name="connsiteY6" fmla="*/ 8705 h 9951"/>
              <a:gd name="connsiteX7" fmla="*/ 3044 w 9848"/>
              <a:gd name="connsiteY7" fmla="*/ 6528 h 9951"/>
              <a:gd name="connsiteX8" fmla="*/ 3668 w 9848"/>
              <a:gd name="connsiteY8" fmla="*/ 5907 h 9951"/>
              <a:gd name="connsiteX9" fmla="*/ 4092 w 9848"/>
              <a:gd name="connsiteY9" fmla="*/ 6839 h 9951"/>
              <a:gd name="connsiteX10" fmla="*/ 3668 w 9848"/>
              <a:gd name="connsiteY10" fmla="*/ 8083 h 9951"/>
              <a:gd name="connsiteX11" fmla="*/ 4092 w 9848"/>
              <a:gd name="connsiteY11" fmla="*/ 9326 h 9951"/>
              <a:gd name="connsiteX12" fmla="*/ 4940 w 9848"/>
              <a:gd name="connsiteY12" fmla="*/ 9637 h 9951"/>
              <a:gd name="connsiteX13" fmla="*/ 6000 w 9848"/>
              <a:gd name="connsiteY13" fmla="*/ 9016 h 9951"/>
              <a:gd name="connsiteX14" fmla="*/ 6212 w 9848"/>
              <a:gd name="connsiteY14" fmla="*/ 7772 h 9951"/>
              <a:gd name="connsiteX15" fmla="*/ 4728 w 9848"/>
              <a:gd name="connsiteY15" fmla="*/ 4974 h 9951"/>
              <a:gd name="connsiteX16" fmla="*/ 4728 w 9848"/>
              <a:gd name="connsiteY16" fmla="*/ 3109 h 9951"/>
              <a:gd name="connsiteX17" fmla="*/ 5152 w 9848"/>
              <a:gd name="connsiteY17" fmla="*/ 2798 h 9951"/>
              <a:gd name="connsiteX18" fmla="*/ 5788 w 9848"/>
              <a:gd name="connsiteY18" fmla="*/ 3420 h 9951"/>
              <a:gd name="connsiteX19" fmla="*/ 5576 w 9848"/>
              <a:gd name="connsiteY19" fmla="*/ 4974 h 9951"/>
              <a:gd name="connsiteX20" fmla="*/ 6424 w 9848"/>
              <a:gd name="connsiteY20" fmla="*/ 5907 h 9951"/>
              <a:gd name="connsiteX21" fmla="*/ 7060 w 9848"/>
              <a:gd name="connsiteY21" fmla="*/ 5907 h 9951"/>
              <a:gd name="connsiteX22" fmla="*/ 7696 w 9848"/>
              <a:gd name="connsiteY22" fmla="*/ 6839 h 9951"/>
              <a:gd name="connsiteX23" fmla="*/ 7272 w 9848"/>
              <a:gd name="connsiteY23" fmla="*/ 8083 h 9951"/>
              <a:gd name="connsiteX24" fmla="*/ 7696 w 9848"/>
              <a:gd name="connsiteY24" fmla="*/ 9326 h 9951"/>
              <a:gd name="connsiteX25" fmla="*/ 8332 w 9848"/>
              <a:gd name="connsiteY25" fmla="*/ 9948 h 9951"/>
              <a:gd name="connsiteX26" fmla="*/ 9604 w 9848"/>
              <a:gd name="connsiteY26" fmla="*/ 9326 h 9951"/>
              <a:gd name="connsiteX27" fmla="*/ 9816 w 9848"/>
              <a:gd name="connsiteY27" fmla="*/ 8083 h 9951"/>
              <a:gd name="connsiteX28" fmla="*/ 9180 w 9848"/>
              <a:gd name="connsiteY28" fmla="*/ 6528 h 9951"/>
              <a:gd name="connsiteX29" fmla="*/ 8120 w 9848"/>
              <a:gd name="connsiteY29" fmla="*/ 4352 h 9951"/>
              <a:gd name="connsiteX30" fmla="*/ 7060 w 9848"/>
              <a:gd name="connsiteY30" fmla="*/ 2176 h 9951"/>
              <a:gd name="connsiteX31" fmla="*/ 6424 w 9848"/>
              <a:gd name="connsiteY31" fmla="*/ 0 h 9951"/>
              <a:gd name="connsiteX0" fmla="*/ 3940 w 10000"/>
              <a:gd name="connsiteY0" fmla="*/ 313 h 9997"/>
              <a:gd name="connsiteX1" fmla="*/ 3509 w 10000"/>
              <a:gd name="connsiteY1" fmla="*/ 1562 h 9997"/>
              <a:gd name="connsiteX2" fmla="*/ 2433 w 10000"/>
              <a:gd name="connsiteY2" fmla="*/ 3749 h 9997"/>
              <a:gd name="connsiteX3" fmla="*/ 496 w 10000"/>
              <a:gd name="connsiteY3" fmla="*/ 7498 h 9997"/>
              <a:gd name="connsiteX4" fmla="*/ 65 w 10000"/>
              <a:gd name="connsiteY4" fmla="*/ 9060 h 9997"/>
              <a:gd name="connsiteX5" fmla="*/ 1572 w 10000"/>
              <a:gd name="connsiteY5" fmla="*/ 9997 h 9997"/>
              <a:gd name="connsiteX6" fmla="*/ 3092 w 10000"/>
              <a:gd name="connsiteY6" fmla="*/ 8969 h 9997"/>
              <a:gd name="connsiteX7" fmla="*/ 3091 w 10000"/>
              <a:gd name="connsiteY7" fmla="*/ 6560 h 9997"/>
              <a:gd name="connsiteX8" fmla="*/ 3725 w 10000"/>
              <a:gd name="connsiteY8" fmla="*/ 5936 h 9997"/>
              <a:gd name="connsiteX9" fmla="*/ 4155 w 10000"/>
              <a:gd name="connsiteY9" fmla="*/ 6873 h 9997"/>
              <a:gd name="connsiteX10" fmla="*/ 3725 w 10000"/>
              <a:gd name="connsiteY10" fmla="*/ 8123 h 9997"/>
              <a:gd name="connsiteX11" fmla="*/ 4155 w 10000"/>
              <a:gd name="connsiteY11" fmla="*/ 9372 h 9997"/>
              <a:gd name="connsiteX12" fmla="*/ 5016 w 10000"/>
              <a:gd name="connsiteY12" fmla="*/ 9684 h 9997"/>
              <a:gd name="connsiteX13" fmla="*/ 6093 w 10000"/>
              <a:gd name="connsiteY13" fmla="*/ 9060 h 9997"/>
              <a:gd name="connsiteX14" fmla="*/ 6308 w 10000"/>
              <a:gd name="connsiteY14" fmla="*/ 7810 h 9997"/>
              <a:gd name="connsiteX15" fmla="*/ 4801 w 10000"/>
              <a:gd name="connsiteY15" fmla="*/ 4998 h 9997"/>
              <a:gd name="connsiteX16" fmla="*/ 4801 w 10000"/>
              <a:gd name="connsiteY16" fmla="*/ 3124 h 9997"/>
              <a:gd name="connsiteX17" fmla="*/ 5232 w 10000"/>
              <a:gd name="connsiteY17" fmla="*/ 2812 h 9997"/>
              <a:gd name="connsiteX18" fmla="*/ 5877 w 10000"/>
              <a:gd name="connsiteY18" fmla="*/ 3437 h 9997"/>
              <a:gd name="connsiteX19" fmla="*/ 5662 w 10000"/>
              <a:gd name="connsiteY19" fmla="*/ 4998 h 9997"/>
              <a:gd name="connsiteX20" fmla="*/ 6523 w 10000"/>
              <a:gd name="connsiteY20" fmla="*/ 5936 h 9997"/>
              <a:gd name="connsiteX21" fmla="*/ 7169 w 10000"/>
              <a:gd name="connsiteY21" fmla="*/ 5936 h 9997"/>
              <a:gd name="connsiteX22" fmla="*/ 7815 w 10000"/>
              <a:gd name="connsiteY22" fmla="*/ 6873 h 9997"/>
              <a:gd name="connsiteX23" fmla="*/ 7384 w 10000"/>
              <a:gd name="connsiteY23" fmla="*/ 8123 h 9997"/>
              <a:gd name="connsiteX24" fmla="*/ 7815 w 10000"/>
              <a:gd name="connsiteY24" fmla="*/ 9372 h 9997"/>
              <a:gd name="connsiteX25" fmla="*/ 8461 w 10000"/>
              <a:gd name="connsiteY25" fmla="*/ 9997 h 9997"/>
              <a:gd name="connsiteX26" fmla="*/ 9752 w 10000"/>
              <a:gd name="connsiteY26" fmla="*/ 9372 h 9997"/>
              <a:gd name="connsiteX27" fmla="*/ 9968 w 10000"/>
              <a:gd name="connsiteY27" fmla="*/ 8123 h 9997"/>
              <a:gd name="connsiteX28" fmla="*/ 9322 w 10000"/>
              <a:gd name="connsiteY28" fmla="*/ 6560 h 9997"/>
              <a:gd name="connsiteX29" fmla="*/ 8245 w 10000"/>
              <a:gd name="connsiteY29" fmla="*/ 4373 h 9997"/>
              <a:gd name="connsiteX30" fmla="*/ 7169 w 10000"/>
              <a:gd name="connsiteY30" fmla="*/ 2187 h 9997"/>
              <a:gd name="connsiteX31" fmla="*/ 6523 w 10000"/>
              <a:gd name="connsiteY31" fmla="*/ 0 h 9997"/>
              <a:gd name="connsiteX0" fmla="*/ 3570 w 9630"/>
              <a:gd name="connsiteY0" fmla="*/ 313 h 10000"/>
              <a:gd name="connsiteX1" fmla="*/ 3139 w 9630"/>
              <a:gd name="connsiteY1" fmla="*/ 1562 h 10000"/>
              <a:gd name="connsiteX2" fmla="*/ 2063 w 9630"/>
              <a:gd name="connsiteY2" fmla="*/ 3750 h 10000"/>
              <a:gd name="connsiteX3" fmla="*/ 126 w 9630"/>
              <a:gd name="connsiteY3" fmla="*/ 7500 h 10000"/>
              <a:gd name="connsiteX4" fmla="*/ 303 w 9630"/>
              <a:gd name="connsiteY4" fmla="*/ 8898 h 10000"/>
              <a:gd name="connsiteX5" fmla="*/ 1202 w 9630"/>
              <a:gd name="connsiteY5" fmla="*/ 10000 h 10000"/>
              <a:gd name="connsiteX6" fmla="*/ 2722 w 9630"/>
              <a:gd name="connsiteY6" fmla="*/ 8972 h 10000"/>
              <a:gd name="connsiteX7" fmla="*/ 2721 w 9630"/>
              <a:gd name="connsiteY7" fmla="*/ 6562 h 10000"/>
              <a:gd name="connsiteX8" fmla="*/ 3355 w 9630"/>
              <a:gd name="connsiteY8" fmla="*/ 5938 h 10000"/>
              <a:gd name="connsiteX9" fmla="*/ 3785 w 9630"/>
              <a:gd name="connsiteY9" fmla="*/ 6875 h 10000"/>
              <a:gd name="connsiteX10" fmla="*/ 3355 w 9630"/>
              <a:gd name="connsiteY10" fmla="*/ 8125 h 10000"/>
              <a:gd name="connsiteX11" fmla="*/ 3785 w 9630"/>
              <a:gd name="connsiteY11" fmla="*/ 9375 h 10000"/>
              <a:gd name="connsiteX12" fmla="*/ 4646 w 9630"/>
              <a:gd name="connsiteY12" fmla="*/ 9687 h 10000"/>
              <a:gd name="connsiteX13" fmla="*/ 5723 w 9630"/>
              <a:gd name="connsiteY13" fmla="*/ 9063 h 10000"/>
              <a:gd name="connsiteX14" fmla="*/ 5938 w 9630"/>
              <a:gd name="connsiteY14" fmla="*/ 7812 h 10000"/>
              <a:gd name="connsiteX15" fmla="*/ 4431 w 9630"/>
              <a:gd name="connsiteY15" fmla="*/ 4999 h 10000"/>
              <a:gd name="connsiteX16" fmla="*/ 4431 w 9630"/>
              <a:gd name="connsiteY16" fmla="*/ 3125 h 10000"/>
              <a:gd name="connsiteX17" fmla="*/ 4862 w 9630"/>
              <a:gd name="connsiteY17" fmla="*/ 2813 h 10000"/>
              <a:gd name="connsiteX18" fmla="*/ 5507 w 9630"/>
              <a:gd name="connsiteY18" fmla="*/ 3438 h 10000"/>
              <a:gd name="connsiteX19" fmla="*/ 5292 w 9630"/>
              <a:gd name="connsiteY19" fmla="*/ 4999 h 10000"/>
              <a:gd name="connsiteX20" fmla="*/ 6153 w 9630"/>
              <a:gd name="connsiteY20" fmla="*/ 5938 h 10000"/>
              <a:gd name="connsiteX21" fmla="*/ 6799 w 9630"/>
              <a:gd name="connsiteY21" fmla="*/ 5938 h 10000"/>
              <a:gd name="connsiteX22" fmla="*/ 7445 w 9630"/>
              <a:gd name="connsiteY22" fmla="*/ 6875 h 10000"/>
              <a:gd name="connsiteX23" fmla="*/ 7014 w 9630"/>
              <a:gd name="connsiteY23" fmla="*/ 8125 h 10000"/>
              <a:gd name="connsiteX24" fmla="*/ 7445 w 9630"/>
              <a:gd name="connsiteY24" fmla="*/ 9375 h 10000"/>
              <a:gd name="connsiteX25" fmla="*/ 8091 w 9630"/>
              <a:gd name="connsiteY25" fmla="*/ 10000 h 10000"/>
              <a:gd name="connsiteX26" fmla="*/ 9382 w 9630"/>
              <a:gd name="connsiteY26" fmla="*/ 9375 h 10000"/>
              <a:gd name="connsiteX27" fmla="*/ 9598 w 9630"/>
              <a:gd name="connsiteY27" fmla="*/ 8125 h 10000"/>
              <a:gd name="connsiteX28" fmla="*/ 8952 w 9630"/>
              <a:gd name="connsiteY28" fmla="*/ 6562 h 10000"/>
              <a:gd name="connsiteX29" fmla="*/ 7875 w 9630"/>
              <a:gd name="connsiteY29" fmla="*/ 4374 h 10000"/>
              <a:gd name="connsiteX30" fmla="*/ 6799 w 9630"/>
              <a:gd name="connsiteY30" fmla="*/ 2188 h 10000"/>
              <a:gd name="connsiteX31" fmla="*/ 6153 w 9630"/>
              <a:gd name="connsiteY31" fmla="*/ 0 h 10000"/>
              <a:gd name="connsiteX0" fmla="*/ 3459 w 9753"/>
              <a:gd name="connsiteY0" fmla="*/ 313 h 10000"/>
              <a:gd name="connsiteX1" fmla="*/ 3012 w 9753"/>
              <a:gd name="connsiteY1" fmla="*/ 1562 h 10000"/>
              <a:gd name="connsiteX2" fmla="*/ 1894 w 9753"/>
              <a:gd name="connsiteY2" fmla="*/ 3750 h 10000"/>
              <a:gd name="connsiteX3" fmla="*/ 278 w 9753"/>
              <a:gd name="connsiteY3" fmla="*/ 6893 h 10000"/>
              <a:gd name="connsiteX4" fmla="*/ 67 w 9753"/>
              <a:gd name="connsiteY4" fmla="*/ 8898 h 10000"/>
              <a:gd name="connsiteX5" fmla="*/ 1000 w 9753"/>
              <a:gd name="connsiteY5" fmla="*/ 10000 h 10000"/>
              <a:gd name="connsiteX6" fmla="*/ 2579 w 9753"/>
              <a:gd name="connsiteY6" fmla="*/ 8972 h 10000"/>
              <a:gd name="connsiteX7" fmla="*/ 2578 w 9753"/>
              <a:gd name="connsiteY7" fmla="*/ 6562 h 10000"/>
              <a:gd name="connsiteX8" fmla="*/ 3236 w 9753"/>
              <a:gd name="connsiteY8" fmla="*/ 5938 h 10000"/>
              <a:gd name="connsiteX9" fmla="*/ 3682 w 9753"/>
              <a:gd name="connsiteY9" fmla="*/ 6875 h 10000"/>
              <a:gd name="connsiteX10" fmla="*/ 3236 w 9753"/>
              <a:gd name="connsiteY10" fmla="*/ 8125 h 10000"/>
              <a:gd name="connsiteX11" fmla="*/ 3682 w 9753"/>
              <a:gd name="connsiteY11" fmla="*/ 9375 h 10000"/>
              <a:gd name="connsiteX12" fmla="*/ 4577 w 9753"/>
              <a:gd name="connsiteY12" fmla="*/ 9687 h 10000"/>
              <a:gd name="connsiteX13" fmla="*/ 5695 w 9753"/>
              <a:gd name="connsiteY13" fmla="*/ 9063 h 10000"/>
              <a:gd name="connsiteX14" fmla="*/ 5918 w 9753"/>
              <a:gd name="connsiteY14" fmla="*/ 7812 h 10000"/>
              <a:gd name="connsiteX15" fmla="*/ 4353 w 9753"/>
              <a:gd name="connsiteY15" fmla="*/ 4999 h 10000"/>
              <a:gd name="connsiteX16" fmla="*/ 4353 w 9753"/>
              <a:gd name="connsiteY16" fmla="*/ 3125 h 10000"/>
              <a:gd name="connsiteX17" fmla="*/ 4801 w 9753"/>
              <a:gd name="connsiteY17" fmla="*/ 2813 h 10000"/>
              <a:gd name="connsiteX18" fmla="*/ 5471 w 9753"/>
              <a:gd name="connsiteY18" fmla="*/ 3438 h 10000"/>
              <a:gd name="connsiteX19" fmla="*/ 5247 w 9753"/>
              <a:gd name="connsiteY19" fmla="*/ 4999 h 10000"/>
              <a:gd name="connsiteX20" fmla="*/ 6141 w 9753"/>
              <a:gd name="connsiteY20" fmla="*/ 5938 h 10000"/>
              <a:gd name="connsiteX21" fmla="*/ 6812 w 9753"/>
              <a:gd name="connsiteY21" fmla="*/ 5938 h 10000"/>
              <a:gd name="connsiteX22" fmla="*/ 7483 w 9753"/>
              <a:gd name="connsiteY22" fmla="*/ 6875 h 10000"/>
              <a:gd name="connsiteX23" fmla="*/ 7035 w 9753"/>
              <a:gd name="connsiteY23" fmla="*/ 8125 h 10000"/>
              <a:gd name="connsiteX24" fmla="*/ 7483 w 9753"/>
              <a:gd name="connsiteY24" fmla="*/ 9375 h 10000"/>
              <a:gd name="connsiteX25" fmla="*/ 8154 w 9753"/>
              <a:gd name="connsiteY25" fmla="*/ 10000 h 10000"/>
              <a:gd name="connsiteX26" fmla="*/ 9494 w 9753"/>
              <a:gd name="connsiteY26" fmla="*/ 9375 h 10000"/>
              <a:gd name="connsiteX27" fmla="*/ 9719 w 9753"/>
              <a:gd name="connsiteY27" fmla="*/ 8125 h 10000"/>
              <a:gd name="connsiteX28" fmla="*/ 9048 w 9753"/>
              <a:gd name="connsiteY28" fmla="*/ 6562 h 10000"/>
              <a:gd name="connsiteX29" fmla="*/ 7930 w 9753"/>
              <a:gd name="connsiteY29" fmla="*/ 4374 h 10000"/>
              <a:gd name="connsiteX30" fmla="*/ 6812 w 9753"/>
              <a:gd name="connsiteY30" fmla="*/ 2188 h 10000"/>
              <a:gd name="connsiteX31" fmla="*/ 6141 w 9753"/>
              <a:gd name="connsiteY31" fmla="*/ 0 h 10000"/>
              <a:gd name="connsiteX0" fmla="*/ 3547 w 9999"/>
              <a:gd name="connsiteY0" fmla="*/ 313 h 10000"/>
              <a:gd name="connsiteX1" fmla="*/ 3088 w 9999"/>
              <a:gd name="connsiteY1" fmla="*/ 1562 h 10000"/>
              <a:gd name="connsiteX2" fmla="*/ 1942 w 9999"/>
              <a:gd name="connsiteY2" fmla="*/ 3750 h 10000"/>
              <a:gd name="connsiteX3" fmla="*/ 285 w 9999"/>
              <a:gd name="connsiteY3" fmla="*/ 6893 h 10000"/>
              <a:gd name="connsiteX4" fmla="*/ 69 w 9999"/>
              <a:gd name="connsiteY4" fmla="*/ 8898 h 10000"/>
              <a:gd name="connsiteX5" fmla="*/ 1025 w 9999"/>
              <a:gd name="connsiteY5" fmla="*/ 10000 h 10000"/>
              <a:gd name="connsiteX6" fmla="*/ 2644 w 9999"/>
              <a:gd name="connsiteY6" fmla="*/ 8972 h 10000"/>
              <a:gd name="connsiteX7" fmla="*/ 2643 w 9999"/>
              <a:gd name="connsiteY7" fmla="*/ 6562 h 10000"/>
              <a:gd name="connsiteX8" fmla="*/ 3318 w 9999"/>
              <a:gd name="connsiteY8" fmla="*/ 5938 h 10000"/>
              <a:gd name="connsiteX9" fmla="*/ 3775 w 9999"/>
              <a:gd name="connsiteY9" fmla="*/ 6875 h 10000"/>
              <a:gd name="connsiteX10" fmla="*/ 3318 w 9999"/>
              <a:gd name="connsiteY10" fmla="*/ 8125 h 10000"/>
              <a:gd name="connsiteX11" fmla="*/ 3775 w 9999"/>
              <a:gd name="connsiteY11" fmla="*/ 9375 h 10000"/>
              <a:gd name="connsiteX12" fmla="*/ 4693 w 9999"/>
              <a:gd name="connsiteY12" fmla="*/ 9687 h 10000"/>
              <a:gd name="connsiteX13" fmla="*/ 5839 w 9999"/>
              <a:gd name="connsiteY13" fmla="*/ 9063 h 10000"/>
              <a:gd name="connsiteX14" fmla="*/ 6068 w 9999"/>
              <a:gd name="connsiteY14" fmla="*/ 7812 h 10000"/>
              <a:gd name="connsiteX15" fmla="*/ 4463 w 9999"/>
              <a:gd name="connsiteY15" fmla="*/ 4999 h 10000"/>
              <a:gd name="connsiteX16" fmla="*/ 4463 w 9999"/>
              <a:gd name="connsiteY16" fmla="*/ 3125 h 10000"/>
              <a:gd name="connsiteX17" fmla="*/ 4923 w 9999"/>
              <a:gd name="connsiteY17" fmla="*/ 2813 h 10000"/>
              <a:gd name="connsiteX18" fmla="*/ 5003 w 9999"/>
              <a:gd name="connsiteY18" fmla="*/ 4155 h 10000"/>
              <a:gd name="connsiteX19" fmla="*/ 5380 w 9999"/>
              <a:gd name="connsiteY19" fmla="*/ 4999 h 10000"/>
              <a:gd name="connsiteX20" fmla="*/ 6297 w 9999"/>
              <a:gd name="connsiteY20" fmla="*/ 5938 h 10000"/>
              <a:gd name="connsiteX21" fmla="*/ 6985 w 9999"/>
              <a:gd name="connsiteY21" fmla="*/ 5938 h 10000"/>
              <a:gd name="connsiteX22" fmla="*/ 7673 w 9999"/>
              <a:gd name="connsiteY22" fmla="*/ 6875 h 10000"/>
              <a:gd name="connsiteX23" fmla="*/ 7213 w 9999"/>
              <a:gd name="connsiteY23" fmla="*/ 8125 h 10000"/>
              <a:gd name="connsiteX24" fmla="*/ 7673 w 9999"/>
              <a:gd name="connsiteY24" fmla="*/ 9375 h 10000"/>
              <a:gd name="connsiteX25" fmla="*/ 8361 w 9999"/>
              <a:gd name="connsiteY25" fmla="*/ 10000 h 10000"/>
              <a:gd name="connsiteX26" fmla="*/ 9734 w 9999"/>
              <a:gd name="connsiteY26" fmla="*/ 9375 h 10000"/>
              <a:gd name="connsiteX27" fmla="*/ 9965 w 9999"/>
              <a:gd name="connsiteY27" fmla="*/ 8125 h 10000"/>
              <a:gd name="connsiteX28" fmla="*/ 9277 w 9999"/>
              <a:gd name="connsiteY28" fmla="*/ 6562 h 10000"/>
              <a:gd name="connsiteX29" fmla="*/ 8131 w 9999"/>
              <a:gd name="connsiteY29" fmla="*/ 4374 h 10000"/>
              <a:gd name="connsiteX30" fmla="*/ 6985 w 9999"/>
              <a:gd name="connsiteY30" fmla="*/ 2188 h 10000"/>
              <a:gd name="connsiteX31" fmla="*/ 6297 w 9999"/>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463 w 10000"/>
              <a:gd name="connsiteY16" fmla="*/ 3125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6784 w 10000"/>
              <a:gd name="connsiteY22" fmla="*/ 7757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11"/>
              <a:gd name="connsiteX1" fmla="*/ 3088 w 10000"/>
              <a:gd name="connsiteY1" fmla="*/ 1562 h 10011"/>
              <a:gd name="connsiteX2" fmla="*/ 1942 w 10000"/>
              <a:gd name="connsiteY2" fmla="*/ 3750 h 10011"/>
              <a:gd name="connsiteX3" fmla="*/ 285 w 10000"/>
              <a:gd name="connsiteY3" fmla="*/ 6893 h 10011"/>
              <a:gd name="connsiteX4" fmla="*/ 69 w 10000"/>
              <a:gd name="connsiteY4" fmla="*/ 8898 h 10011"/>
              <a:gd name="connsiteX5" fmla="*/ 1025 w 10000"/>
              <a:gd name="connsiteY5" fmla="*/ 10000 h 10011"/>
              <a:gd name="connsiteX6" fmla="*/ 2644 w 10000"/>
              <a:gd name="connsiteY6" fmla="*/ 8972 h 10011"/>
              <a:gd name="connsiteX7" fmla="*/ 2643 w 10000"/>
              <a:gd name="connsiteY7" fmla="*/ 6562 h 10011"/>
              <a:gd name="connsiteX8" fmla="*/ 3318 w 10000"/>
              <a:gd name="connsiteY8" fmla="*/ 5938 h 10011"/>
              <a:gd name="connsiteX9" fmla="*/ 3775 w 10000"/>
              <a:gd name="connsiteY9" fmla="*/ 6875 h 10011"/>
              <a:gd name="connsiteX10" fmla="*/ 3318 w 10000"/>
              <a:gd name="connsiteY10" fmla="*/ 8125 h 10011"/>
              <a:gd name="connsiteX11" fmla="*/ 3775 w 10000"/>
              <a:gd name="connsiteY11" fmla="*/ 9375 h 10011"/>
              <a:gd name="connsiteX12" fmla="*/ 4693 w 10000"/>
              <a:gd name="connsiteY12" fmla="*/ 9687 h 10011"/>
              <a:gd name="connsiteX13" fmla="*/ 5840 w 10000"/>
              <a:gd name="connsiteY13" fmla="*/ 9063 h 10011"/>
              <a:gd name="connsiteX14" fmla="*/ 6069 w 10000"/>
              <a:gd name="connsiteY14" fmla="*/ 7812 h 10011"/>
              <a:gd name="connsiteX15" fmla="*/ 4463 w 10000"/>
              <a:gd name="connsiteY15" fmla="*/ 4999 h 10011"/>
              <a:gd name="connsiteX16" fmla="*/ 4261 w 10000"/>
              <a:gd name="connsiteY16" fmla="*/ 3621 h 10011"/>
              <a:gd name="connsiteX17" fmla="*/ 4883 w 10000"/>
              <a:gd name="connsiteY17" fmla="*/ 3254 h 10011"/>
              <a:gd name="connsiteX18" fmla="*/ 5004 w 10000"/>
              <a:gd name="connsiteY18" fmla="*/ 4155 h 10011"/>
              <a:gd name="connsiteX19" fmla="*/ 5381 w 10000"/>
              <a:gd name="connsiteY19" fmla="*/ 5772 h 10011"/>
              <a:gd name="connsiteX20" fmla="*/ 6298 w 10000"/>
              <a:gd name="connsiteY20" fmla="*/ 5938 h 10011"/>
              <a:gd name="connsiteX21" fmla="*/ 6824 w 10000"/>
              <a:gd name="connsiteY21" fmla="*/ 6600 h 10011"/>
              <a:gd name="connsiteX22" fmla="*/ 6784 w 10000"/>
              <a:gd name="connsiteY22" fmla="*/ 7757 h 10011"/>
              <a:gd name="connsiteX23" fmla="*/ 6971 w 10000"/>
              <a:gd name="connsiteY23" fmla="*/ 8842 h 10011"/>
              <a:gd name="connsiteX24" fmla="*/ 7634 w 10000"/>
              <a:gd name="connsiteY24" fmla="*/ 9706 h 10011"/>
              <a:gd name="connsiteX25" fmla="*/ 8362 w 10000"/>
              <a:gd name="connsiteY25" fmla="*/ 10000 h 10011"/>
              <a:gd name="connsiteX26" fmla="*/ 9735 w 10000"/>
              <a:gd name="connsiteY26" fmla="*/ 9375 h 10011"/>
              <a:gd name="connsiteX27" fmla="*/ 9966 w 10000"/>
              <a:gd name="connsiteY27" fmla="*/ 8125 h 10011"/>
              <a:gd name="connsiteX28" fmla="*/ 9278 w 10000"/>
              <a:gd name="connsiteY28" fmla="*/ 6562 h 10011"/>
              <a:gd name="connsiteX29" fmla="*/ 8132 w 10000"/>
              <a:gd name="connsiteY29" fmla="*/ 4374 h 10011"/>
              <a:gd name="connsiteX30" fmla="*/ 6986 w 10000"/>
              <a:gd name="connsiteY30" fmla="*/ 2188 h 10011"/>
              <a:gd name="connsiteX31" fmla="*/ 6298 w 10000"/>
              <a:gd name="connsiteY31" fmla="*/ 0 h 10011"/>
              <a:gd name="connsiteX0" fmla="*/ 3547 w 9971"/>
              <a:gd name="connsiteY0" fmla="*/ 313 h 10040"/>
              <a:gd name="connsiteX1" fmla="*/ 3088 w 9971"/>
              <a:gd name="connsiteY1" fmla="*/ 1562 h 10040"/>
              <a:gd name="connsiteX2" fmla="*/ 1942 w 9971"/>
              <a:gd name="connsiteY2" fmla="*/ 3750 h 10040"/>
              <a:gd name="connsiteX3" fmla="*/ 285 w 9971"/>
              <a:gd name="connsiteY3" fmla="*/ 6893 h 10040"/>
              <a:gd name="connsiteX4" fmla="*/ 69 w 9971"/>
              <a:gd name="connsiteY4" fmla="*/ 8898 h 10040"/>
              <a:gd name="connsiteX5" fmla="*/ 1025 w 9971"/>
              <a:gd name="connsiteY5" fmla="*/ 10000 h 10040"/>
              <a:gd name="connsiteX6" fmla="*/ 2644 w 9971"/>
              <a:gd name="connsiteY6" fmla="*/ 8972 h 10040"/>
              <a:gd name="connsiteX7" fmla="*/ 2643 w 9971"/>
              <a:gd name="connsiteY7" fmla="*/ 6562 h 10040"/>
              <a:gd name="connsiteX8" fmla="*/ 3318 w 9971"/>
              <a:gd name="connsiteY8" fmla="*/ 5938 h 10040"/>
              <a:gd name="connsiteX9" fmla="*/ 3775 w 9971"/>
              <a:gd name="connsiteY9" fmla="*/ 6875 h 10040"/>
              <a:gd name="connsiteX10" fmla="*/ 3318 w 9971"/>
              <a:gd name="connsiteY10" fmla="*/ 8125 h 10040"/>
              <a:gd name="connsiteX11" fmla="*/ 3775 w 9971"/>
              <a:gd name="connsiteY11" fmla="*/ 9375 h 10040"/>
              <a:gd name="connsiteX12" fmla="*/ 4693 w 9971"/>
              <a:gd name="connsiteY12" fmla="*/ 9687 h 10040"/>
              <a:gd name="connsiteX13" fmla="*/ 5840 w 9971"/>
              <a:gd name="connsiteY13" fmla="*/ 9063 h 10040"/>
              <a:gd name="connsiteX14" fmla="*/ 6069 w 9971"/>
              <a:gd name="connsiteY14" fmla="*/ 7812 h 10040"/>
              <a:gd name="connsiteX15" fmla="*/ 4463 w 9971"/>
              <a:gd name="connsiteY15" fmla="*/ 4999 h 10040"/>
              <a:gd name="connsiteX16" fmla="*/ 4261 w 9971"/>
              <a:gd name="connsiteY16" fmla="*/ 3621 h 10040"/>
              <a:gd name="connsiteX17" fmla="*/ 4883 w 9971"/>
              <a:gd name="connsiteY17" fmla="*/ 3254 h 10040"/>
              <a:gd name="connsiteX18" fmla="*/ 5004 w 9971"/>
              <a:gd name="connsiteY18" fmla="*/ 4155 h 10040"/>
              <a:gd name="connsiteX19" fmla="*/ 5381 w 9971"/>
              <a:gd name="connsiteY19" fmla="*/ 5772 h 10040"/>
              <a:gd name="connsiteX20" fmla="*/ 6298 w 9971"/>
              <a:gd name="connsiteY20" fmla="*/ 5938 h 10040"/>
              <a:gd name="connsiteX21" fmla="*/ 6824 w 9971"/>
              <a:gd name="connsiteY21" fmla="*/ 6600 h 10040"/>
              <a:gd name="connsiteX22" fmla="*/ 6784 w 9971"/>
              <a:gd name="connsiteY22" fmla="*/ 7757 h 10040"/>
              <a:gd name="connsiteX23" fmla="*/ 6971 w 9971"/>
              <a:gd name="connsiteY23" fmla="*/ 8842 h 10040"/>
              <a:gd name="connsiteX24" fmla="*/ 7634 w 9971"/>
              <a:gd name="connsiteY24" fmla="*/ 9706 h 10040"/>
              <a:gd name="connsiteX25" fmla="*/ 8362 w 9971"/>
              <a:gd name="connsiteY25" fmla="*/ 10000 h 10040"/>
              <a:gd name="connsiteX26" fmla="*/ 9533 w 9971"/>
              <a:gd name="connsiteY26" fmla="*/ 8879 h 10040"/>
              <a:gd name="connsiteX27" fmla="*/ 9966 w 9971"/>
              <a:gd name="connsiteY27" fmla="*/ 8125 h 10040"/>
              <a:gd name="connsiteX28" fmla="*/ 9278 w 9971"/>
              <a:gd name="connsiteY28" fmla="*/ 6562 h 10040"/>
              <a:gd name="connsiteX29" fmla="*/ 8132 w 9971"/>
              <a:gd name="connsiteY29" fmla="*/ 4374 h 10040"/>
              <a:gd name="connsiteX30" fmla="*/ 6986 w 9971"/>
              <a:gd name="connsiteY30" fmla="*/ 2188 h 10040"/>
              <a:gd name="connsiteX31" fmla="*/ 6298 w 9971"/>
              <a:gd name="connsiteY31" fmla="*/ 0 h 10040"/>
              <a:gd name="connsiteX0" fmla="*/ 3557 w 9640"/>
              <a:gd name="connsiteY0" fmla="*/ 312 h 10001"/>
              <a:gd name="connsiteX1" fmla="*/ 3097 w 9640"/>
              <a:gd name="connsiteY1" fmla="*/ 1556 h 10001"/>
              <a:gd name="connsiteX2" fmla="*/ 1948 w 9640"/>
              <a:gd name="connsiteY2" fmla="*/ 3735 h 10001"/>
              <a:gd name="connsiteX3" fmla="*/ 286 w 9640"/>
              <a:gd name="connsiteY3" fmla="*/ 6866 h 10001"/>
              <a:gd name="connsiteX4" fmla="*/ 69 w 9640"/>
              <a:gd name="connsiteY4" fmla="*/ 8863 h 10001"/>
              <a:gd name="connsiteX5" fmla="*/ 1028 w 9640"/>
              <a:gd name="connsiteY5" fmla="*/ 9960 h 10001"/>
              <a:gd name="connsiteX6" fmla="*/ 2652 w 9640"/>
              <a:gd name="connsiteY6" fmla="*/ 8936 h 10001"/>
              <a:gd name="connsiteX7" fmla="*/ 2651 w 9640"/>
              <a:gd name="connsiteY7" fmla="*/ 6536 h 10001"/>
              <a:gd name="connsiteX8" fmla="*/ 3328 w 9640"/>
              <a:gd name="connsiteY8" fmla="*/ 5914 h 10001"/>
              <a:gd name="connsiteX9" fmla="*/ 3786 w 9640"/>
              <a:gd name="connsiteY9" fmla="*/ 6848 h 10001"/>
              <a:gd name="connsiteX10" fmla="*/ 3328 w 9640"/>
              <a:gd name="connsiteY10" fmla="*/ 8093 h 10001"/>
              <a:gd name="connsiteX11" fmla="*/ 3786 w 9640"/>
              <a:gd name="connsiteY11" fmla="*/ 9338 h 10001"/>
              <a:gd name="connsiteX12" fmla="*/ 4707 w 9640"/>
              <a:gd name="connsiteY12" fmla="*/ 9648 h 10001"/>
              <a:gd name="connsiteX13" fmla="*/ 5857 w 9640"/>
              <a:gd name="connsiteY13" fmla="*/ 9027 h 10001"/>
              <a:gd name="connsiteX14" fmla="*/ 6087 w 9640"/>
              <a:gd name="connsiteY14" fmla="*/ 7781 h 10001"/>
              <a:gd name="connsiteX15" fmla="*/ 4476 w 9640"/>
              <a:gd name="connsiteY15" fmla="*/ 4979 h 10001"/>
              <a:gd name="connsiteX16" fmla="*/ 4273 w 9640"/>
              <a:gd name="connsiteY16" fmla="*/ 3607 h 10001"/>
              <a:gd name="connsiteX17" fmla="*/ 4897 w 9640"/>
              <a:gd name="connsiteY17" fmla="*/ 3241 h 10001"/>
              <a:gd name="connsiteX18" fmla="*/ 5019 w 9640"/>
              <a:gd name="connsiteY18" fmla="*/ 4138 h 10001"/>
              <a:gd name="connsiteX19" fmla="*/ 5397 w 9640"/>
              <a:gd name="connsiteY19" fmla="*/ 5749 h 10001"/>
              <a:gd name="connsiteX20" fmla="*/ 6316 w 9640"/>
              <a:gd name="connsiteY20" fmla="*/ 5914 h 10001"/>
              <a:gd name="connsiteX21" fmla="*/ 6844 w 9640"/>
              <a:gd name="connsiteY21" fmla="*/ 6574 h 10001"/>
              <a:gd name="connsiteX22" fmla="*/ 6804 w 9640"/>
              <a:gd name="connsiteY22" fmla="*/ 7726 h 10001"/>
              <a:gd name="connsiteX23" fmla="*/ 6991 w 9640"/>
              <a:gd name="connsiteY23" fmla="*/ 8807 h 10001"/>
              <a:gd name="connsiteX24" fmla="*/ 7656 w 9640"/>
              <a:gd name="connsiteY24" fmla="*/ 9667 h 10001"/>
              <a:gd name="connsiteX25" fmla="*/ 8386 w 9640"/>
              <a:gd name="connsiteY25" fmla="*/ 9960 h 10001"/>
              <a:gd name="connsiteX26" fmla="*/ 9561 w 9640"/>
              <a:gd name="connsiteY26" fmla="*/ 8844 h 10001"/>
              <a:gd name="connsiteX27" fmla="*/ 9508 w 9640"/>
              <a:gd name="connsiteY27" fmla="*/ 7379 h 10001"/>
              <a:gd name="connsiteX28" fmla="*/ 9305 w 9640"/>
              <a:gd name="connsiteY28" fmla="*/ 6536 h 10001"/>
              <a:gd name="connsiteX29" fmla="*/ 8156 w 9640"/>
              <a:gd name="connsiteY29" fmla="*/ 4357 h 10001"/>
              <a:gd name="connsiteX30" fmla="*/ 7006 w 9640"/>
              <a:gd name="connsiteY30" fmla="*/ 2179 h 10001"/>
              <a:gd name="connsiteX31" fmla="*/ 6316 w 9640"/>
              <a:gd name="connsiteY31" fmla="*/ 0 h 10001"/>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080 w 10007"/>
              <a:gd name="connsiteY17" fmla="*/ 324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122 w 10007"/>
              <a:gd name="connsiteY17" fmla="*/ 346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52 w 10007"/>
              <a:gd name="connsiteY19" fmla="*/ 5913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683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213 w 10007"/>
              <a:gd name="connsiteY0" fmla="*/ 1556 h 10000"/>
              <a:gd name="connsiteX1" fmla="*/ 2021 w 10007"/>
              <a:gd name="connsiteY1" fmla="*/ 3735 h 10000"/>
              <a:gd name="connsiteX2" fmla="*/ 297 w 10007"/>
              <a:gd name="connsiteY2" fmla="*/ 6865 h 10000"/>
              <a:gd name="connsiteX3" fmla="*/ 72 w 10007"/>
              <a:gd name="connsiteY3" fmla="*/ 8862 h 10000"/>
              <a:gd name="connsiteX4" fmla="*/ 1066 w 10007"/>
              <a:gd name="connsiteY4" fmla="*/ 9959 h 10000"/>
              <a:gd name="connsiteX5" fmla="*/ 2751 w 10007"/>
              <a:gd name="connsiteY5" fmla="*/ 8935 h 10000"/>
              <a:gd name="connsiteX6" fmla="*/ 2750 w 10007"/>
              <a:gd name="connsiteY6" fmla="*/ 6535 h 10000"/>
              <a:gd name="connsiteX7" fmla="*/ 3452 w 10007"/>
              <a:gd name="connsiteY7" fmla="*/ 5913 h 10000"/>
              <a:gd name="connsiteX8" fmla="*/ 3927 w 10007"/>
              <a:gd name="connsiteY8" fmla="*/ 6847 h 10000"/>
              <a:gd name="connsiteX9" fmla="*/ 3452 w 10007"/>
              <a:gd name="connsiteY9" fmla="*/ 8092 h 10000"/>
              <a:gd name="connsiteX10" fmla="*/ 3927 w 10007"/>
              <a:gd name="connsiteY10" fmla="*/ 9337 h 10000"/>
              <a:gd name="connsiteX11" fmla="*/ 4883 w 10007"/>
              <a:gd name="connsiteY11" fmla="*/ 9647 h 10000"/>
              <a:gd name="connsiteX12" fmla="*/ 6076 w 10007"/>
              <a:gd name="connsiteY12" fmla="*/ 9026 h 10000"/>
              <a:gd name="connsiteX13" fmla="*/ 6314 w 10007"/>
              <a:gd name="connsiteY13" fmla="*/ 7780 h 10000"/>
              <a:gd name="connsiteX14" fmla="*/ 4517 w 10007"/>
              <a:gd name="connsiteY14" fmla="*/ 5034 h 10000"/>
              <a:gd name="connsiteX15" fmla="*/ 4770 w 10007"/>
              <a:gd name="connsiteY15" fmla="*/ 3552 h 10000"/>
              <a:gd name="connsiteX16" fmla="*/ 5206 w 10007"/>
              <a:gd name="connsiteY16" fmla="*/ 4358 h 10000"/>
              <a:gd name="connsiteX17" fmla="*/ 5683 w 10007"/>
              <a:gd name="connsiteY17" fmla="*/ 5748 h 10000"/>
              <a:gd name="connsiteX18" fmla="*/ 6510 w 10007"/>
              <a:gd name="connsiteY18" fmla="*/ 6297 h 10000"/>
              <a:gd name="connsiteX19" fmla="*/ 7058 w 10007"/>
              <a:gd name="connsiteY19" fmla="*/ 7725 h 10000"/>
              <a:gd name="connsiteX20" fmla="*/ 7252 w 10007"/>
              <a:gd name="connsiteY20" fmla="*/ 8806 h 10000"/>
              <a:gd name="connsiteX21" fmla="*/ 7942 w 10007"/>
              <a:gd name="connsiteY21" fmla="*/ 9666 h 10000"/>
              <a:gd name="connsiteX22" fmla="*/ 8699 w 10007"/>
              <a:gd name="connsiteY22" fmla="*/ 9959 h 10000"/>
              <a:gd name="connsiteX23" fmla="*/ 9918 w 10007"/>
              <a:gd name="connsiteY23" fmla="*/ 8843 h 10000"/>
              <a:gd name="connsiteX24" fmla="*/ 9863 w 10007"/>
              <a:gd name="connsiteY24" fmla="*/ 7378 h 10000"/>
              <a:gd name="connsiteX25" fmla="*/ 9442 w 10007"/>
              <a:gd name="connsiteY25" fmla="*/ 6480 h 10000"/>
              <a:gd name="connsiteX26" fmla="*/ 8461 w 10007"/>
              <a:gd name="connsiteY26" fmla="*/ 4357 h 10000"/>
              <a:gd name="connsiteX27" fmla="*/ 7268 w 10007"/>
              <a:gd name="connsiteY27" fmla="*/ 2179 h 10000"/>
              <a:gd name="connsiteX28" fmla="*/ 6552 w 10007"/>
              <a:gd name="connsiteY28" fmla="*/ 0 h 10000"/>
              <a:gd name="connsiteX0" fmla="*/ 2021 w 10007"/>
              <a:gd name="connsiteY0" fmla="*/ 3735 h 10000"/>
              <a:gd name="connsiteX1" fmla="*/ 297 w 10007"/>
              <a:gd name="connsiteY1" fmla="*/ 6865 h 10000"/>
              <a:gd name="connsiteX2" fmla="*/ 72 w 10007"/>
              <a:gd name="connsiteY2" fmla="*/ 8862 h 10000"/>
              <a:gd name="connsiteX3" fmla="*/ 1066 w 10007"/>
              <a:gd name="connsiteY3" fmla="*/ 9959 h 10000"/>
              <a:gd name="connsiteX4" fmla="*/ 2751 w 10007"/>
              <a:gd name="connsiteY4" fmla="*/ 8935 h 10000"/>
              <a:gd name="connsiteX5" fmla="*/ 2750 w 10007"/>
              <a:gd name="connsiteY5" fmla="*/ 6535 h 10000"/>
              <a:gd name="connsiteX6" fmla="*/ 3452 w 10007"/>
              <a:gd name="connsiteY6" fmla="*/ 5913 h 10000"/>
              <a:gd name="connsiteX7" fmla="*/ 3927 w 10007"/>
              <a:gd name="connsiteY7" fmla="*/ 6847 h 10000"/>
              <a:gd name="connsiteX8" fmla="*/ 3452 w 10007"/>
              <a:gd name="connsiteY8" fmla="*/ 8092 h 10000"/>
              <a:gd name="connsiteX9" fmla="*/ 3927 w 10007"/>
              <a:gd name="connsiteY9" fmla="*/ 9337 h 10000"/>
              <a:gd name="connsiteX10" fmla="*/ 4883 w 10007"/>
              <a:gd name="connsiteY10" fmla="*/ 9647 h 10000"/>
              <a:gd name="connsiteX11" fmla="*/ 6076 w 10007"/>
              <a:gd name="connsiteY11" fmla="*/ 9026 h 10000"/>
              <a:gd name="connsiteX12" fmla="*/ 6314 w 10007"/>
              <a:gd name="connsiteY12" fmla="*/ 7780 h 10000"/>
              <a:gd name="connsiteX13" fmla="*/ 4517 w 10007"/>
              <a:gd name="connsiteY13" fmla="*/ 5034 h 10000"/>
              <a:gd name="connsiteX14" fmla="*/ 4770 w 10007"/>
              <a:gd name="connsiteY14" fmla="*/ 3552 h 10000"/>
              <a:gd name="connsiteX15" fmla="*/ 5206 w 10007"/>
              <a:gd name="connsiteY15" fmla="*/ 4358 h 10000"/>
              <a:gd name="connsiteX16" fmla="*/ 5683 w 10007"/>
              <a:gd name="connsiteY16" fmla="*/ 5748 h 10000"/>
              <a:gd name="connsiteX17" fmla="*/ 6510 w 10007"/>
              <a:gd name="connsiteY17" fmla="*/ 6297 h 10000"/>
              <a:gd name="connsiteX18" fmla="*/ 7058 w 10007"/>
              <a:gd name="connsiteY18" fmla="*/ 7725 h 10000"/>
              <a:gd name="connsiteX19" fmla="*/ 7252 w 10007"/>
              <a:gd name="connsiteY19" fmla="*/ 8806 h 10000"/>
              <a:gd name="connsiteX20" fmla="*/ 7942 w 10007"/>
              <a:gd name="connsiteY20" fmla="*/ 9666 h 10000"/>
              <a:gd name="connsiteX21" fmla="*/ 8699 w 10007"/>
              <a:gd name="connsiteY21" fmla="*/ 9959 h 10000"/>
              <a:gd name="connsiteX22" fmla="*/ 9918 w 10007"/>
              <a:gd name="connsiteY22" fmla="*/ 8843 h 10000"/>
              <a:gd name="connsiteX23" fmla="*/ 9863 w 10007"/>
              <a:gd name="connsiteY23" fmla="*/ 7378 h 10000"/>
              <a:gd name="connsiteX24" fmla="*/ 9442 w 10007"/>
              <a:gd name="connsiteY24" fmla="*/ 6480 h 10000"/>
              <a:gd name="connsiteX25" fmla="*/ 8461 w 10007"/>
              <a:gd name="connsiteY25" fmla="*/ 4357 h 10000"/>
              <a:gd name="connsiteX26" fmla="*/ 7268 w 10007"/>
              <a:gd name="connsiteY26" fmla="*/ 2179 h 10000"/>
              <a:gd name="connsiteX27" fmla="*/ 6552 w 10007"/>
              <a:gd name="connsiteY27" fmla="*/ 0 h 10000"/>
              <a:gd name="connsiteX0" fmla="*/ 297 w 10007"/>
              <a:gd name="connsiteY0" fmla="*/ 6865 h 10000"/>
              <a:gd name="connsiteX1" fmla="*/ 72 w 10007"/>
              <a:gd name="connsiteY1" fmla="*/ 8862 h 10000"/>
              <a:gd name="connsiteX2" fmla="*/ 1066 w 10007"/>
              <a:gd name="connsiteY2" fmla="*/ 9959 h 10000"/>
              <a:gd name="connsiteX3" fmla="*/ 2751 w 10007"/>
              <a:gd name="connsiteY3" fmla="*/ 8935 h 10000"/>
              <a:gd name="connsiteX4" fmla="*/ 2750 w 10007"/>
              <a:gd name="connsiteY4" fmla="*/ 6535 h 10000"/>
              <a:gd name="connsiteX5" fmla="*/ 3452 w 10007"/>
              <a:gd name="connsiteY5" fmla="*/ 5913 h 10000"/>
              <a:gd name="connsiteX6" fmla="*/ 3927 w 10007"/>
              <a:gd name="connsiteY6" fmla="*/ 6847 h 10000"/>
              <a:gd name="connsiteX7" fmla="*/ 3452 w 10007"/>
              <a:gd name="connsiteY7" fmla="*/ 8092 h 10000"/>
              <a:gd name="connsiteX8" fmla="*/ 3927 w 10007"/>
              <a:gd name="connsiteY8" fmla="*/ 9337 h 10000"/>
              <a:gd name="connsiteX9" fmla="*/ 4883 w 10007"/>
              <a:gd name="connsiteY9" fmla="*/ 9647 h 10000"/>
              <a:gd name="connsiteX10" fmla="*/ 6076 w 10007"/>
              <a:gd name="connsiteY10" fmla="*/ 9026 h 10000"/>
              <a:gd name="connsiteX11" fmla="*/ 6314 w 10007"/>
              <a:gd name="connsiteY11" fmla="*/ 7780 h 10000"/>
              <a:gd name="connsiteX12" fmla="*/ 4517 w 10007"/>
              <a:gd name="connsiteY12" fmla="*/ 5034 h 10000"/>
              <a:gd name="connsiteX13" fmla="*/ 4770 w 10007"/>
              <a:gd name="connsiteY13" fmla="*/ 3552 h 10000"/>
              <a:gd name="connsiteX14" fmla="*/ 5206 w 10007"/>
              <a:gd name="connsiteY14" fmla="*/ 4358 h 10000"/>
              <a:gd name="connsiteX15" fmla="*/ 5683 w 10007"/>
              <a:gd name="connsiteY15" fmla="*/ 5748 h 10000"/>
              <a:gd name="connsiteX16" fmla="*/ 6510 w 10007"/>
              <a:gd name="connsiteY16" fmla="*/ 6297 h 10000"/>
              <a:gd name="connsiteX17" fmla="*/ 7058 w 10007"/>
              <a:gd name="connsiteY17" fmla="*/ 7725 h 10000"/>
              <a:gd name="connsiteX18" fmla="*/ 7252 w 10007"/>
              <a:gd name="connsiteY18" fmla="*/ 8806 h 10000"/>
              <a:gd name="connsiteX19" fmla="*/ 7942 w 10007"/>
              <a:gd name="connsiteY19" fmla="*/ 9666 h 10000"/>
              <a:gd name="connsiteX20" fmla="*/ 8699 w 10007"/>
              <a:gd name="connsiteY20" fmla="*/ 9959 h 10000"/>
              <a:gd name="connsiteX21" fmla="*/ 9918 w 10007"/>
              <a:gd name="connsiteY21" fmla="*/ 8843 h 10000"/>
              <a:gd name="connsiteX22" fmla="*/ 9863 w 10007"/>
              <a:gd name="connsiteY22" fmla="*/ 7378 h 10000"/>
              <a:gd name="connsiteX23" fmla="*/ 9442 w 10007"/>
              <a:gd name="connsiteY23" fmla="*/ 6480 h 10000"/>
              <a:gd name="connsiteX24" fmla="*/ 8461 w 10007"/>
              <a:gd name="connsiteY24" fmla="*/ 4357 h 10000"/>
              <a:gd name="connsiteX25" fmla="*/ 7268 w 10007"/>
              <a:gd name="connsiteY25" fmla="*/ 2179 h 10000"/>
              <a:gd name="connsiteX26" fmla="*/ 6552 w 10007"/>
              <a:gd name="connsiteY26" fmla="*/ 0 h 10000"/>
              <a:gd name="connsiteX0" fmla="*/ 0 w 9935"/>
              <a:gd name="connsiteY0" fmla="*/ 8862 h 10000"/>
              <a:gd name="connsiteX1" fmla="*/ 994 w 9935"/>
              <a:gd name="connsiteY1" fmla="*/ 9959 h 10000"/>
              <a:gd name="connsiteX2" fmla="*/ 2679 w 9935"/>
              <a:gd name="connsiteY2" fmla="*/ 8935 h 10000"/>
              <a:gd name="connsiteX3" fmla="*/ 2678 w 9935"/>
              <a:gd name="connsiteY3" fmla="*/ 6535 h 10000"/>
              <a:gd name="connsiteX4" fmla="*/ 3380 w 9935"/>
              <a:gd name="connsiteY4" fmla="*/ 5913 h 10000"/>
              <a:gd name="connsiteX5" fmla="*/ 3855 w 9935"/>
              <a:gd name="connsiteY5" fmla="*/ 6847 h 10000"/>
              <a:gd name="connsiteX6" fmla="*/ 3380 w 9935"/>
              <a:gd name="connsiteY6" fmla="*/ 8092 h 10000"/>
              <a:gd name="connsiteX7" fmla="*/ 3855 w 9935"/>
              <a:gd name="connsiteY7" fmla="*/ 9337 h 10000"/>
              <a:gd name="connsiteX8" fmla="*/ 4811 w 9935"/>
              <a:gd name="connsiteY8" fmla="*/ 9647 h 10000"/>
              <a:gd name="connsiteX9" fmla="*/ 6004 w 9935"/>
              <a:gd name="connsiteY9" fmla="*/ 9026 h 10000"/>
              <a:gd name="connsiteX10" fmla="*/ 6242 w 9935"/>
              <a:gd name="connsiteY10" fmla="*/ 7780 h 10000"/>
              <a:gd name="connsiteX11" fmla="*/ 4445 w 9935"/>
              <a:gd name="connsiteY11" fmla="*/ 5034 h 10000"/>
              <a:gd name="connsiteX12" fmla="*/ 4698 w 9935"/>
              <a:gd name="connsiteY12" fmla="*/ 3552 h 10000"/>
              <a:gd name="connsiteX13" fmla="*/ 5134 w 9935"/>
              <a:gd name="connsiteY13" fmla="*/ 4358 h 10000"/>
              <a:gd name="connsiteX14" fmla="*/ 5611 w 9935"/>
              <a:gd name="connsiteY14" fmla="*/ 5748 h 10000"/>
              <a:gd name="connsiteX15" fmla="*/ 6438 w 9935"/>
              <a:gd name="connsiteY15" fmla="*/ 6297 h 10000"/>
              <a:gd name="connsiteX16" fmla="*/ 6986 w 9935"/>
              <a:gd name="connsiteY16" fmla="*/ 7725 h 10000"/>
              <a:gd name="connsiteX17" fmla="*/ 7180 w 9935"/>
              <a:gd name="connsiteY17" fmla="*/ 8806 h 10000"/>
              <a:gd name="connsiteX18" fmla="*/ 7870 w 9935"/>
              <a:gd name="connsiteY18" fmla="*/ 9666 h 10000"/>
              <a:gd name="connsiteX19" fmla="*/ 8627 w 9935"/>
              <a:gd name="connsiteY19" fmla="*/ 9959 h 10000"/>
              <a:gd name="connsiteX20" fmla="*/ 9846 w 9935"/>
              <a:gd name="connsiteY20" fmla="*/ 8843 h 10000"/>
              <a:gd name="connsiteX21" fmla="*/ 9791 w 9935"/>
              <a:gd name="connsiteY21" fmla="*/ 7378 h 10000"/>
              <a:gd name="connsiteX22" fmla="*/ 9370 w 9935"/>
              <a:gd name="connsiteY22" fmla="*/ 6480 h 10000"/>
              <a:gd name="connsiteX23" fmla="*/ 8389 w 9935"/>
              <a:gd name="connsiteY23" fmla="*/ 4357 h 10000"/>
              <a:gd name="connsiteX24" fmla="*/ 7196 w 9935"/>
              <a:gd name="connsiteY24" fmla="*/ 2179 h 10000"/>
              <a:gd name="connsiteX25" fmla="*/ 6480 w 9935"/>
              <a:gd name="connsiteY25" fmla="*/ 0 h 10000"/>
              <a:gd name="connsiteX0" fmla="*/ 0 w 8999"/>
              <a:gd name="connsiteY0" fmla="*/ 9959 h 10000"/>
              <a:gd name="connsiteX1" fmla="*/ 1696 w 8999"/>
              <a:gd name="connsiteY1" fmla="*/ 8935 h 10000"/>
              <a:gd name="connsiteX2" fmla="*/ 1695 w 8999"/>
              <a:gd name="connsiteY2" fmla="*/ 6535 h 10000"/>
              <a:gd name="connsiteX3" fmla="*/ 2401 w 8999"/>
              <a:gd name="connsiteY3" fmla="*/ 5913 h 10000"/>
              <a:gd name="connsiteX4" fmla="*/ 2879 w 8999"/>
              <a:gd name="connsiteY4" fmla="*/ 6847 h 10000"/>
              <a:gd name="connsiteX5" fmla="*/ 2401 w 8999"/>
              <a:gd name="connsiteY5" fmla="*/ 8092 h 10000"/>
              <a:gd name="connsiteX6" fmla="*/ 2879 w 8999"/>
              <a:gd name="connsiteY6" fmla="*/ 9337 h 10000"/>
              <a:gd name="connsiteX7" fmla="*/ 3841 w 8999"/>
              <a:gd name="connsiteY7" fmla="*/ 9647 h 10000"/>
              <a:gd name="connsiteX8" fmla="*/ 5042 w 8999"/>
              <a:gd name="connsiteY8" fmla="*/ 9026 h 10000"/>
              <a:gd name="connsiteX9" fmla="*/ 5282 w 8999"/>
              <a:gd name="connsiteY9" fmla="*/ 7780 h 10000"/>
              <a:gd name="connsiteX10" fmla="*/ 3473 w 8999"/>
              <a:gd name="connsiteY10" fmla="*/ 5034 h 10000"/>
              <a:gd name="connsiteX11" fmla="*/ 3728 w 8999"/>
              <a:gd name="connsiteY11" fmla="*/ 3552 h 10000"/>
              <a:gd name="connsiteX12" fmla="*/ 4167 w 8999"/>
              <a:gd name="connsiteY12" fmla="*/ 4358 h 10000"/>
              <a:gd name="connsiteX13" fmla="*/ 4647 w 8999"/>
              <a:gd name="connsiteY13" fmla="*/ 5748 h 10000"/>
              <a:gd name="connsiteX14" fmla="*/ 5479 w 8999"/>
              <a:gd name="connsiteY14" fmla="*/ 6297 h 10000"/>
              <a:gd name="connsiteX15" fmla="*/ 6031 w 8999"/>
              <a:gd name="connsiteY15" fmla="*/ 7725 h 10000"/>
              <a:gd name="connsiteX16" fmla="*/ 6226 w 8999"/>
              <a:gd name="connsiteY16" fmla="*/ 8806 h 10000"/>
              <a:gd name="connsiteX17" fmla="*/ 6920 w 8999"/>
              <a:gd name="connsiteY17" fmla="*/ 9666 h 10000"/>
              <a:gd name="connsiteX18" fmla="*/ 7682 w 8999"/>
              <a:gd name="connsiteY18" fmla="*/ 9959 h 10000"/>
              <a:gd name="connsiteX19" fmla="*/ 8909 w 8999"/>
              <a:gd name="connsiteY19" fmla="*/ 8843 h 10000"/>
              <a:gd name="connsiteX20" fmla="*/ 8854 w 8999"/>
              <a:gd name="connsiteY20" fmla="*/ 7378 h 10000"/>
              <a:gd name="connsiteX21" fmla="*/ 8430 w 8999"/>
              <a:gd name="connsiteY21" fmla="*/ 6480 h 10000"/>
              <a:gd name="connsiteX22" fmla="*/ 7443 w 8999"/>
              <a:gd name="connsiteY22" fmla="*/ 4357 h 10000"/>
              <a:gd name="connsiteX23" fmla="*/ 6242 w 8999"/>
              <a:gd name="connsiteY23" fmla="*/ 2179 h 10000"/>
              <a:gd name="connsiteX24" fmla="*/ 5521 w 8999"/>
              <a:gd name="connsiteY24" fmla="*/ 0 h 10000"/>
              <a:gd name="connsiteX0" fmla="*/ 26 w 8141"/>
              <a:gd name="connsiteY0" fmla="*/ 8935 h 10000"/>
              <a:gd name="connsiteX1" fmla="*/ 25 w 8141"/>
              <a:gd name="connsiteY1" fmla="*/ 6535 h 10000"/>
              <a:gd name="connsiteX2" fmla="*/ 809 w 8141"/>
              <a:gd name="connsiteY2" fmla="*/ 5913 h 10000"/>
              <a:gd name="connsiteX3" fmla="*/ 1340 w 8141"/>
              <a:gd name="connsiteY3" fmla="*/ 6847 h 10000"/>
              <a:gd name="connsiteX4" fmla="*/ 809 w 8141"/>
              <a:gd name="connsiteY4" fmla="*/ 8092 h 10000"/>
              <a:gd name="connsiteX5" fmla="*/ 1340 w 8141"/>
              <a:gd name="connsiteY5" fmla="*/ 9337 h 10000"/>
              <a:gd name="connsiteX6" fmla="*/ 2409 w 8141"/>
              <a:gd name="connsiteY6" fmla="*/ 9647 h 10000"/>
              <a:gd name="connsiteX7" fmla="*/ 3744 w 8141"/>
              <a:gd name="connsiteY7" fmla="*/ 9026 h 10000"/>
              <a:gd name="connsiteX8" fmla="*/ 4011 w 8141"/>
              <a:gd name="connsiteY8" fmla="*/ 7780 h 10000"/>
              <a:gd name="connsiteX9" fmla="*/ 2000 w 8141"/>
              <a:gd name="connsiteY9" fmla="*/ 5034 h 10000"/>
              <a:gd name="connsiteX10" fmla="*/ 2284 w 8141"/>
              <a:gd name="connsiteY10" fmla="*/ 3552 h 10000"/>
              <a:gd name="connsiteX11" fmla="*/ 2772 w 8141"/>
              <a:gd name="connsiteY11" fmla="*/ 4358 h 10000"/>
              <a:gd name="connsiteX12" fmla="*/ 3305 w 8141"/>
              <a:gd name="connsiteY12" fmla="*/ 5748 h 10000"/>
              <a:gd name="connsiteX13" fmla="*/ 4229 w 8141"/>
              <a:gd name="connsiteY13" fmla="*/ 6297 h 10000"/>
              <a:gd name="connsiteX14" fmla="*/ 4843 w 8141"/>
              <a:gd name="connsiteY14" fmla="*/ 7725 h 10000"/>
              <a:gd name="connsiteX15" fmla="*/ 5060 w 8141"/>
              <a:gd name="connsiteY15" fmla="*/ 8806 h 10000"/>
              <a:gd name="connsiteX16" fmla="*/ 5831 w 8141"/>
              <a:gd name="connsiteY16" fmla="*/ 9666 h 10000"/>
              <a:gd name="connsiteX17" fmla="*/ 6678 w 8141"/>
              <a:gd name="connsiteY17" fmla="*/ 9959 h 10000"/>
              <a:gd name="connsiteX18" fmla="*/ 8041 w 8141"/>
              <a:gd name="connsiteY18" fmla="*/ 8843 h 10000"/>
              <a:gd name="connsiteX19" fmla="*/ 7980 w 8141"/>
              <a:gd name="connsiteY19" fmla="*/ 7378 h 10000"/>
              <a:gd name="connsiteX20" fmla="*/ 7509 w 8141"/>
              <a:gd name="connsiteY20" fmla="*/ 6480 h 10000"/>
              <a:gd name="connsiteX21" fmla="*/ 6412 w 8141"/>
              <a:gd name="connsiteY21" fmla="*/ 4357 h 10000"/>
              <a:gd name="connsiteX22" fmla="*/ 5077 w 8141"/>
              <a:gd name="connsiteY22" fmla="*/ 2179 h 10000"/>
              <a:gd name="connsiteX23" fmla="*/ 4276 w 8141"/>
              <a:gd name="connsiteY23" fmla="*/ 0 h 10000"/>
              <a:gd name="connsiteX0" fmla="*/ 0 w 9970"/>
              <a:gd name="connsiteY0" fmla="*/ 6535 h 10000"/>
              <a:gd name="connsiteX1" fmla="*/ 963 w 9970"/>
              <a:gd name="connsiteY1" fmla="*/ 5913 h 10000"/>
              <a:gd name="connsiteX2" fmla="*/ 1615 w 9970"/>
              <a:gd name="connsiteY2" fmla="*/ 6847 h 10000"/>
              <a:gd name="connsiteX3" fmla="*/ 963 w 9970"/>
              <a:gd name="connsiteY3" fmla="*/ 8092 h 10000"/>
              <a:gd name="connsiteX4" fmla="*/ 1615 w 9970"/>
              <a:gd name="connsiteY4" fmla="*/ 9337 h 10000"/>
              <a:gd name="connsiteX5" fmla="*/ 2928 w 9970"/>
              <a:gd name="connsiteY5" fmla="*/ 9647 h 10000"/>
              <a:gd name="connsiteX6" fmla="*/ 4568 w 9970"/>
              <a:gd name="connsiteY6" fmla="*/ 9026 h 10000"/>
              <a:gd name="connsiteX7" fmla="*/ 4896 w 9970"/>
              <a:gd name="connsiteY7" fmla="*/ 7780 h 10000"/>
              <a:gd name="connsiteX8" fmla="*/ 2426 w 9970"/>
              <a:gd name="connsiteY8" fmla="*/ 5034 h 10000"/>
              <a:gd name="connsiteX9" fmla="*/ 2775 w 9970"/>
              <a:gd name="connsiteY9" fmla="*/ 3552 h 10000"/>
              <a:gd name="connsiteX10" fmla="*/ 3374 w 9970"/>
              <a:gd name="connsiteY10" fmla="*/ 4358 h 10000"/>
              <a:gd name="connsiteX11" fmla="*/ 4029 w 9970"/>
              <a:gd name="connsiteY11" fmla="*/ 5748 h 10000"/>
              <a:gd name="connsiteX12" fmla="*/ 5164 w 9970"/>
              <a:gd name="connsiteY12" fmla="*/ 6297 h 10000"/>
              <a:gd name="connsiteX13" fmla="*/ 5918 w 9970"/>
              <a:gd name="connsiteY13" fmla="*/ 7725 h 10000"/>
              <a:gd name="connsiteX14" fmla="*/ 6184 w 9970"/>
              <a:gd name="connsiteY14" fmla="*/ 8806 h 10000"/>
              <a:gd name="connsiteX15" fmla="*/ 7132 w 9970"/>
              <a:gd name="connsiteY15" fmla="*/ 9666 h 10000"/>
              <a:gd name="connsiteX16" fmla="*/ 8172 w 9970"/>
              <a:gd name="connsiteY16" fmla="*/ 9959 h 10000"/>
              <a:gd name="connsiteX17" fmla="*/ 9846 w 9970"/>
              <a:gd name="connsiteY17" fmla="*/ 8843 h 10000"/>
              <a:gd name="connsiteX18" fmla="*/ 9771 w 9970"/>
              <a:gd name="connsiteY18" fmla="*/ 7378 h 10000"/>
              <a:gd name="connsiteX19" fmla="*/ 9193 w 9970"/>
              <a:gd name="connsiteY19" fmla="*/ 6480 h 10000"/>
              <a:gd name="connsiteX20" fmla="*/ 7845 w 9970"/>
              <a:gd name="connsiteY20" fmla="*/ 4357 h 10000"/>
              <a:gd name="connsiteX21" fmla="*/ 6205 w 9970"/>
              <a:gd name="connsiteY21" fmla="*/ 2179 h 10000"/>
              <a:gd name="connsiteX22" fmla="*/ 5221 w 9970"/>
              <a:gd name="connsiteY22" fmla="*/ 0 h 10000"/>
              <a:gd name="connsiteX0" fmla="*/ 0 w 9034"/>
              <a:gd name="connsiteY0" fmla="*/ 5913 h 10000"/>
              <a:gd name="connsiteX1" fmla="*/ 654 w 9034"/>
              <a:gd name="connsiteY1" fmla="*/ 6847 h 10000"/>
              <a:gd name="connsiteX2" fmla="*/ 0 w 9034"/>
              <a:gd name="connsiteY2" fmla="*/ 8092 h 10000"/>
              <a:gd name="connsiteX3" fmla="*/ 654 w 9034"/>
              <a:gd name="connsiteY3" fmla="*/ 9337 h 10000"/>
              <a:gd name="connsiteX4" fmla="*/ 1971 w 9034"/>
              <a:gd name="connsiteY4" fmla="*/ 9647 h 10000"/>
              <a:gd name="connsiteX5" fmla="*/ 3616 w 9034"/>
              <a:gd name="connsiteY5" fmla="*/ 9026 h 10000"/>
              <a:gd name="connsiteX6" fmla="*/ 3945 w 9034"/>
              <a:gd name="connsiteY6" fmla="*/ 7780 h 10000"/>
              <a:gd name="connsiteX7" fmla="*/ 1467 w 9034"/>
              <a:gd name="connsiteY7" fmla="*/ 5034 h 10000"/>
              <a:gd name="connsiteX8" fmla="*/ 1817 w 9034"/>
              <a:gd name="connsiteY8" fmla="*/ 3552 h 10000"/>
              <a:gd name="connsiteX9" fmla="*/ 2418 w 9034"/>
              <a:gd name="connsiteY9" fmla="*/ 4358 h 10000"/>
              <a:gd name="connsiteX10" fmla="*/ 3075 w 9034"/>
              <a:gd name="connsiteY10" fmla="*/ 5748 h 10000"/>
              <a:gd name="connsiteX11" fmla="*/ 4214 w 9034"/>
              <a:gd name="connsiteY11" fmla="*/ 6297 h 10000"/>
              <a:gd name="connsiteX12" fmla="*/ 4970 w 9034"/>
              <a:gd name="connsiteY12" fmla="*/ 7725 h 10000"/>
              <a:gd name="connsiteX13" fmla="*/ 5237 w 9034"/>
              <a:gd name="connsiteY13" fmla="*/ 8806 h 10000"/>
              <a:gd name="connsiteX14" fmla="*/ 6187 w 9034"/>
              <a:gd name="connsiteY14" fmla="*/ 9666 h 10000"/>
              <a:gd name="connsiteX15" fmla="*/ 7231 w 9034"/>
              <a:gd name="connsiteY15" fmla="*/ 9959 h 10000"/>
              <a:gd name="connsiteX16" fmla="*/ 8910 w 9034"/>
              <a:gd name="connsiteY16" fmla="*/ 8843 h 10000"/>
              <a:gd name="connsiteX17" fmla="*/ 8834 w 9034"/>
              <a:gd name="connsiteY17" fmla="*/ 7378 h 10000"/>
              <a:gd name="connsiteX18" fmla="*/ 8255 w 9034"/>
              <a:gd name="connsiteY18" fmla="*/ 6480 h 10000"/>
              <a:gd name="connsiteX19" fmla="*/ 6903 w 9034"/>
              <a:gd name="connsiteY19" fmla="*/ 4357 h 10000"/>
              <a:gd name="connsiteX20" fmla="*/ 5258 w 9034"/>
              <a:gd name="connsiteY20" fmla="*/ 2179 h 10000"/>
              <a:gd name="connsiteX21" fmla="*/ 4271 w 9034"/>
              <a:gd name="connsiteY21" fmla="*/ 0 h 10000"/>
              <a:gd name="connsiteX0" fmla="*/ 724 w 9999"/>
              <a:gd name="connsiteY0" fmla="*/ 6847 h 10000"/>
              <a:gd name="connsiteX1" fmla="*/ 0 w 9999"/>
              <a:gd name="connsiteY1" fmla="*/ 8092 h 10000"/>
              <a:gd name="connsiteX2" fmla="*/ 724 w 9999"/>
              <a:gd name="connsiteY2" fmla="*/ 9337 h 10000"/>
              <a:gd name="connsiteX3" fmla="*/ 2182 w 9999"/>
              <a:gd name="connsiteY3" fmla="*/ 9647 h 10000"/>
              <a:gd name="connsiteX4" fmla="*/ 4003 w 9999"/>
              <a:gd name="connsiteY4" fmla="*/ 9026 h 10000"/>
              <a:gd name="connsiteX5" fmla="*/ 4367 w 9999"/>
              <a:gd name="connsiteY5" fmla="*/ 7780 h 10000"/>
              <a:gd name="connsiteX6" fmla="*/ 1624 w 9999"/>
              <a:gd name="connsiteY6" fmla="*/ 5034 h 10000"/>
              <a:gd name="connsiteX7" fmla="*/ 2011 w 9999"/>
              <a:gd name="connsiteY7" fmla="*/ 3552 h 10000"/>
              <a:gd name="connsiteX8" fmla="*/ 2677 w 9999"/>
              <a:gd name="connsiteY8" fmla="*/ 4358 h 10000"/>
              <a:gd name="connsiteX9" fmla="*/ 3404 w 9999"/>
              <a:gd name="connsiteY9" fmla="*/ 5748 h 10000"/>
              <a:gd name="connsiteX10" fmla="*/ 4665 w 9999"/>
              <a:gd name="connsiteY10" fmla="*/ 6297 h 10000"/>
              <a:gd name="connsiteX11" fmla="*/ 5501 w 9999"/>
              <a:gd name="connsiteY11" fmla="*/ 7725 h 10000"/>
              <a:gd name="connsiteX12" fmla="*/ 5797 w 9999"/>
              <a:gd name="connsiteY12" fmla="*/ 8806 h 10000"/>
              <a:gd name="connsiteX13" fmla="*/ 6849 w 9999"/>
              <a:gd name="connsiteY13" fmla="*/ 9666 h 10000"/>
              <a:gd name="connsiteX14" fmla="*/ 8004 w 9999"/>
              <a:gd name="connsiteY14" fmla="*/ 9959 h 10000"/>
              <a:gd name="connsiteX15" fmla="*/ 9863 w 9999"/>
              <a:gd name="connsiteY15" fmla="*/ 8843 h 10000"/>
              <a:gd name="connsiteX16" fmla="*/ 9779 w 9999"/>
              <a:gd name="connsiteY16" fmla="*/ 7378 h 10000"/>
              <a:gd name="connsiteX17" fmla="*/ 9138 w 9999"/>
              <a:gd name="connsiteY17" fmla="*/ 6480 h 10000"/>
              <a:gd name="connsiteX18" fmla="*/ 7641 w 9999"/>
              <a:gd name="connsiteY18" fmla="*/ 4357 h 10000"/>
              <a:gd name="connsiteX19" fmla="*/ 5820 w 9999"/>
              <a:gd name="connsiteY19" fmla="*/ 2179 h 10000"/>
              <a:gd name="connsiteX20" fmla="*/ 4728 w 9999"/>
              <a:gd name="connsiteY20" fmla="*/ 0 h 10000"/>
              <a:gd name="connsiteX0" fmla="*/ 0 w 10000"/>
              <a:gd name="connsiteY0" fmla="*/ 8092 h 10000"/>
              <a:gd name="connsiteX1" fmla="*/ 724 w 10000"/>
              <a:gd name="connsiteY1" fmla="*/ 9337 h 10000"/>
              <a:gd name="connsiteX2" fmla="*/ 2182 w 10000"/>
              <a:gd name="connsiteY2" fmla="*/ 9647 h 10000"/>
              <a:gd name="connsiteX3" fmla="*/ 4003 w 10000"/>
              <a:gd name="connsiteY3" fmla="*/ 9026 h 10000"/>
              <a:gd name="connsiteX4" fmla="*/ 4367 w 10000"/>
              <a:gd name="connsiteY4" fmla="*/ 7780 h 10000"/>
              <a:gd name="connsiteX5" fmla="*/ 1624 w 10000"/>
              <a:gd name="connsiteY5" fmla="*/ 5034 h 10000"/>
              <a:gd name="connsiteX6" fmla="*/ 2011 w 10000"/>
              <a:gd name="connsiteY6" fmla="*/ 3552 h 10000"/>
              <a:gd name="connsiteX7" fmla="*/ 2677 w 10000"/>
              <a:gd name="connsiteY7" fmla="*/ 4358 h 10000"/>
              <a:gd name="connsiteX8" fmla="*/ 3404 w 10000"/>
              <a:gd name="connsiteY8" fmla="*/ 5748 h 10000"/>
              <a:gd name="connsiteX9" fmla="*/ 4665 w 10000"/>
              <a:gd name="connsiteY9" fmla="*/ 6297 h 10000"/>
              <a:gd name="connsiteX10" fmla="*/ 5502 w 10000"/>
              <a:gd name="connsiteY10" fmla="*/ 7725 h 10000"/>
              <a:gd name="connsiteX11" fmla="*/ 5798 w 10000"/>
              <a:gd name="connsiteY11" fmla="*/ 8806 h 10000"/>
              <a:gd name="connsiteX12" fmla="*/ 6850 w 10000"/>
              <a:gd name="connsiteY12" fmla="*/ 9666 h 10000"/>
              <a:gd name="connsiteX13" fmla="*/ 8005 w 10000"/>
              <a:gd name="connsiteY13" fmla="*/ 9959 h 10000"/>
              <a:gd name="connsiteX14" fmla="*/ 9864 w 10000"/>
              <a:gd name="connsiteY14" fmla="*/ 8843 h 10000"/>
              <a:gd name="connsiteX15" fmla="*/ 9780 w 10000"/>
              <a:gd name="connsiteY15" fmla="*/ 7378 h 10000"/>
              <a:gd name="connsiteX16" fmla="*/ 9139 w 10000"/>
              <a:gd name="connsiteY16" fmla="*/ 6480 h 10000"/>
              <a:gd name="connsiteX17" fmla="*/ 7642 w 10000"/>
              <a:gd name="connsiteY17" fmla="*/ 4357 h 10000"/>
              <a:gd name="connsiteX18" fmla="*/ 5821 w 10000"/>
              <a:gd name="connsiteY18" fmla="*/ 2179 h 10000"/>
              <a:gd name="connsiteX19" fmla="*/ 4728 w 10000"/>
              <a:gd name="connsiteY19" fmla="*/ 0 h 10000"/>
              <a:gd name="connsiteX0" fmla="*/ 0 w 9276"/>
              <a:gd name="connsiteY0" fmla="*/ 9337 h 10000"/>
              <a:gd name="connsiteX1" fmla="*/ 1458 w 9276"/>
              <a:gd name="connsiteY1" fmla="*/ 9647 h 10000"/>
              <a:gd name="connsiteX2" fmla="*/ 3279 w 9276"/>
              <a:gd name="connsiteY2" fmla="*/ 9026 h 10000"/>
              <a:gd name="connsiteX3" fmla="*/ 3643 w 9276"/>
              <a:gd name="connsiteY3" fmla="*/ 7780 h 10000"/>
              <a:gd name="connsiteX4" fmla="*/ 900 w 9276"/>
              <a:gd name="connsiteY4" fmla="*/ 5034 h 10000"/>
              <a:gd name="connsiteX5" fmla="*/ 1287 w 9276"/>
              <a:gd name="connsiteY5" fmla="*/ 3552 h 10000"/>
              <a:gd name="connsiteX6" fmla="*/ 1953 w 9276"/>
              <a:gd name="connsiteY6" fmla="*/ 4358 h 10000"/>
              <a:gd name="connsiteX7" fmla="*/ 2680 w 9276"/>
              <a:gd name="connsiteY7" fmla="*/ 5748 h 10000"/>
              <a:gd name="connsiteX8" fmla="*/ 3941 w 9276"/>
              <a:gd name="connsiteY8" fmla="*/ 6297 h 10000"/>
              <a:gd name="connsiteX9" fmla="*/ 4778 w 9276"/>
              <a:gd name="connsiteY9" fmla="*/ 7725 h 10000"/>
              <a:gd name="connsiteX10" fmla="*/ 5074 w 9276"/>
              <a:gd name="connsiteY10" fmla="*/ 8806 h 10000"/>
              <a:gd name="connsiteX11" fmla="*/ 6126 w 9276"/>
              <a:gd name="connsiteY11" fmla="*/ 9666 h 10000"/>
              <a:gd name="connsiteX12" fmla="*/ 7281 w 9276"/>
              <a:gd name="connsiteY12" fmla="*/ 9959 h 10000"/>
              <a:gd name="connsiteX13" fmla="*/ 9140 w 9276"/>
              <a:gd name="connsiteY13" fmla="*/ 8843 h 10000"/>
              <a:gd name="connsiteX14" fmla="*/ 9056 w 9276"/>
              <a:gd name="connsiteY14" fmla="*/ 7378 h 10000"/>
              <a:gd name="connsiteX15" fmla="*/ 8415 w 9276"/>
              <a:gd name="connsiteY15" fmla="*/ 6480 h 10000"/>
              <a:gd name="connsiteX16" fmla="*/ 6918 w 9276"/>
              <a:gd name="connsiteY16" fmla="*/ 4357 h 10000"/>
              <a:gd name="connsiteX17" fmla="*/ 5097 w 9276"/>
              <a:gd name="connsiteY17" fmla="*/ 2179 h 10000"/>
              <a:gd name="connsiteX18" fmla="*/ 4004 w 9276"/>
              <a:gd name="connsiteY18" fmla="*/ 0 h 10000"/>
              <a:gd name="connsiteX0" fmla="*/ 742 w 9170"/>
              <a:gd name="connsiteY0" fmla="*/ 9647 h 10000"/>
              <a:gd name="connsiteX1" fmla="*/ 2705 w 9170"/>
              <a:gd name="connsiteY1" fmla="*/ 9026 h 10000"/>
              <a:gd name="connsiteX2" fmla="*/ 3097 w 9170"/>
              <a:gd name="connsiteY2" fmla="*/ 7780 h 10000"/>
              <a:gd name="connsiteX3" fmla="*/ 140 w 9170"/>
              <a:gd name="connsiteY3" fmla="*/ 5034 h 10000"/>
              <a:gd name="connsiteX4" fmla="*/ 557 w 9170"/>
              <a:gd name="connsiteY4" fmla="*/ 3552 h 10000"/>
              <a:gd name="connsiteX5" fmla="*/ 1275 w 9170"/>
              <a:gd name="connsiteY5" fmla="*/ 4358 h 10000"/>
              <a:gd name="connsiteX6" fmla="*/ 2059 w 9170"/>
              <a:gd name="connsiteY6" fmla="*/ 5748 h 10000"/>
              <a:gd name="connsiteX7" fmla="*/ 3419 w 9170"/>
              <a:gd name="connsiteY7" fmla="*/ 6297 h 10000"/>
              <a:gd name="connsiteX8" fmla="*/ 4321 w 9170"/>
              <a:gd name="connsiteY8" fmla="*/ 7725 h 10000"/>
              <a:gd name="connsiteX9" fmla="*/ 4640 w 9170"/>
              <a:gd name="connsiteY9" fmla="*/ 8806 h 10000"/>
              <a:gd name="connsiteX10" fmla="*/ 5774 w 9170"/>
              <a:gd name="connsiteY10" fmla="*/ 9666 h 10000"/>
              <a:gd name="connsiteX11" fmla="*/ 7019 w 9170"/>
              <a:gd name="connsiteY11" fmla="*/ 9959 h 10000"/>
              <a:gd name="connsiteX12" fmla="*/ 9023 w 9170"/>
              <a:gd name="connsiteY12" fmla="*/ 8843 h 10000"/>
              <a:gd name="connsiteX13" fmla="*/ 8933 w 9170"/>
              <a:gd name="connsiteY13" fmla="*/ 7378 h 10000"/>
              <a:gd name="connsiteX14" fmla="*/ 8242 w 9170"/>
              <a:gd name="connsiteY14" fmla="*/ 6480 h 10000"/>
              <a:gd name="connsiteX15" fmla="*/ 6628 w 9170"/>
              <a:gd name="connsiteY15" fmla="*/ 4357 h 10000"/>
              <a:gd name="connsiteX16" fmla="*/ 4665 w 9170"/>
              <a:gd name="connsiteY16" fmla="*/ 2179 h 10000"/>
              <a:gd name="connsiteX17" fmla="*/ 3487 w 9170"/>
              <a:gd name="connsiteY17" fmla="*/ 0 h 10000"/>
              <a:gd name="connsiteX0" fmla="*/ 2950 w 10000"/>
              <a:gd name="connsiteY0" fmla="*/ 9026 h 10000"/>
              <a:gd name="connsiteX1" fmla="*/ 3377 w 10000"/>
              <a:gd name="connsiteY1" fmla="*/ 7780 h 10000"/>
              <a:gd name="connsiteX2" fmla="*/ 153 w 10000"/>
              <a:gd name="connsiteY2" fmla="*/ 5034 h 10000"/>
              <a:gd name="connsiteX3" fmla="*/ 607 w 10000"/>
              <a:gd name="connsiteY3" fmla="*/ 3552 h 10000"/>
              <a:gd name="connsiteX4" fmla="*/ 1390 w 10000"/>
              <a:gd name="connsiteY4" fmla="*/ 4358 h 10000"/>
              <a:gd name="connsiteX5" fmla="*/ 2245 w 10000"/>
              <a:gd name="connsiteY5" fmla="*/ 5748 h 10000"/>
              <a:gd name="connsiteX6" fmla="*/ 3728 w 10000"/>
              <a:gd name="connsiteY6" fmla="*/ 6297 h 10000"/>
              <a:gd name="connsiteX7" fmla="*/ 4712 w 10000"/>
              <a:gd name="connsiteY7" fmla="*/ 7725 h 10000"/>
              <a:gd name="connsiteX8" fmla="*/ 5060 w 10000"/>
              <a:gd name="connsiteY8" fmla="*/ 8806 h 10000"/>
              <a:gd name="connsiteX9" fmla="*/ 6297 w 10000"/>
              <a:gd name="connsiteY9" fmla="*/ 9666 h 10000"/>
              <a:gd name="connsiteX10" fmla="*/ 7654 w 10000"/>
              <a:gd name="connsiteY10" fmla="*/ 9959 h 10000"/>
              <a:gd name="connsiteX11" fmla="*/ 9840 w 10000"/>
              <a:gd name="connsiteY11" fmla="*/ 8843 h 10000"/>
              <a:gd name="connsiteX12" fmla="*/ 9742 w 10000"/>
              <a:gd name="connsiteY12" fmla="*/ 7378 h 10000"/>
              <a:gd name="connsiteX13" fmla="*/ 8988 w 10000"/>
              <a:gd name="connsiteY13" fmla="*/ 6480 h 10000"/>
              <a:gd name="connsiteX14" fmla="*/ 7228 w 10000"/>
              <a:gd name="connsiteY14" fmla="*/ 4357 h 10000"/>
              <a:gd name="connsiteX15" fmla="*/ 5087 w 10000"/>
              <a:gd name="connsiteY15" fmla="*/ 2179 h 10000"/>
              <a:gd name="connsiteX16" fmla="*/ 3803 w 10000"/>
              <a:gd name="connsiteY16" fmla="*/ 0 h 10000"/>
              <a:gd name="connsiteX0" fmla="*/ 3377 w 10000"/>
              <a:gd name="connsiteY0" fmla="*/ 7780 h 10000"/>
              <a:gd name="connsiteX1" fmla="*/ 153 w 10000"/>
              <a:gd name="connsiteY1" fmla="*/ 5034 h 10000"/>
              <a:gd name="connsiteX2" fmla="*/ 607 w 10000"/>
              <a:gd name="connsiteY2" fmla="*/ 3552 h 10000"/>
              <a:gd name="connsiteX3" fmla="*/ 1390 w 10000"/>
              <a:gd name="connsiteY3" fmla="*/ 4358 h 10000"/>
              <a:gd name="connsiteX4" fmla="*/ 2245 w 10000"/>
              <a:gd name="connsiteY4" fmla="*/ 5748 h 10000"/>
              <a:gd name="connsiteX5" fmla="*/ 3728 w 10000"/>
              <a:gd name="connsiteY5" fmla="*/ 6297 h 10000"/>
              <a:gd name="connsiteX6" fmla="*/ 4712 w 10000"/>
              <a:gd name="connsiteY6" fmla="*/ 7725 h 10000"/>
              <a:gd name="connsiteX7" fmla="*/ 5060 w 10000"/>
              <a:gd name="connsiteY7" fmla="*/ 8806 h 10000"/>
              <a:gd name="connsiteX8" fmla="*/ 6297 w 10000"/>
              <a:gd name="connsiteY8" fmla="*/ 9666 h 10000"/>
              <a:gd name="connsiteX9" fmla="*/ 7654 w 10000"/>
              <a:gd name="connsiteY9" fmla="*/ 9959 h 10000"/>
              <a:gd name="connsiteX10" fmla="*/ 9840 w 10000"/>
              <a:gd name="connsiteY10" fmla="*/ 8843 h 10000"/>
              <a:gd name="connsiteX11" fmla="*/ 9742 w 10000"/>
              <a:gd name="connsiteY11" fmla="*/ 7378 h 10000"/>
              <a:gd name="connsiteX12" fmla="*/ 8988 w 10000"/>
              <a:gd name="connsiteY12" fmla="*/ 6480 h 10000"/>
              <a:gd name="connsiteX13" fmla="*/ 7228 w 10000"/>
              <a:gd name="connsiteY13" fmla="*/ 4357 h 10000"/>
              <a:gd name="connsiteX14" fmla="*/ 5087 w 10000"/>
              <a:gd name="connsiteY14" fmla="*/ 2179 h 10000"/>
              <a:gd name="connsiteX15" fmla="*/ 3803 w 10000"/>
              <a:gd name="connsiteY15" fmla="*/ 0 h 10000"/>
              <a:gd name="connsiteX0" fmla="*/ 153 w 10000"/>
              <a:gd name="connsiteY0" fmla="*/ 5034 h 10000"/>
              <a:gd name="connsiteX1" fmla="*/ 607 w 10000"/>
              <a:gd name="connsiteY1" fmla="*/ 3552 h 10000"/>
              <a:gd name="connsiteX2" fmla="*/ 1390 w 10000"/>
              <a:gd name="connsiteY2" fmla="*/ 4358 h 10000"/>
              <a:gd name="connsiteX3" fmla="*/ 2245 w 10000"/>
              <a:gd name="connsiteY3" fmla="*/ 5748 h 10000"/>
              <a:gd name="connsiteX4" fmla="*/ 3728 w 10000"/>
              <a:gd name="connsiteY4" fmla="*/ 6297 h 10000"/>
              <a:gd name="connsiteX5" fmla="*/ 4712 w 10000"/>
              <a:gd name="connsiteY5" fmla="*/ 7725 h 10000"/>
              <a:gd name="connsiteX6" fmla="*/ 5060 w 10000"/>
              <a:gd name="connsiteY6" fmla="*/ 8806 h 10000"/>
              <a:gd name="connsiteX7" fmla="*/ 6297 w 10000"/>
              <a:gd name="connsiteY7" fmla="*/ 9666 h 10000"/>
              <a:gd name="connsiteX8" fmla="*/ 7654 w 10000"/>
              <a:gd name="connsiteY8" fmla="*/ 9959 h 10000"/>
              <a:gd name="connsiteX9" fmla="*/ 9840 w 10000"/>
              <a:gd name="connsiteY9" fmla="*/ 8843 h 10000"/>
              <a:gd name="connsiteX10" fmla="*/ 9742 w 10000"/>
              <a:gd name="connsiteY10" fmla="*/ 7378 h 10000"/>
              <a:gd name="connsiteX11" fmla="*/ 8988 w 10000"/>
              <a:gd name="connsiteY11" fmla="*/ 6480 h 10000"/>
              <a:gd name="connsiteX12" fmla="*/ 7228 w 10000"/>
              <a:gd name="connsiteY12" fmla="*/ 4357 h 10000"/>
              <a:gd name="connsiteX13" fmla="*/ 5087 w 10000"/>
              <a:gd name="connsiteY13" fmla="*/ 2179 h 10000"/>
              <a:gd name="connsiteX14" fmla="*/ 3803 w 10000"/>
              <a:gd name="connsiteY14" fmla="*/ 0 h 10000"/>
              <a:gd name="connsiteX0" fmla="*/ 0 w 9393"/>
              <a:gd name="connsiteY0" fmla="*/ 3552 h 10000"/>
              <a:gd name="connsiteX1" fmla="*/ 783 w 9393"/>
              <a:gd name="connsiteY1" fmla="*/ 4358 h 10000"/>
              <a:gd name="connsiteX2" fmla="*/ 1638 w 9393"/>
              <a:gd name="connsiteY2" fmla="*/ 5748 h 10000"/>
              <a:gd name="connsiteX3" fmla="*/ 3121 w 9393"/>
              <a:gd name="connsiteY3" fmla="*/ 6297 h 10000"/>
              <a:gd name="connsiteX4" fmla="*/ 4105 w 9393"/>
              <a:gd name="connsiteY4" fmla="*/ 7725 h 10000"/>
              <a:gd name="connsiteX5" fmla="*/ 4453 w 9393"/>
              <a:gd name="connsiteY5" fmla="*/ 8806 h 10000"/>
              <a:gd name="connsiteX6" fmla="*/ 5690 w 9393"/>
              <a:gd name="connsiteY6" fmla="*/ 9666 h 10000"/>
              <a:gd name="connsiteX7" fmla="*/ 7047 w 9393"/>
              <a:gd name="connsiteY7" fmla="*/ 9959 h 10000"/>
              <a:gd name="connsiteX8" fmla="*/ 9233 w 9393"/>
              <a:gd name="connsiteY8" fmla="*/ 8843 h 10000"/>
              <a:gd name="connsiteX9" fmla="*/ 9135 w 9393"/>
              <a:gd name="connsiteY9" fmla="*/ 7378 h 10000"/>
              <a:gd name="connsiteX10" fmla="*/ 8381 w 9393"/>
              <a:gd name="connsiteY10" fmla="*/ 6480 h 10000"/>
              <a:gd name="connsiteX11" fmla="*/ 6621 w 9393"/>
              <a:gd name="connsiteY11" fmla="*/ 4357 h 10000"/>
              <a:gd name="connsiteX12" fmla="*/ 4480 w 9393"/>
              <a:gd name="connsiteY12" fmla="*/ 2179 h 10000"/>
              <a:gd name="connsiteX13" fmla="*/ 3196 w 9393"/>
              <a:gd name="connsiteY13" fmla="*/ 0 h 10000"/>
              <a:gd name="connsiteX0" fmla="*/ 0 w 9167"/>
              <a:gd name="connsiteY0" fmla="*/ 4358 h 10000"/>
              <a:gd name="connsiteX1" fmla="*/ 910 w 9167"/>
              <a:gd name="connsiteY1" fmla="*/ 5748 h 10000"/>
              <a:gd name="connsiteX2" fmla="*/ 2489 w 9167"/>
              <a:gd name="connsiteY2" fmla="*/ 6297 h 10000"/>
              <a:gd name="connsiteX3" fmla="*/ 3536 w 9167"/>
              <a:gd name="connsiteY3" fmla="*/ 7725 h 10000"/>
              <a:gd name="connsiteX4" fmla="*/ 3907 w 9167"/>
              <a:gd name="connsiteY4" fmla="*/ 8806 h 10000"/>
              <a:gd name="connsiteX5" fmla="*/ 5224 w 9167"/>
              <a:gd name="connsiteY5" fmla="*/ 9666 h 10000"/>
              <a:gd name="connsiteX6" fmla="*/ 6668 w 9167"/>
              <a:gd name="connsiteY6" fmla="*/ 9959 h 10000"/>
              <a:gd name="connsiteX7" fmla="*/ 8996 w 9167"/>
              <a:gd name="connsiteY7" fmla="*/ 8843 h 10000"/>
              <a:gd name="connsiteX8" fmla="*/ 8891 w 9167"/>
              <a:gd name="connsiteY8" fmla="*/ 7378 h 10000"/>
              <a:gd name="connsiteX9" fmla="*/ 8089 w 9167"/>
              <a:gd name="connsiteY9" fmla="*/ 6480 h 10000"/>
              <a:gd name="connsiteX10" fmla="*/ 6215 w 9167"/>
              <a:gd name="connsiteY10" fmla="*/ 4357 h 10000"/>
              <a:gd name="connsiteX11" fmla="*/ 3936 w 9167"/>
              <a:gd name="connsiteY11" fmla="*/ 2179 h 10000"/>
              <a:gd name="connsiteX12" fmla="*/ 2569 w 9167"/>
              <a:gd name="connsiteY12" fmla="*/ 0 h 10000"/>
              <a:gd name="connsiteX0" fmla="*/ 0 w 9006"/>
              <a:gd name="connsiteY0" fmla="*/ 5748 h 10000"/>
              <a:gd name="connsiteX1" fmla="*/ 1722 w 9006"/>
              <a:gd name="connsiteY1" fmla="*/ 6297 h 10000"/>
              <a:gd name="connsiteX2" fmla="*/ 2864 w 9006"/>
              <a:gd name="connsiteY2" fmla="*/ 7725 h 10000"/>
              <a:gd name="connsiteX3" fmla="*/ 3269 w 9006"/>
              <a:gd name="connsiteY3" fmla="*/ 8806 h 10000"/>
              <a:gd name="connsiteX4" fmla="*/ 4706 w 9006"/>
              <a:gd name="connsiteY4" fmla="*/ 9666 h 10000"/>
              <a:gd name="connsiteX5" fmla="*/ 6281 w 9006"/>
              <a:gd name="connsiteY5" fmla="*/ 9959 h 10000"/>
              <a:gd name="connsiteX6" fmla="*/ 8820 w 9006"/>
              <a:gd name="connsiteY6" fmla="*/ 8843 h 10000"/>
              <a:gd name="connsiteX7" fmla="*/ 8706 w 9006"/>
              <a:gd name="connsiteY7" fmla="*/ 7378 h 10000"/>
              <a:gd name="connsiteX8" fmla="*/ 7831 w 9006"/>
              <a:gd name="connsiteY8" fmla="*/ 6480 h 10000"/>
              <a:gd name="connsiteX9" fmla="*/ 5787 w 9006"/>
              <a:gd name="connsiteY9" fmla="*/ 4357 h 10000"/>
              <a:gd name="connsiteX10" fmla="*/ 3301 w 9006"/>
              <a:gd name="connsiteY10" fmla="*/ 2179 h 10000"/>
              <a:gd name="connsiteX11" fmla="*/ 1809 w 9006"/>
              <a:gd name="connsiteY11" fmla="*/ 0 h 10000"/>
              <a:gd name="connsiteX0" fmla="*/ 0 w 8088"/>
              <a:gd name="connsiteY0" fmla="*/ 6297 h 10000"/>
              <a:gd name="connsiteX1" fmla="*/ 1268 w 8088"/>
              <a:gd name="connsiteY1" fmla="*/ 7725 h 10000"/>
              <a:gd name="connsiteX2" fmla="*/ 1718 w 8088"/>
              <a:gd name="connsiteY2" fmla="*/ 8806 h 10000"/>
              <a:gd name="connsiteX3" fmla="*/ 3313 w 8088"/>
              <a:gd name="connsiteY3" fmla="*/ 9666 h 10000"/>
              <a:gd name="connsiteX4" fmla="*/ 5062 w 8088"/>
              <a:gd name="connsiteY4" fmla="*/ 9959 h 10000"/>
              <a:gd name="connsiteX5" fmla="*/ 7881 w 8088"/>
              <a:gd name="connsiteY5" fmla="*/ 8843 h 10000"/>
              <a:gd name="connsiteX6" fmla="*/ 7755 w 8088"/>
              <a:gd name="connsiteY6" fmla="*/ 7378 h 10000"/>
              <a:gd name="connsiteX7" fmla="*/ 6783 w 8088"/>
              <a:gd name="connsiteY7" fmla="*/ 6480 h 10000"/>
              <a:gd name="connsiteX8" fmla="*/ 4514 w 8088"/>
              <a:gd name="connsiteY8" fmla="*/ 4357 h 10000"/>
              <a:gd name="connsiteX9" fmla="*/ 1753 w 8088"/>
              <a:gd name="connsiteY9" fmla="*/ 2179 h 10000"/>
              <a:gd name="connsiteX10" fmla="*/ 97 w 8088"/>
              <a:gd name="connsiteY10" fmla="*/ 0 h 10000"/>
              <a:gd name="connsiteX0" fmla="*/ 1448 w 9880"/>
              <a:gd name="connsiteY0" fmla="*/ 7725 h 10000"/>
              <a:gd name="connsiteX1" fmla="*/ 2004 w 9880"/>
              <a:gd name="connsiteY1" fmla="*/ 8806 h 10000"/>
              <a:gd name="connsiteX2" fmla="*/ 3976 w 9880"/>
              <a:gd name="connsiteY2" fmla="*/ 9666 h 10000"/>
              <a:gd name="connsiteX3" fmla="*/ 6139 w 9880"/>
              <a:gd name="connsiteY3" fmla="*/ 9959 h 10000"/>
              <a:gd name="connsiteX4" fmla="*/ 9624 w 9880"/>
              <a:gd name="connsiteY4" fmla="*/ 8843 h 10000"/>
              <a:gd name="connsiteX5" fmla="*/ 9468 w 9880"/>
              <a:gd name="connsiteY5" fmla="*/ 7378 h 10000"/>
              <a:gd name="connsiteX6" fmla="*/ 8266 w 9880"/>
              <a:gd name="connsiteY6" fmla="*/ 6480 h 10000"/>
              <a:gd name="connsiteX7" fmla="*/ 5461 w 9880"/>
              <a:gd name="connsiteY7" fmla="*/ 4357 h 10000"/>
              <a:gd name="connsiteX8" fmla="*/ 2047 w 9880"/>
              <a:gd name="connsiteY8" fmla="*/ 2179 h 10000"/>
              <a:gd name="connsiteX9" fmla="*/ 0 w 9880"/>
              <a:gd name="connsiteY9" fmla="*/ 0 h 10000"/>
              <a:gd name="connsiteX0" fmla="*/ 2028 w 10001"/>
              <a:gd name="connsiteY0" fmla="*/ 8806 h 10000"/>
              <a:gd name="connsiteX1" fmla="*/ 4024 w 10001"/>
              <a:gd name="connsiteY1" fmla="*/ 9666 h 10000"/>
              <a:gd name="connsiteX2" fmla="*/ 6214 w 10001"/>
              <a:gd name="connsiteY2" fmla="*/ 9959 h 10000"/>
              <a:gd name="connsiteX3" fmla="*/ 9741 w 10001"/>
              <a:gd name="connsiteY3" fmla="*/ 8843 h 10000"/>
              <a:gd name="connsiteX4" fmla="*/ 9583 w 10001"/>
              <a:gd name="connsiteY4" fmla="*/ 7378 h 10000"/>
              <a:gd name="connsiteX5" fmla="*/ 8366 w 10001"/>
              <a:gd name="connsiteY5" fmla="*/ 6480 h 10000"/>
              <a:gd name="connsiteX6" fmla="*/ 5527 w 10001"/>
              <a:gd name="connsiteY6" fmla="*/ 4357 h 10000"/>
              <a:gd name="connsiteX7" fmla="*/ 2072 w 10001"/>
              <a:gd name="connsiteY7" fmla="*/ 2179 h 10000"/>
              <a:gd name="connsiteX8" fmla="*/ 0 w 10001"/>
              <a:gd name="connsiteY8" fmla="*/ 0 h 10000"/>
              <a:gd name="connsiteX0" fmla="*/ 4024 w 10001"/>
              <a:gd name="connsiteY0" fmla="*/ 9666 h 10000"/>
              <a:gd name="connsiteX1" fmla="*/ 6214 w 10001"/>
              <a:gd name="connsiteY1" fmla="*/ 9959 h 10000"/>
              <a:gd name="connsiteX2" fmla="*/ 9741 w 10001"/>
              <a:gd name="connsiteY2" fmla="*/ 8843 h 10000"/>
              <a:gd name="connsiteX3" fmla="*/ 9583 w 10001"/>
              <a:gd name="connsiteY3" fmla="*/ 7378 h 10000"/>
              <a:gd name="connsiteX4" fmla="*/ 8366 w 10001"/>
              <a:gd name="connsiteY4" fmla="*/ 6480 h 10000"/>
              <a:gd name="connsiteX5" fmla="*/ 5527 w 10001"/>
              <a:gd name="connsiteY5" fmla="*/ 4357 h 10000"/>
              <a:gd name="connsiteX6" fmla="*/ 2072 w 10001"/>
              <a:gd name="connsiteY6" fmla="*/ 2179 h 10000"/>
              <a:gd name="connsiteX7" fmla="*/ 0 w 10001"/>
              <a:gd name="connsiteY7" fmla="*/ 0 h 10000"/>
              <a:gd name="connsiteX0" fmla="*/ 6214 w 10001"/>
              <a:gd name="connsiteY0" fmla="*/ 9959 h 9959"/>
              <a:gd name="connsiteX1" fmla="*/ 9741 w 10001"/>
              <a:gd name="connsiteY1" fmla="*/ 8843 h 9959"/>
              <a:gd name="connsiteX2" fmla="*/ 9583 w 10001"/>
              <a:gd name="connsiteY2" fmla="*/ 7378 h 9959"/>
              <a:gd name="connsiteX3" fmla="*/ 8366 w 10001"/>
              <a:gd name="connsiteY3" fmla="*/ 6480 h 9959"/>
              <a:gd name="connsiteX4" fmla="*/ 5527 w 10001"/>
              <a:gd name="connsiteY4" fmla="*/ 4357 h 9959"/>
              <a:gd name="connsiteX5" fmla="*/ 2072 w 10001"/>
              <a:gd name="connsiteY5" fmla="*/ 2179 h 9959"/>
              <a:gd name="connsiteX6" fmla="*/ 0 w 10001"/>
              <a:gd name="connsiteY6" fmla="*/ 0 h 9959"/>
              <a:gd name="connsiteX0" fmla="*/ 9740 w 10000"/>
              <a:gd name="connsiteY0" fmla="*/ 8879 h 8879"/>
              <a:gd name="connsiteX1" fmla="*/ 9582 w 10000"/>
              <a:gd name="connsiteY1" fmla="*/ 7408 h 8879"/>
              <a:gd name="connsiteX2" fmla="*/ 8365 w 10000"/>
              <a:gd name="connsiteY2" fmla="*/ 6507 h 8879"/>
              <a:gd name="connsiteX3" fmla="*/ 5526 w 10000"/>
              <a:gd name="connsiteY3" fmla="*/ 4375 h 8879"/>
              <a:gd name="connsiteX4" fmla="*/ 2072 w 10000"/>
              <a:gd name="connsiteY4" fmla="*/ 2188 h 8879"/>
              <a:gd name="connsiteX5" fmla="*/ 0 w 10000"/>
              <a:gd name="connsiteY5" fmla="*/ 0 h 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879">
                <a:moveTo>
                  <a:pt x="9740" y="8879"/>
                </a:moveTo>
                <a:cubicBezTo>
                  <a:pt x="10302" y="8448"/>
                  <a:pt x="9813" y="7804"/>
                  <a:pt x="9582" y="7408"/>
                </a:cubicBezTo>
                <a:cubicBezTo>
                  <a:pt x="9353" y="7013"/>
                  <a:pt x="9045" y="7013"/>
                  <a:pt x="8365" y="6507"/>
                </a:cubicBezTo>
                <a:cubicBezTo>
                  <a:pt x="7691" y="6001"/>
                  <a:pt x="6570" y="5095"/>
                  <a:pt x="5526" y="4375"/>
                </a:cubicBezTo>
                <a:cubicBezTo>
                  <a:pt x="4479" y="3655"/>
                  <a:pt x="2990" y="2917"/>
                  <a:pt x="2072" y="2188"/>
                </a:cubicBezTo>
                <a:cubicBezTo>
                  <a:pt x="1150" y="1458"/>
                  <a:pt x="344" y="365"/>
                  <a:pt x="0" y="0"/>
                </a:cubicBezTo>
              </a:path>
            </a:pathLst>
          </a:custGeom>
          <a:noFill/>
          <a:ln w="38100">
            <a:solidFill>
              <a:srgbClr val="FF0000"/>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Freeform 25"/>
          <p:cNvSpPr>
            <a:spLocks/>
          </p:cNvSpPr>
          <p:nvPr/>
        </p:nvSpPr>
        <p:spPr bwMode="auto">
          <a:xfrm>
            <a:off x="9165362" y="2977977"/>
            <a:ext cx="457002" cy="917413"/>
          </a:xfrm>
          <a:custGeom>
            <a:avLst/>
            <a:gdLst>
              <a:gd name="T0" fmla="*/ 904 w 2264"/>
              <a:gd name="T1" fmla="*/ 48 h 1544"/>
              <a:gd name="T2" fmla="*/ 808 w 2264"/>
              <a:gd name="T3" fmla="*/ 240 h 1544"/>
              <a:gd name="T4" fmla="*/ 568 w 2264"/>
              <a:gd name="T5" fmla="*/ 576 h 1544"/>
              <a:gd name="T6" fmla="*/ 136 w 2264"/>
              <a:gd name="T7" fmla="*/ 1152 h 1544"/>
              <a:gd name="T8" fmla="*/ 40 w 2264"/>
              <a:gd name="T9" fmla="*/ 1392 h 1544"/>
              <a:gd name="T10" fmla="*/ 376 w 2264"/>
              <a:gd name="T11" fmla="*/ 1536 h 1544"/>
              <a:gd name="T12" fmla="*/ 664 w 2264"/>
              <a:gd name="T13" fmla="*/ 1344 h 1544"/>
              <a:gd name="T14" fmla="*/ 664 w 2264"/>
              <a:gd name="T15" fmla="*/ 1008 h 1544"/>
              <a:gd name="T16" fmla="*/ 856 w 2264"/>
              <a:gd name="T17" fmla="*/ 912 h 1544"/>
              <a:gd name="T18" fmla="*/ 952 w 2264"/>
              <a:gd name="T19" fmla="*/ 1056 h 1544"/>
              <a:gd name="T20" fmla="*/ 856 w 2264"/>
              <a:gd name="T21" fmla="*/ 1248 h 1544"/>
              <a:gd name="T22" fmla="*/ 952 w 2264"/>
              <a:gd name="T23" fmla="*/ 1440 h 1544"/>
              <a:gd name="T24" fmla="*/ 1144 w 2264"/>
              <a:gd name="T25" fmla="*/ 1488 h 1544"/>
              <a:gd name="T26" fmla="*/ 1384 w 2264"/>
              <a:gd name="T27" fmla="*/ 1392 h 1544"/>
              <a:gd name="T28" fmla="*/ 1432 w 2264"/>
              <a:gd name="T29" fmla="*/ 1200 h 1544"/>
              <a:gd name="T30" fmla="*/ 1096 w 2264"/>
              <a:gd name="T31" fmla="*/ 768 h 1544"/>
              <a:gd name="T32" fmla="*/ 1096 w 2264"/>
              <a:gd name="T33" fmla="*/ 480 h 1544"/>
              <a:gd name="T34" fmla="*/ 1192 w 2264"/>
              <a:gd name="T35" fmla="*/ 432 h 1544"/>
              <a:gd name="T36" fmla="*/ 1336 w 2264"/>
              <a:gd name="T37" fmla="*/ 528 h 1544"/>
              <a:gd name="T38" fmla="*/ 1288 w 2264"/>
              <a:gd name="T39" fmla="*/ 768 h 1544"/>
              <a:gd name="T40" fmla="*/ 1480 w 2264"/>
              <a:gd name="T41" fmla="*/ 912 h 1544"/>
              <a:gd name="T42" fmla="*/ 1624 w 2264"/>
              <a:gd name="T43" fmla="*/ 912 h 1544"/>
              <a:gd name="T44" fmla="*/ 1768 w 2264"/>
              <a:gd name="T45" fmla="*/ 1056 h 1544"/>
              <a:gd name="T46" fmla="*/ 1672 w 2264"/>
              <a:gd name="T47" fmla="*/ 1248 h 1544"/>
              <a:gd name="T48" fmla="*/ 1768 w 2264"/>
              <a:gd name="T49" fmla="*/ 1440 h 1544"/>
              <a:gd name="T50" fmla="*/ 1912 w 2264"/>
              <a:gd name="T51" fmla="*/ 1536 h 1544"/>
              <a:gd name="T52" fmla="*/ 2200 w 2264"/>
              <a:gd name="T53" fmla="*/ 1440 h 1544"/>
              <a:gd name="T54" fmla="*/ 2248 w 2264"/>
              <a:gd name="T55" fmla="*/ 1248 h 1544"/>
              <a:gd name="T56" fmla="*/ 2104 w 2264"/>
              <a:gd name="T57" fmla="*/ 1008 h 1544"/>
              <a:gd name="T58" fmla="*/ 1864 w 2264"/>
              <a:gd name="T59" fmla="*/ 672 h 1544"/>
              <a:gd name="T60" fmla="*/ 1624 w 2264"/>
              <a:gd name="T61" fmla="*/ 336 h 1544"/>
              <a:gd name="T62" fmla="*/ 1480 w 2264"/>
              <a:gd name="T63" fmla="*/ 0 h 1544"/>
              <a:gd name="connsiteX0" fmla="*/ 3880 w 9848"/>
              <a:gd name="connsiteY0" fmla="*/ 311 h 9951"/>
              <a:gd name="connsiteX1" fmla="*/ 3456 w 9848"/>
              <a:gd name="connsiteY1" fmla="*/ 1554 h 9951"/>
              <a:gd name="connsiteX2" fmla="*/ 2396 w 9848"/>
              <a:gd name="connsiteY2" fmla="*/ 3731 h 9951"/>
              <a:gd name="connsiteX3" fmla="*/ 488 w 9848"/>
              <a:gd name="connsiteY3" fmla="*/ 7461 h 9951"/>
              <a:gd name="connsiteX4" fmla="*/ 64 w 9848"/>
              <a:gd name="connsiteY4" fmla="*/ 9016 h 9951"/>
              <a:gd name="connsiteX5" fmla="*/ 1548 w 9848"/>
              <a:gd name="connsiteY5" fmla="*/ 9948 h 9951"/>
              <a:gd name="connsiteX6" fmla="*/ 2820 w 9848"/>
              <a:gd name="connsiteY6" fmla="*/ 8705 h 9951"/>
              <a:gd name="connsiteX7" fmla="*/ 3044 w 9848"/>
              <a:gd name="connsiteY7" fmla="*/ 6528 h 9951"/>
              <a:gd name="connsiteX8" fmla="*/ 3668 w 9848"/>
              <a:gd name="connsiteY8" fmla="*/ 5907 h 9951"/>
              <a:gd name="connsiteX9" fmla="*/ 4092 w 9848"/>
              <a:gd name="connsiteY9" fmla="*/ 6839 h 9951"/>
              <a:gd name="connsiteX10" fmla="*/ 3668 w 9848"/>
              <a:gd name="connsiteY10" fmla="*/ 8083 h 9951"/>
              <a:gd name="connsiteX11" fmla="*/ 4092 w 9848"/>
              <a:gd name="connsiteY11" fmla="*/ 9326 h 9951"/>
              <a:gd name="connsiteX12" fmla="*/ 4940 w 9848"/>
              <a:gd name="connsiteY12" fmla="*/ 9637 h 9951"/>
              <a:gd name="connsiteX13" fmla="*/ 6000 w 9848"/>
              <a:gd name="connsiteY13" fmla="*/ 9016 h 9951"/>
              <a:gd name="connsiteX14" fmla="*/ 6212 w 9848"/>
              <a:gd name="connsiteY14" fmla="*/ 7772 h 9951"/>
              <a:gd name="connsiteX15" fmla="*/ 4728 w 9848"/>
              <a:gd name="connsiteY15" fmla="*/ 4974 h 9951"/>
              <a:gd name="connsiteX16" fmla="*/ 4728 w 9848"/>
              <a:gd name="connsiteY16" fmla="*/ 3109 h 9951"/>
              <a:gd name="connsiteX17" fmla="*/ 5152 w 9848"/>
              <a:gd name="connsiteY17" fmla="*/ 2798 h 9951"/>
              <a:gd name="connsiteX18" fmla="*/ 5788 w 9848"/>
              <a:gd name="connsiteY18" fmla="*/ 3420 h 9951"/>
              <a:gd name="connsiteX19" fmla="*/ 5576 w 9848"/>
              <a:gd name="connsiteY19" fmla="*/ 4974 h 9951"/>
              <a:gd name="connsiteX20" fmla="*/ 6424 w 9848"/>
              <a:gd name="connsiteY20" fmla="*/ 5907 h 9951"/>
              <a:gd name="connsiteX21" fmla="*/ 7060 w 9848"/>
              <a:gd name="connsiteY21" fmla="*/ 5907 h 9951"/>
              <a:gd name="connsiteX22" fmla="*/ 7696 w 9848"/>
              <a:gd name="connsiteY22" fmla="*/ 6839 h 9951"/>
              <a:gd name="connsiteX23" fmla="*/ 7272 w 9848"/>
              <a:gd name="connsiteY23" fmla="*/ 8083 h 9951"/>
              <a:gd name="connsiteX24" fmla="*/ 7696 w 9848"/>
              <a:gd name="connsiteY24" fmla="*/ 9326 h 9951"/>
              <a:gd name="connsiteX25" fmla="*/ 8332 w 9848"/>
              <a:gd name="connsiteY25" fmla="*/ 9948 h 9951"/>
              <a:gd name="connsiteX26" fmla="*/ 9604 w 9848"/>
              <a:gd name="connsiteY26" fmla="*/ 9326 h 9951"/>
              <a:gd name="connsiteX27" fmla="*/ 9816 w 9848"/>
              <a:gd name="connsiteY27" fmla="*/ 8083 h 9951"/>
              <a:gd name="connsiteX28" fmla="*/ 9180 w 9848"/>
              <a:gd name="connsiteY28" fmla="*/ 6528 h 9951"/>
              <a:gd name="connsiteX29" fmla="*/ 8120 w 9848"/>
              <a:gd name="connsiteY29" fmla="*/ 4352 h 9951"/>
              <a:gd name="connsiteX30" fmla="*/ 7060 w 9848"/>
              <a:gd name="connsiteY30" fmla="*/ 2176 h 9951"/>
              <a:gd name="connsiteX31" fmla="*/ 6424 w 9848"/>
              <a:gd name="connsiteY31" fmla="*/ 0 h 9951"/>
              <a:gd name="connsiteX0" fmla="*/ 3940 w 10000"/>
              <a:gd name="connsiteY0" fmla="*/ 313 h 9997"/>
              <a:gd name="connsiteX1" fmla="*/ 3509 w 10000"/>
              <a:gd name="connsiteY1" fmla="*/ 1562 h 9997"/>
              <a:gd name="connsiteX2" fmla="*/ 2433 w 10000"/>
              <a:gd name="connsiteY2" fmla="*/ 3749 h 9997"/>
              <a:gd name="connsiteX3" fmla="*/ 496 w 10000"/>
              <a:gd name="connsiteY3" fmla="*/ 7498 h 9997"/>
              <a:gd name="connsiteX4" fmla="*/ 65 w 10000"/>
              <a:gd name="connsiteY4" fmla="*/ 9060 h 9997"/>
              <a:gd name="connsiteX5" fmla="*/ 1572 w 10000"/>
              <a:gd name="connsiteY5" fmla="*/ 9997 h 9997"/>
              <a:gd name="connsiteX6" fmla="*/ 3092 w 10000"/>
              <a:gd name="connsiteY6" fmla="*/ 8969 h 9997"/>
              <a:gd name="connsiteX7" fmla="*/ 3091 w 10000"/>
              <a:gd name="connsiteY7" fmla="*/ 6560 h 9997"/>
              <a:gd name="connsiteX8" fmla="*/ 3725 w 10000"/>
              <a:gd name="connsiteY8" fmla="*/ 5936 h 9997"/>
              <a:gd name="connsiteX9" fmla="*/ 4155 w 10000"/>
              <a:gd name="connsiteY9" fmla="*/ 6873 h 9997"/>
              <a:gd name="connsiteX10" fmla="*/ 3725 w 10000"/>
              <a:gd name="connsiteY10" fmla="*/ 8123 h 9997"/>
              <a:gd name="connsiteX11" fmla="*/ 4155 w 10000"/>
              <a:gd name="connsiteY11" fmla="*/ 9372 h 9997"/>
              <a:gd name="connsiteX12" fmla="*/ 5016 w 10000"/>
              <a:gd name="connsiteY12" fmla="*/ 9684 h 9997"/>
              <a:gd name="connsiteX13" fmla="*/ 6093 w 10000"/>
              <a:gd name="connsiteY13" fmla="*/ 9060 h 9997"/>
              <a:gd name="connsiteX14" fmla="*/ 6308 w 10000"/>
              <a:gd name="connsiteY14" fmla="*/ 7810 h 9997"/>
              <a:gd name="connsiteX15" fmla="*/ 4801 w 10000"/>
              <a:gd name="connsiteY15" fmla="*/ 4998 h 9997"/>
              <a:gd name="connsiteX16" fmla="*/ 4801 w 10000"/>
              <a:gd name="connsiteY16" fmla="*/ 3124 h 9997"/>
              <a:gd name="connsiteX17" fmla="*/ 5232 w 10000"/>
              <a:gd name="connsiteY17" fmla="*/ 2812 h 9997"/>
              <a:gd name="connsiteX18" fmla="*/ 5877 w 10000"/>
              <a:gd name="connsiteY18" fmla="*/ 3437 h 9997"/>
              <a:gd name="connsiteX19" fmla="*/ 5662 w 10000"/>
              <a:gd name="connsiteY19" fmla="*/ 4998 h 9997"/>
              <a:gd name="connsiteX20" fmla="*/ 6523 w 10000"/>
              <a:gd name="connsiteY20" fmla="*/ 5936 h 9997"/>
              <a:gd name="connsiteX21" fmla="*/ 7169 w 10000"/>
              <a:gd name="connsiteY21" fmla="*/ 5936 h 9997"/>
              <a:gd name="connsiteX22" fmla="*/ 7815 w 10000"/>
              <a:gd name="connsiteY22" fmla="*/ 6873 h 9997"/>
              <a:gd name="connsiteX23" fmla="*/ 7384 w 10000"/>
              <a:gd name="connsiteY23" fmla="*/ 8123 h 9997"/>
              <a:gd name="connsiteX24" fmla="*/ 7815 w 10000"/>
              <a:gd name="connsiteY24" fmla="*/ 9372 h 9997"/>
              <a:gd name="connsiteX25" fmla="*/ 8461 w 10000"/>
              <a:gd name="connsiteY25" fmla="*/ 9997 h 9997"/>
              <a:gd name="connsiteX26" fmla="*/ 9752 w 10000"/>
              <a:gd name="connsiteY26" fmla="*/ 9372 h 9997"/>
              <a:gd name="connsiteX27" fmla="*/ 9968 w 10000"/>
              <a:gd name="connsiteY27" fmla="*/ 8123 h 9997"/>
              <a:gd name="connsiteX28" fmla="*/ 9322 w 10000"/>
              <a:gd name="connsiteY28" fmla="*/ 6560 h 9997"/>
              <a:gd name="connsiteX29" fmla="*/ 8245 w 10000"/>
              <a:gd name="connsiteY29" fmla="*/ 4373 h 9997"/>
              <a:gd name="connsiteX30" fmla="*/ 7169 w 10000"/>
              <a:gd name="connsiteY30" fmla="*/ 2187 h 9997"/>
              <a:gd name="connsiteX31" fmla="*/ 6523 w 10000"/>
              <a:gd name="connsiteY31" fmla="*/ 0 h 9997"/>
              <a:gd name="connsiteX0" fmla="*/ 3570 w 9630"/>
              <a:gd name="connsiteY0" fmla="*/ 313 h 10000"/>
              <a:gd name="connsiteX1" fmla="*/ 3139 w 9630"/>
              <a:gd name="connsiteY1" fmla="*/ 1562 h 10000"/>
              <a:gd name="connsiteX2" fmla="*/ 2063 w 9630"/>
              <a:gd name="connsiteY2" fmla="*/ 3750 h 10000"/>
              <a:gd name="connsiteX3" fmla="*/ 126 w 9630"/>
              <a:gd name="connsiteY3" fmla="*/ 7500 h 10000"/>
              <a:gd name="connsiteX4" fmla="*/ 303 w 9630"/>
              <a:gd name="connsiteY4" fmla="*/ 8898 h 10000"/>
              <a:gd name="connsiteX5" fmla="*/ 1202 w 9630"/>
              <a:gd name="connsiteY5" fmla="*/ 10000 h 10000"/>
              <a:gd name="connsiteX6" fmla="*/ 2722 w 9630"/>
              <a:gd name="connsiteY6" fmla="*/ 8972 h 10000"/>
              <a:gd name="connsiteX7" fmla="*/ 2721 w 9630"/>
              <a:gd name="connsiteY7" fmla="*/ 6562 h 10000"/>
              <a:gd name="connsiteX8" fmla="*/ 3355 w 9630"/>
              <a:gd name="connsiteY8" fmla="*/ 5938 h 10000"/>
              <a:gd name="connsiteX9" fmla="*/ 3785 w 9630"/>
              <a:gd name="connsiteY9" fmla="*/ 6875 h 10000"/>
              <a:gd name="connsiteX10" fmla="*/ 3355 w 9630"/>
              <a:gd name="connsiteY10" fmla="*/ 8125 h 10000"/>
              <a:gd name="connsiteX11" fmla="*/ 3785 w 9630"/>
              <a:gd name="connsiteY11" fmla="*/ 9375 h 10000"/>
              <a:gd name="connsiteX12" fmla="*/ 4646 w 9630"/>
              <a:gd name="connsiteY12" fmla="*/ 9687 h 10000"/>
              <a:gd name="connsiteX13" fmla="*/ 5723 w 9630"/>
              <a:gd name="connsiteY13" fmla="*/ 9063 h 10000"/>
              <a:gd name="connsiteX14" fmla="*/ 5938 w 9630"/>
              <a:gd name="connsiteY14" fmla="*/ 7812 h 10000"/>
              <a:gd name="connsiteX15" fmla="*/ 4431 w 9630"/>
              <a:gd name="connsiteY15" fmla="*/ 4999 h 10000"/>
              <a:gd name="connsiteX16" fmla="*/ 4431 w 9630"/>
              <a:gd name="connsiteY16" fmla="*/ 3125 h 10000"/>
              <a:gd name="connsiteX17" fmla="*/ 4862 w 9630"/>
              <a:gd name="connsiteY17" fmla="*/ 2813 h 10000"/>
              <a:gd name="connsiteX18" fmla="*/ 5507 w 9630"/>
              <a:gd name="connsiteY18" fmla="*/ 3438 h 10000"/>
              <a:gd name="connsiteX19" fmla="*/ 5292 w 9630"/>
              <a:gd name="connsiteY19" fmla="*/ 4999 h 10000"/>
              <a:gd name="connsiteX20" fmla="*/ 6153 w 9630"/>
              <a:gd name="connsiteY20" fmla="*/ 5938 h 10000"/>
              <a:gd name="connsiteX21" fmla="*/ 6799 w 9630"/>
              <a:gd name="connsiteY21" fmla="*/ 5938 h 10000"/>
              <a:gd name="connsiteX22" fmla="*/ 7445 w 9630"/>
              <a:gd name="connsiteY22" fmla="*/ 6875 h 10000"/>
              <a:gd name="connsiteX23" fmla="*/ 7014 w 9630"/>
              <a:gd name="connsiteY23" fmla="*/ 8125 h 10000"/>
              <a:gd name="connsiteX24" fmla="*/ 7445 w 9630"/>
              <a:gd name="connsiteY24" fmla="*/ 9375 h 10000"/>
              <a:gd name="connsiteX25" fmla="*/ 8091 w 9630"/>
              <a:gd name="connsiteY25" fmla="*/ 10000 h 10000"/>
              <a:gd name="connsiteX26" fmla="*/ 9382 w 9630"/>
              <a:gd name="connsiteY26" fmla="*/ 9375 h 10000"/>
              <a:gd name="connsiteX27" fmla="*/ 9598 w 9630"/>
              <a:gd name="connsiteY27" fmla="*/ 8125 h 10000"/>
              <a:gd name="connsiteX28" fmla="*/ 8952 w 9630"/>
              <a:gd name="connsiteY28" fmla="*/ 6562 h 10000"/>
              <a:gd name="connsiteX29" fmla="*/ 7875 w 9630"/>
              <a:gd name="connsiteY29" fmla="*/ 4374 h 10000"/>
              <a:gd name="connsiteX30" fmla="*/ 6799 w 9630"/>
              <a:gd name="connsiteY30" fmla="*/ 2188 h 10000"/>
              <a:gd name="connsiteX31" fmla="*/ 6153 w 9630"/>
              <a:gd name="connsiteY31" fmla="*/ 0 h 10000"/>
              <a:gd name="connsiteX0" fmla="*/ 3459 w 9753"/>
              <a:gd name="connsiteY0" fmla="*/ 313 h 10000"/>
              <a:gd name="connsiteX1" fmla="*/ 3012 w 9753"/>
              <a:gd name="connsiteY1" fmla="*/ 1562 h 10000"/>
              <a:gd name="connsiteX2" fmla="*/ 1894 w 9753"/>
              <a:gd name="connsiteY2" fmla="*/ 3750 h 10000"/>
              <a:gd name="connsiteX3" fmla="*/ 278 w 9753"/>
              <a:gd name="connsiteY3" fmla="*/ 6893 h 10000"/>
              <a:gd name="connsiteX4" fmla="*/ 67 w 9753"/>
              <a:gd name="connsiteY4" fmla="*/ 8898 h 10000"/>
              <a:gd name="connsiteX5" fmla="*/ 1000 w 9753"/>
              <a:gd name="connsiteY5" fmla="*/ 10000 h 10000"/>
              <a:gd name="connsiteX6" fmla="*/ 2579 w 9753"/>
              <a:gd name="connsiteY6" fmla="*/ 8972 h 10000"/>
              <a:gd name="connsiteX7" fmla="*/ 2578 w 9753"/>
              <a:gd name="connsiteY7" fmla="*/ 6562 h 10000"/>
              <a:gd name="connsiteX8" fmla="*/ 3236 w 9753"/>
              <a:gd name="connsiteY8" fmla="*/ 5938 h 10000"/>
              <a:gd name="connsiteX9" fmla="*/ 3682 w 9753"/>
              <a:gd name="connsiteY9" fmla="*/ 6875 h 10000"/>
              <a:gd name="connsiteX10" fmla="*/ 3236 w 9753"/>
              <a:gd name="connsiteY10" fmla="*/ 8125 h 10000"/>
              <a:gd name="connsiteX11" fmla="*/ 3682 w 9753"/>
              <a:gd name="connsiteY11" fmla="*/ 9375 h 10000"/>
              <a:gd name="connsiteX12" fmla="*/ 4577 w 9753"/>
              <a:gd name="connsiteY12" fmla="*/ 9687 h 10000"/>
              <a:gd name="connsiteX13" fmla="*/ 5695 w 9753"/>
              <a:gd name="connsiteY13" fmla="*/ 9063 h 10000"/>
              <a:gd name="connsiteX14" fmla="*/ 5918 w 9753"/>
              <a:gd name="connsiteY14" fmla="*/ 7812 h 10000"/>
              <a:gd name="connsiteX15" fmla="*/ 4353 w 9753"/>
              <a:gd name="connsiteY15" fmla="*/ 4999 h 10000"/>
              <a:gd name="connsiteX16" fmla="*/ 4353 w 9753"/>
              <a:gd name="connsiteY16" fmla="*/ 3125 h 10000"/>
              <a:gd name="connsiteX17" fmla="*/ 4801 w 9753"/>
              <a:gd name="connsiteY17" fmla="*/ 2813 h 10000"/>
              <a:gd name="connsiteX18" fmla="*/ 5471 w 9753"/>
              <a:gd name="connsiteY18" fmla="*/ 3438 h 10000"/>
              <a:gd name="connsiteX19" fmla="*/ 5247 w 9753"/>
              <a:gd name="connsiteY19" fmla="*/ 4999 h 10000"/>
              <a:gd name="connsiteX20" fmla="*/ 6141 w 9753"/>
              <a:gd name="connsiteY20" fmla="*/ 5938 h 10000"/>
              <a:gd name="connsiteX21" fmla="*/ 6812 w 9753"/>
              <a:gd name="connsiteY21" fmla="*/ 5938 h 10000"/>
              <a:gd name="connsiteX22" fmla="*/ 7483 w 9753"/>
              <a:gd name="connsiteY22" fmla="*/ 6875 h 10000"/>
              <a:gd name="connsiteX23" fmla="*/ 7035 w 9753"/>
              <a:gd name="connsiteY23" fmla="*/ 8125 h 10000"/>
              <a:gd name="connsiteX24" fmla="*/ 7483 w 9753"/>
              <a:gd name="connsiteY24" fmla="*/ 9375 h 10000"/>
              <a:gd name="connsiteX25" fmla="*/ 8154 w 9753"/>
              <a:gd name="connsiteY25" fmla="*/ 10000 h 10000"/>
              <a:gd name="connsiteX26" fmla="*/ 9494 w 9753"/>
              <a:gd name="connsiteY26" fmla="*/ 9375 h 10000"/>
              <a:gd name="connsiteX27" fmla="*/ 9719 w 9753"/>
              <a:gd name="connsiteY27" fmla="*/ 8125 h 10000"/>
              <a:gd name="connsiteX28" fmla="*/ 9048 w 9753"/>
              <a:gd name="connsiteY28" fmla="*/ 6562 h 10000"/>
              <a:gd name="connsiteX29" fmla="*/ 7930 w 9753"/>
              <a:gd name="connsiteY29" fmla="*/ 4374 h 10000"/>
              <a:gd name="connsiteX30" fmla="*/ 6812 w 9753"/>
              <a:gd name="connsiteY30" fmla="*/ 2188 h 10000"/>
              <a:gd name="connsiteX31" fmla="*/ 6141 w 9753"/>
              <a:gd name="connsiteY31" fmla="*/ 0 h 10000"/>
              <a:gd name="connsiteX0" fmla="*/ 3547 w 9999"/>
              <a:gd name="connsiteY0" fmla="*/ 313 h 10000"/>
              <a:gd name="connsiteX1" fmla="*/ 3088 w 9999"/>
              <a:gd name="connsiteY1" fmla="*/ 1562 h 10000"/>
              <a:gd name="connsiteX2" fmla="*/ 1942 w 9999"/>
              <a:gd name="connsiteY2" fmla="*/ 3750 h 10000"/>
              <a:gd name="connsiteX3" fmla="*/ 285 w 9999"/>
              <a:gd name="connsiteY3" fmla="*/ 6893 h 10000"/>
              <a:gd name="connsiteX4" fmla="*/ 69 w 9999"/>
              <a:gd name="connsiteY4" fmla="*/ 8898 h 10000"/>
              <a:gd name="connsiteX5" fmla="*/ 1025 w 9999"/>
              <a:gd name="connsiteY5" fmla="*/ 10000 h 10000"/>
              <a:gd name="connsiteX6" fmla="*/ 2644 w 9999"/>
              <a:gd name="connsiteY6" fmla="*/ 8972 h 10000"/>
              <a:gd name="connsiteX7" fmla="*/ 2643 w 9999"/>
              <a:gd name="connsiteY7" fmla="*/ 6562 h 10000"/>
              <a:gd name="connsiteX8" fmla="*/ 3318 w 9999"/>
              <a:gd name="connsiteY8" fmla="*/ 5938 h 10000"/>
              <a:gd name="connsiteX9" fmla="*/ 3775 w 9999"/>
              <a:gd name="connsiteY9" fmla="*/ 6875 h 10000"/>
              <a:gd name="connsiteX10" fmla="*/ 3318 w 9999"/>
              <a:gd name="connsiteY10" fmla="*/ 8125 h 10000"/>
              <a:gd name="connsiteX11" fmla="*/ 3775 w 9999"/>
              <a:gd name="connsiteY11" fmla="*/ 9375 h 10000"/>
              <a:gd name="connsiteX12" fmla="*/ 4693 w 9999"/>
              <a:gd name="connsiteY12" fmla="*/ 9687 h 10000"/>
              <a:gd name="connsiteX13" fmla="*/ 5839 w 9999"/>
              <a:gd name="connsiteY13" fmla="*/ 9063 h 10000"/>
              <a:gd name="connsiteX14" fmla="*/ 6068 w 9999"/>
              <a:gd name="connsiteY14" fmla="*/ 7812 h 10000"/>
              <a:gd name="connsiteX15" fmla="*/ 4463 w 9999"/>
              <a:gd name="connsiteY15" fmla="*/ 4999 h 10000"/>
              <a:gd name="connsiteX16" fmla="*/ 4463 w 9999"/>
              <a:gd name="connsiteY16" fmla="*/ 3125 h 10000"/>
              <a:gd name="connsiteX17" fmla="*/ 4923 w 9999"/>
              <a:gd name="connsiteY17" fmla="*/ 2813 h 10000"/>
              <a:gd name="connsiteX18" fmla="*/ 5003 w 9999"/>
              <a:gd name="connsiteY18" fmla="*/ 4155 h 10000"/>
              <a:gd name="connsiteX19" fmla="*/ 5380 w 9999"/>
              <a:gd name="connsiteY19" fmla="*/ 4999 h 10000"/>
              <a:gd name="connsiteX20" fmla="*/ 6297 w 9999"/>
              <a:gd name="connsiteY20" fmla="*/ 5938 h 10000"/>
              <a:gd name="connsiteX21" fmla="*/ 6985 w 9999"/>
              <a:gd name="connsiteY21" fmla="*/ 5938 h 10000"/>
              <a:gd name="connsiteX22" fmla="*/ 7673 w 9999"/>
              <a:gd name="connsiteY22" fmla="*/ 6875 h 10000"/>
              <a:gd name="connsiteX23" fmla="*/ 7213 w 9999"/>
              <a:gd name="connsiteY23" fmla="*/ 8125 h 10000"/>
              <a:gd name="connsiteX24" fmla="*/ 7673 w 9999"/>
              <a:gd name="connsiteY24" fmla="*/ 9375 h 10000"/>
              <a:gd name="connsiteX25" fmla="*/ 8361 w 9999"/>
              <a:gd name="connsiteY25" fmla="*/ 10000 h 10000"/>
              <a:gd name="connsiteX26" fmla="*/ 9734 w 9999"/>
              <a:gd name="connsiteY26" fmla="*/ 9375 h 10000"/>
              <a:gd name="connsiteX27" fmla="*/ 9965 w 9999"/>
              <a:gd name="connsiteY27" fmla="*/ 8125 h 10000"/>
              <a:gd name="connsiteX28" fmla="*/ 9277 w 9999"/>
              <a:gd name="connsiteY28" fmla="*/ 6562 h 10000"/>
              <a:gd name="connsiteX29" fmla="*/ 8131 w 9999"/>
              <a:gd name="connsiteY29" fmla="*/ 4374 h 10000"/>
              <a:gd name="connsiteX30" fmla="*/ 6985 w 9999"/>
              <a:gd name="connsiteY30" fmla="*/ 2188 h 10000"/>
              <a:gd name="connsiteX31" fmla="*/ 6297 w 9999"/>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463 w 10000"/>
              <a:gd name="connsiteY16" fmla="*/ 3125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6784 w 10000"/>
              <a:gd name="connsiteY22" fmla="*/ 7757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11"/>
              <a:gd name="connsiteX1" fmla="*/ 3088 w 10000"/>
              <a:gd name="connsiteY1" fmla="*/ 1562 h 10011"/>
              <a:gd name="connsiteX2" fmla="*/ 1942 w 10000"/>
              <a:gd name="connsiteY2" fmla="*/ 3750 h 10011"/>
              <a:gd name="connsiteX3" fmla="*/ 285 w 10000"/>
              <a:gd name="connsiteY3" fmla="*/ 6893 h 10011"/>
              <a:gd name="connsiteX4" fmla="*/ 69 w 10000"/>
              <a:gd name="connsiteY4" fmla="*/ 8898 h 10011"/>
              <a:gd name="connsiteX5" fmla="*/ 1025 w 10000"/>
              <a:gd name="connsiteY5" fmla="*/ 10000 h 10011"/>
              <a:gd name="connsiteX6" fmla="*/ 2644 w 10000"/>
              <a:gd name="connsiteY6" fmla="*/ 8972 h 10011"/>
              <a:gd name="connsiteX7" fmla="*/ 2643 w 10000"/>
              <a:gd name="connsiteY7" fmla="*/ 6562 h 10011"/>
              <a:gd name="connsiteX8" fmla="*/ 3318 w 10000"/>
              <a:gd name="connsiteY8" fmla="*/ 5938 h 10011"/>
              <a:gd name="connsiteX9" fmla="*/ 3775 w 10000"/>
              <a:gd name="connsiteY9" fmla="*/ 6875 h 10011"/>
              <a:gd name="connsiteX10" fmla="*/ 3318 w 10000"/>
              <a:gd name="connsiteY10" fmla="*/ 8125 h 10011"/>
              <a:gd name="connsiteX11" fmla="*/ 3775 w 10000"/>
              <a:gd name="connsiteY11" fmla="*/ 9375 h 10011"/>
              <a:gd name="connsiteX12" fmla="*/ 4693 w 10000"/>
              <a:gd name="connsiteY12" fmla="*/ 9687 h 10011"/>
              <a:gd name="connsiteX13" fmla="*/ 5840 w 10000"/>
              <a:gd name="connsiteY13" fmla="*/ 9063 h 10011"/>
              <a:gd name="connsiteX14" fmla="*/ 6069 w 10000"/>
              <a:gd name="connsiteY14" fmla="*/ 7812 h 10011"/>
              <a:gd name="connsiteX15" fmla="*/ 4463 w 10000"/>
              <a:gd name="connsiteY15" fmla="*/ 4999 h 10011"/>
              <a:gd name="connsiteX16" fmla="*/ 4261 w 10000"/>
              <a:gd name="connsiteY16" fmla="*/ 3621 h 10011"/>
              <a:gd name="connsiteX17" fmla="*/ 4883 w 10000"/>
              <a:gd name="connsiteY17" fmla="*/ 3254 h 10011"/>
              <a:gd name="connsiteX18" fmla="*/ 5004 w 10000"/>
              <a:gd name="connsiteY18" fmla="*/ 4155 h 10011"/>
              <a:gd name="connsiteX19" fmla="*/ 5381 w 10000"/>
              <a:gd name="connsiteY19" fmla="*/ 5772 h 10011"/>
              <a:gd name="connsiteX20" fmla="*/ 6298 w 10000"/>
              <a:gd name="connsiteY20" fmla="*/ 5938 h 10011"/>
              <a:gd name="connsiteX21" fmla="*/ 6824 w 10000"/>
              <a:gd name="connsiteY21" fmla="*/ 6600 h 10011"/>
              <a:gd name="connsiteX22" fmla="*/ 6784 w 10000"/>
              <a:gd name="connsiteY22" fmla="*/ 7757 h 10011"/>
              <a:gd name="connsiteX23" fmla="*/ 6971 w 10000"/>
              <a:gd name="connsiteY23" fmla="*/ 8842 h 10011"/>
              <a:gd name="connsiteX24" fmla="*/ 7634 w 10000"/>
              <a:gd name="connsiteY24" fmla="*/ 9706 h 10011"/>
              <a:gd name="connsiteX25" fmla="*/ 8362 w 10000"/>
              <a:gd name="connsiteY25" fmla="*/ 10000 h 10011"/>
              <a:gd name="connsiteX26" fmla="*/ 9735 w 10000"/>
              <a:gd name="connsiteY26" fmla="*/ 9375 h 10011"/>
              <a:gd name="connsiteX27" fmla="*/ 9966 w 10000"/>
              <a:gd name="connsiteY27" fmla="*/ 8125 h 10011"/>
              <a:gd name="connsiteX28" fmla="*/ 9278 w 10000"/>
              <a:gd name="connsiteY28" fmla="*/ 6562 h 10011"/>
              <a:gd name="connsiteX29" fmla="*/ 8132 w 10000"/>
              <a:gd name="connsiteY29" fmla="*/ 4374 h 10011"/>
              <a:gd name="connsiteX30" fmla="*/ 6986 w 10000"/>
              <a:gd name="connsiteY30" fmla="*/ 2188 h 10011"/>
              <a:gd name="connsiteX31" fmla="*/ 6298 w 10000"/>
              <a:gd name="connsiteY31" fmla="*/ 0 h 10011"/>
              <a:gd name="connsiteX0" fmla="*/ 3547 w 9971"/>
              <a:gd name="connsiteY0" fmla="*/ 313 h 10040"/>
              <a:gd name="connsiteX1" fmla="*/ 3088 w 9971"/>
              <a:gd name="connsiteY1" fmla="*/ 1562 h 10040"/>
              <a:gd name="connsiteX2" fmla="*/ 1942 w 9971"/>
              <a:gd name="connsiteY2" fmla="*/ 3750 h 10040"/>
              <a:gd name="connsiteX3" fmla="*/ 285 w 9971"/>
              <a:gd name="connsiteY3" fmla="*/ 6893 h 10040"/>
              <a:gd name="connsiteX4" fmla="*/ 69 w 9971"/>
              <a:gd name="connsiteY4" fmla="*/ 8898 h 10040"/>
              <a:gd name="connsiteX5" fmla="*/ 1025 w 9971"/>
              <a:gd name="connsiteY5" fmla="*/ 10000 h 10040"/>
              <a:gd name="connsiteX6" fmla="*/ 2644 w 9971"/>
              <a:gd name="connsiteY6" fmla="*/ 8972 h 10040"/>
              <a:gd name="connsiteX7" fmla="*/ 2643 w 9971"/>
              <a:gd name="connsiteY7" fmla="*/ 6562 h 10040"/>
              <a:gd name="connsiteX8" fmla="*/ 3318 w 9971"/>
              <a:gd name="connsiteY8" fmla="*/ 5938 h 10040"/>
              <a:gd name="connsiteX9" fmla="*/ 3775 w 9971"/>
              <a:gd name="connsiteY9" fmla="*/ 6875 h 10040"/>
              <a:gd name="connsiteX10" fmla="*/ 3318 w 9971"/>
              <a:gd name="connsiteY10" fmla="*/ 8125 h 10040"/>
              <a:gd name="connsiteX11" fmla="*/ 3775 w 9971"/>
              <a:gd name="connsiteY11" fmla="*/ 9375 h 10040"/>
              <a:gd name="connsiteX12" fmla="*/ 4693 w 9971"/>
              <a:gd name="connsiteY12" fmla="*/ 9687 h 10040"/>
              <a:gd name="connsiteX13" fmla="*/ 5840 w 9971"/>
              <a:gd name="connsiteY13" fmla="*/ 9063 h 10040"/>
              <a:gd name="connsiteX14" fmla="*/ 6069 w 9971"/>
              <a:gd name="connsiteY14" fmla="*/ 7812 h 10040"/>
              <a:gd name="connsiteX15" fmla="*/ 4463 w 9971"/>
              <a:gd name="connsiteY15" fmla="*/ 4999 h 10040"/>
              <a:gd name="connsiteX16" fmla="*/ 4261 w 9971"/>
              <a:gd name="connsiteY16" fmla="*/ 3621 h 10040"/>
              <a:gd name="connsiteX17" fmla="*/ 4883 w 9971"/>
              <a:gd name="connsiteY17" fmla="*/ 3254 h 10040"/>
              <a:gd name="connsiteX18" fmla="*/ 5004 w 9971"/>
              <a:gd name="connsiteY18" fmla="*/ 4155 h 10040"/>
              <a:gd name="connsiteX19" fmla="*/ 5381 w 9971"/>
              <a:gd name="connsiteY19" fmla="*/ 5772 h 10040"/>
              <a:gd name="connsiteX20" fmla="*/ 6298 w 9971"/>
              <a:gd name="connsiteY20" fmla="*/ 5938 h 10040"/>
              <a:gd name="connsiteX21" fmla="*/ 6824 w 9971"/>
              <a:gd name="connsiteY21" fmla="*/ 6600 h 10040"/>
              <a:gd name="connsiteX22" fmla="*/ 6784 w 9971"/>
              <a:gd name="connsiteY22" fmla="*/ 7757 h 10040"/>
              <a:gd name="connsiteX23" fmla="*/ 6971 w 9971"/>
              <a:gd name="connsiteY23" fmla="*/ 8842 h 10040"/>
              <a:gd name="connsiteX24" fmla="*/ 7634 w 9971"/>
              <a:gd name="connsiteY24" fmla="*/ 9706 h 10040"/>
              <a:gd name="connsiteX25" fmla="*/ 8362 w 9971"/>
              <a:gd name="connsiteY25" fmla="*/ 10000 h 10040"/>
              <a:gd name="connsiteX26" fmla="*/ 9533 w 9971"/>
              <a:gd name="connsiteY26" fmla="*/ 8879 h 10040"/>
              <a:gd name="connsiteX27" fmla="*/ 9966 w 9971"/>
              <a:gd name="connsiteY27" fmla="*/ 8125 h 10040"/>
              <a:gd name="connsiteX28" fmla="*/ 9278 w 9971"/>
              <a:gd name="connsiteY28" fmla="*/ 6562 h 10040"/>
              <a:gd name="connsiteX29" fmla="*/ 8132 w 9971"/>
              <a:gd name="connsiteY29" fmla="*/ 4374 h 10040"/>
              <a:gd name="connsiteX30" fmla="*/ 6986 w 9971"/>
              <a:gd name="connsiteY30" fmla="*/ 2188 h 10040"/>
              <a:gd name="connsiteX31" fmla="*/ 6298 w 9971"/>
              <a:gd name="connsiteY31" fmla="*/ 0 h 10040"/>
              <a:gd name="connsiteX0" fmla="*/ 3557 w 9640"/>
              <a:gd name="connsiteY0" fmla="*/ 312 h 10001"/>
              <a:gd name="connsiteX1" fmla="*/ 3097 w 9640"/>
              <a:gd name="connsiteY1" fmla="*/ 1556 h 10001"/>
              <a:gd name="connsiteX2" fmla="*/ 1948 w 9640"/>
              <a:gd name="connsiteY2" fmla="*/ 3735 h 10001"/>
              <a:gd name="connsiteX3" fmla="*/ 286 w 9640"/>
              <a:gd name="connsiteY3" fmla="*/ 6866 h 10001"/>
              <a:gd name="connsiteX4" fmla="*/ 69 w 9640"/>
              <a:gd name="connsiteY4" fmla="*/ 8863 h 10001"/>
              <a:gd name="connsiteX5" fmla="*/ 1028 w 9640"/>
              <a:gd name="connsiteY5" fmla="*/ 9960 h 10001"/>
              <a:gd name="connsiteX6" fmla="*/ 2652 w 9640"/>
              <a:gd name="connsiteY6" fmla="*/ 8936 h 10001"/>
              <a:gd name="connsiteX7" fmla="*/ 2651 w 9640"/>
              <a:gd name="connsiteY7" fmla="*/ 6536 h 10001"/>
              <a:gd name="connsiteX8" fmla="*/ 3328 w 9640"/>
              <a:gd name="connsiteY8" fmla="*/ 5914 h 10001"/>
              <a:gd name="connsiteX9" fmla="*/ 3786 w 9640"/>
              <a:gd name="connsiteY9" fmla="*/ 6848 h 10001"/>
              <a:gd name="connsiteX10" fmla="*/ 3328 w 9640"/>
              <a:gd name="connsiteY10" fmla="*/ 8093 h 10001"/>
              <a:gd name="connsiteX11" fmla="*/ 3786 w 9640"/>
              <a:gd name="connsiteY11" fmla="*/ 9338 h 10001"/>
              <a:gd name="connsiteX12" fmla="*/ 4707 w 9640"/>
              <a:gd name="connsiteY12" fmla="*/ 9648 h 10001"/>
              <a:gd name="connsiteX13" fmla="*/ 5857 w 9640"/>
              <a:gd name="connsiteY13" fmla="*/ 9027 h 10001"/>
              <a:gd name="connsiteX14" fmla="*/ 6087 w 9640"/>
              <a:gd name="connsiteY14" fmla="*/ 7781 h 10001"/>
              <a:gd name="connsiteX15" fmla="*/ 4476 w 9640"/>
              <a:gd name="connsiteY15" fmla="*/ 4979 h 10001"/>
              <a:gd name="connsiteX16" fmla="*/ 4273 w 9640"/>
              <a:gd name="connsiteY16" fmla="*/ 3607 h 10001"/>
              <a:gd name="connsiteX17" fmla="*/ 4897 w 9640"/>
              <a:gd name="connsiteY17" fmla="*/ 3241 h 10001"/>
              <a:gd name="connsiteX18" fmla="*/ 5019 w 9640"/>
              <a:gd name="connsiteY18" fmla="*/ 4138 h 10001"/>
              <a:gd name="connsiteX19" fmla="*/ 5397 w 9640"/>
              <a:gd name="connsiteY19" fmla="*/ 5749 h 10001"/>
              <a:gd name="connsiteX20" fmla="*/ 6316 w 9640"/>
              <a:gd name="connsiteY20" fmla="*/ 5914 h 10001"/>
              <a:gd name="connsiteX21" fmla="*/ 6844 w 9640"/>
              <a:gd name="connsiteY21" fmla="*/ 6574 h 10001"/>
              <a:gd name="connsiteX22" fmla="*/ 6804 w 9640"/>
              <a:gd name="connsiteY22" fmla="*/ 7726 h 10001"/>
              <a:gd name="connsiteX23" fmla="*/ 6991 w 9640"/>
              <a:gd name="connsiteY23" fmla="*/ 8807 h 10001"/>
              <a:gd name="connsiteX24" fmla="*/ 7656 w 9640"/>
              <a:gd name="connsiteY24" fmla="*/ 9667 h 10001"/>
              <a:gd name="connsiteX25" fmla="*/ 8386 w 9640"/>
              <a:gd name="connsiteY25" fmla="*/ 9960 h 10001"/>
              <a:gd name="connsiteX26" fmla="*/ 9561 w 9640"/>
              <a:gd name="connsiteY26" fmla="*/ 8844 h 10001"/>
              <a:gd name="connsiteX27" fmla="*/ 9508 w 9640"/>
              <a:gd name="connsiteY27" fmla="*/ 7379 h 10001"/>
              <a:gd name="connsiteX28" fmla="*/ 9305 w 9640"/>
              <a:gd name="connsiteY28" fmla="*/ 6536 h 10001"/>
              <a:gd name="connsiteX29" fmla="*/ 8156 w 9640"/>
              <a:gd name="connsiteY29" fmla="*/ 4357 h 10001"/>
              <a:gd name="connsiteX30" fmla="*/ 7006 w 9640"/>
              <a:gd name="connsiteY30" fmla="*/ 2179 h 10001"/>
              <a:gd name="connsiteX31" fmla="*/ 6316 w 9640"/>
              <a:gd name="connsiteY31" fmla="*/ 0 h 10001"/>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080 w 10007"/>
              <a:gd name="connsiteY17" fmla="*/ 324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122 w 10007"/>
              <a:gd name="connsiteY17" fmla="*/ 346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52 w 10007"/>
              <a:gd name="connsiteY19" fmla="*/ 5913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683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213 w 10007"/>
              <a:gd name="connsiteY0" fmla="*/ 1556 h 10000"/>
              <a:gd name="connsiteX1" fmla="*/ 2021 w 10007"/>
              <a:gd name="connsiteY1" fmla="*/ 3735 h 10000"/>
              <a:gd name="connsiteX2" fmla="*/ 297 w 10007"/>
              <a:gd name="connsiteY2" fmla="*/ 6865 h 10000"/>
              <a:gd name="connsiteX3" fmla="*/ 72 w 10007"/>
              <a:gd name="connsiteY3" fmla="*/ 8862 h 10000"/>
              <a:gd name="connsiteX4" fmla="*/ 1066 w 10007"/>
              <a:gd name="connsiteY4" fmla="*/ 9959 h 10000"/>
              <a:gd name="connsiteX5" fmla="*/ 2751 w 10007"/>
              <a:gd name="connsiteY5" fmla="*/ 8935 h 10000"/>
              <a:gd name="connsiteX6" fmla="*/ 2750 w 10007"/>
              <a:gd name="connsiteY6" fmla="*/ 6535 h 10000"/>
              <a:gd name="connsiteX7" fmla="*/ 3452 w 10007"/>
              <a:gd name="connsiteY7" fmla="*/ 5913 h 10000"/>
              <a:gd name="connsiteX8" fmla="*/ 3927 w 10007"/>
              <a:gd name="connsiteY8" fmla="*/ 6847 h 10000"/>
              <a:gd name="connsiteX9" fmla="*/ 3452 w 10007"/>
              <a:gd name="connsiteY9" fmla="*/ 8092 h 10000"/>
              <a:gd name="connsiteX10" fmla="*/ 3927 w 10007"/>
              <a:gd name="connsiteY10" fmla="*/ 9337 h 10000"/>
              <a:gd name="connsiteX11" fmla="*/ 4883 w 10007"/>
              <a:gd name="connsiteY11" fmla="*/ 9647 h 10000"/>
              <a:gd name="connsiteX12" fmla="*/ 6076 w 10007"/>
              <a:gd name="connsiteY12" fmla="*/ 9026 h 10000"/>
              <a:gd name="connsiteX13" fmla="*/ 6314 w 10007"/>
              <a:gd name="connsiteY13" fmla="*/ 7780 h 10000"/>
              <a:gd name="connsiteX14" fmla="*/ 4517 w 10007"/>
              <a:gd name="connsiteY14" fmla="*/ 5034 h 10000"/>
              <a:gd name="connsiteX15" fmla="*/ 4770 w 10007"/>
              <a:gd name="connsiteY15" fmla="*/ 3552 h 10000"/>
              <a:gd name="connsiteX16" fmla="*/ 5206 w 10007"/>
              <a:gd name="connsiteY16" fmla="*/ 4358 h 10000"/>
              <a:gd name="connsiteX17" fmla="*/ 5683 w 10007"/>
              <a:gd name="connsiteY17" fmla="*/ 5748 h 10000"/>
              <a:gd name="connsiteX18" fmla="*/ 6510 w 10007"/>
              <a:gd name="connsiteY18" fmla="*/ 6297 h 10000"/>
              <a:gd name="connsiteX19" fmla="*/ 7058 w 10007"/>
              <a:gd name="connsiteY19" fmla="*/ 7725 h 10000"/>
              <a:gd name="connsiteX20" fmla="*/ 7252 w 10007"/>
              <a:gd name="connsiteY20" fmla="*/ 8806 h 10000"/>
              <a:gd name="connsiteX21" fmla="*/ 7942 w 10007"/>
              <a:gd name="connsiteY21" fmla="*/ 9666 h 10000"/>
              <a:gd name="connsiteX22" fmla="*/ 8699 w 10007"/>
              <a:gd name="connsiteY22" fmla="*/ 9959 h 10000"/>
              <a:gd name="connsiteX23" fmla="*/ 9918 w 10007"/>
              <a:gd name="connsiteY23" fmla="*/ 8843 h 10000"/>
              <a:gd name="connsiteX24" fmla="*/ 9863 w 10007"/>
              <a:gd name="connsiteY24" fmla="*/ 7378 h 10000"/>
              <a:gd name="connsiteX25" fmla="*/ 9442 w 10007"/>
              <a:gd name="connsiteY25" fmla="*/ 6480 h 10000"/>
              <a:gd name="connsiteX26" fmla="*/ 8461 w 10007"/>
              <a:gd name="connsiteY26" fmla="*/ 4357 h 10000"/>
              <a:gd name="connsiteX27" fmla="*/ 7268 w 10007"/>
              <a:gd name="connsiteY27" fmla="*/ 2179 h 10000"/>
              <a:gd name="connsiteX28" fmla="*/ 6552 w 10007"/>
              <a:gd name="connsiteY28" fmla="*/ 0 h 10000"/>
              <a:gd name="connsiteX0" fmla="*/ 2021 w 10007"/>
              <a:gd name="connsiteY0" fmla="*/ 3735 h 10000"/>
              <a:gd name="connsiteX1" fmla="*/ 297 w 10007"/>
              <a:gd name="connsiteY1" fmla="*/ 6865 h 10000"/>
              <a:gd name="connsiteX2" fmla="*/ 72 w 10007"/>
              <a:gd name="connsiteY2" fmla="*/ 8862 h 10000"/>
              <a:gd name="connsiteX3" fmla="*/ 1066 w 10007"/>
              <a:gd name="connsiteY3" fmla="*/ 9959 h 10000"/>
              <a:gd name="connsiteX4" fmla="*/ 2751 w 10007"/>
              <a:gd name="connsiteY4" fmla="*/ 8935 h 10000"/>
              <a:gd name="connsiteX5" fmla="*/ 2750 w 10007"/>
              <a:gd name="connsiteY5" fmla="*/ 6535 h 10000"/>
              <a:gd name="connsiteX6" fmla="*/ 3452 w 10007"/>
              <a:gd name="connsiteY6" fmla="*/ 5913 h 10000"/>
              <a:gd name="connsiteX7" fmla="*/ 3927 w 10007"/>
              <a:gd name="connsiteY7" fmla="*/ 6847 h 10000"/>
              <a:gd name="connsiteX8" fmla="*/ 3452 w 10007"/>
              <a:gd name="connsiteY8" fmla="*/ 8092 h 10000"/>
              <a:gd name="connsiteX9" fmla="*/ 3927 w 10007"/>
              <a:gd name="connsiteY9" fmla="*/ 9337 h 10000"/>
              <a:gd name="connsiteX10" fmla="*/ 4883 w 10007"/>
              <a:gd name="connsiteY10" fmla="*/ 9647 h 10000"/>
              <a:gd name="connsiteX11" fmla="*/ 6076 w 10007"/>
              <a:gd name="connsiteY11" fmla="*/ 9026 h 10000"/>
              <a:gd name="connsiteX12" fmla="*/ 6314 w 10007"/>
              <a:gd name="connsiteY12" fmla="*/ 7780 h 10000"/>
              <a:gd name="connsiteX13" fmla="*/ 4517 w 10007"/>
              <a:gd name="connsiteY13" fmla="*/ 5034 h 10000"/>
              <a:gd name="connsiteX14" fmla="*/ 4770 w 10007"/>
              <a:gd name="connsiteY14" fmla="*/ 3552 h 10000"/>
              <a:gd name="connsiteX15" fmla="*/ 5206 w 10007"/>
              <a:gd name="connsiteY15" fmla="*/ 4358 h 10000"/>
              <a:gd name="connsiteX16" fmla="*/ 5683 w 10007"/>
              <a:gd name="connsiteY16" fmla="*/ 5748 h 10000"/>
              <a:gd name="connsiteX17" fmla="*/ 6510 w 10007"/>
              <a:gd name="connsiteY17" fmla="*/ 6297 h 10000"/>
              <a:gd name="connsiteX18" fmla="*/ 7058 w 10007"/>
              <a:gd name="connsiteY18" fmla="*/ 7725 h 10000"/>
              <a:gd name="connsiteX19" fmla="*/ 7252 w 10007"/>
              <a:gd name="connsiteY19" fmla="*/ 8806 h 10000"/>
              <a:gd name="connsiteX20" fmla="*/ 7942 w 10007"/>
              <a:gd name="connsiteY20" fmla="*/ 9666 h 10000"/>
              <a:gd name="connsiteX21" fmla="*/ 8699 w 10007"/>
              <a:gd name="connsiteY21" fmla="*/ 9959 h 10000"/>
              <a:gd name="connsiteX22" fmla="*/ 9918 w 10007"/>
              <a:gd name="connsiteY22" fmla="*/ 8843 h 10000"/>
              <a:gd name="connsiteX23" fmla="*/ 9863 w 10007"/>
              <a:gd name="connsiteY23" fmla="*/ 7378 h 10000"/>
              <a:gd name="connsiteX24" fmla="*/ 9442 w 10007"/>
              <a:gd name="connsiteY24" fmla="*/ 6480 h 10000"/>
              <a:gd name="connsiteX25" fmla="*/ 8461 w 10007"/>
              <a:gd name="connsiteY25" fmla="*/ 4357 h 10000"/>
              <a:gd name="connsiteX26" fmla="*/ 7268 w 10007"/>
              <a:gd name="connsiteY26" fmla="*/ 2179 h 10000"/>
              <a:gd name="connsiteX27" fmla="*/ 6552 w 10007"/>
              <a:gd name="connsiteY27" fmla="*/ 0 h 10000"/>
              <a:gd name="connsiteX0" fmla="*/ 297 w 10007"/>
              <a:gd name="connsiteY0" fmla="*/ 6865 h 10000"/>
              <a:gd name="connsiteX1" fmla="*/ 72 w 10007"/>
              <a:gd name="connsiteY1" fmla="*/ 8862 h 10000"/>
              <a:gd name="connsiteX2" fmla="*/ 1066 w 10007"/>
              <a:gd name="connsiteY2" fmla="*/ 9959 h 10000"/>
              <a:gd name="connsiteX3" fmla="*/ 2751 w 10007"/>
              <a:gd name="connsiteY3" fmla="*/ 8935 h 10000"/>
              <a:gd name="connsiteX4" fmla="*/ 2750 w 10007"/>
              <a:gd name="connsiteY4" fmla="*/ 6535 h 10000"/>
              <a:gd name="connsiteX5" fmla="*/ 3452 w 10007"/>
              <a:gd name="connsiteY5" fmla="*/ 5913 h 10000"/>
              <a:gd name="connsiteX6" fmla="*/ 3927 w 10007"/>
              <a:gd name="connsiteY6" fmla="*/ 6847 h 10000"/>
              <a:gd name="connsiteX7" fmla="*/ 3452 w 10007"/>
              <a:gd name="connsiteY7" fmla="*/ 8092 h 10000"/>
              <a:gd name="connsiteX8" fmla="*/ 3927 w 10007"/>
              <a:gd name="connsiteY8" fmla="*/ 9337 h 10000"/>
              <a:gd name="connsiteX9" fmla="*/ 4883 w 10007"/>
              <a:gd name="connsiteY9" fmla="*/ 9647 h 10000"/>
              <a:gd name="connsiteX10" fmla="*/ 6076 w 10007"/>
              <a:gd name="connsiteY10" fmla="*/ 9026 h 10000"/>
              <a:gd name="connsiteX11" fmla="*/ 6314 w 10007"/>
              <a:gd name="connsiteY11" fmla="*/ 7780 h 10000"/>
              <a:gd name="connsiteX12" fmla="*/ 4517 w 10007"/>
              <a:gd name="connsiteY12" fmla="*/ 5034 h 10000"/>
              <a:gd name="connsiteX13" fmla="*/ 4770 w 10007"/>
              <a:gd name="connsiteY13" fmla="*/ 3552 h 10000"/>
              <a:gd name="connsiteX14" fmla="*/ 5206 w 10007"/>
              <a:gd name="connsiteY14" fmla="*/ 4358 h 10000"/>
              <a:gd name="connsiteX15" fmla="*/ 5683 w 10007"/>
              <a:gd name="connsiteY15" fmla="*/ 5748 h 10000"/>
              <a:gd name="connsiteX16" fmla="*/ 6510 w 10007"/>
              <a:gd name="connsiteY16" fmla="*/ 6297 h 10000"/>
              <a:gd name="connsiteX17" fmla="*/ 7058 w 10007"/>
              <a:gd name="connsiteY17" fmla="*/ 7725 h 10000"/>
              <a:gd name="connsiteX18" fmla="*/ 7252 w 10007"/>
              <a:gd name="connsiteY18" fmla="*/ 8806 h 10000"/>
              <a:gd name="connsiteX19" fmla="*/ 7942 w 10007"/>
              <a:gd name="connsiteY19" fmla="*/ 9666 h 10000"/>
              <a:gd name="connsiteX20" fmla="*/ 8699 w 10007"/>
              <a:gd name="connsiteY20" fmla="*/ 9959 h 10000"/>
              <a:gd name="connsiteX21" fmla="*/ 9918 w 10007"/>
              <a:gd name="connsiteY21" fmla="*/ 8843 h 10000"/>
              <a:gd name="connsiteX22" fmla="*/ 9863 w 10007"/>
              <a:gd name="connsiteY22" fmla="*/ 7378 h 10000"/>
              <a:gd name="connsiteX23" fmla="*/ 9442 w 10007"/>
              <a:gd name="connsiteY23" fmla="*/ 6480 h 10000"/>
              <a:gd name="connsiteX24" fmla="*/ 8461 w 10007"/>
              <a:gd name="connsiteY24" fmla="*/ 4357 h 10000"/>
              <a:gd name="connsiteX25" fmla="*/ 7268 w 10007"/>
              <a:gd name="connsiteY25" fmla="*/ 2179 h 10000"/>
              <a:gd name="connsiteX26" fmla="*/ 6552 w 10007"/>
              <a:gd name="connsiteY26" fmla="*/ 0 h 10000"/>
              <a:gd name="connsiteX0" fmla="*/ 0 w 9935"/>
              <a:gd name="connsiteY0" fmla="*/ 8862 h 10000"/>
              <a:gd name="connsiteX1" fmla="*/ 994 w 9935"/>
              <a:gd name="connsiteY1" fmla="*/ 9959 h 10000"/>
              <a:gd name="connsiteX2" fmla="*/ 2679 w 9935"/>
              <a:gd name="connsiteY2" fmla="*/ 8935 h 10000"/>
              <a:gd name="connsiteX3" fmla="*/ 2678 w 9935"/>
              <a:gd name="connsiteY3" fmla="*/ 6535 h 10000"/>
              <a:gd name="connsiteX4" fmla="*/ 3380 w 9935"/>
              <a:gd name="connsiteY4" fmla="*/ 5913 h 10000"/>
              <a:gd name="connsiteX5" fmla="*/ 3855 w 9935"/>
              <a:gd name="connsiteY5" fmla="*/ 6847 h 10000"/>
              <a:gd name="connsiteX6" fmla="*/ 3380 w 9935"/>
              <a:gd name="connsiteY6" fmla="*/ 8092 h 10000"/>
              <a:gd name="connsiteX7" fmla="*/ 3855 w 9935"/>
              <a:gd name="connsiteY7" fmla="*/ 9337 h 10000"/>
              <a:gd name="connsiteX8" fmla="*/ 4811 w 9935"/>
              <a:gd name="connsiteY8" fmla="*/ 9647 h 10000"/>
              <a:gd name="connsiteX9" fmla="*/ 6004 w 9935"/>
              <a:gd name="connsiteY9" fmla="*/ 9026 h 10000"/>
              <a:gd name="connsiteX10" fmla="*/ 6242 w 9935"/>
              <a:gd name="connsiteY10" fmla="*/ 7780 h 10000"/>
              <a:gd name="connsiteX11" fmla="*/ 4445 w 9935"/>
              <a:gd name="connsiteY11" fmla="*/ 5034 h 10000"/>
              <a:gd name="connsiteX12" fmla="*/ 4698 w 9935"/>
              <a:gd name="connsiteY12" fmla="*/ 3552 h 10000"/>
              <a:gd name="connsiteX13" fmla="*/ 5134 w 9935"/>
              <a:gd name="connsiteY13" fmla="*/ 4358 h 10000"/>
              <a:gd name="connsiteX14" fmla="*/ 5611 w 9935"/>
              <a:gd name="connsiteY14" fmla="*/ 5748 h 10000"/>
              <a:gd name="connsiteX15" fmla="*/ 6438 w 9935"/>
              <a:gd name="connsiteY15" fmla="*/ 6297 h 10000"/>
              <a:gd name="connsiteX16" fmla="*/ 6986 w 9935"/>
              <a:gd name="connsiteY16" fmla="*/ 7725 h 10000"/>
              <a:gd name="connsiteX17" fmla="*/ 7180 w 9935"/>
              <a:gd name="connsiteY17" fmla="*/ 8806 h 10000"/>
              <a:gd name="connsiteX18" fmla="*/ 7870 w 9935"/>
              <a:gd name="connsiteY18" fmla="*/ 9666 h 10000"/>
              <a:gd name="connsiteX19" fmla="*/ 8627 w 9935"/>
              <a:gd name="connsiteY19" fmla="*/ 9959 h 10000"/>
              <a:gd name="connsiteX20" fmla="*/ 9846 w 9935"/>
              <a:gd name="connsiteY20" fmla="*/ 8843 h 10000"/>
              <a:gd name="connsiteX21" fmla="*/ 9791 w 9935"/>
              <a:gd name="connsiteY21" fmla="*/ 7378 h 10000"/>
              <a:gd name="connsiteX22" fmla="*/ 9370 w 9935"/>
              <a:gd name="connsiteY22" fmla="*/ 6480 h 10000"/>
              <a:gd name="connsiteX23" fmla="*/ 8389 w 9935"/>
              <a:gd name="connsiteY23" fmla="*/ 4357 h 10000"/>
              <a:gd name="connsiteX24" fmla="*/ 7196 w 9935"/>
              <a:gd name="connsiteY24" fmla="*/ 2179 h 10000"/>
              <a:gd name="connsiteX25" fmla="*/ 6480 w 9935"/>
              <a:gd name="connsiteY25" fmla="*/ 0 h 10000"/>
              <a:gd name="connsiteX0" fmla="*/ 0 w 8999"/>
              <a:gd name="connsiteY0" fmla="*/ 9959 h 10000"/>
              <a:gd name="connsiteX1" fmla="*/ 1696 w 8999"/>
              <a:gd name="connsiteY1" fmla="*/ 8935 h 10000"/>
              <a:gd name="connsiteX2" fmla="*/ 1695 w 8999"/>
              <a:gd name="connsiteY2" fmla="*/ 6535 h 10000"/>
              <a:gd name="connsiteX3" fmla="*/ 2401 w 8999"/>
              <a:gd name="connsiteY3" fmla="*/ 5913 h 10000"/>
              <a:gd name="connsiteX4" fmla="*/ 2879 w 8999"/>
              <a:gd name="connsiteY4" fmla="*/ 6847 h 10000"/>
              <a:gd name="connsiteX5" fmla="*/ 2401 w 8999"/>
              <a:gd name="connsiteY5" fmla="*/ 8092 h 10000"/>
              <a:gd name="connsiteX6" fmla="*/ 2879 w 8999"/>
              <a:gd name="connsiteY6" fmla="*/ 9337 h 10000"/>
              <a:gd name="connsiteX7" fmla="*/ 3841 w 8999"/>
              <a:gd name="connsiteY7" fmla="*/ 9647 h 10000"/>
              <a:gd name="connsiteX8" fmla="*/ 5042 w 8999"/>
              <a:gd name="connsiteY8" fmla="*/ 9026 h 10000"/>
              <a:gd name="connsiteX9" fmla="*/ 5282 w 8999"/>
              <a:gd name="connsiteY9" fmla="*/ 7780 h 10000"/>
              <a:gd name="connsiteX10" fmla="*/ 3473 w 8999"/>
              <a:gd name="connsiteY10" fmla="*/ 5034 h 10000"/>
              <a:gd name="connsiteX11" fmla="*/ 3728 w 8999"/>
              <a:gd name="connsiteY11" fmla="*/ 3552 h 10000"/>
              <a:gd name="connsiteX12" fmla="*/ 4167 w 8999"/>
              <a:gd name="connsiteY12" fmla="*/ 4358 h 10000"/>
              <a:gd name="connsiteX13" fmla="*/ 4647 w 8999"/>
              <a:gd name="connsiteY13" fmla="*/ 5748 h 10000"/>
              <a:gd name="connsiteX14" fmla="*/ 5479 w 8999"/>
              <a:gd name="connsiteY14" fmla="*/ 6297 h 10000"/>
              <a:gd name="connsiteX15" fmla="*/ 6031 w 8999"/>
              <a:gd name="connsiteY15" fmla="*/ 7725 h 10000"/>
              <a:gd name="connsiteX16" fmla="*/ 6226 w 8999"/>
              <a:gd name="connsiteY16" fmla="*/ 8806 h 10000"/>
              <a:gd name="connsiteX17" fmla="*/ 6920 w 8999"/>
              <a:gd name="connsiteY17" fmla="*/ 9666 h 10000"/>
              <a:gd name="connsiteX18" fmla="*/ 7682 w 8999"/>
              <a:gd name="connsiteY18" fmla="*/ 9959 h 10000"/>
              <a:gd name="connsiteX19" fmla="*/ 8909 w 8999"/>
              <a:gd name="connsiteY19" fmla="*/ 8843 h 10000"/>
              <a:gd name="connsiteX20" fmla="*/ 8854 w 8999"/>
              <a:gd name="connsiteY20" fmla="*/ 7378 h 10000"/>
              <a:gd name="connsiteX21" fmla="*/ 8430 w 8999"/>
              <a:gd name="connsiteY21" fmla="*/ 6480 h 10000"/>
              <a:gd name="connsiteX22" fmla="*/ 7443 w 8999"/>
              <a:gd name="connsiteY22" fmla="*/ 4357 h 10000"/>
              <a:gd name="connsiteX23" fmla="*/ 6242 w 8999"/>
              <a:gd name="connsiteY23" fmla="*/ 2179 h 10000"/>
              <a:gd name="connsiteX24" fmla="*/ 5521 w 8999"/>
              <a:gd name="connsiteY24" fmla="*/ 0 h 10000"/>
              <a:gd name="connsiteX0" fmla="*/ 26 w 8141"/>
              <a:gd name="connsiteY0" fmla="*/ 8935 h 10000"/>
              <a:gd name="connsiteX1" fmla="*/ 25 w 8141"/>
              <a:gd name="connsiteY1" fmla="*/ 6535 h 10000"/>
              <a:gd name="connsiteX2" fmla="*/ 809 w 8141"/>
              <a:gd name="connsiteY2" fmla="*/ 5913 h 10000"/>
              <a:gd name="connsiteX3" fmla="*/ 1340 w 8141"/>
              <a:gd name="connsiteY3" fmla="*/ 6847 h 10000"/>
              <a:gd name="connsiteX4" fmla="*/ 809 w 8141"/>
              <a:gd name="connsiteY4" fmla="*/ 8092 h 10000"/>
              <a:gd name="connsiteX5" fmla="*/ 1340 w 8141"/>
              <a:gd name="connsiteY5" fmla="*/ 9337 h 10000"/>
              <a:gd name="connsiteX6" fmla="*/ 2409 w 8141"/>
              <a:gd name="connsiteY6" fmla="*/ 9647 h 10000"/>
              <a:gd name="connsiteX7" fmla="*/ 3744 w 8141"/>
              <a:gd name="connsiteY7" fmla="*/ 9026 h 10000"/>
              <a:gd name="connsiteX8" fmla="*/ 4011 w 8141"/>
              <a:gd name="connsiteY8" fmla="*/ 7780 h 10000"/>
              <a:gd name="connsiteX9" fmla="*/ 2000 w 8141"/>
              <a:gd name="connsiteY9" fmla="*/ 5034 h 10000"/>
              <a:gd name="connsiteX10" fmla="*/ 2284 w 8141"/>
              <a:gd name="connsiteY10" fmla="*/ 3552 h 10000"/>
              <a:gd name="connsiteX11" fmla="*/ 2772 w 8141"/>
              <a:gd name="connsiteY11" fmla="*/ 4358 h 10000"/>
              <a:gd name="connsiteX12" fmla="*/ 3305 w 8141"/>
              <a:gd name="connsiteY12" fmla="*/ 5748 h 10000"/>
              <a:gd name="connsiteX13" fmla="*/ 4229 w 8141"/>
              <a:gd name="connsiteY13" fmla="*/ 6297 h 10000"/>
              <a:gd name="connsiteX14" fmla="*/ 4843 w 8141"/>
              <a:gd name="connsiteY14" fmla="*/ 7725 h 10000"/>
              <a:gd name="connsiteX15" fmla="*/ 5060 w 8141"/>
              <a:gd name="connsiteY15" fmla="*/ 8806 h 10000"/>
              <a:gd name="connsiteX16" fmla="*/ 5831 w 8141"/>
              <a:gd name="connsiteY16" fmla="*/ 9666 h 10000"/>
              <a:gd name="connsiteX17" fmla="*/ 6678 w 8141"/>
              <a:gd name="connsiteY17" fmla="*/ 9959 h 10000"/>
              <a:gd name="connsiteX18" fmla="*/ 8041 w 8141"/>
              <a:gd name="connsiteY18" fmla="*/ 8843 h 10000"/>
              <a:gd name="connsiteX19" fmla="*/ 7980 w 8141"/>
              <a:gd name="connsiteY19" fmla="*/ 7378 h 10000"/>
              <a:gd name="connsiteX20" fmla="*/ 7509 w 8141"/>
              <a:gd name="connsiteY20" fmla="*/ 6480 h 10000"/>
              <a:gd name="connsiteX21" fmla="*/ 6412 w 8141"/>
              <a:gd name="connsiteY21" fmla="*/ 4357 h 10000"/>
              <a:gd name="connsiteX22" fmla="*/ 5077 w 8141"/>
              <a:gd name="connsiteY22" fmla="*/ 2179 h 10000"/>
              <a:gd name="connsiteX23" fmla="*/ 4276 w 8141"/>
              <a:gd name="connsiteY23" fmla="*/ 0 h 10000"/>
              <a:gd name="connsiteX0" fmla="*/ 0 w 9970"/>
              <a:gd name="connsiteY0" fmla="*/ 6535 h 10000"/>
              <a:gd name="connsiteX1" fmla="*/ 963 w 9970"/>
              <a:gd name="connsiteY1" fmla="*/ 5913 h 10000"/>
              <a:gd name="connsiteX2" fmla="*/ 1615 w 9970"/>
              <a:gd name="connsiteY2" fmla="*/ 6847 h 10000"/>
              <a:gd name="connsiteX3" fmla="*/ 963 w 9970"/>
              <a:gd name="connsiteY3" fmla="*/ 8092 h 10000"/>
              <a:gd name="connsiteX4" fmla="*/ 1615 w 9970"/>
              <a:gd name="connsiteY4" fmla="*/ 9337 h 10000"/>
              <a:gd name="connsiteX5" fmla="*/ 2928 w 9970"/>
              <a:gd name="connsiteY5" fmla="*/ 9647 h 10000"/>
              <a:gd name="connsiteX6" fmla="*/ 4568 w 9970"/>
              <a:gd name="connsiteY6" fmla="*/ 9026 h 10000"/>
              <a:gd name="connsiteX7" fmla="*/ 4896 w 9970"/>
              <a:gd name="connsiteY7" fmla="*/ 7780 h 10000"/>
              <a:gd name="connsiteX8" fmla="*/ 2426 w 9970"/>
              <a:gd name="connsiteY8" fmla="*/ 5034 h 10000"/>
              <a:gd name="connsiteX9" fmla="*/ 2775 w 9970"/>
              <a:gd name="connsiteY9" fmla="*/ 3552 h 10000"/>
              <a:gd name="connsiteX10" fmla="*/ 3374 w 9970"/>
              <a:gd name="connsiteY10" fmla="*/ 4358 h 10000"/>
              <a:gd name="connsiteX11" fmla="*/ 4029 w 9970"/>
              <a:gd name="connsiteY11" fmla="*/ 5748 h 10000"/>
              <a:gd name="connsiteX12" fmla="*/ 5164 w 9970"/>
              <a:gd name="connsiteY12" fmla="*/ 6297 h 10000"/>
              <a:gd name="connsiteX13" fmla="*/ 5918 w 9970"/>
              <a:gd name="connsiteY13" fmla="*/ 7725 h 10000"/>
              <a:gd name="connsiteX14" fmla="*/ 6184 w 9970"/>
              <a:gd name="connsiteY14" fmla="*/ 8806 h 10000"/>
              <a:gd name="connsiteX15" fmla="*/ 7132 w 9970"/>
              <a:gd name="connsiteY15" fmla="*/ 9666 h 10000"/>
              <a:gd name="connsiteX16" fmla="*/ 8172 w 9970"/>
              <a:gd name="connsiteY16" fmla="*/ 9959 h 10000"/>
              <a:gd name="connsiteX17" fmla="*/ 9846 w 9970"/>
              <a:gd name="connsiteY17" fmla="*/ 8843 h 10000"/>
              <a:gd name="connsiteX18" fmla="*/ 9771 w 9970"/>
              <a:gd name="connsiteY18" fmla="*/ 7378 h 10000"/>
              <a:gd name="connsiteX19" fmla="*/ 9193 w 9970"/>
              <a:gd name="connsiteY19" fmla="*/ 6480 h 10000"/>
              <a:gd name="connsiteX20" fmla="*/ 7845 w 9970"/>
              <a:gd name="connsiteY20" fmla="*/ 4357 h 10000"/>
              <a:gd name="connsiteX21" fmla="*/ 6205 w 9970"/>
              <a:gd name="connsiteY21" fmla="*/ 2179 h 10000"/>
              <a:gd name="connsiteX22" fmla="*/ 5221 w 9970"/>
              <a:gd name="connsiteY22" fmla="*/ 0 h 10000"/>
              <a:gd name="connsiteX0" fmla="*/ 0 w 9034"/>
              <a:gd name="connsiteY0" fmla="*/ 5913 h 10000"/>
              <a:gd name="connsiteX1" fmla="*/ 654 w 9034"/>
              <a:gd name="connsiteY1" fmla="*/ 6847 h 10000"/>
              <a:gd name="connsiteX2" fmla="*/ 0 w 9034"/>
              <a:gd name="connsiteY2" fmla="*/ 8092 h 10000"/>
              <a:gd name="connsiteX3" fmla="*/ 654 w 9034"/>
              <a:gd name="connsiteY3" fmla="*/ 9337 h 10000"/>
              <a:gd name="connsiteX4" fmla="*/ 1971 w 9034"/>
              <a:gd name="connsiteY4" fmla="*/ 9647 h 10000"/>
              <a:gd name="connsiteX5" fmla="*/ 3616 w 9034"/>
              <a:gd name="connsiteY5" fmla="*/ 9026 h 10000"/>
              <a:gd name="connsiteX6" fmla="*/ 3945 w 9034"/>
              <a:gd name="connsiteY6" fmla="*/ 7780 h 10000"/>
              <a:gd name="connsiteX7" fmla="*/ 1467 w 9034"/>
              <a:gd name="connsiteY7" fmla="*/ 5034 h 10000"/>
              <a:gd name="connsiteX8" fmla="*/ 1817 w 9034"/>
              <a:gd name="connsiteY8" fmla="*/ 3552 h 10000"/>
              <a:gd name="connsiteX9" fmla="*/ 2418 w 9034"/>
              <a:gd name="connsiteY9" fmla="*/ 4358 h 10000"/>
              <a:gd name="connsiteX10" fmla="*/ 3075 w 9034"/>
              <a:gd name="connsiteY10" fmla="*/ 5748 h 10000"/>
              <a:gd name="connsiteX11" fmla="*/ 4214 w 9034"/>
              <a:gd name="connsiteY11" fmla="*/ 6297 h 10000"/>
              <a:gd name="connsiteX12" fmla="*/ 4970 w 9034"/>
              <a:gd name="connsiteY12" fmla="*/ 7725 h 10000"/>
              <a:gd name="connsiteX13" fmla="*/ 5237 w 9034"/>
              <a:gd name="connsiteY13" fmla="*/ 8806 h 10000"/>
              <a:gd name="connsiteX14" fmla="*/ 6187 w 9034"/>
              <a:gd name="connsiteY14" fmla="*/ 9666 h 10000"/>
              <a:gd name="connsiteX15" fmla="*/ 7231 w 9034"/>
              <a:gd name="connsiteY15" fmla="*/ 9959 h 10000"/>
              <a:gd name="connsiteX16" fmla="*/ 8910 w 9034"/>
              <a:gd name="connsiteY16" fmla="*/ 8843 h 10000"/>
              <a:gd name="connsiteX17" fmla="*/ 8834 w 9034"/>
              <a:gd name="connsiteY17" fmla="*/ 7378 h 10000"/>
              <a:gd name="connsiteX18" fmla="*/ 8255 w 9034"/>
              <a:gd name="connsiteY18" fmla="*/ 6480 h 10000"/>
              <a:gd name="connsiteX19" fmla="*/ 6903 w 9034"/>
              <a:gd name="connsiteY19" fmla="*/ 4357 h 10000"/>
              <a:gd name="connsiteX20" fmla="*/ 5258 w 9034"/>
              <a:gd name="connsiteY20" fmla="*/ 2179 h 10000"/>
              <a:gd name="connsiteX21" fmla="*/ 4271 w 9034"/>
              <a:gd name="connsiteY21" fmla="*/ 0 h 10000"/>
              <a:gd name="connsiteX0" fmla="*/ 0 w 9999"/>
              <a:gd name="connsiteY0" fmla="*/ 3734 h 7821"/>
              <a:gd name="connsiteX1" fmla="*/ 724 w 9999"/>
              <a:gd name="connsiteY1" fmla="*/ 4668 h 7821"/>
              <a:gd name="connsiteX2" fmla="*/ 0 w 9999"/>
              <a:gd name="connsiteY2" fmla="*/ 5913 h 7821"/>
              <a:gd name="connsiteX3" fmla="*/ 724 w 9999"/>
              <a:gd name="connsiteY3" fmla="*/ 7158 h 7821"/>
              <a:gd name="connsiteX4" fmla="*/ 2182 w 9999"/>
              <a:gd name="connsiteY4" fmla="*/ 7468 h 7821"/>
              <a:gd name="connsiteX5" fmla="*/ 4003 w 9999"/>
              <a:gd name="connsiteY5" fmla="*/ 6847 h 7821"/>
              <a:gd name="connsiteX6" fmla="*/ 4367 w 9999"/>
              <a:gd name="connsiteY6" fmla="*/ 5601 h 7821"/>
              <a:gd name="connsiteX7" fmla="*/ 1624 w 9999"/>
              <a:gd name="connsiteY7" fmla="*/ 2855 h 7821"/>
              <a:gd name="connsiteX8" fmla="*/ 2011 w 9999"/>
              <a:gd name="connsiteY8" fmla="*/ 1373 h 7821"/>
              <a:gd name="connsiteX9" fmla="*/ 2677 w 9999"/>
              <a:gd name="connsiteY9" fmla="*/ 2179 h 7821"/>
              <a:gd name="connsiteX10" fmla="*/ 3404 w 9999"/>
              <a:gd name="connsiteY10" fmla="*/ 3569 h 7821"/>
              <a:gd name="connsiteX11" fmla="*/ 4665 w 9999"/>
              <a:gd name="connsiteY11" fmla="*/ 4118 h 7821"/>
              <a:gd name="connsiteX12" fmla="*/ 5501 w 9999"/>
              <a:gd name="connsiteY12" fmla="*/ 5546 h 7821"/>
              <a:gd name="connsiteX13" fmla="*/ 5797 w 9999"/>
              <a:gd name="connsiteY13" fmla="*/ 6627 h 7821"/>
              <a:gd name="connsiteX14" fmla="*/ 6849 w 9999"/>
              <a:gd name="connsiteY14" fmla="*/ 7487 h 7821"/>
              <a:gd name="connsiteX15" fmla="*/ 8004 w 9999"/>
              <a:gd name="connsiteY15" fmla="*/ 7780 h 7821"/>
              <a:gd name="connsiteX16" fmla="*/ 9863 w 9999"/>
              <a:gd name="connsiteY16" fmla="*/ 6664 h 7821"/>
              <a:gd name="connsiteX17" fmla="*/ 9779 w 9999"/>
              <a:gd name="connsiteY17" fmla="*/ 5199 h 7821"/>
              <a:gd name="connsiteX18" fmla="*/ 9138 w 9999"/>
              <a:gd name="connsiteY18" fmla="*/ 4301 h 7821"/>
              <a:gd name="connsiteX19" fmla="*/ 7641 w 9999"/>
              <a:gd name="connsiteY19" fmla="*/ 2178 h 7821"/>
              <a:gd name="connsiteX20" fmla="*/ 5820 w 9999"/>
              <a:gd name="connsiteY20" fmla="*/ 0 h 7821"/>
              <a:gd name="connsiteX0" fmla="*/ 0 w 10000"/>
              <a:gd name="connsiteY0" fmla="*/ 3038 h 8264"/>
              <a:gd name="connsiteX1" fmla="*/ 724 w 10000"/>
              <a:gd name="connsiteY1" fmla="*/ 4233 h 8264"/>
              <a:gd name="connsiteX2" fmla="*/ 0 w 10000"/>
              <a:gd name="connsiteY2" fmla="*/ 5824 h 8264"/>
              <a:gd name="connsiteX3" fmla="*/ 724 w 10000"/>
              <a:gd name="connsiteY3" fmla="*/ 7416 h 8264"/>
              <a:gd name="connsiteX4" fmla="*/ 2182 w 10000"/>
              <a:gd name="connsiteY4" fmla="*/ 7813 h 8264"/>
              <a:gd name="connsiteX5" fmla="*/ 4003 w 10000"/>
              <a:gd name="connsiteY5" fmla="*/ 7019 h 8264"/>
              <a:gd name="connsiteX6" fmla="*/ 4367 w 10000"/>
              <a:gd name="connsiteY6" fmla="*/ 5425 h 8264"/>
              <a:gd name="connsiteX7" fmla="*/ 1624 w 10000"/>
              <a:gd name="connsiteY7" fmla="*/ 1914 h 8264"/>
              <a:gd name="connsiteX8" fmla="*/ 2011 w 10000"/>
              <a:gd name="connsiteY8" fmla="*/ 20 h 8264"/>
              <a:gd name="connsiteX9" fmla="*/ 2677 w 10000"/>
              <a:gd name="connsiteY9" fmla="*/ 1050 h 8264"/>
              <a:gd name="connsiteX10" fmla="*/ 3404 w 10000"/>
              <a:gd name="connsiteY10" fmla="*/ 2827 h 8264"/>
              <a:gd name="connsiteX11" fmla="*/ 4665 w 10000"/>
              <a:gd name="connsiteY11" fmla="*/ 3529 h 8264"/>
              <a:gd name="connsiteX12" fmla="*/ 5502 w 10000"/>
              <a:gd name="connsiteY12" fmla="*/ 5355 h 8264"/>
              <a:gd name="connsiteX13" fmla="*/ 5798 w 10000"/>
              <a:gd name="connsiteY13" fmla="*/ 6737 h 8264"/>
              <a:gd name="connsiteX14" fmla="*/ 6850 w 10000"/>
              <a:gd name="connsiteY14" fmla="*/ 7837 h 8264"/>
              <a:gd name="connsiteX15" fmla="*/ 8005 w 10000"/>
              <a:gd name="connsiteY15" fmla="*/ 8212 h 8264"/>
              <a:gd name="connsiteX16" fmla="*/ 9864 w 10000"/>
              <a:gd name="connsiteY16" fmla="*/ 6785 h 8264"/>
              <a:gd name="connsiteX17" fmla="*/ 9780 w 10000"/>
              <a:gd name="connsiteY17" fmla="*/ 4911 h 8264"/>
              <a:gd name="connsiteX18" fmla="*/ 9139 w 10000"/>
              <a:gd name="connsiteY18" fmla="*/ 3763 h 8264"/>
              <a:gd name="connsiteX19" fmla="*/ 7642 w 10000"/>
              <a:gd name="connsiteY19" fmla="*/ 1049 h 8264"/>
              <a:gd name="connsiteX0" fmla="*/ 0 w 10000"/>
              <a:gd name="connsiteY0" fmla="*/ 3676 h 10000"/>
              <a:gd name="connsiteX1" fmla="*/ 724 w 10000"/>
              <a:gd name="connsiteY1" fmla="*/ 5122 h 10000"/>
              <a:gd name="connsiteX2" fmla="*/ 0 w 10000"/>
              <a:gd name="connsiteY2" fmla="*/ 7047 h 10000"/>
              <a:gd name="connsiteX3" fmla="*/ 724 w 10000"/>
              <a:gd name="connsiteY3" fmla="*/ 8974 h 10000"/>
              <a:gd name="connsiteX4" fmla="*/ 2182 w 10000"/>
              <a:gd name="connsiteY4" fmla="*/ 9454 h 10000"/>
              <a:gd name="connsiteX5" fmla="*/ 4003 w 10000"/>
              <a:gd name="connsiteY5" fmla="*/ 8493 h 10000"/>
              <a:gd name="connsiteX6" fmla="*/ 4367 w 10000"/>
              <a:gd name="connsiteY6" fmla="*/ 6565 h 10000"/>
              <a:gd name="connsiteX7" fmla="*/ 1624 w 10000"/>
              <a:gd name="connsiteY7" fmla="*/ 2316 h 10000"/>
              <a:gd name="connsiteX8" fmla="*/ 2011 w 10000"/>
              <a:gd name="connsiteY8" fmla="*/ 24 h 10000"/>
              <a:gd name="connsiteX9" fmla="*/ 2677 w 10000"/>
              <a:gd name="connsiteY9" fmla="*/ 1271 h 10000"/>
              <a:gd name="connsiteX10" fmla="*/ 3404 w 10000"/>
              <a:gd name="connsiteY10" fmla="*/ 3421 h 10000"/>
              <a:gd name="connsiteX11" fmla="*/ 4665 w 10000"/>
              <a:gd name="connsiteY11" fmla="*/ 4270 h 10000"/>
              <a:gd name="connsiteX12" fmla="*/ 5502 w 10000"/>
              <a:gd name="connsiteY12" fmla="*/ 6480 h 10000"/>
              <a:gd name="connsiteX13" fmla="*/ 5798 w 10000"/>
              <a:gd name="connsiteY13" fmla="*/ 8152 h 10000"/>
              <a:gd name="connsiteX14" fmla="*/ 6850 w 10000"/>
              <a:gd name="connsiteY14" fmla="*/ 9483 h 10000"/>
              <a:gd name="connsiteX15" fmla="*/ 8005 w 10000"/>
              <a:gd name="connsiteY15" fmla="*/ 9937 h 10000"/>
              <a:gd name="connsiteX16" fmla="*/ 9864 w 10000"/>
              <a:gd name="connsiteY16" fmla="*/ 8210 h 10000"/>
              <a:gd name="connsiteX17" fmla="*/ 9780 w 10000"/>
              <a:gd name="connsiteY17" fmla="*/ 5943 h 10000"/>
              <a:gd name="connsiteX18" fmla="*/ 9139 w 10000"/>
              <a:gd name="connsiteY18" fmla="*/ 4553 h 10000"/>
              <a:gd name="connsiteX0" fmla="*/ 0 w 10000"/>
              <a:gd name="connsiteY0" fmla="*/ 3676 h 10000"/>
              <a:gd name="connsiteX1" fmla="*/ 724 w 10000"/>
              <a:gd name="connsiteY1" fmla="*/ 5122 h 10000"/>
              <a:gd name="connsiteX2" fmla="*/ 0 w 10000"/>
              <a:gd name="connsiteY2" fmla="*/ 7047 h 10000"/>
              <a:gd name="connsiteX3" fmla="*/ 724 w 10000"/>
              <a:gd name="connsiteY3" fmla="*/ 8974 h 10000"/>
              <a:gd name="connsiteX4" fmla="*/ 2182 w 10000"/>
              <a:gd name="connsiteY4" fmla="*/ 9454 h 10000"/>
              <a:gd name="connsiteX5" fmla="*/ 4003 w 10000"/>
              <a:gd name="connsiteY5" fmla="*/ 8493 h 10000"/>
              <a:gd name="connsiteX6" fmla="*/ 4367 w 10000"/>
              <a:gd name="connsiteY6" fmla="*/ 6565 h 10000"/>
              <a:gd name="connsiteX7" fmla="*/ 1624 w 10000"/>
              <a:gd name="connsiteY7" fmla="*/ 2316 h 10000"/>
              <a:gd name="connsiteX8" fmla="*/ 2011 w 10000"/>
              <a:gd name="connsiteY8" fmla="*/ 24 h 10000"/>
              <a:gd name="connsiteX9" fmla="*/ 2677 w 10000"/>
              <a:gd name="connsiteY9" fmla="*/ 1271 h 10000"/>
              <a:gd name="connsiteX10" fmla="*/ 3404 w 10000"/>
              <a:gd name="connsiteY10" fmla="*/ 3421 h 10000"/>
              <a:gd name="connsiteX11" fmla="*/ 4665 w 10000"/>
              <a:gd name="connsiteY11" fmla="*/ 4270 h 10000"/>
              <a:gd name="connsiteX12" fmla="*/ 5502 w 10000"/>
              <a:gd name="connsiteY12" fmla="*/ 6480 h 10000"/>
              <a:gd name="connsiteX13" fmla="*/ 5798 w 10000"/>
              <a:gd name="connsiteY13" fmla="*/ 8152 h 10000"/>
              <a:gd name="connsiteX14" fmla="*/ 6850 w 10000"/>
              <a:gd name="connsiteY14" fmla="*/ 9483 h 10000"/>
              <a:gd name="connsiteX15" fmla="*/ 8005 w 10000"/>
              <a:gd name="connsiteY15" fmla="*/ 9937 h 10000"/>
              <a:gd name="connsiteX16" fmla="*/ 9864 w 10000"/>
              <a:gd name="connsiteY16" fmla="*/ 8210 h 10000"/>
              <a:gd name="connsiteX17" fmla="*/ 9780 w 10000"/>
              <a:gd name="connsiteY17" fmla="*/ 5943 h 10000"/>
              <a:gd name="connsiteX0" fmla="*/ 0 w 9864"/>
              <a:gd name="connsiteY0" fmla="*/ 3676 h 10000"/>
              <a:gd name="connsiteX1" fmla="*/ 724 w 9864"/>
              <a:gd name="connsiteY1" fmla="*/ 5122 h 10000"/>
              <a:gd name="connsiteX2" fmla="*/ 0 w 9864"/>
              <a:gd name="connsiteY2" fmla="*/ 7047 h 10000"/>
              <a:gd name="connsiteX3" fmla="*/ 724 w 9864"/>
              <a:gd name="connsiteY3" fmla="*/ 8974 h 10000"/>
              <a:gd name="connsiteX4" fmla="*/ 2182 w 9864"/>
              <a:gd name="connsiteY4" fmla="*/ 9454 h 10000"/>
              <a:gd name="connsiteX5" fmla="*/ 4003 w 9864"/>
              <a:gd name="connsiteY5" fmla="*/ 8493 h 10000"/>
              <a:gd name="connsiteX6" fmla="*/ 4367 w 9864"/>
              <a:gd name="connsiteY6" fmla="*/ 6565 h 10000"/>
              <a:gd name="connsiteX7" fmla="*/ 1624 w 9864"/>
              <a:gd name="connsiteY7" fmla="*/ 2316 h 10000"/>
              <a:gd name="connsiteX8" fmla="*/ 2011 w 9864"/>
              <a:gd name="connsiteY8" fmla="*/ 24 h 10000"/>
              <a:gd name="connsiteX9" fmla="*/ 2677 w 9864"/>
              <a:gd name="connsiteY9" fmla="*/ 1271 h 10000"/>
              <a:gd name="connsiteX10" fmla="*/ 3404 w 9864"/>
              <a:gd name="connsiteY10" fmla="*/ 3421 h 10000"/>
              <a:gd name="connsiteX11" fmla="*/ 4665 w 9864"/>
              <a:gd name="connsiteY11" fmla="*/ 4270 h 10000"/>
              <a:gd name="connsiteX12" fmla="*/ 5502 w 9864"/>
              <a:gd name="connsiteY12" fmla="*/ 6480 h 10000"/>
              <a:gd name="connsiteX13" fmla="*/ 5798 w 9864"/>
              <a:gd name="connsiteY13" fmla="*/ 8152 h 10000"/>
              <a:gd name="connsiteX14" fmla="*/ 6850 w 9864"/>
              <a:gd name="connsiteY14" fmla="*/ 9483 h 10000"/>
              <a:gd name="connsiteX15" fmla="*/ 8005 w 9864"/>
              <a:gd name="connsiteY15" fmla="*/ 9937 h 10000"/>
              <a:gd name="connsiteX16" fmla="*/ 9864 w 9864"/>
              <a:gd name="connsiteY16" fmla="*/ 8210 h 10000"/>
              <a:gd name="connsiteX0" fmla="*/ 0 w 8115"/>
              <a:gd name="connsiteY0" fmla="*/ 3676 h 10000"/>
              <a:gd name="connsiteX1" fmla="*/ 734 w 8115"/>
              <a:gd name="connsiteY1" fmla="*/ 5122 h 10000"/>
              <a:gd name="connsiteX2" fmla="*/ 0 w 8115"/>
              <a:gd name="connsiteY2" fmla="*/ 7047 h 10000"/>
              <a:gd name="connsiteX3" fmla="*/ 734 w 8115"/>
              <a:gd name="connsiteY3" fmla="*/ 8974 h 10000"/>
              <a:gd name="connsiteX4" fmla="*/ 2212 w 8115"/>
              <a:gd name="connsiteY4" fmla="*/ 9454 h 10000"/>
              <a:gd name="connsiteX5" fmla="*/ 4058 w 8115"/>
              <a:gd name="connsiteY5" fmla="*/ 8493 h 10000"/>
              <a:gd name="connsiteX6" fmla="*/ 4427 w 8115"/>
              <a:gd name="connsiteY6" fmla="*/ 6565 h 10000"/>
              <a:gd name="connsiteX7" fmla="*/ 1646 w 8115"/>
              <a:gd name="connsiteY7" fmla="*/ 2316 h 10000"/>
              <a:gd name="connsiteX8" fmla="*/ 2039 w 8115"/>
              <a:gd name="connsiteY8" fmla="*/ 24 h 10000"/>
              <a:gd name="connsiteX9" fmla="*/ 2714 w 8115"/>
              <a:gd name="connsiteY9" fmla="*/ 1271 h 10000"/>
              <a:gd name="connsiteX10" fmla="*/ 3451 w 8115"/>
              <a:gd name="connsiteY10" fmla="*/ 3421 h 10000"/>
              <a:gd name="connsiteX11" fmla="*/ 4729 w 8115"/>
              <a:gd name="connsiteY11" fmla="*/ 4270 h 10000"/>
              <a:gd name="connsiteX12" fmla="*/ 5578 w 8115"/>
              <a:gd name="connsiteY12" fmla="*/ 6480 h 10000"/>
              <a:gd name="connsiteX13" fmla="*/ 5878 w 8115"/>
              <a:gd name="connsiteY13" fmla="*/ 8152 h 10000"/>
              <a:gd name="connsiteX14" fmla="*/ 6944 w 8115"/>
              <a:gd name="connsiteY14" fmla="*/ 9483 h 10000"/>
              <a:gd name="connsiteX15" fmla="*/ 8115 w 8115"/>
              <a:gd name="connsiteY15" fmla="*/ 9937 h 10000"/>
              <a:gd name="connsiteX0" fmla="*/ 0 w 8557"/>
              <a:gd name="connsiteY0" fmla="*/ 3676 h 9483"/>
              <a:gd name="connsiteX1" fmla="*/ 904 w 8557"/>
              <a:gd name="connsiteY1" fmla="*/ 5122 h 9483"/>
              <a:gd name="connsiteX2" fmla="*/ 0 w 8557"/>
              <a:gd name="connsiteY2" fmla="*/ 7047 h 9483"/>
              <a:gd name="connsiteX3" fmla="*/ 904 w 8557"/>
              <a:gd name="connsiteY3" fmla="*/ 8974 h 9483"/>
              <a:gd name="connsiteX4" fmla="*/ 2726 w 8557"/>
              <a:gd name="connsiteY4" fmla="*/ 9454 h 9483"/>
              <a:gd name="connsiteX5" fmla="*/ 5001 w 8557"/>
              <a:gd name="connsiteY5" fmla="*/ 8493 h 9483"/>
              <a:gd name="connsiteX6" fmla="*/ 5455 w 8557"/>
              <a:gd name="connsiteY6" fmla="*/ 6565 h 9483"/>
              <a:gd name="connsiteX7" fmla="*/ 2028 w 8557"/>
              <a:gd name="connsiteY7" fmla="*/ 2316 h 9483"/>
              <a:gd name="connsiteX8" fmla="*/ 2513 w 8557"/>
              <a:gd name="connsiteY8" fmla="*/ 24 h 9483"/>
              <a:gd name="connsiteX9" fmla="*/ 3344 w 8557"/>
              <a:gd name="connsiteY9" fmla="*/ 1271 h 9483"/>
              <a:gd name="connsiteX10" fmla="*/ 4253 w 8557"/>
              <a:gd name="connsiteY10" fmla="*/ 3421 h 9483"/>
              <a:gd name="connsiteX11" fmla="*/ 5827 w 8557"/>
              <a:gd name="connsiteY11" fmla="*/ 4270 h 9483"/>
              <a:gd name="connsiteX12" fmla="*/ 6874 w 8557"/>
              <a:gd name="connsiteY12" fmla="*/ 6480 h 9483"/>
              <a:gd name="connsiteX13" fmla="*/ 7243 w 8557"/>
              <a:gd name="connsiteY13" fmla="*/ 8152 h 9483"/>
              <a:gd name="connsiteX14" fmla="*/ 8557 w 8557"/>
              <a:gd name="connsiteY14" fmla="*/ 9483 h 9483"/>
              <a:gd name="connsiteX0" fmla="*/ 0 w 8464"/>
              <a:gd name="connsiteY0" fmla="*/ 3876 h 9990"/>
              <a:gd name="connsiteX1" fmla="*/ 1056 w 8464"/>
              <a:gd name="connsiteY1" fmla="*/ 5401 h 9990"/>
              <a:gd name="connsiteX2" fmla="*/ 0 w 8464"/>
              <a:gd name="connsiteY2" fmla="*/ 7431 h 9990"/>
              <a:gd name="connsiteX3" fmla="*/ 1056 w 8464"/>
              <a:gd name="connsiteY3" fmla="*/ 9463 h 9990"/>
              <a:gd name="connsiteX4" fmla="*/ 3186 w 8464"/>
              <a:gd name="connsiteY4" fmla="*/ 9969 h 9990"/>
              <a:gd name="connsiteX5" fmla="*/ 5844 w 8464"/>
              <a:gd name="connsiteY5" fmla="*/ 8956 h 9990"/>
              <a:gd name="connsiteX6" fmla="*/ 6375 w 8464"/>
              <a:gd name="connsiteY6" fmla="*/ 6923 h 9990"/>
              <a:gd name="connsiteX7" fmla="*/ 2370 w 8464"/>
              <a:gd name="connsiteY7" fmla="*/ 2442 h 9990"/>
              <a:gd name="connsiteX8" fmla="*/ 2937 w 8464"/>
              <a:gd name="connsiteY8" fmla="*/ 25 h 9990"/>
              <a:gd name="connsiteX9" fmla="*/ 3908 w 8464"/>
              <a:gd name="connsiteY9" fmla="*/ 1340 h 9990"/>
              <a:gd name="connsiteX10" fmla="*/ 4970 w 8464"/>
              <a:gd name="connsiteY10" fmla="*/ 3608 h 9990"/>
              <a:gd name="connsiteX11" fmla="*/ 6810 w 8464"/>
              <a:gd name="connsiteY11" fmla="*/ 4503 h 9990"/>
              <a:gd name="connsiteX12" fmla="*/ 8033 w 8464"/>
              <a:gd name="connsiteY12" fmla="*/ 6833 h 9990"/>
              <a:gd name="connsiteX13" fmla="*/ 8464 w 8464"/>
              <a:gd name="connsiteY13" fmla="*/ 8596 h 9990"/>
              <a:gd name="connsiteX0" fmla="*/ 0 w 9491"/>
              <a:gd name="connsiteY0" fmla="*/ 3880 h 10000"/>
              <a:gd name="connsiteX1" fmla="*/ 1248 w 9491"/>
              <a:gd name="connsiteY1" fmla="*/ 5406 h 10000"/>
              <a:gd name="connsiteX2" fmla="*/ 0 w 9491"/>
              <a:gd name="connsiteY2" fmla="*/ 7438 h 10000"/>
              <a:gd name="connsiteX3" fmla="*/ 1248 w 9491"/>
              <a:gd name="connsiteY3" fmla="*/ 9472 h 10000"/>
              <a:gd name="connsiteX4" fmla="*/ 3764 w 9491"/>
              <a:gd name="connsiteY4" fmla="*/ 9979 h 10000"/>
              <a:gd name="connsiteX5" fmla="*/ 6905 w 9491"/>
              <a:gd name="connsiteY5" fmla="*/ 8965 h 10000"/>
              <a:gd name="connsiteX6" fmla="*/ 7532 w 9491"/>
              <a:gd name="connsiteY6" fmla="*/ 6930 h 10000"/>
              <a:gd name="connsiteX7" fmla="*/ 2800 w 9491"/>
              <a:gd name="connsiteY7" fmla="*/ 2444 h 10000"/>
              <a:gd name="connsiteX8" fmla="*/ 3470 w 9491"/>
              <a:gd name="connsiteY8" fmla="*/ 25 h 10000"/>
              <a:gd name="connsiteX9" fmla="*/ 4617 w 9491"/>
              <a:gd name="connsiteY9" fmla="*/ 1341 h 10000"/>
              <a:gd name="connsiteX10" fmla="*/ 5872 w 9491"/>
              <a:gd name="connsiteY10" fmla="*/ 3612 h 10000"/>
              <a:gd name="connsiteX11" fmla="*/ 8046 w 9491"/>
              <a:gd name="connsiteY11" fmla="*/ 4508 h 10000"/>
              <a:gd name="connsiteX12" fmla="*/ 9491 w 9491"/>
              <a:gd name="connsiteY12" fmla="*/ 6840 h 10000"/>
              <a:gd name="connsiteX0" fmla="*/ 0 w 8478"/>
              <a:gd name="connsiteY0" fmla="*/ 3880 h 10000"/>
              <a:gd name="connsiteX1" fmla="*/ 1315 w 8478"/>
              <a:gd name="connsiteY1" fmla="*/ 5406 h 10000"/>
              <a:gd name="connsiteX2" fmla="*/ 0 w 8478"/>
              <a:gd name="connsiteY2" fmla="*/ 7438 h 10000"/>
              <a:gd name="connsiteX3" fmla="*/ 1315 w 8478"/>
              <a:gd name="connsiteY3" fmla="*/ 9472 h 10000"/>
              <a:gd name="connsiteX4" fmla="*/ 3966 w 8478"/>
              <a:gd name="connsiteY4" fmla="*/ 9979 h 10000"/>
              <a:gd name="connsiteX5" fmla="*/ 7275 w 8478"/>
              <a:gd name="connsiteY5" fmla="*/ 8965 h 10000"/>
              <a:gd name="connsiteX6" fmla="*/ 7936 w 8478"/>
              <a:gd name="connsiteY6" fmla="*/ 6930 h 10000"/>
              <a:gd name="connsiteX7" fmla="*/ 2950 w 8478"/>
              <a:gd name="connsiteY7" fmla="*/ 2444 h 10000"/>
              <a:gd name="connsiteX8" fmla="*/ 3656 w 8478"/>
              <a:gd name="connsiteY8" fmla="*/ 25 h 10000"/>
              <a:gd name="connsiteX9" fmla="*/ 4865 w 8478"/>
              <a:gd name="connsiteY9" fmla="*/ 1341 h 10000"/>
              <a:gd name="connsiteX10" fmla="*/ 6187 w 8478"/>
              <a:gd name="connsiteY10" fmla="*/ 3612 h 10000"/>
              <a:gd name="connsiteX11" fmla="*/ 8478 w 8478"/>
              <a:gd name="connsiteY11" fmla="*/ 4508 h 10000"/>
              <a:gd name="connsiteX0" fmla="*/ 0 w 9715"/>
              <a:gd name="connsiteY0" fmla="*/ 3880 h 10000"/>
              <a:gd name="connsiteX1" fmla="*/ 1551 w 9715"/>
              <a:gd name="connsiteY1" fmla="*/ 5406 h 10000"/>
              <a:gd name="connsiteX2" fmla="*/ 0 w 9715"/>
              <a:gd name="connsiteY2" fmla="*/ 7438 h 10000"/>
              <a:gd name="connsiteX3" fmla="*/ 1551 w 9715"/>
              <a:gd name="connsiteY3" fmla="*/ 9472 h 10000"/>
              <a:gd name="connsiteX4" fmla="*/ 4678 w 9715"/>
              <a:gd name="connsiteY4" fmla="*/ 9979 h 10000"/>
              <a:gd name="connsiteX5" fmla="*/ 8581 w 9715"/>
              <a:gd name="connsiteY5" fmla="*/ 8965 h 10000"/>
              <a:gd name="connsiteX6" fmla="*/ 9361 w 9715"/>
              <a:gd name="connsiteY6" fmla="*/ 6930 h 10000"/>
              <a:gd name="connsiteX7" fmla="*/ 3480 w 9715"/>
              <a:gd name="connsiteY7" fmla="*/ 2444 h 10000"/>
              <a:gd name="connsiteX8" fmla="*/ 4312 w 9715"/>
              <a:gd name="connsiteY8" fmla="*/ 25 h 10000"/>
              <a:gd name="connsiteX9" fmla="*/ 5738 w 9715"/>
              <a:gd name="connsiteY9" fmla="*/ 1341 h 10000"/>
              <a:gd name="connsiteX10" fmla="*/ 7298 w 9715"/>
              <a:gd name="connsiteY10" fmla="*/ 3612 h 10000"/>
              <a:gd name="connsiteX0" fmla="*/ 0 w 10000"/>
              <a:gd name="connsiteY0" fmla="*/ 3880 h 10000"/>
              <a:gd name="connsiteX1" fmla="*/ 1597 w 10000"/>
              <a:gd name="connsiteY1" fmla="*/ 5406 h 10000"/>
              <a:gd name="connsiteX2" fmla="*/ 0 w 10000"/>
              <a:gd name="connsiteY2" fmla="*/ 7438 h 10000"/>
              <a:gd name="connsiteX3" fmla="*/ 1597 w 10000"/>
              <a:gd name="connsiteY3" fmla="*/ 9472 h 10000"/>
              <a:gd name="connsiteX4" fmla="*/ 4815 w 10000"/>
              <a:gd name="connsiteY4" fmla="*/ 9979 h 10000"/>
              <a:gd name="connsiteX5" fmla="*/ 8833 w 10000"/>
              <a:gd name="connsiteY5" fmla="*/ 8965 h 10000"/>
              <a:gd name="connsiteX6" fmla="*/ 9636 w 10000"/>
              <a:gd name="connsiteY6" fmla="*/ 6930 h 10000"/>
              <a:gd name="connsiteX7" fmla="*/ 3582 w 10000"/>
              <a:gd name="connsiteY7" fmla="*/ 2444 h 10000"/>
              <a:gd name="connsiteX8" fmla="*/ 4438 w 10000"/>
              <a:gd name="connsiteY8" fmla="*/ 25 h 10000"/>
              <a:gd name="connsiteX9" fmla="*/ 5906 w 10000"/>
              <a:gd name="connsiteY9" fmla="*/ 1341 h 10000"/>
              <a:gd name="connsiteX0" fmla="*/ 0 w 10000"/>
              <a:gd name="connsiteY0" fmla="*/ 3855 h 9975"/>
              <a:gd name="connsiteX1" fmla="*/ 1597 w 10000"/>
              <a:gd name="connsiteY1" fmla="*/ 5381 h 9975"/>
              <a:gd name="connsiteX2" fmla="*/ 0 w 10000"/>
              <a:gd name="connsiteY2" fmla="*/ 7413 h 9975"/>
              <a:gd name="connsiteX3" fmla="*/ 1597 w 10000"/>
              <a:gd name="connsiteY3" fmla="*/ 9447 h 9975"/>
              <a:gd name="connsiteX4" fmla="*/ 4815 w 10000"/>
              <a:gd name="connsiteY4" fmla="*/ 9954 h 9975"/>
              <a:gd name="connsiteX5" fmla="*/ 8833 w 10000"/>
              <a:gd name="connsiteY5" fmla="*/ 8940 h 9975"/>
              <a:gd name="connsiteX6" fmla="*/ 9636 w 10000"/>
              <a:gd name="connsiteY6" fmla="*/ 6905 h 9975"/>
              <a:gd name="connsiteX7" fmla="*/ 3582 w 10000"/>
              <a:gd name="connsiteY7" fmla="*/ 2419 h 9975"/>
              <a:gd name="connsiteX8" fmla="*/ 4438 w 10000"/>
              <a:gd name="connsiteY8" fmla="*/ 0 h 9975"/>
              <a:gd name="connsiteX0" fmla="*/ 0 w 10000"/>
              <a:gd name="connsiteY0" fmla="*/ 1440 h 7575"/>
              <a:gd name="connsiteX1" fmla="*/ 1597 w 10000"/>
              <a:gd name="connsiteY1" fmla="*/ 2969 h 7575"/>
              <a:gd name="connsiteX2" fmla="*/ 0 w 10000"/>
              <a:gd name="connsiteY2" fmla="*/ 5007 h 7575"/>
              <a:gd name="connsiteX3" fmla="*/ 1597 w 10000"/>
              <a:gd name="connsiteY3" fmla="*/ 7046 h 7575"/>
              <a:gd name="connsiteX4" fmla="*/ 4815 w 10000"/>
              <a:gd name="connsiteY4" fmla="*/ 7554 h 7575"/>
              <a:gd name="connsiteX5" fmla="*/ 8833 w 10000"/>
              <a:gd name="connsiteY5" fmla="*/ 6537 h 7575"/>
              <a:gd name="connsiteX6" fmla="*/ 9636 w 10000"/>
              <a:gd name="connsiteY6" fmla="*/ 4497 h 7575"/>
              <a:gd name="connsiteX7" fmla="*/ 3582 w 10000"/>
              <a:gd name="connsiteY7" fmla="*/ 0 h 7575"/>
              <a:gd name="connsiteX0" fmla="*/ 0 w 10000"/>
              <a:gd name="connsiteY0" fmla="*/ 0 h 8099"/>
              <a:gd name="connsiteX1" fmla="*/ 1597 w 10000"/>
              <a:gd name="connsiteY1" fmla="*/ 2018 h 8099"/>
              <a:gd name="connsiteX2" fmla="*/ 0 w 10000"/>
              <a:gd name="connsiteY2" fmla="*/ 4709 h 8099"/>
              <a:gd name="connsiteX3" fmla="*/ 1597 w 10000"/>
              <a:gd name="connsiteY3" fmla="*/ 7401 h 8099"/>
              <a:gd name="connsiteX4" fmla="*/ 4815 w 10000"/>
              <a:gd name="connsiteY4" fmla="*/ 8071 h 8099"/>
              <a:gd name="connsiteX5" fmla="*/ 8833 w 10000"/>
              <a:gd name="connsiteY5" fmla="*/ 6729 h 8099"/>
              <a:gd name="connsiteX6" fmla="*/ 9636 w 10000"/>
              <a:gd name="connsiteY6" fmla="*/ 4036 h 8099"/>
              <a:gd name="connsiteX0" fmla="*/ 0 w 8833"/>
              <a:gd name="connsiteY0" fmla="*/ 0 h 10000"/>
              <a:gd name="connsiteX1" fmla="*/ 1597 w 8833"/>
              <a:gd name="connsiteY1" fmla="*/ 2492 h 10000"/>
              <a:gd name="connsiteX2" fmla="*/ 0 w 8833"/>
              <a:gd name="connsiteY2" fmla="*/ 5814 h 10000"/>
              <a:gd name="connsiteX3" fmla="*/ 1597 w 8833"/>
              <a:gd name="connsiteY3" fmla="*/ 9138 h 10000"/>
              <a:gd name="connsiteX4" fmla="*/ 4815 w 8833"/>
              <a:gd name="connsiteY4" fmla="*/ 9965 h 10000"/>
              <a:gd name="connsiteX5" fmla="*/ 8833 w 8833"/>
              <a:gd name="connsiteY5" fmla="*/ 8308 h 10000"/>
              <a:gd name="connsiteX0" fmla="*/ 0 w 5451"/>
              <a:gd name="connsiteY0" fmla="*/ 0 h 10000"/>
              <a:gd name="connsiteX1" fmla="*/ 1808 w 5451"/>
              <a:gd name="connsiteY1" fmla="*/ 2492 h 10000"/>
              <a:gd name="connsiteX2" fmla="*/ 0 w 5451"/>
              <a:gd name="connsiteY2" fmla="*/ 5814 h 10000"/>
              <a:gd name="connsiteX3" fmla="*/ 1808 w 5451"/>
              <a:gd name="connsiteY3" fmla="*/ 9138 h 10000"/>
              <a:gd name="connsiteX4" fmla="*/ 5451 w 5451"/>
              <a:gd name="connsiteY4" fmla="*/ 9965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1" h="10000">
                <a:moveTo>
                  <a:pt x="0" y="0"/>
                </a:moveTo>
                <a:cubicBezTo>
                  <a:pt x="746" y="141"/>
                  <a:pt x="1808" y="1526"/>
                  <a:pt x="1808" y="2492"/>
                </a:cubicBezTo>
                <a:cubicBezTo>
                  <a:pt x="1808" y="3458"/>
                  <a:pt x="0" y="4708"/>
                  <a:pt x="0" y="5814"/>
                </a:cubicBezTo>
                <a:cubicBezTo>
                  <a:pt x="0" y="6923"/>
                  <a:pt x="911" y="8447"/>
                  <a:pt x="1808" y="9138"/>
                </a:cubicBezTo>
                <a:cubicBezTo>
                  <a:pt x="2725" y="9828"/>
                  <a:pt x="4086" y="10106"/>
                  <a:pt x="5451" y="9965"/>
                </a:cubicBezTo>
              </a:path>
            </a:pathLst>
          </a:custGeom>
          <a:noFill/>
          <a:ln w="38100">
            <a:solidFill>
              <a:srgbClr val="FF0000"/>
            </a:solidFill>
            <a:prstDash val="dash"/>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Freeform 25"/>
          <p:cNvSpPr>
            <a:spLocks/>
          </p:cNvSpPr>
          <p:nvPr/>
        </p:nvSpPr>
        <p:spPr bwMode="auto">
          <a:xfrm>
            <a:off x="9551707" y="2453741"/>
            <a:ext cx="523244" cy="1451945"/>
          </a:xfrm>
          <a:custGeom>
            <a:avLst/>
            <a:gdLst>
              <a:gd name="T0" fmla="*/ 904 w 2264"/>
              <a:gd name="T1" fmla="*/ 48 h 1544"/>
              <a:gd name="T2" fmla="*/ 808 w 2264"/>
              <a:gd name="T3" fmla="*/ 240 h 1544"/>
              <a:gd name="T4" fmla="*/ 568 w 2264"/>
              <a:gd name="T5" fmla="*/ 576 h 1544"/>
              <a:gd name="T6" fmla="*/ 136 w 2264"/>
              <a:gd name="T7" fmla="*/ 1152 h 1544"/>
              <a:gd name="T8" fmla="*/ 40 w 2264"/>
              <a:gd name="T9" fmla="*/ 1392 h 1544"/>
              <a:gd name="T10" fmla="*/ 376 w 2264"/>
              <a:gd name="T11" fmla="*/ 1536 h 1544"/>
              <a:gd name="T12" fmla="*/ 664 w 2264"/>
              <a:gd name="T13" fmla="*/ 1344 h 1544"/>
              <a:gd name="T14" fmla="*/ 664 w 2264"/>
              <a:gd name="T15" fmla="*/ 1008 h 1544"/>
              <a:gd name="T16" fmla="*/ 856 w 2264"/>
              <a:gd name="T17" fmla="*/ 912 h 1544"/>
              <a:gd name="T18" fmla="*/ 952 w 2264"/>
              <a:gd name="T19" fmla="*/ 1056 h 1544"/>
              <a:gd name="T20" fmla="*/ 856 w 2264"/>
              <a:gd name="T21" fmla="*/ 1248 h 1544"/>
              <a:gd name="T22" fmla="*/ 952 w 2264"/>
              <a:gd name="T23" fmla="*/ 1440 h 1544"/>
              <a:gd name="T24" fmla="*/ 1144 w 2264"/>
              <a:gd name="T25" fmla="*/ 1488 h 1544"/>
              <a:gd name="T26" fmla="*/ 1384 w 2264"/>
              <a:gd name="T27" fmla="*/ 1392 h 1544"/>
              <a:gd name="T28" fmla="*/ 1432 w 2264"/>
              <a:gd name="T29" fmla="*/ 1200 h 1544"/>
              <a:gd name="T30" fmla="*/ 1096 w 2264"/>
              <a:gd name="T31" fmla="*/ 768 h 1544"/>
              <a:gd name="T32" fmla="*/ 1096 w 2264"/>
              <a:gd name="T33" fmla="*/ 480 h 1544"/>
              <a:gd name="T34" fmla="*/ 1192 w 2264"/>
              <a:gd name="T35" fmla="*/ 432 h 1544"/>
              <a:gd name="T36" fmla="*/ 1336 w 2264"/>
              <a:gd name="T37" fmla="*/ 528 h 1544"/>
              <a:gd name="T38" fmla="*/ 1288 w 2264"/>
              <a:gd name="T39" fmla="*/ 768 h 1544"/>
              <a:gd name="T40" fmla="*/ 1480 w 2264"/>
              <a:gd name="T41" fmla="*/ 912 h 1544"/>
              <a:gd name="T42" fmla="*/ 1624 w 2264"/>
              <a:gd name="T43" fmla="*/ 912 h 1544"/>
              <a:gd name="T44" fmla="*/ 1768 w 2264"/>
              <a:gd name="T45" fmla="*/ 1056 h 1544"/>
              <a:gd name="T46" fmla="*/ 1672 w 2264"/>
              <a:gd name="T47" fmla="*/ 1248 h 1544"/>
              <a:gd name="T48" fmla="*/ 1768 w 2264"/>
              <a:gd name="T49" fmla="*/ 1440 h 1544"/>
              <a:gd name="T50" fmla="*/ 1912 w 2264"/>
              <a:gd name="T51" fmla="*/ 1536 h 1544"/>
              <a:gd name="T52" fmla="*/ 2200 w 2264"/>
              <a:gd name="T53" fmla="*/ 1440 h 1544"/>
              <a:gd name="T54" fmla="*/ 2248 w 2264"/>
              <a:gd name="T55" fmla="*/ 1248 h 1544"/>
              <a:gd name="T56" fmla="*/ 2104 w 2264"/>
              <a:gd name="T57" fmla="*/ 1008 h 1544"/>
              <a:gd name="T58" fmla="*/ 1864 w 2264"/>
              <a:gd name="T59" fmla="*/ 672 h 1544"/>
              <a:gd name="T60" fmla="*/ 1624 w 2264"/>
              <a:gd name="T61" fmla="*/ 336 h 1544"/>
              <a:gd name="T62" fmla="*/ 1480 w 2264"/>
              <a:gd name="T63" fmla="*/ 0 h 1544"/>
              <a:gd name="connsiteX0" fmla="*/ 3880 w 9848"/>
              <a:gd name="connsiteY0" fmla="*/ 311 h 9951"/>
              <a:gd name="connsiteX1" fmla="*/ 3456 w 9848"/>
              <a:gd name="connsiteY1" fmla="*/ 1554 h 9951"/>
              <a:gd name="connsiteX2" fmla="*/ 2396 w 9848"/>
              <a:gd name="connsiteY2" fmla="*/ 3731 h 9951"/>
              <a:gd name="connsiteX3" fmla="*/ 488 w 9848"/>
              <a:gd name="connsiteY3" fmla="*/ 7461 h 9951"/>
              <a:gd name="connsiteX4" fmla="*/ 64 w 9848"/>
              <a:gd name="connsiteY4" fmla="*/ 9016 h 9951"/>
              <a:gd name="connsiteX5" fmla="*/ 1548 w 9848"/>
              <a:gd name="connsiteY5" fmla="*/ 9948 h 9951"/>
              <a:gd name="connsiteX6" fmla="*/ 2820 w 9848"/>
              <a:gd name="connsiteY6" fmla="*/ 8705 h 9951"/>
              <a:gd name="connsiteX7" fmla="*/ 3044 w 9848"/>
              <a:gd name="connsiteY7" fmla="*/ 6528 h 9951"/>
              <a:gd name="connsiteX8" fmla="*/ 3668 w 9848"/>
              <a:gd name="connsiteY8" fmla="*/ 5907 h 9951"/>
              <a:gd name="connsiteX9" fmla="*/ 4092 w 9848"/>
              <a:gd name="connsiteY9" fmla="*/ 6839 h 9951"/>
              <a:gd name="connsiteX10" fmla="*/ 3668 w 9848"/>
              <a:gd name="connsiteY10" fmla="*/ 8083 h 9951"/>
              <a:gd name="connsiteX11" fmla="*/ 4092 w 9848"/>
              <a:gd name="connsiteY11" fmla="*/ 9326 h 9951"/>
              <a:gd name="connsiteX12" fmla="*/ 4940 w 9848"/>
              <a:gd name="connsiteY12" fmla="*/ 9637 h 9951"/>
              <a:gd name="connsiteX13" fmla="*/ 6000 w 9848"/>
              <a:gd name="connsiteY13" fmla="*/ 9016 h 9951"/>
              <a:gd name="connsiteX14" fmla="*/ 6212 w 9848"/>
              <a:gd name="connsiteY14" fmla="*/ 7772 h 9951"/>
              <a:gd name="connsiteX15" fmla="*/ 4728 w 9848"/>
              <a:gd name="connsiteY15" fmla="*/ 4974 h 9951"/>
              <a:gd name="connsiteX16" fmla="*/ 4728 w 9848"/>
              <a:gd name="connsiteY16" fmla="*/ 3109 h 9951"/>
              <a:gd name="connsiteX17" fmla="*/ 5152 w 9848"/>
              <a:gd name="connsiteY17" fmla="*/ 2798 h 9951"/>
              <a:gd name="connsiteX18" fmla="*/ 5788 w 9848"/>
              <a:gd name="connsiteY18" fmla="*/ 3420 h 9951"/>
              <a:gd name="connsiteX19" fmla="*/ 5576 w 9848"/>
              <a:gd name="connsiteY19" fmla="*/ 4974 h 9951"/>
              <a:gd name="connsiteX20" fmla="*/ 6424 w 9848"/>
              <a:gd name="connsiteY20" fmla="*/ 5907 h 9951"/>
              <a:gd name="connsiteX21" fmla="*/ 7060 w 9848"/>
              <a:gd name="connsiteY21" fmla="*/ 5907 h 9951"/>
              <a:gd name="connsiteX22" fmla="*/ 7696 w 9848"/>
              <a:gd name="connsiteY22" fmla="*/ 6839 h 9951"/>
              <a:gd name="connsiteX23" fmla="*/ 7272 w 9848"/>
              <a:gd name="connsiteY23" fmla="*/ 8083 h 9951"/>
              <a:gd name="connsiteX24" fmla="*/ 7696 w 9848"/>
              <a:gd name="connsiteY24" fmla="*/ 9326 h 9951"/>
              <a:gd name="connsiteX25" fmla="*/ 8332 w 9848"/>
              <a:gd name="connsiteY25" fmla="*/ 9948 h 9951"/>
              <a:gd name="connsiteX26" fmla="*/ 9604 w 9848"/>
              <a:gd name="connsiteY26" fmla="*/ 9326 h 9951"/>
              <a:gd name="connsiteX27" fmla="*/ 9816 w 9848"/>
              <a:gd name="connsiteY27" fmla="*/ 8083 h 9951"/>
              <a:gd name="connsiteX28" fmla="*/ 9180 w 9848"/>
              <a:gd name="connsiteY28" fmla="*/ 6528 h 9951"/>
              <a:gd name="connsiteX29" fmla="*/ 8120 w 9848"/>
              <a:gd name="connsiteY29" fmla="*/ 4352 h 9951"/>
              <a:gd name="connsiteX30" fmla="*/ 7060 w 9848"/>
              <a:gd name="connsiteY30" fmla="*/ 2176 h 9951"/>
              <a:gd name="connsiteX31" fmla="*/ 6424 w 9848"/>
              <a:gd name="connsiteY31" fmla="*/ 0 h 9951"/>
              <a:gd name="connsiteX0" fmla="*/ 3940 w 10000"/>
              <a:gd name="connsiteY0" fmla="*/ 313 h 9997"/>
              <a:gd name="connsiteX1" fmla="*/ 3509 w 10000"/>
              <a:gd name="connsiteY1" fmla="*/ 1562 h 9997"/>
              <a:gd name="connsiteX2" fmla="*/ 2433 w 10000"/>
              <a:gd name="connsiteY2" fmla="*/ 3749 h 9997"/>
              <a:gd name="connsiteX3" fmla="*/ 496 w 10000"/>
              <a:gd name="connsiteY3" fmla="*/ 7498 h 9997"/>
              <a:gd name="connsiteX4" fmla="*/ 65 w 10000"/>
              <a:gd name="connsiteY4" fmla="*/ 9060 h 9997"/>
              <a:gd name="connsiteX5" fmla="*/ 1572 w 10000"/>
              <a:gd name="connsiteY5" fmla="*/ 9997 h 9997"/>
              <a:gd name="connsiteX6" fmla="*/ 3092 w 10000"/>
              <a:gd name="connsiteY6" fmla="*/ 8969 h 9997"/>
              <a:gd name="connsiteX7" fmla="*/ 3091 w 10000"/>
              <a:gd name="connsiteY7" fmla="*/ 6560 h 9997"/>
              <a:gd name="connsiteX8" fmla="*/ 3725 w 10000"/>
              <a:gd name="connsiteY8" fmla="*/ 5936 h 9997"/>
              <a:gd name="connsiteX9" fmla="*/ 4155 w 10000"/>
              <a:gd name="connsiteY9" fmla="*/ 6873 h 9997"/>
              <a:gd name="connsiteX10" fmla="*/ 3725 w 10000"/>
              <a:gd name="connsiteY10" fmla="*/ 8123 h 9997"/>
              <a:gd name="connsiteX11" fmla="*/ 4155 w 10000"/>
              <a:gd name="connsiteY11" fmla="*/ 9372 h 9997"/>
              <a:gd name="connsiteX12" fmla="*/ 5016 w 10000"/>
              <a:gd name="connsiteY12" fmla="*/ 9684 h 9997"/>
              <a:gd name="connsiteX13" fmla="*/ 6093 w 10000"/>
              <a:gd name="connsiteY13" fmla="*/ 9060 h 9997"/>
              <a:gd name="connsiteX14" fmla="*/ 6308 w 10000"/>
              <a:gd name="connsiteY14" fmla="*/ 7810 h 9997"/>
              <a:gd name="connsiteX15" fmla="*/ 4801 w 10000"/>
              <a:gd name="connsiteY15" fmla="*/ 4998 h 9997"/>
              <a:gd name="connsiteX16" fmla="*/ 4801 w 10000"/>
              <a:gd name="connsiteY16" fmla="*/ 3124 h 9997"/>
              <a:gd name="connsiteX17" fmla="*/ 5232 w 10000"/>
              <a:gd name="connsiteY17" fmla="*/ 2812 h 9997"/>
              <a:gd name="connsiteX18" fmla="*/ 5877 w 10000"/>
              <a:gd name="connsiteY18" fmla="*/ 3437 h 9997"/>
              <a:gd name="connsiteX19" fmla="*/ 5662 w 10000"/>
              <a:gd name="connsiteY19" fmla="*/ 4998 h 9997"/>
              <a:gd name="connsiteX20" fmla="*/ 6523 w 10000"/>
              <a:gd name="connsiteY20" fmla="*/ 5936 h 9997"/>
              <a:gd name="connsiteX21" fmla="*/ 7169 w 10000"/>
              <a:gd name="connsiteY21" fmla="*/ 5936 h 9997"/>
              <a:gd name="connsiteX22" fmla="*/ 7815 w 10000"/>
              <a:gd name="connsiteY22" fmla="*/ 6873 h 9997"/>
              <a:gd name="connsiteX23" fmla="*/ 7384 w 10000"/>
              <a:gd name="connsiteY23" fmla="*/ 8123 h 9997"/>
              <a:gd name="connsiteX24" fmla="*/ 7815 w 10000"/>
              <a:gd name="connsiteY24" fmla="*/ 9372 h 9997"/>
              <a:gd name="connsiteX25" fmla="*/ 8461 w 10000"/>
              <a:gd name="connsiteY25" fmla="*/ 9997 h 9997"/>
              <a:gd name="connsiteX26" fmla="*/ 9752 w 10000"/>
              <a:gd name="connsiteY26" fmla="*/ 9372 h 9997"/>
              <a:gd name="connsiteX27" fmla="*/ 9968 w 10000"/>
              <a:gd name="connsiteY27" fmla="*/ 8123 h 9997"/>
              <a:gd name="connsiteX28" fmla="*/ 9322 w 10000"/>
              <a:gd name="connsiteY28" fmla="*/ 6560 h 9997"/>
              <a:gd name="connsiteX29" fmla="*/ 8245 w 10000"/>
              <a:gd name="connsiteY29" fmla="*/ 4373 h 9997"/>
              <a:gd name="connsiteX30" fmla="*/ 7169 w 10000"/>
              <a:gd name="connsiteY30" fmla="*/ 2187 h 9997"/>
              <a:gd name="connsiteX31" fmla="*/ 6523 w 10000"/>
              <a:gd name="connsiteY31" fmla="*/ 0 h 9997"/>
              <a:gd name="connsiteX0" fmla="*/ 3570 w 9630"/>
              <a:gd name="connsiteY0" fmla="*/ 313 h 10000"/>
              <a:gd name="connsiteX1" fmla="*/ 3139 w 9630"/>
              <a:gd name="connsiteY1" fmla="*/ 1562 h 10000"/>
              <a:gd name="connsiteX2" fmla="*/ 2063 w 9630"/>
              <a:gd name="connsiteY2" fmla="*/ 3750 h 10000"/>
              <a:gd name="connsiteX3" fmla="*/ 126 w 9630"/>
              <a:gd name="connsiteY3" fmla="*/ 7500 h 10000"/>
              <a:gd name="connsiteX4" fmla="*/ 303 w 9630"/>
              <a:gd name="connsiteY4" fmla="*/ 8898 h 10000"/>
              <a:gd name="connsiteX5" fmla="*/ 1202 w 9630"/>
              <a:gd name="connsiteY5" fmla="*/ 10000 h 10000"/>
              <a:gd name="connsiteX6" fmla="*/ 2722 w 9630"/>
              <a:gd name="connsiteY6" fmla="*/ 8972 h 10000"/>
              <a:gd name="connsiteX7" fmla="*/ 2721 w 9630"/>
              <a:gd name="connsiteY7" fmla="*/ 6562 h 10000"/>
              <a:gd name="connsiteX8" fmla="*/ 3355 w 9630"/>
              <a:gd name="connsiteY8" fmla="*/ 5938 h 10000"/>
              <a:gd name="connsiteX9" fmla="*/ 3785 w 9630"/>
              <a:gd name="connsiteY9" fmla="*/ 6875 h 10000"/>
              <a:gd name="connsiteX10" fmla="*/ 3355 w 9630"/>
              <a:gd name="connsiteY10" fmla="*/ 8125 h 10000"/>
              <a:gd name="connsiteX11" fmla="*/ 3785 w 9630"/>
              <a:gd name="connsiteY11" fmla="*/ 9375 h 10000"/>
              <a:gd name="connsiteX12" fmla="*/ 4646 w 9630"/>
              <a:gd name="connsiteY12" fmla="*/ 9687 h 10000"/>
              <a:gd name="connsiteX13" fmla="*/ 5723 w 9630"/>
              <a:gd name="connsiteY13" fmla="*/ 9063 h 10000"/>
              <a:gd name="connsiteX14" fmla="*/ 5938 w 9630"/>
              <a:gd name="connsiteY14" fmla="*/ 7812 h 10000"/>
              <a:gd name="connsiteX15" fmla="*/ 4431 w 9630"/>
              <a:gd name="connsiteY15" fmla="*/ 4999 h 10000"/>
              <a:gd name="connsiteX16" fmla="*/ 4431 w 9630"/>
              <a:gd name="connsiteY16" fmla="*/ 3125 h 10000"/>
              <a:gd name="connsiteX17" fmla="*/ 4862 w 9630"/>
              <a:gd name="connsiteY17" fmla="*/ 2813 h 10000"/>
              <a:gd name="connsiteX18" fmla="*/ 5507 w 9630"/>
              <a:gd name="connsiteY18" fmla="*/ 3438 h 10000"/>
              <a:gd name="connsiteX19" fmla="*/ 5292 w 9630"/>
              <a:gd name="connsiteY19" fmla="*/ 4999 h 10000"/>
              <a:gd name="connsiteX20" fmla="*/ 6153 w 9630"/>
              <a:gd name="connsiteY20" fmla="*/ 5938 h 10000"/>
              <a:gd name="connsiteX21" fmla="*/ 6799 w 9630"/>
              <a:gd name="connsiteY21" fmla="*/ 5938 h 10000"/>
              <a:gd name="connsiteX22" fmla="*/ 7445 w 9630"/>
              <a:gd name="connsiteY22" fmla="*/ 6875 h 10000"/>
              <a:gd name="connsiteX23" fmla="*/ 7014 w 9630"/>
              <a:gd name="connsiteY23" fmla="*/ 8125 h 10000"/>
              <a:gd name="connsiteX24" fmla="*/ 7445 w 9630"/>
              <a:gd name="connsiteY24" fmla="*/ 9375 h 10000"/>
              <a:gd name="connsiteX25" fmla="*/ 8091 w 9630"/>
              <a:gd name="connsiteY25" fmla="*/ 10000 h 10000"/>
              <a:gd name="connsiteX26" fmla="*/ 9382 w 9630"/>
              <a:gd name="connsiteY26" fmla="*/ 9375 h 10000"/>
              <a:gd name="connsiteX27" fmla="*/ 9598 w 9630"/>
              <a:gd name="connsiteY27" fmla="*/ 8125 h 10000"/>
              <a:gd name="connsiteX28" fmla="*/ 8952 w 9630"/>
              <a:gd name="connsiteY28" fmla="*/ 6562 h 10000"/>
              <a:gd name="connsiteX29" fmla="*/ 7875 w 9630"/>
              <a:gd name="connsiteY29" fmla="*/ 4374 h 10000"/>
              <a:gd name="connsiteX30" fmla="*/ 6799 w 9630"/>
              <a:gd name="connsiteY30" fmla="*/ 2188 h 10000"/>
              <a:gd name="connsiteX31" fmla="*/ 6153 w 9630"/>
              <a:gd name="connsiteY31" fmla="*/ 0 h 10000"/>
              <a:gd name="connsiteX0" fmla="*/ 3459 w 9753"/>
              <a:gd name="connsiteY0" fmla="*/ 313 h 10000"/>
              <a:gd name="connsiteX1" fmla="*/ 3012 w 9753"/>
              <a:gd name="connsiteY1" fmla="*/ 1562 h 10000"/>
              <a:gd name="connsiteX2" fmla="*/ 1894 w 9753"/>
              <a:gd name="connsiteY2" fmla="*/ 3750 h 10000"/>
              <a:gd name="connsiteX3" fmla="*/ 278 w 9753"/>
              <a:gd name="connsiteY3" fmla="*/ 6893 h 10000"/>
              <a:gd name="connsiteX4" fmla="*/ 67 w 9753"/>
              <a:gd name="connsiteY4" fmla="*/ 8898 h 10000"/>
              <a:gd name="connsiteX5" fmla="*/ 1000 w 9753"/>
              <a:gd name="connsiteY5" fmla="*/ 10000 h 10000"/>
              <a:gd name="connsiteX6" fmla="*/ 2579 w 9753"/>
              <a:gd name="connsiteY6" fmla="*/ 8972 h 10000"/>
              <a:gd name="connsiteX7" fmla="*/ 2578 w 9753"/>
              <a:gd name="connsiteY7" fmla="*/ 6562 h 10000"/>
              <a:gd name="connsiteX8" fmla="*/ 3236 w 9753"/>
              <a:gd name="connsiteY8" fmla="*/ 5938 h 10000"/>
              <a:gd name="connsiteX9" fmla="*/ 3682 w 9753"/>
              <a:gd name="connsiteY9" fmla="*/ 6875 h 10000"/>
              <a:gd name="connsiteX10" fmla="*/ 3236 w 9753"/>
              <a:gd name="connsiteY10" fmla="*/ 8125 h 10000"/>
              <a:gd name="connsiteX11" fmla="*/ 3682 w 9753"/>
              <a:gd name="connsiteY11" fmla="*/ 9375 h 10000"/>
              <a:gd name="connsiteX12" fmla="*/ 4577 w 9753"/>
              <a:gd name="connsiteY12" fmla="*/ 9687 h 10000"/>
              <a:gd name="connsiteX13" fmla="*/ 5695 w 9753"/>
              <a:gd name="connsiteY13" fmla="*/ 9063 h 10000"/>
              <a:gd name="connsiteX14" fmla="*/ 5918 w 9753"/>
              <a:gd name="connsiteY14" fmla="*/ 7812 h 10000"/>
              <a:gd name="connsiteX15" fmla="*/ 4353 w 9753"/>
              <a:gd name="connsiteY15" fmla="*/ 4999 h 10000"/>
              <a:gd name="connsiteX16" fmla="*/ 4353 w 9753"/>
              <a:gd name="connsiteY16" fmla="*/ 3125 h 10000"/>
              <a:gd name="connsiteX17" fmla="*/ 4801 w 9753"/>
              <a:gd name="connsiteY17" fmla="*/ 2813 h 10000"/>
              <a:gd name="connsiteX18" fmla="*/ 5471 w 9753"/>
              <a:gd name="connsiteY18" fmla="*/ 3438 h 10000"/>
              <a:gd name="connsiteX19" fmla="*/ 5247 w 9753"/>
              <a:gd name="connsiteY19" fmla="*/ 4999 h 10000"/>
              <a:gd name="connsiteX20" fmla="*/ 6141 w 9753"/>
              <a:gd name="connsiteY20" fmla="*/ 5938 h 10000"/>
              <a:gd name="connsiteX21" fmla="*/ 6812 w 9753"/>
              <a:gd name="connsiteY21" fmla="*/ 5938 h 10000"/>
              <a:gd name="connsiteX22" fmla="*/ 7483 w 9753"/>
              <a:gd name="connsiteY22" fmla="*/ 6875 h 10000"/>
              <a:gd name="connsiteX23" fmla="*/ 7035 w 9753"/>
              <a:gd name="connsiteY23" fmla="*/ 8125 h 10000"/>
              <a:gd name="connsiteX24" fmla="*/ 7483 w 9753"/>
              <a:gd name="connsiteY24" fmla="*/ 9375 h 10000"/>
              <a:gd name="connsiteX25" fmla="*/ 8154 w 9753"/>
              <a:gd name="connsiteY25" fmla="*/ 10000 h 10000"/>
              <a:gd name="connsiteX26" fmla="*/ 9494 w 9753"/>
              <a:gd name="connsiteY26" fmla="*/ 9375 h 10000"/>
              <a:gd name="connsiteX27" fmla="*/ 9719 w 9753"/>
              <a:gd name="connsiteY27" fmla="*/ 8125 h 10000"/>
              <a:gd name="connsiteX28" fmla="*/ 9048 w 9753"/>
              <a:gd name="connsiteY28" fmla="*/ 6562 h 10000"/>
              <a:gd name="connsiteX29" fmla="*/ 7930 w 9753"/>
              <a:gd name="connsiteY29" fmla="*/ 4374 h 10000"/>
              <a:gd name="connsiteX30" fmla="*/ 6812 w 9753"/>
              <a:gd name="connsiteY30" fmla="*/ 2188 h 10000"/>
              <a:gd name="connsiteX31" fmla="*/ 6141 w 9753"/>
              <a:gd name="connsiteY31" fmla="*/ 0 h 10000"/>
              <a:gd name="connsiteX0" fmla="*/ 3547 w 9999"/>
              <a:gd name="connsiteY0" fmla="*/ 313 h 10000"/>
              <a:gd name="connsiteX1" fmla="*/ 3088 w 9999"/>
              <a:gd name="connsiteY1" fmla="*/ 1562 h 10000"/>
              <a:gd name="connsiteX2" fmla="*/ 1942 w 9999"/>
              <a:gd name="connsiteY2" fmla="*/ 3750 h 10000"/>
              <a:gd name="connsiteX3" fmla="*/ 285 w 9999"/>
              <a:gd name="connsiteY3" fmla="*/ 6893 h 10000"/>
              <a:gd name="connsiteX4" fmla="*/ 69 w 9999"/>
              <a:gd name="connsiteY4" fmla="*/ 8898 h 10000"/>
              <a:gd name="connsiteX5" fmla="*/ 1025 w 9999"/>
              <a:gd name="connsiteY5" fmla="*/ 10000 h 10000"/>
              <a:gd name="connsiteX6" fmla="*/ 2644 w 9999"/>
              <a:gd name="connsiteY6" fmla="*/ 8972 h 10000"/>
              <a:gd name="connsiteX7" fmla="*/ 2643 w 9999"/>
              <a:gd name="connsiteY7" fmla="*/ 6562 h 10000"/>
              <a:gd name="connsiteX8" fmla="*/ 3318 w 9999"/>
              <a:gd name="connsiteY8" fmla="*/ 5938 h 10000"/>
              <a:gd name="connsiteX9" fmla="*/ 3775 w 9999"/>
              <a:gd name="connsiteY9" fmla="*/ 6875 h 10000"/>
              <a:gd name="connsiteX10" fmla="*/ 3318 w 9999"/>
              <a:gd name="connsiteY10" fmla="*/ 8125 h 10000"/>
              <a:gd name="connsiteX11" fmla="*/ 3775 w 9999"/>
              <a:gd name="connsiteY11" fmla="*/ 9375 h 10000"/>
              <a:gd name="connsiteX12" fmla="*/ 4693 w 9999"/>
              <a:gd name="connsiteY12" fmla="*/ 9687 h 10000"/>
              <a:gd name="connsiteX13" fmla="*/ 5839 w 9999"/>
              <a:gd name="connsiteY13" fmla="*/ 9063 h 10000"/>
              <a:gd name="connsiteX14" fmla="*/ 6068 w 9999"/>
              <a:gd name="connsiteY14" fmla="*/ 7812 h 10000"/>
              <a:gd name="connsiteX15" fmla="*/ 4463 w 9999"/>
              <a:gd name="connsiteY15" fmla="*/ 4999 h 10000"/>
              <a:gd name="connsiteX16" fmla="*/ 4463 w 9999"/>
              <a:gd name="connsiteY16" fmla="*/ 3125 h 10000"/>
              <a:gd name="connsiteX17" fmla="*/ 4923 w 9999"/>
              <a:gd name="connsiteY17" fmla="*/ 2813 h 10000"/>
              <a:gd name="connsiteX18" fmla="*/ 5003 w 9999"/>
              <a:gd name="connsiteY18" fmla="*/ 4155 h 10000"/>
              <a:gd name="connsiteX19" fmla="*/ 5380 w 9999"/>
              <a:gd name="connsiteY19" fmla="*/ 4999 h 10000"/>
              <a:gd name="connsiteX20" fmla="*/ 6297 w 9999"/>
              <a:gd name="connsiteY20" fmla="*/ 5938 h 10000"/>
              <a:gd name="connsiteX21" fmla="*/ 6985 w 9999"/>
              <a:gd name="connsiteY21" fmla="*/ 5938 h 10000"/>
              <a:gd name="connsiteX22" fmla="*/ 7673 w 9999"/>
              <a:gd name="connsiteY22" fmla="*/ 6875 h 10000"/>
              <a:gd name="connsiteX23" fmla="*/ 7213 w 9999"/>
              <a:gd name="connsiteY23" fmla="*/ 8125 h 10000"/>
              <a:gd name="connsiteX24" fmla="*/ 7673 w 9999"/>
              <a:gd name="connsiteY24" fmla="*/ 9375 h 10000"/>
              <a:gd name="connsiteX25" fmla="*/ 8361 w 9999"/>
              <a:gd name="connsiteY25" fmla="*/ 10000 h 10000"/>
              <a:gd name="connsiteX26" fmla="*/ 9734 w 9999"/>
              <a:gd name="connsiteY26" fmla="*/ 9375 h 10000"/>
              <a:gd name="connsiteX27" fmla="*/ 9965 w 9999"/>
              <a:gd name="connsiteY27" fmla="*/ 8125 h 10000"/>
              <a:gd name="connsiteX28" fmla="*/ 9277 w 9999"/>
              <a:gd name="connsiteY28" fmla="*/ 6562 h 10000"/>
              <a:gd name="connsiteX29" fmla="*/ 8131 w 9999"/>
              <a:gd name="connsiteY29" fmla="*/ 4374 h 10000"/>
              <a:gd name="connsiteX30" fmla="*/ 6985 w 9999"/>
              <a:gd name="connsiteY30" fmla="*/ 2188 h 10000"/>
              <a:gd name="connsiteX31" fmla="*/ 6297 w 9999"/>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463 w 10000"/>
              <a:gd name="connsiteY16" fmla="*/ 3125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6784 w 10000"/>
              <a:gd name="connsiteY22" fmla="*/ 7757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11"/>
              <a:gd name="connsiteX1" fmla="*/ 3088 w 10000"/>
              <a:gd name="connsiteY1" fmla="*/ 1562 h 10011"/>
              <a:gd name="connsiteX2" fmla="*/ 1942 w 10000"/>
              <a:gd name="connsiteY2" fmla="*/ 3750 h 10011"/>
              <a:gd name="connsiteX3" fmla="*/ 285 w 10000"/>
              <a:gd name="connsiteY3" fmla="*/ 6893 h 10011"/>
              <a:gd name="connsiteX4" fmla="*/ 69 w 10000"/>
              <a:gd name="connsiteY4" fmla="*/ 8898 h 10011"/>
              <a:gd name="connsiteX5" fmla="*/ 1025 w 10000"/>
              <a:gd name="connsiteY5" fmla="*/ 10000 h 10011"/>
              <a:gd name="connsiteX6" fmla="*/ 2644 w 10000"/>
              <a:gd name="connsiteY6" fmla="*/ 8972 h 10011"/>
              <a:gd name="connsiteX7" fmla="*/ 2643 w 10000"/>
              <a:gd name="connsiteY7" fmla="*/ 6562 h 10011"/>
              <a:gd name="connsiteX8" fmla="*/ 3318 w 10000"/>
              <a:gd name="connsiteY8" fmla="*/ 5938 h 10011"/>
              <a:gd name="connsiteX9" fmla="*/ 3775 w 10000"/>
              <a:gd name="connsiteY9" fmla="*/ 6875 h 10011"/>
              <a:gd name="connsiteX10" fmla="*/ 3318 w 10000"/>
              <a:gd name="connsiteY10" fmla="*/ 8125 h 10011"/>
              <a:gd name="connsiteX11" fmla="*/ 3775 w 10000"/>
              <a:gd name="connsiteY11" fmla="*/ 9375 h 10011"/>
              <a:gd name="connsiteX12" fmla="*/ 4693 w 10000"/>
              <a:gd name="connsiteY12" fmla="*/ 9687 h 10011"/>
              <a:gd name="connsiteX13" fmla="*/ 5840 w 10000"/>
              <a:gd name="connsiteY13" fmla="*/ 9063 h 10011"/>
              <a:gd name="connsiteX14" fmla="*/ 6069 w 10000"/>
              <a:gd name="connsiteY14" fmla="*/ 7812 h 10011"/>
              <a:gd name="connsiteX15" fmla="*/ 4463 w 10000"/>
              <a:gd name="connsiteY15" fmla="*/ 4999 h 10011"/>
              <a:gd name="connsiteX16" fmla="*/ 4261 w 10000"/>
              <a:gd name="connsiteY16" fmla="*/ 3621 h 10011"/>
              <a:gd name="connsiteX17" fmla="*/ 4883 w 10000"/>
              <a:gd name="connsiteY17" fmla="*/ 3254 h 10011"/>
              <a:gd name="connsiteX18" fmla="*/ 5004 w 10000"/>
              <a:gd name="connsiteY18" fmla="*/ 4155 h 10011"/>
              <a:gd name="connsiteX19" fmla="*/ 5381 w 10000"/>
              <a:gd name="connsiteY19" fmla="*/ 5772 h 10011"/>
              <a:gd name="connsiteX20" fmla="*/ 6298 w 10000"/>
              <a:gd name="connsiteY20" fmla="*/ 5938 h 10011"/>
              <a:gd name="connsiteX21" fmla="*/ 6824 w 10000"/>
              <a:gd name="connsiteY21" fmla="*/ 6600 h 10011"/>
              <a:gd name="connsiteX22" fmla="*/ 6784 w 10000"/>
              <a:gd name="connsiteY22" fmla="*/ 7757 h 10011"/>
              <a:gd name="connsiteX23" fmla="*/ 6971 w 10000"/>
              <a:gd name="connsiteY23" fmla="*/ 8842 h 10011"/>
              <a:gd name="connsiteX24" fmla="*/ 7634 w 10000"/>
              <a:gd name="connsiteY24" fmla="*/ 9706 h 10011"/>
              <a:gd name="connsiteX25" fmla="*/ 8362 w 10000"/>
              <a:gd name="connsiteY25" fmla="*/ 10000 h 10011"/>
              <a:gd name="connsiteX26" fmla="*/ 9735 w 10000"/>
              <a:gd name="connsiteY26" fmla="*/ 9375 h 10011"/>
              <a:gd name="connsiteX27" fmla="*/ 9966 w 10000"/>
              <a:gd name="connsiteY27" fmla="*/ 8125 h 10011"/>
              <a:gd name="connsiteX28" fmla="*/ 9278 w 10000"/>
              <a:gd name="connsiteY28" fmla="*/ 6562 h 10011"/>
              <a:gd name="connsiteX29" fmla="*/ 8132 w 10000"/>
              <a:gd name="connsiteY29" fmla="*/ 4374 h 10011"/>
              <a:gd name="connsiteX30" fmla="*/ 6986 w 10000"/>
              <a:gd name="connsiteY30" fmla="*/ 2188 h 10011"/>
              <a:gd name="connsiteX31" fmla="*/ 6298 w 10000"/>
              <a:gd name="connsiteY31" fmla="*/ 0 h 10011"/>
              <a:gd name="connsiteX0" fmla="*/ 3547 w 9971"/>
              <a:gd name="connsiteY0" fmla="*/ 313 h 10040"/>
              <a:gd name="connsiteX1" fmla="*/ 3088 w 9971"/>
              <a:gd name="connsiteY1" fmla="*/ 1562 h 10040"/>
              <a:gd name="connsiteX2" fmla="*/ 1942 w 9971"/>
              <a:gd name="connsiteY2" fmla="*/ 3750 h 10040"/>
              <a:gd name="connsiteX3" fmla="*/ 285 w 9971"/>
              <a:gd name="connsiteY3" fmla="*/ 6893 h 10040"/>
              <a:gd name="connsiteX4" fmla="*/ 69 w 9971"/>
              <a:gd name="connsiteY4" fmla="*/ 8898 h 10040"/>
              <a:gd name="connsiteX5" fmla="*/ 1025 w 9971"/>
              <a:gd name="connsiteY5" fmla="*/ 10000 h 10040"/>
              <a:gd name="connsiteX6" fmla="*/ 2644 w 9971"/>
              <a:gd name="connsiteY6" fmla="*/ 8972 h 10040"/>
              <a:gd name="connsiteX7" fmla="*/ 2643 w 9971"/>
              <a:gd name="connsiteY7" fmla="*/ 6562 h 10040"/>
              <a:gd name="connsiteX8" fmla="*/ 3318 w 9971"/>
              <a:gd name="connsiteY8" fmla="*/ 5938 h 10040"/>
              <a:gd name="connsiteX9" fmla="*/ 3775 w 9971"/>
              <a:gd name="connsiteY9" fmla="*/ 6875 h 10040"/>
              <a:gd name="connsiteX10" fmla="*/ 3318 w 9971"/>
              <a:gd name="connsiteY10" fmla="*/ 8125 h 10040"/>
              <a:gd name="connsiteX11" fmla="*/ 3775 w 9971"/>
              <a:gd name="connsiteY11" fmla="*/ 9375 h 10040"/>
              <a:gd name="connsiteX12" fmla="*/ 4693 w 9971"/>
              <a:gd name="connsiteY12" fmla="*/ 9687 h 10040"/>
              <a:gd name="connsiteX13" fmla="*/ 5840 w 9971"/>
              <a:gd name="connsiteY13" fmla="*/ 9063 h 10040"/>
              <a:gd name="connsiteX14" fmla="*/ 6069 w 9971"/>
              <a:gd name="connsiteY14" fmla="*/ 7812 h 10040"/>
              <a:gd name="connsiteX15" fmla="*/ 4463 w 9971"/>
              <a:gd name="connsiteY15" fmla="*/ 4999 h 10040"/>
              <a:gd name="connsiteX16" fmla="*/ 4261 w 9971"/>
              <a:gd name="connsiteY16" fmla="*/ 3621 h 10040"/>
              <a:gd name="connsiteX17" fmla="*/ 4883 w 9971"/>
              <a:gd name="connsiteY17" fmla="*/ 3254 h 10040"/>
              <a:gd name="connsiteX18" fmla="*/ 5004 w 9971"/>
              <a:gd name="connsiteY18" fmla="*/ 4155 h 10040"/>
              <a:gd name="connsiteX19" fmla="*/ 5381 w 9971"/>
              <a:gd name="connsiteY19" fmla="*/ 5772 h 10040"/>
              <a:gd name="connsiteX20" fmla="*/ 6298 w 9971"/>
              <a:gd name="connsiteY20" fmla="*/ 5938 h 10040"/>
              <a:gd name="connsiteX21" fmla="*/ 6824 w 9971"/>
              <a:gd name="connsiteY21" fmla="*/ 6600 h 10040"/>
              <a:gd name="connsiteX22" fmla="*/ 6784 w 9971"/>
              <a:gd name="connsiteY22" fmla="*/ 7757 h 10040"/>
              <a:gd name="connsiteX23" fmla="*/ 6971 w 9971"/>
              <a:gd name="connsiteY23" fmla="*/ 8842 h 10040"/>
              <a:gd name="connsiteX24" fmla="*/ 7634 w 9971"/>
              <a:gd name="connsiteY24" fmla="*/ 9706 h 10040"/>
              <a:gd name="connsiteX25" fmla="*/ 8362 w 9971"/>
              <a:gd name="connsiteY25" fmla="*/ 10000 h 10040"/>
              <a:gd name="connsiteX26" fmla="*/ 9533 w 9971"/>
              <a:gd name="connsiteY26" fmla="*/ 8879 h 10040"/>
              <a:gd name="connsiteX27" fmla="*/ 9966 w 9971"/>
              <a:gd name="connsiteY27" fmla="*/ 8125 h 10040"/>
              <a:gd name="connsiteX28" fmla="*/ 9278 w 9971"/>
              <a:gd name="connsiteY28" fmla="*/ 6562 h 10040"/>
              <a:gd name="connsiteX29" fmla="*/ 8132 w 9971"/>
              <a:gd name="connsiteY29" fmla="*/ 4374 h 10040"/>
              <a:gd name="connsiteX30" fmla="*/ 6986 w 9971"/>
              <a:gd name="connsiteY30" fmla="*/ 2188 h 10040"/>
              <a:gd name="connsiteX31" fmla="*/ 6298 w 9971"/>
              <a:gd name="connsiteY31" fmla="*/ 0 h 10040"/>
              <a:gd name="connsiteX0" fmla="*/ 3557 w 9640"/>
              <a:gd name="connsiteY0" fmla="*/ 312 h 10001"/>
              <a:gd name="connsiteX1" fmla="*/ 3097 w 9640"/>
              <a:gd name="connsiteY1" fmla="*/ 1556 h 10001"/>
              <a:gd name="connsiteX2" fmla="*/ 1948 w 9640"/>
              <a:gd name="connsiteY2" fmla="*/ 3735 h 10001"/>
              <a:gd name="connsiteX3" fmla="*/ 286 w 9640"/>
              <a:gd name="connsiteY3" fmla="*/ 6866 h 10001"/>
              <a:gd name="connsiteX4" fmla="*/ 69 w 9640"/>
              <a:gd name="connsiteY4" fmla="*/ 8863 h 10001"/>
              <a:gd name="connsiteX5" fmla="*/ 1028 w 9640"/>
              <a:gd name="connsiteY5" fmla="*/ 9960 h 10001"/>
              <a:gd name="connsiteX6" fmla="*/ 2652 w 9640"/>
              <a:gd name="connsiteY6" fmla="*/ 8936 h 10001"/>
              <a:gd name="connsiteX7" fmla="*/ 2651 w 9640"/>
              <a:gd name="connsiteY7" fmla="*/ 6536 h 10001"/>
              <a:gd name="connsiteX8" fmla="*/ 3328 w 9640"/>
              <a:gd name="connsiteY8" fmla="*/ 5914 h 10001"/>
              <a:gd name="connsiteX9" fmla="*/ 3786 w 9640"/>
              <a:gd name="connsiteY9" fmla="*/ 6848 h 10001"/>
              <a:gd name="connsiteX10" fmla="*/ 3328 w 9640"/>
              <a:gd name="connsiteY10" fmla="*/ 8093 h 10001"/>
              <a:gd name="connsiteX11" fmla="*/ 3786 w 9640"/>
              <a:gd name="connsiteY11" fmla="*/ 9338 h 10001"/>
              <a:gd name="connsiteX12" fmla="*/ 4707 w 9640"/>
              <a:gd name="connsiteY12" fmla="*/ 9648 h 10001"/>
              <a:gd name="connsiteX13" fmla="*/ 5857 w 9640"/>
              <a:gd name="connsiteY13" fmla="*/ 9027 h 10001"/>
              <a:gd name="connsiteX14" fmla="*/ 6087 w 9640"/>
              <a:gd name="connsiteY14" fmla="*/ 7781 h 10001"/>
              <a:gd name="connsiteX15" fmla="*/ 4476 w 9640"/>
              <a:gd name="connsiteY15" fmla="*/ 4979 h 10001"/>
              <a:gd name="connsiteX16" fmla="*/ 4273 w 9640"/>
              <a:gd name="connsiteY16" fmla="*/ 3607 h 10001"/>
              <a:gd name="connsiteX17" fmla="*/ 4897 w 9640"/>
              <a:gd name="connsiteY17" fmla="*/ 3241 h 10001"/>
              <a:gd name="connsiteX18" fmla="*/ 5019 w 9640"/>
              <a:gd name="connsiteY18" fmla="*/ 4138 h 10001"/>
              <a:gd name="connsiteX19" fmla="*/ 5397 w 9640"/>
              <a:gd name="connsiteY19" fmla="*/ 5749 h 10001"/>
              <a:gd name="connsiteX20" fmla="*/ 6316 w 9640"/>
              <a:gd name="connsiteY20" fmla="*/ 5914 h 10001"/>
              <a:gd name="connsiteX21" fmla="*/ 6844 w 9640"/>
              <a:gd name="connsiteY21" fmla="*/ 6574 h 10001"/>
              <a:gd name="connsiteX22" fmla="*/ 6804 w 9640"/>
              <a:gd name="connsiteY22" fmla="*/ 7726 h 10001"/>
              <a:gd name="connsiteX23" fmla="*/ 6991 w 9640"/>
              <a:gd name="connsiteY23" fmla="*/ 8807 h 10001"/>
              <a:gd name="connsiteX24" fmla="*/ 7656 w 9640"/>
              <a:gd name="connsiteY24" fmla="*/ 9667 h 10001"/>
              <a:gd name="connsiteX25" fmla="*/ 8386 w 9640"/>
              <a:gd name="connsiteY25" fmla="*/ 9960 h 10001"/>
              <a:gd name="connsiteX26" fmla="*/ 9561 w 9640"/>
              <a:gd name="connsiteY26" fmla="*/ 8844 h 10001"/>
              <a:gd name="connsiteX27" fmla="*/ 9508 w 9640"/>
              <a:gd name="connsiteY27" fmla="*/ 7379 h 10001"/>
              <a:gd name="connsiteX28" fmla="*/ 9305 w 9640"/>
              <a:gd name="connsiteY28" fmla="*/ 6536 h 10001"/>
              <a:gd name="connsiteX29" fmla="*/ 8156 w 9640"/>
              <a:gd name="connsiteY29" fmla="*/ 4357 h 10001"/>
              <a:gd name="connsiteX30" fmla="*/ 7006 w 9640"/>
              <a:gd name="connsiteY30" fmla="*/ 2179 h 10001"/>
              <a:gd name="connsiteX31" fmla="*/ 6316 w 9640"/>
              <a:gd name="connsiteY31" fmla="*/ 0 h 10001"/>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080 w 10007"/>
              <a:gd name="connsiteY17" fmla="*/ 324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122 w 10007"/>
              <a:gd name="connsiteY17" fmla="*/ 346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52 w 10007"/>
              <a:gd name="connsiteY19" fmla="*/ 5913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683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213 w 10007"/>
              <a:gd name="connsiteY0" fmla="*/ 1556 h 10000"/>
              <a:gd name="connsiteX1" fmla="*/ 2021 w 10007"/>
              <a:gd name="connsiteY1" fmla="*/ 3735 h 10000"/>
              <a:gd name="connsiteX2" fmla="*/ 297 w 10007"/>
              <a:gd name="connsiteY2" fmla="*/ 6865 h 10000"/>
              <a:gd name="connsiteX3" fmla="*/ 72 w 10007"/>
              <a:gd name="connsiteY3" fmla="*/ 8862 h 10000"/>
              <a:gd name="connsiteX4" fmla="*/ 1066 w 10007"/>
              <a:gd name="connsiteY4" fmla="*/ 9959 h 10000"/>
              <a:gd name="connsiteX5" fmla="*/ 2751 w 10007"/>
              <a:gd name="connsiteY5" fmla="*/ 8935 h 10000"/>
              <a:gd name="connsiteX6" fmla="*/ 2750 w 10007"/>
              <a:gd name="connsiteY6" fmla="*/ 6535 h 10000"/>
              <a:gd name="connsiteX7" fmla="*/ 3452 w 10007"/>
              <a:gd name="connsiteY7" fmla="*/ 5913 h 10000"/>
              <a:gd name="connsiteX8" fmla="*/ 3927 w 10007"/>
              <a:gd name="connsiteY8" fmla="*/ 6847 h 10000"/>
              <a:gd name="connsiteX9" fmla="*/ 3452 w 10007"/>
              <a:gd name="connsiteY9" fmla="*/ 8092 h 10000"/>
              <a:gd name="connsiteX10" fmla="*/ 3927 w 10007"/>
              <a:gd name="connsiteY10" fmla="*/ 9337 h 10000"/>
              <a:gd name="connsiteX11" fmla="*/ 4883 w 10007"/>
              <a:gd name="connsiteY11" fmla="*/ 9647 h 10000"/>
              <a:gd name="connsiteX12" fmla="*/ 6076 w 10007"/>
              <a:gd name="connsiteY12" fmla="*/ 9026 h 10000"/>
              <a:gd name="connsiteX13" fmla="*/ 6314 w 10007"/>
              <a:gd name="connsiteY13" fmla="*/ 7780 h 10000"/>
              <a:gd name="connsiteX14" fmla="*/ 4517 w 10007"/>
              <a:gd name="connsiteY14" fmla="*/ 5034 h 10000"/>
              <a:gd name="connsiteX15" fmla="*/ 4770 w 10007"/>
              <a:gd name="connsiteY15" fmla="*/ 3552 h 10000"/>
              <a:gd name="connsiteX16" fmla="*/ 5206 w 10007"/>
              <a:gd name="connsiteY16" fmla="*/ 4358 h 10000"/>
              <a:gd name="connsiteX17" fmla="*/ 5683 w 10007"/>
              <a:gd name="connsiteY17" fmla="*/ 5748 h 10000"/>
              <a:gd name="connsiteX18" fmla="*/ 6510 w 10007"/>
              <a:gd name="connsiteY18" fmla="*/ 6297 h 10000"/>
              <a:gd name="connsiteX19" fmla="*/ 7058 w 10007"/>
              <a:gd name="connsiteY19" fmla="*/ 7725 h 10000"/>
              <a:gd name="connsiteX20" fmla="*/ 7252 w 10007"/>
              <a:gd name="connsiteY20" fmla="*/ 8806 h 10000"/>
              <a:gd name="connsiteX21" fmla="*/ 7942 w 10007"/>
              <a:gd name="connsiteY21" fmla="*/ 9666 h 10000"/>
              <a:gd name="connsiteX22" fmla="*/ 8699 w 10007"/>
              <a:gd name="connsiteY22" fmla="*/ 9959 h 10000"/>
              <a:gd name="connsiteX23" fmla="*/ 9918 w 10007"/>
              <a:gd name="connsiteY23" fmla="*/ 8843 h 10000"/>
              <a:gd name="connsiteX24" fmla="*/ 9863 w 10007"/>
              <a:gd name="connsiteY24" fmla="*/ 7378 h 10000"/>
              <a:gd name="connsiteX25" fmla="*/ 9442 w 10007"/>
              <a:gd name="connsiteY25" fmla="*/ 6480 h 10000"/>
              <a:gd name="connsiteX26" fmla="*/ 8461 w 10007"/>
              <a:gd name="connsiteY26" fmla="*/ 4357 h 10000"/>
              <a:gd name="connsiteX27" fmla="*/ 7268 w 10007"/>
              <a:gd name="connsiteY27" fmla="*/ 2179 h 10000"/>
              <a:gd name="connsiteX28" fmla="*/ 6552 w 10007"/>
              <a:gd name="connsiteY28" fmla="*/ 0 h 10000"/>
              <a:gd name="connsiteX0" fmla="*/ 2021 w 10007"/>
              <a:gd name="connsiteY0" fmla="*/ 3735 h 10000"/>
              <a:gd name="connsiteX1" fmla="*/ 297 w 10007"/>
              <a:gd name="connsiteY1" fmla="*/ 6865 h 10000"/>
              <a:gd name="connsiteX2" fmla="*/ 72 w 10007"/>
              <a:gd name="connsiteY2" fmla="*/ 8862 h 10000"/>
              <a:gd name="connsiteX3" fmla="*/ 1066 w 10007"/>
              <a:gd name="connsiteY3" fmla="*/ 9959 h 10000"/>
              <a:gd name="connsiteX4" fmla="*/ 2751 w 10007"/>
              <a:gd name="connsiteY4" fmla="*/ 8935 h 10000"/>
              <a:gd name="connsiteX5" fmla="*/ 2750 w 10007"/>
              <a:gd name="connsiteY5" fmla="*/ 6535 h 10000"/>
              <a:gd name="connsiteX6" fmla="*/ 3452 w 10007"/>
              <a:gd name="connsiteY6" fmla="*/ 5913 h 10000"/>
              <a:gd name="connsiteX7" fmla="*/ 3927 w 10007"/>
              <a:gd name="connsiteY7" fmla="*/ 6847 h 10000"/>
              <a:gd name="connsiteX8" fmla="*/ 3452 w 10007"/>
              <a:gd name="connsiteY8" fmla="*/ 8092 h 10000"/>
              <a:gd name="connsiteX9" fmla="*/ 3927 w 10007"/>
              <a:gd name="connsiteY9" fmla="*/ 9337 h 10000"/>
              <a:gd name="connsiteX10" fmla="*/ 4883 w 10007"/>
              <a:gd name="connsiteY10" fmla="*/ 9647 h 10000"/>
              <a:gd name="connsiteX11" fmla="*/ 6076 w 10007"/>
              <a:gd name="connsiteY11" fmla="*/ 9026 h 10000"/>
              <a:gd name="connsiteX12" fmla="*/ 6314 w 10007"/>
              <a:gd name="connsiteY12" fmla="*/ 7780 h 10000"/>
              <a:gd name="connsiteX13" fmla="*/ 4517 w 10007"/>
              <a:gd name="connsiteY13" fmla="*/ 5034 h 10000"/>
              <a:gd name="connsiteX14" fmla="*/ 4770 w 10007"/>
              <a:gd name="connsiteY14" fmla="*/ 3552 h 10000"/>
              <a:gd name="connsiteX15" fmla="*/ 5206 w 10007"/>
              <a:gd name="connsiteY15" fmla="*/ 4358 h 10000"/>
              <a:gd name="connsiteX16" fmla="*/ 5683 w 10007"/>
              <a:gd name="connsiteY16" fmla="*/ 5748 h 10000"/>
              <a:gd name="connsiteX17" fmla="*/ 6510 w 10007"/>
              <a:gd name="connsiteY17" fmla="*/ 6297 h 10000"/>
              <a:gd name="connsiteX18" fmla="*/ 7058 w 10007"/>
              <a:gd name="connsiteY18" fmla="*/ 7725 h 10000"/>
              <a:gd name="connsiteX19" fmla="*/ 7252 w 10007"/>
              <a:gd name="connsiteY19" fmla="*/ 8806 h 10000"/>
              <a:gd name="connsiteX20" fmla="*/ 7942 w 10007"/>
              <a:gd name="connsiteY20" fmla="*/ 9666 h 10000"/>
              <a:gd name="connsiteX21" fmla="*/ 8699 w 10007"/>
              <a:gd name="connsiteY21" fmla="*/ 9959 h 10000"/>
              <a:gd name="connsiteX22" fmla="*/ 9918 w 10007"/>
              <a:gd name="connsiteY22" fmla="*/ 8843 h 10000"/>
              <a:gd name="connsiteX23" fmla="*/ 9863 w 10007"/>
              <a:gd name="connsiteY23" fmla="*/ 7378 h 10000"/>
              <a:gd name="connsiteX24" fmla="*/ 9442 w 10007"/>
              <a:gd name="connsiteY24" fmla="*/ 6480 h 10000"/>
              <a:gd name="connsiteX25" fmla="*/ 8461 w 10007"/>
              <a:gd name="connsiteY25" fmla="*/ 4357 h 10000"/>
              <a:gd name="connsiteX26" fmla="*/ 7268 w 10007"/>
              <a:gd name="connsiteY26" fmla="*/ 2179 h 10000"/>
              <a:gd name="connsiteX27" fmla="*/ 6552 w 10007"/>
              <a:gd name="connsiteY27" fmla="*/ 0 h 10000"/>
              <a:gd name="connsiteX0" fmla="*/ 297 w 10007"/>
              <a:gd name="connsiteY0" fmla="*/ 6865 h 10000"/>
              <a:gd name="connsiteX1" fmla="*/ 72 w 10007"/>
              <a:gd name="connsiteY1" fmla="*/ 8862 h 10000"/>
              <a:gd name="connsiteX2" fmla="*/ 1066 w 10007"/>
              <a:gd name="connsiteY2" fmla="*/ 9959 h 10000"/>
              <a:gd name="connsiteX3" fmla="*/ 2751 w 10007"/>
              <a:gd name="connsiteY3" fmla="*/ 8935 h 10000"/>
              <a:gd name="connsiteX4" fmla="*/ 2750 w 10007"/>
              <a:gd name="connsiteY4" fmla="*/ 6535 h 10000"/>
              <a:gd name="connsiteX5" fmla="*/ 3452 w 10007"/>
              <a:gd name="connsiteY5" fmla="*/ 5913 h 10000"/>
              <a:gd name="connsiteX6" fmla="*/ 3927 w 10007"/>
              <a:gd name="connsiteY6" fmla="*/ 6847 h 10000"/>
              <a:gd name="connsiteX7" fmla="*/ 3452 w 10007"/>
              <a:gd name="connsiteY7" fmla="*/ 8092 h 10000"/>
              <a:gd name="connsiteX8" fmla="*/ 3927 w 10007"/>
              <a:gd name="connsiteY8" fmla="*/ 9337 h 10000"/>
              <a:gd name="connsiteX9" fmla="*/ 4883 w 10007"/>
              <a:gd name="connsiteY9" fmla="*/ 9647 h 10000"/>
              <a:gd name="connsiteX10" fmla="*/ 6076 w 10007"/>
              <a:gd name="connsiteY10" fmla="*/ 9026 h 10000"/>
              <a:gd name="connsiteX11" fmla="*/ 6314 w 10007"/>
              <a:gd name="connsiteY11" fmla="*/ 7780 h 10000"/>
              <a:gd name="connsiteX12" fmla="*/ 4517 w 10007"/>
              <a:gd name="connsiteY12" fmla="*/ 5034 h 10000"/>
              <a:gd name="connsiteX13" fmla="*/ 4770 w 10007"/>
              <a:gd name="connsiteY13" fmla="*/ 3552 h 10000"/>
              <a:gd name="connsiteX14" fmla="*/ 5206 w 10007"/>
              <a:gd name="connsiteY14" fmla="*/ 4358 h 10000"/>
              <a:gd name="connsiteX15" fmla="*/ 5683 w 10007"/>
              <a:gd name="connsiteY15" fmla="*/ 5748 h 10000"/>
              <a:gd name="connsiteX16" fmla="*/ 6510 w 10007"/>
              <a:gd name="connsiteY16" fmla="*/ 6297 h 10000"/>
              <a:gd name="connsiteX17" fmla="*/ 7058 w 10007"/>
              <a:gd name="connsiteY17" fmla="*/ 7725 h 10000"/>
              <a:gd name="connsiteX18" fmla="*/ 7252 w 10007"/>
              <a:gd name="connsiteY18" fmla="*/ 8806 h 10000"/>
              <a:gd name="connsiteX19" fmla="*/ 7942 w 10007"/>
              <a:gd name="connsiteY19" fmla="*/ 9666 h 10000"/>
              <a:gd name="connsiteX20" fmla="*/ 8699 w 10007"/>
              <a:gd name="connsiteY20" fmla="*/ 9959 h 10000"/>
              <a:gd name="connsiteX21" fmla="*/ 9918 w 10007"/>
              <a:gd name="connsiteY21" fmla="*/ 8843 h 10000"/>
              <a:gd name="connsiteX22" fmla="*/ 9863 w 10007"/>
              <a:gd name="connsiteY22" fmla="*/ 7378 h 10000"/>
              <a:gd name="connsiteX23" fmla="*/ 9442 w 10007"/>
              <a:gd name="connsiteY23" fmla="*/ 6480 h 10000"/>
              <a:gd name="connsiteX24" fmla="*/ 8461 w 10007"/>
              <a:gd name="connsiteY24" fmla="*/ 4357 h 10000"/>
              <a:gd name="connsiteX25" fmla="*/ 7268 w 10007"/>
              <a:gd name="connsiteY25" fmla="*/ 2179 h 10000"/>
              <a:gd name="connsiteX26" fmla="*/ 6552 w 10007"/>
              <a:gd name="connsiteY26" fmla="*/ 0 h 10000"/>
              <a:gd name="connsiteX0" fmla="*/ 0 w 9935"/>
              <a:gd name="connsiteY0" fmla="*/ 8862 h 10000"/>
              <a:gd name="connsiteX1" fmla="*/ 994 w 9935"/>
              <a:gd name="connsiteY1" fmla="*/ 9959 h 10000"/>
              <a:gd name="connsiteX2" fmla="*/ 2679 w 9935"/>
              <a:gd name="connsiteY2" fmla="*/ 8935 h 10000"/>
              <a:gd name="connsiteX3" fmla="*/ 2678 w 9935"/>
              <a:gd name="connsiteY3" fmla="*/ 6535 h 10000"/>
              <a:gd name="connsiteX4" fmla="*/ 3380 w 9935"/>
              <a:gd name="connsiteY4" fmla="*/ 5913 h 10000"/>
              <a:gd name="connsiteX5" fmla="*/ 3855 w 9935"/>
              <a:gd name="connsiteY5" fmla="*/ 6847 h 10000"/>
              <a:gd name="connsiteX6" fmla="*/ 3380 w 9935"/>
              <a:gd name="connsiteY6" fmla="*/ 8092 h 10000"/>
              <a:gd name="connsiteX7" fmla="*/ 3855 w 9935"/>
              <a:gd name="connsiteY7" fmla="*/ 9337 h 10000"/>
              <a:gd name="connsiteX8" fmla="*/ 4811 w 9935"/>
              <a:gd name="connsiteY8" fmla="*/ 9647 h 10000"/>
              <a:gd name="connsiteX9" fmla="*/ 6004 w 9935"/>
              <a:gd name="connsiteY9" fmla="*/ 9026 h 10000"/>
              <a:gd name="connsiteX10" fmla="*/ 6242 w 9935"/>
              <a:gd name="connsiteY10" fmla="*/ 7780 h 10000"/>
              <a:gd name="connsiteX11" fmla="*/ 4445 w 9935"/>
              <a:gd name="connsiteY11" fmla="*/ 5034 h 10000"/>
              <a:gd name="connsiteX12" fmla="*/ 4698 w 9935"/>
              <a:gd name="connsiteY12" fmla="*/ 3552 h 10000"/>
              <a:gd name="connsiteX13" fmla="*/ 5134 w 9935"/>
              <a:gd name="connsiteY13" fmla="*/ 4358 h 10000"/>
              <a:gd name="connsiteX14" fmla="*/ 5611 w 9935"/>
              <a:gd name="connsiteY14" fmla="*/ 5748 h 10000"/>
              <a:gd name="connsiteX15" fmla="*/ 6438 w 9935"/>
              <a:gd name="connsiteY15" fmla="*/ 6297 h 10000"/>
              <a:gd name="connsiteX16" fmla="*/ 6986 w 9935"/>
              <a:gd name="connsiteY16" fmla="*/ 7725 h 10000"/>
              <a:gd name="connsiteX17" fmla="*/ 7180 w 9935"/>
              <a:gd name="connsiteY17" fmla="*/ 8806 h 10000"/>
              <a:gd name="connsiteX18" fmla="*/ 7870 w 9935"/>
              <a:gd name="connsiteY18" fmla="*/ 9666 h 10000"/>
              <a:gd name="connsiteX19" fmla="*/ 8627 w 9935"/>
              <a:gd name="connsiteY19" fmla="*/ 9959 h 10000"/>
              <a:gd name="connsiteX20" fmla="*/ 9846 w 9935"/>
              <a:gd name="connsiteY20" fmla="*/ 8843 h 10000"/>
              <a:gd name="connsiteX21" fmla="*/ 9791 w 9935"/>
              <a:gd name="connsiteY21" fmla="*/ 7378 h 10000"/>
              <a:gd name="connsiteX22" fmla="*/ 9370 w 9935"/>
              <a:gd name="connsiteY22" fmla="*/ 6480 h 10000"/>
              <a:gd name="connsiteX23" fmla="*/ 8389 w 9935"/>
              <a:gd name="connsiteY23" fmla="*/ 4357 h 10000"/>
              <a:gd name="connsiteX24" fmla="*/ 7196 w 9935"/>
              <a:gd name="connsiteY24" fmla="*/ 2179 h 10000"/>
              <a:gd name="connsiteX25" fmla="*/ 6480 w 9935"/>
              <a:gd name="connsiteY25" fmla="*/ 0 h 10000"/>
              <a:gd name="connsiteX0" fmla="*/ 0 w 8999"/>
              <a:gd name="connsiteY0" fmla="*/ 9959 h 10000"/>
              <a:gd name="connsiteX1" fmla="*/ 1696 w 8999"/>
              <a:gd name="connsiteY1" fmla="*/ 8935 h 10000"/>
              <a:gd name="connsiteX2" fmla="*/ 1695 w 8999"/>
              <a:gd name="connsiteY2" fmla="*/ 6535 h 10000"/>
              <a:gd name="connsiteX3" fmla="*/ 2401 w 8999"/>
              <a:gd name="connsiteY3" fmla="*/ 5913 h 10000"/>
              <a:gd name="connsiteX4" fmla="*/ 2879 w 8999"/>
              <a:gd name="connsiteY4" fmla="*/ 6847 h 10000"/>
              <a:gd name="connsiteX5" fmla="*/ 2401 w 8999"/>
              <a:gd name="connsiteY5" fmla="*/ 8092 h 10000"/>
              <a:gd name="connsiteX6" fmla="*/ 2879 w 8999"/>
              <a:gd name="connsiteY6" fmla="*/ 9337 h 10000"/>
              <a:gd name="connsiteX7" fmla="*/ 3841 w 8999"/>
              <a:gd name="connsiteY7" fmla="*/ 9647 h 10000"/>
              <a:gd name="connsiteX8" fmla="*/ 5042 w 8999"/>
              <a:gd name="connsiteY8" fmla="*/ 9026 h 10000"/>
              <a:gd name="connsiteX9" fmla="*/ 5282 w 8999"/>
              <a:gd name="connsiteY9" fmla="*/ 7780 h 10000"/>
              <a:gd name="connsiteX10" fmla="*/ 3473 w 8999"/>
              <a:gd name="connsiteY10" fmla="*/ 5034 h 10000"/>
              <a:gd name="connsiteX11" fmla="*/ 3728 w 8999"/>
              <a:gd name="connsiteY11" fmla="*/ 3552 h 10000"/>
              <a:gd name="connsiteX12" fmla="*/ 4167 w 8999"/>
              <a:gd name="connsiteY12" fmla="*/ 4358 h 10000"/>
              <a:gd name="connsiteX13" fmla="*/ 4647 w 8999"/>
              <a:gd name="connsiteY13" fmla="*/ 5748 h 10000"/>
              <a:gd name="connsiteX14" fmla="*/ 5479 w 8999"/>
              <a:gd name="connsiteY14" fmla="*/ 6297 h 10000"/>
              <a:gd name="connsiteX15" fmla="*/ 6031 w 8999"/>
              <a:gd name="connsiteY15" fmla="*/ 7725 h 10000"/>
              <a:gd name="connsiteX16" fmla="*/ 6226 w 8999"/>
              <a:gd name="connsiteY16" fmla="*/ 8806 h 10000"/>
              <a:gd name="connsiteX17" fmla="*/ 6920 w 8999"/>
              <a:gd name="connsiteY17" fmla="*/ 9666 h 10000"/>
              <a:gd name="connsiteX18" fmla="*/ 7682 w 8999"/>
              <a:gd name="connsiteY18" fmla="*/ 9959 h 10000"/>
              <a:gd name="connsiteX19" fmla="*/ 8909 w 8999"/>
              <a:gd name="connsiteY19" fmla="*/ 8843 h 10000"/>
              <a:gd name="connsiteX20" fmla="*/ 8854 w 8999"/>
              <a:gd name="connsiteY20" fmla="*/ 7378 h 10000"/>
              <a:gd name="connsiteX21" fmla="*/ 8430 w 8999"/>
              <a:gd name="connsiteY21" fmla="*/ 6480 h 10000"/>
              <a:gd name="connsiteX22" fmla="*/ 7443 w 8999"/>
              <a:gd name="connsiteY22" fmla="*/ 4357 h 10000"/>
              <a:gd name="connsiteX23" fmla="*/ 6242 w 8999"/>
              <a:gd name="connsiteY23" fmla="*/ 2179 h 10000"/>
              <a:gd name="connsiteX24" fmla="*/ 5521 w 8999"/>
              <a:gd name="connsiteY24" fmla="*/ 0 h 10000"/>
              <a:gd name="connsiteX0" fmla="*/ 26 w 8141"/>
              <a:gd name="connsiteY0" fmla="*/ 8935 h 10000"/>
              <a:gd name="connsiteX1" fmla="*/ 25 w 8141"/>
              <a:gd name="connsiteY1" fmla="*/ 6535 h 10000"/>
              <a:gd name="connsiteX2" fmla="*/ 809 w 8141"/>
              <a:gd name="connsiteY2" fmla="*/ 5913 h 10000"/>
              <a:gd name="connsiteX3" fmla="*/ 1340 w 8141"/>
              <a:gd name="connsiteY3" fmla="*/ 6847 h 10000"/>
              <a:gd name="connsiteX4" fmla="*/ 809 w 8141"/>
              <a:gd name="connsiteY4" fmla="*/ 8092 h 10000"/>
              <a:gd name="connsiteX5" fmla="*/ 1340 w 8141"/>
              <a:gd name="connsiteY5" fmla="*/ 9337 h 10000"/>
              <a:gd name="connsiteX6" fmla="*/ 2409 w 8141"/>
              <a:gd name="connsiteY6" fmla="*/ 9647 h 10000"/>
              <a:gd name="connsiteX7" fmla="*/ 3744 w 8141"/>
              <a:gd name="connsiteY7" fmla="*/ 9026 h 10000"/>
              <a:gd name="connsiteX8" fmla="*/ 4011 w 8141"/>
              <a:gd name="connsiteY8" fmla="*/ 7780 h 10000"/>
              <a:gd name="connsiteX9" fmla="*/ 2000 w 8141"/>
              <a:gd name="connsiteY9" fmla="*/ 5034 h 10000"/>
              <a:gd name="connsiteX10" fmla="*/ 2284 w 8141"/>
              <a:gd name="connsiteY10" fmla="*/ 3552 h 10000"/>
              <a:gd name="connsiteX11" fmla="*/ 2772 w 8141"/>
              <a:gd name="connsiteY11" fmla="*/ 4358 h 10000"/>
              <a:gd name="connsiteX12" fmla="*/ 3305 w 8141"/>
              <a:gd name="connsiteY12" fmla="*/ 5748 h 10000"/>
              <a:gd name="connsiteX13" fmla="*/ 4229 w 8141"/>
              <a:gd name="connsiteY13" fmla="*/ 6297 h 10000"/>
              <a:gd name="connsiteX14" fmla="*/ 4843 w 8141"/>
              <a:gd name="connsiteY14" fmla="*/ 7725 h 10000"/>
              <a:gd name="connsiteX15" fmla="*/ 5060 w 8141"/>
              <a:gd name="connsiteY15" fmla="*/ 8806 h 10000"/>
              <a:gd name="connsiteX16" fmla="*/ 5831 w 8141"/>
              <a:gd name="connsiteY16" fmla="*/ 9666 h 10000"/>
              <a:gd name="connsiteX17" fmla="*/ 6678 w 8141"/>
              <a:gd name="connsiteY17" fmla="*/ 9959 h 10000"/>
              <a:gd name="connsiteX18" fmla="*/ 8041 w 8141"/>
              <a:gd name="connsiteY18" fmla="*/ 8843 h 10000"/>
              <a:gd name="connsiteX19" fmla="*/ 7980 w 8141"/>
              <a:gd name="connsiteY19" fmla="*/ 7378 h 10000"/>
              <a:gd name="connsiteX20" fmla="*/ 7509 w 8141"/>
              <a:gd name="connsiteY20" fmla="*/ 6480 h 10000"/>
              <a:gd name="connsiteX21" fmla="*/ 6412 w 8141"/>
              <a:gd name="connsiteY21" fmla="*/ 4357 h 10000"/>
              <a:gd name="connsiteX22" fmla="*/ 5077 w 8141"/>
              <a:gd name="connsiteY22" fmla="*/ 2179 h 10000"/>
              <a:gd name="connsiteX23" fmla="*/ 4276 w 8141"/>
              <a:gd name="connsiteY23" fmla="*/ 0 h 10000"/>
              <a:gd name="connsiteX0" fmla="*/ 0 w 9970"/>
              <a:gd name="connsiteY0" fmla="*/ 6535 h 10000"/>
              <a:gd name="connsiteX1" fmla="*/ 963 w 9970"/>
              <a:gd name="connsiteY1" fmla="*/ 5913 h 10000"/>
              <a:gd name="connsiteX2" fmla="*/ 1615 w 9970"/>
              <a:gd name="connsiteY2" fmla="*/ 6847 h 10000"/>
              <a:gd name="connsiteX3" fmla="*/ 963 w 9970"/>
              <a:gd name="connsiteY3" fmla="*/ 8092 h 10000"/>
              <a:gd name="connsiteX4" fmla="*/ 1615 w 9970"/>
              <a:gd name="connsiteY4" fmla="*/ 9337 h 10000"/>
              <a:gd name="connsiteX5" fmla="*/ 2928 w 9970"/>
              <a:gd name="connsiteY5" fmla="*/ 9647 h 10000"/>
              <a:gd name="connsiteX6" fmla="*/ 4568 w 9970"/>
              <a:gd name="connsiteY6" fmla="*/ 9026 h 10000"/>
              <a:gd name="connsiteX7" fmla="*/ 4896 w 9970"/>
              <a:gd name="connsiteY7" fmla="*/ 7780 h 10000"/>
              <a:gd name="connsiteX8" fmla="*/ 2426 w 9970"/>
              <a:gd name="connsiteY8" fmla="*/ 5034 h 10000"/>
              <a:gd name="connsiteX9" fmla="*/ 2775 w 9970"/>
              <a:gd name="connsiteY9" fmla="*/ 3552 h 10000"/>
              <a:gd name="connsiteX10" fmla="*/ 3374 w 9970"/>
              <a:gd name="connsiteY10" fmla="*/ 4358 h 10000"/>
              <a:gd name="connsiteX11" fmla="*/ 4029 w 9970"/>
              <a:gd name="connsiteY11" fmla="*/ 5748 h 10000"/>
              <a:gd name="connsiteX12" fmla="*/ 5164 w 9970"/>
              <a:gd name="connsiteY12" fmla="*/ 6297 h 10000"/>
              <a:gd name="connsiteX13" fmla="*/ 5918 w 9970"/>
              <a:gd name="connsiteY13" fmla="*/ 7725 h 10000"/>
              <a:gd name="connsiteX14" fmla="*/ 6184 w 9970"/>
              <a:gd name="connsiteY14" fmla="*/ 8806 h 10000"/>
              <a:gd name="connsiteX15" fmla="*/ 7132 w 9970"/>
              <a:gd name="connsiteY15" fmla="*/ 9666 h 10000"/>
              <a:gd name="connsiteX16" fmla="*/ 8172 w 9970"/>
              <a:gd name="connsiteY16" fmla="*/ 9959 h 10000"/>
              <a:gd name="connsiteX17" fmla="*/ 9846 w 9970"/>
              <a:gd name="connsiteY17" fmla="*/ 8843 h 10000"/>
              <a:gd name="connsiteX18" fmla="*/ 9771 w 9970"/>
              <a:gd name="connsiteY18" fmla="*/ 7378 h 10000"/>
              <a:gd name="connsiteX19" fmla="*/ 9193 w 9970"/>
              <a:gd name="connsiteY19" fmla="*/ 6480 h 10000"/>
              <a:gd name="connsiteX20" fmla="*/ 7845 w 9970"/>
              <a:gd name="connsiteY20" fmla="*/ 4357 h 10000"/>
              <a:gd name="connsiteX21" fmla="*/ 6205 w 9970"/>
              <a:gd name="connsiteY21" fmla="*/ 2179 h 10000"/>
              <a:gd name="connsiteX22" fmla="*/ 5221 w 9970"/>
              <a:gd name="connsiteY22" fmla="*/ 0 h 10000"/>
              <a:gd name="connsiteX0" fmla="*/ 0 w 9034"/>
              <a:gd name="connsiteY0" fmla="*/ 5913 h 10000"/>
              <a:gd name="connsiteX1" fmla="*/ 654 w 9034"/>
              <a:gd name="connsiteY1" fmla="*/ 6847 h 10000"/>
              <a:gd name="connsiteX2" fmla="*/ 0 w 9034"/>
              <a:gd name="connsiteY2" fmla="*/ 8092 h 10000"/>
              <a:gd name="connsiteX3" fmla="*/ 654 w 9034"/>
              <a:gd name="connsiteY3" fmla="*/ 9337 h 10000"/>
              <a:gd name="connsiteX4" fmla="*/ 1971 w 9034"/>
              <a:gd name="connsiteY4" fmla="*/ 9647 h 10000"/>
              <a:gd name="connsiteX5" fmla="*/ 3616 w 9034"/>
              <a:gd name="connsiteY5" fmla="*/ 9026 h 10000"/>
              <a:gd name="connsiteX6" fmla="*/ 3945 w 9034"/>
              <a:gd name="connsiteY6" fmla="*/ 7780 h 10000"/>
              <a:gd name="connsiteX7" fmla="*/ 1467 w 9034"/>
              <a:gd name="connsiteY7" fmla="*/ 5034 h 10000"/>
              <a:gd name="connsiteX8" fmla="*/ 1817 w 9034"/>
              <a:gd name="connsiteY8" fmla="*/ 3552 h 10000"/>
              <a:gd name="connsiteX9" fmla="*/ 2418 w 9034"/>
              <a:gd name="connsiteY9" fmla="*/ 4358 h 10000"/>
              <a:gd name="connsiteX10" fmla="*/ 3075 w 9034"/>
              <a:gd name="connsiteY10" fmla="*/ 5748 h 10000"/>
              <a:gd name="connsiteX11" fmla="*/ 4214 w 9034"/>
              <a:gd name="connsiteY11" fmla="*/ 6297 h 10000"/>
              <a:gd name="connsiteX12" fmla="*/ 4970 w 9034"/>
              <a:gd name="connsiteY12" fmla="*/ 7725 h 10000"/>
              <a:gd name="connsiteX13" fmla="*/ 5237 w 9034"/>
              <a:gd name="connsiteY13" fmla="*/ 8806 h 10000"/>
              <a:gd name="connsiteX14" fmla="*/ 6187 w 9034"/>
              <a:gd name="connsiteY14" fmla="*/ 9666 h 10000"/>
              <a:gd name="connsiteX15" fmla="*/ 7231 w 9034"/>
              <a:gd name="connsiteY15" fmla="*/ 9959 h 10000"/>
              <a:gd name="connsiteX16" fmla="*/ 8910 w 9034"/>
              <a:gd name="connsiteY16" fmla="*/ 8843 h 10000"/>
              <a:gd name="connsiteX17" fmla="*/ 8834 w 9034"/>
              <a:gd name="connsiteY17" fmla="*/ 7378 h 10000"/>
              <a:gd name="connsiteX18" fmla="*/ 8255 w 9034"/>
              <a:gd name="connsiteY18" fmla="*/ 6480 h 10000"/>
              <a:gd name="connsiteX19" fmla="*/ 6903 w 9034"/>
              <a:gd name="connsiteY19" fmla="*/ 4357 h 10000"/>
              <a:gd name="connsiteX20" fmla="*/ 5258 w 9034"/>
              <a:gd name="connsiteY20" fmla="*/ 2179 h 10000"/>
              <a:gd name="connsiteX21" fmla="*/ 4271 w 9034"/>
              <a:gd name="connsiteY21" fmla="*/ 0 h 10000"/>
              <a:gd name="connsiteX0" fmla="*/ 724 w 9999"/>
              <a:gd name="connsiteY0" fmla="*/ 6847 h 10000"/>
              <a:gd name="connsiteX1" fmla="*/ 0 w 9999"/>
              <a:gd name="connsiteY1" fmla="*/ 8092 h 10000"/>
              <a:gd name="connsiteX2" fmla="*/ 724 w 9999"/>
              <a:gd name="connsiteY2" fmla="*/ 9337 h 10000"/>
              <a:gd name="connsiteX3" fmla="*/ 2182 w 9999"/>
              <a:gd name="connsiteY3" fmla="*/ 9647 h 10000"/>
              <a:gd name="connsiteX4" fmla="*/ 4003 w 9999"/>
              <a:gd name="connsiteY4" fmla="*/ 9026 h 10000"/>
              <a:gd name="connsiteX5" fmla="*/ 4367 w 9999"/>
              <a:gd name="connsiteY5" fmla="*/ 7780 h 10000"/>
              <a:gd name="connsiteX6" fmla="*/ 1624 w 9999"/>
              <a:gd name="connsiteY6" fmla="*/ 5034 h 10000"/>
              <a:gd name="connsiteX7" fmla="*/ 2011 w 9999"/>
              <a:gd name="connsiteY7" fmla="*/ 3552 h 10000"/>
              <a:gd name="connsiteX8" fmla="*/ 2677 w 9999"/>
              <a:gd name="connsiteY8" fmla="*/ 4358 h 10000"/>
              <a:gd name="connsiteX9" fmla="*/ 3404 w 9999"/>
              <a:gd name="connsiteY9" fmla="*/ 5748 h 10000"/>
              <a:gd name="connsiteX10" fmla="*/ 4665 w 9999"/>
              <a:gd name="connsiteY10" fmla="*/ 6297 h 10000"/>
              <a:gd name="connsiteX11" fmla="*/ 5501 w 9999"/>
              <a:gd name="connsiteY11" fmla="*/ 7725 h 10000"/>
              <a:gd name="connsiteX12" fmla="*/ 5797 w 9999"/>
              <a:gd name="connsiteY12" fmla="*/ 8806 h 10000"/>
              <a:gd name="connsiteX13" fmla="*/ 6849 w 9999"/>
              <a:gd name="connsiteY13" fmla="*/ 9666 h 10000"/>
              <a:gd name="connsiteX14" fmla="*/ 8004 w 9999"/>
              <a:gd name="connsiteY14" fmla="*/ 9959 h 10000"/>
              <a:gd name="connsiteX15" fmla="*/ 9863 w 9999"/>
              <a:gd name="connsiteY15" fmla="*/ 8843 h 10000"/>
              <a:gd name="connsiteX16" fmla="*/ 9779 w 9999"/>
              <a:gd name="connsiteY16" fmla="*/ 7378 h 10000"/>
              <a:gd name="connsiteX17" fmla="*/ 9138 w 9999"/>
              <a:gd name="connsiteY17" fmla="*/ 6480 h 10000"/>
              <a:gd name="connsiteX18" fmla="*/ 7641 w 9999"/>
              <a:gd name="connsiteY18" fmla="*/ 4357 h 10000"/>
              <a:gd name="connsiteX19" fmla="*/ 5820 w 9999"/>
              <a:gd name="connsiteY19" fmla="*/ 2179 h 10000"/>
              <a:gd name="connsiteX20" fmla="*/ 4728 w 9999"/>
              <a:gd name="connsiteY20" fmla="*/ 0 h 10000"/>
              <a:gd name="connsiteX0" fmla="*/ 0 w 10000"/>
              <a:gd name="connsiteY0" fmla="*/ 8092 h 10000"/>
              <a:gd name="connsiteX1" fmla="*/ 724 w 10000"/>
              <a:gd name="connsiteY1" fmla="*/ 9337 h 10000"/>
              <a:gd name="connsiteX2" fmla="*/ 2182 w 10000"/>
              <a:gd name="connsiteY2" fmla="*/ 9647 h 10000"/>
              <a:gd name="connsiteX3" fmla="*/ 4003 w 10000"/>
              <a:gd name="connsiteY3" fmla="*/ 9026 h 10000"/>
              <a:gd name="connsiteX4" fmla="*/ 4367 w 10000"/>
              <a:gd name="connsiteY4" fmla="*/ 7780 h 10000"/>
              <a:gd name="connsiteX5" fmla="*/ 1624 w 10000"/>
              <a:gd name="connsiteY5" fmla="*/ 5034 h 10000"/>
              <a:gd name="connsiteX6" fmla="*/ 2011 w 10000"/>
              <a:gd name="connsiteY6" fmla="*/ 3552 h 10000"/>
              <a:gd name="connsiteX7" fmla="*/ 2677 w 10000"/>
              <a:gd name="connsiteY7" fmla="*/ 4358 h 10000"/>
              <a:gd name="connsiteX8" fmla="*/ 3404 w 10000"/>
              <a:gd name="connsiteY8" fmla="*/ 5748 h 10000"/>
              <a:gd name="connsiteX9" fmla="*/ 4665 w 10000"/>
              <a:gd name="connsiteY9" fmla="*/ 6297 h 10000"/>
              <a:gd name="connsiteX10" fmla="*/ 5502 w 10000"/>
              <a:gd name="connsiteY10" fmla="*/ 7725 h 10000"/>
              <a:gd name="connsiteX11" fmla="*/ 5798 w 10000"/>
              <a:gd name="connsiteY11" fmla="*/ 8806 h 10000"/>
              <a:gd name="connsiteX12" fmla="*/ 6850 w 10000"/>
              <a:gd name="connsiteY12" fmla="*/ 9666 h 10000"/>
              <a:gd name="connsiteX13" fmla="*/ 8005 w 10000"/>
              <a:gd name="connsiteY13" fmla="*/ 9959 h 10000"/>
              <a:gd name="connsiteX14" fmla="*/ 9864 w 10000"/>
              <a:gd name="connsiteY14" fmla="*/ 8843 h 10000"/>
              <a:gd name="connsiteX15" fmla="*/ 9780 w 10000"/>
              <a:gd name="connsiteY15" fmla="*/ 7378 h 10000"/>
              <a:gd name="connsiteX16" fmla="*/ 9139 w 10000"/>
              <a:gd name="connsiteY16" fmla="*/ 6480 h 10000"/>
              <a:gd name="connsiteX17" fmla="*/ 7642 w 10000"/>
              <a:gd name="connsiteY17" fmla="*/ 4357 h 10000"/>
              <a:gd name="connsiteX18" fmla="*/ 5821 w 10000"/>
              <a:gd name="connsiteY18" fmla="*/ 2179 h 10000"/>
              <a:gd name="connsiteX19" fmla="*/ 4728 w 10000"/>
              <a:gd name="connsiteY19" fmla="*/ 0 h 10000"/>
              <a:gd name="connsiteX0" fmla="*/ 0 w 9276"/>
              <a:gd name="connsiteY0" fmla="*/ 9337 h 10000"/>
              <a:gd name="connsiteX1" fmla="*/ 1458 w 9276"/>
              <a:gd name="connsiteY1" fmla="*/ 9647 h 10000"/>
              <a:gd name="connsiteX2" fmla="*/ 3279 w 9276"/>
              <a:gd name="connsiteY2" fmla="*/ 9026 h 10000"/>
              <a:gd name="connsiteX3" fmla="*/ 3643 w 9276"/>
              <a:gd name="connsiteY3" fmla="*/ 7780 h 10000"/>
              <a:gd name="connsiteX4" fmla="*/ 900 w 9276"/>
              <a:gd name="connsiteY4" fmla="*/ 5034 h 10000"/>
              <a:gd name="connsiteX5" fmla="*/ 1287 w 9276"/>
              <a:gd name="connsiteY5" fmla="*/ 3552 h 10000"/>
              <a:gd name="connsiteX6" fmla="*/ 1953 w 9276"/>
              <a:gd name="connsiteY6" fmla="*/ 4358 h 10000"/>
              <a:gd name="connsiteX7" fmla="*/ 2680 w 9276"/>
              <a:gd name="connsiteY7" fmla="*/ 5748 h 10000"/>
              <a:gd name="connsiteX8" fmla="*/ 3941 w 9276"/>
              <a:gd name="connsiteY8" fmla="*/ 6297 h 10000"/>
              <a:gd name="connsiteX9" fmla="*/ 4778 w 9276"/>
              <a:gd name="connsiteY9" fmla="*/ 7725 h 10000"/>
              <a:gd name="connsiteX10" fmla="*/ 5074 w 9276"/>
              <a:gd name="connsiteY10" fmla="*/ 8806 h 10000"/>
              <a:gd name="connsiteX11" fmla="*/ 6126 w 9276"/>
              <a:gd name="connsiteY11" fmla="*/ 9666 h 10000"/>
              <a:gd name="connsiteX12" fmla="*/ 7281 w 9276"/>
              <a:gd name="connsiteY12" fmla="*/ 9959 h 10000"/>
              <a:gd name="connsiteX13" fmla="*/ 9140 w 9276"/>
              <a:gd name="connsiteY13" fmla="*/ 8843 h 10000"/>
              <a:gd name="connsiteX14" fmla="*/ 9056 w 9276"/>
              <a:gd name="connsiteY14" fmla="*/ 7378 h 10000"/>
              <a:gd name="connsiteX15" fmla="*/ 8415 w 9276"/>
              <a:gd name="connsiteY15" fmla="*/ 6480 h 10000"/>
              <a:gd name="connsiteX16" fmla="*/ 6918 w 9276"/>
              <a:gd name="connsiteY16" fmla="*/ 4357 h 10000"/>
              <a:gd name="connsiteX17" fmla="*/ 5097 w 9276"/>
              <a:gd name="connsiteY17" fmla="*/ 2179 h 10000"/>
              <a:gd name="connsiteX18" fmla="*/ 4004 w 9276"/>
              <a:gd name="connsiteY18" fmla="*/ 0 h 10000"/>
              <a:gd name="connsiteX0" fmla="*/ 742 w 9170"/>
              <a:gd name="connsiteY0" fmla="*/ 9647 h 10000"/>
              <a:gd name="connsiteX1" fmla="*/ 2705 w 9170"/>
              <a:gd name="connsiteY1" fmla="*/ 9026 h 10000"/>
              <a:gd name="connsiteX2" fmla="*/ 3097 w 9170"/>
              <a:gd name="connsiteY2" fmla="*/ 7780 h 10000"/>
              <a:gd name="connsiteX3" fmla="*/ 140 w 9170"/>
              <a:gd name="connsiteY3" fmla="*/ 5034 h 10000"/>
              <a:gd name="connsiteX4" fmla="*/ 557 w 9170"/>
              <a:gd name="connsiteY4" fmla="*/ 3552 h 10000"/>
              <a:gd name="connsiteX5" fmla="*/ 1275 w 9170"/>
              <a:gd name="connsiteY5" fmla="*/ 4358 h 10000"/>
              <a:gd name="connsiteX6" fmla="*/ 2059 w 9170"/>
              <a:gd name="connsiteY6" fmla="*/ 5748 h 10000"/>
              <a:gd name="connsiteX7" fmla="*/ 3419 w 9170"/>
              <a:gd name="connsiteY7" fmla="*/ 6297 h 10000"/>
              <a:gd name="connsiteX8" fmla="*/ 4321 w 9170"/>
              <a:gd name="connsiteY8" fmla="*/ 7725 h 10000"/>
              <a:gd name="connsiteX9" fmla="*/ 4640 w 9170"/>
              <a:gd name="connsiteY9" fmla="*/ 8806 h 10000"/>
              <a:gd name="connsiteX10" fmla="*/ 5774 w 9170"/>
              <a:gd name="connsiteY10" fmla="*/ 9666 h 10000"/>
              <a:gd name="connsiteX11" fmla="*/ 7019 w 9170"/>
              <a:gd name="connsiteY11" fmla="*/ 9959 h 10000"/>
              <a:gd name="connsiteX12" fmla="*/ 9023 w 9170"/>
              <a:gd name="connsiteY12" fmla="*/ 8843 h 10000"/>
              <a:gd name="connsiteX13" fmla="*/ 8933 w 9170"/>
              <a:gd name="connsiteY13" fmla="*/ 7378 h 10000"/>
              <a:gd name="connsiteX14" fmla="*/ 8242 w 9170"/>
              <a:gd name="connsiteY14" fmla="*/ 6480 h 10000"/>
              <a:gd name="connsiteX15" fmla="*/ 6628 w 9170"/>
              <a:gd name="connsiteY15" fmla="*/ 4357 h 10000"/>
              <a:gd name="connsiteX16" fmla="*/ 4665 w 9170"/>
              <a:gd name="connsiteY16" fmla="*/ 2179 h 10000"/>
              <a:gd name="connsiteX17" fmla="*/ 3487 w 9170"/>
              <a:gd name="connsiteY17" fmla="*/ 0 h 10000"/>
              <a:gd name="connsiteX0" fmla="*/ 809 w 10000"/>
              <a:gd name="connsiteY0" fmla="*/ 7468 h 7821"/>
              <a:gd name="connsiteX1" fmla="*/ 2950 w 10000"/>
              <a:gd name="connsiteY1" fmla="*/ 6847 h 7821"/>
              <a:gd name="connsiteX2" fmla="*/ 3377 w 10000"/>
              <a:gd name="connsiteY2" fmla="*/ 5601 h 7821"/>
              <a:gd name="connsiteX3" fmla="*/ 153 w 10000"/>
              <a:gd name="connsiteY3" fmla="*/ 2855 h 7821"/>
              <a:gd name="connsiteX4" fmla="*/ 607 w 10000"/>
              <a:gd name="connsiteY4" fmla="*/ 1373 h 7821"/>
              <a:gd name="connsiteX5" fmla="*/ 1390 w 10000"/>
              <a:gd name="connsiteY5" fmla="*/ 2179 h 7821"/>
              <a:gd name="connsiteX6" fmla="*/ 2245 w 10000"/>
              <a:gd name="connsiteY6" fmla="*/ 3569 h 7821"/>
              <a:gd name="connsiteX7" fmla="*/ 3728 w 10000"/>
              <a:gd name="connsiteY7" fmla="*/ 4118 h 7821"/>
              <a:gd name="connsiteX8" fmla="*/ 4712 w 10000"/>
              <a:gd name="connsiteY8" fmla="*/ 5546 h 7821"/>
              <a:gd name="connsiteX9" fmla="*/ 5060 w 10000"/>
              <a:gd name="connsiteY9" fmla="*/ 6627 h 7821"/>
              <a:gd name="connsiteX10" fmla="*/ 6297 w 10000"/>
              <a:gd name="connsiteY10" fmla="*/ 7487 h 7821"/>
              <a:gd name="connsiteX11" fmla="*/ 7654 w 10000"/>
              <a:gd name="connsiteY11" fmla="*/ 7780 h 7821"/>
              <a:gd name="connsiteX12" fmla="*/ 9840 w 10000"/>
              <a:gd name="connsiteY12" fmla="*/ 6664 h 7821"/>
              <a:gd name="connsiteX13" fmla="*/ 9742 w 10000"/>
              <a:gd name="connsiteY13" fmla="*/ 5199 h 7821"/>
              <a:gd name="connsiteX14" fmla="*/ 8988 w 10000"/>
              <a:gd name="connsiteY14" fmla="*/ 4301 h 7821"/>
              <a:gd name="connsiteX15" fmla="*/ 7228 w 10000"/>
              <a:gd name="connsiteY15" fmla="*/ 2178 h 7821"/>
              <a:gd name="connsiteX16" fmla="*/ 5087 w 10000"/>
              <a:gd name="connsiteY16" fmla="*/ 0 h 7821"/>
              <a:gd name="connsiteX0" fmla="*/ 809 w 10000"/>
              <a:gd name="connsiteY0" fmla="*/ 7813 h 8264"/>
              <a:gd name="connsiteX1" fmla="*/ 2950 w 10000"/>
              <a:gd name="connsiteY1" fmla="*/ 7019 h 8264"/>
              <a:gd name="connsiteX2" fmla="*/ 3377 w 10000"/>
              <a:gd name="connsiteY2" fmla="*/ 5425 h 8264"/>
              <a:gd name="connsiteX3" fmla="*/ 153 w 10000"/>
              <a:gd name="connsiteY3" fmla="*/ 1914 h 8264"/>
              <a:gd name="connsiteX4" fmla="*/ 607 w 10000"/>
              <a:gd name="connsiteY4" fmla="*/ 20 h 8264"/>
              <a:gd name="connsiteX5" fmla="*/ 1390 w 10000"/>
              <a:gd name="connsiteY5" fmla="*/ 1050 h 8264"/>
              <a:gd name="connsiteX6" fmla="*/ 2245 w 10000"/>
              <a:gd name="connsiteY6" fmla="*/ 2827 h 8264"/>
              <a:gd name="connsiteX7" fmla="*/ 3728 w 10000"/>
              <a:gd name="connsiteY7" fmla="*/ 3529 h 8264"/>
              <a:gd name="connsiteX8" fmla="*/ 4712 w 10000"/>
              <a:gd name="connsiteY8" fmla="*/ 5355 h 8264"/>
              <a:gd name="connsiteX9" fmla="*/ 5060 w 10000"/>
              <a:gd name="connsiteY9" fmla="*/ 6737 h 8264"/>
              <a:gd name="connsiteX10" fmla="*/ 6297 w 10000"/>
              <a:gd name="connsiteY10" fmla="*/ 7837 h 8264"/>
              <a:gd name="connsiteX11" fmla="*/ 7654 w 10000"/>
              <a:gd name="connsiteY11" fmla="*/ 8212 h 8264"/>
              <a:gd name="connsiteX12" fmla="*/ 9840 w 10000"/>
              <a:gd name="connsiteY12" fmla="*/ 6785 h 8264"/>
              <a:gd name="connsiteX13" fmla="*/ 9742 w 10000"/>
              <a:gd name="connsiteY13" fmla="*/ 4911 h 8264"/>
              <a:gd name="connsiteX14" fmla="*/ 8988 w 10000"/>
              <a:gd name="connsiteY14" fmla="*/ 3763 h 8264"/>
              <a:gd name="connsiteX15" fmla="*/ 7228 w 10000"/>
              <a:gd name="connsiteY15" fmla="*/ 1049 h 8264"/>
              <a:gd name="connsiteX0" fmla="*/ 809 w 10000"/>
              <a:gd name="connsiteY0" fmla="*/ 9454 h 10000"/>
              <a:gd name="connsiteX1" fmla="*/ 2950 w 10000"/>
              <a:gd name="connsiteY1" fmla="*/ 8493 h 10000"/>
              <a:gd name="connsiteX2" fmla="*/ 3377 w 10000"/>
              <a:gd name="connsiteY2" fmla="*/ 6565 h 10000"/>
              <a:gd name="connsiteX3" fmla="*/ 153 w 10000"/>
              <a:gd name="connsiteY3" fmla="*/ 2316 h 10000"/>
              <a:gd name="connsiteX4" fmla="*/ 607 w 10000"/>
              <a:gd name="connsiteY4" fmla="*/ 24 h 10000"/>
              <a:gd name="connsiteX5" fmla="*/ 1390 w 10000"/>
              <a:gd name="connsiteY5" fmla="*/ 1271 h 10000"/>
              <a:gd name="connsiteX6" fmla="*/ 2245 w 10000"/>
              <a:gd name="connsiteY6" fmla="*/ 3421 h 10000"/>
              <a:gd name="connsiteX7" fmla="*/ 3728 w 10000"/>
              <a:gd name="connsiteY7" fmla="*/ 4270 h 10000"/>
              <a:gd name="connsiteX8" fmla="*/ 4712 w 10000"/>
              <a:gd name="connsiteY8" fmla="*/ 6480 h 10000"/>
              <a:gd name="connsiteX9" fmla="*/ 5060 w 10000"/>
              <a:gd name="connsiteY9" fmla="*/ 8152 h 10000"/>
              <a:gd name="connsiteX10" fmla="*/ 6297 w 10000"/>
              <a:gd name="connsiteY10" fmla="*/ 9483 h 10000"/>
              <a:gd name="connsiteX11" fmla="*/ 7654 w 10000"/>
              <a:gd name="connsiteY11" fmla="*/ 9937 h 10000"/>
              <a:gd name="connsiteX12" fmla="*/ 9840 w 10000"/>
              <a:gd name="connsiteY12" fmla="*/ 8210 h 10000"/>
              <a:gd name="connsiteX13" fmla="*/ 9742 w 10000"/>
              <a:gd name="connsiteY13" fmla="*/ 5943 h 10000"/>
              <a:gd name="connsiteX14" fmla="*/ 8988 w 10000"/>
              <a:gd name="connsiteY14" fmla="*/ 4553 h 10000"/>
              <a:gd name="connsiteX0" fmla="*/ 809 w 10000"/>
              <a:gd name="connsiteY0" fmla="*/ 9454 h 10000"/>
              <a:gd name="connsiteX1" fmla="*/ 2950 w 10000"/>
              <a:gd name="connsiteY1" fmla="*/ 8493 h 10000"/>
              <a:gd name="connsiteX2" fmla="*/ 3377 w 10000"/>
              <a:gd name="connsiteY2" fmla="*/ 6565 h 10000"/>
              <a:gd name="connsiteX3" fmla="*/ 153 w 10000"/>
              <a:gd name="connsiteY3" fmla="*/ 2316 h 10000"/>
              <a:gd name="connsiteX4" fmla="*/ 607 w 10000"/>
              <a:gd name="connsiteY4" fmla="*/ 24 h 10000"/>
              <a:gd name="connsiteX5" fmla="*/ 1390 w 10000"/>
              <a:gd name="connsiteY5" fmla="*/ 1271 h 10000"/>
              <a:gd name="connsiteX6" fmla="*/ 2245 w 10000"/>
              <a:gd name="connsiteY6" fmla="*/ 3421 h 10000"/>
              <a:gd name="connsiteX7" fmla="*/ 3728 w 10000"/>
              <a:gd name="connsiteY7" fmla="*/ 4270 h 10000"/>
              <a:gd name="connsiteX8" fmla="*/ 4712 w 10000"/>
              <a:gd name="connsiteY8" fmla="*/ 6480 h 10000"/>
              <a:gd name="connsiteX9" fmla="*/ 5060 w 10000"/>
              <a:gd name="connsiteY9" fmla="*/ 8152 h 10000"/>
              <a:gd name="connsiteX10" fmla="*/ 6297 w 10000"/>
              <a:gd name="connsiteY10" fmla="*/ 9483 h 10000"/>
              <a:gd name="connsiteX11" fmla="*/ 7654 w 10000"/>
              <a:gd name="connsiteY11" fmla="*/ 9937 h 10000"/>
              <a:gd name="connsiteX12" fmla="*/ 9840 w 10000"/>
              <a:gd name="connsiteY12" fmla="*/ 8210 h 10000"/>
              <a:gd name="connsiteX13" fmla="*/ 9742 w 10000"/>
              <a:gd name="connsiteY13" fmla="*/ 5943 h 10000"/>
              <a:gd name="connsiteX0" fmla="*/ 809 w 9840"/>
              <a:gd name="connsiteY0" fmla="*/ 9454 h 10000"/>
              <a:gd name="connsiteX1" fmla="*/ 2950 w 9840"/>
              <a:gd name="connsiteY1" fmla="*/ 8493 h 10000"/>
              <a:gd name="connsiteX2" fmla="*/ 3377 w 9840"/>
              <a:gd name="connsiteY2" fmla="*/ 6565 h 10000"/>
              <a:gd name="connsiteX3" fmla="*/ 153 w 9840"/>
              <a:gd name="connsiteY3" fmla="*/ 2316 h 10000"/>
              <a:gd name="connsiteX4" fmla="*/ 607 w 9840"/>
              <a:gd name="connsiteY4" fmla="*/ 24 h 10000"/>
              <a:gd name="connsiteX5" fmla="*/ 1390 w 9840"/>
              <a:gd name="connsiteY5" fmla="*/ 1271 h 10000"/>
              <a:gd name="connsiteX6" fmla="*/ 2245 w 9840"/>
              <a:gd name="connsiteY6" fmla="*/ 3421 h 10000"/>
              <a:gd name="connsiteX7" fmla="*/ 3728 w 9840"/>
              <a:gd name="connsiteY7" fmla="*/ 4270 h 10000"/>
              <a:gd name="connsiteX8" fmla="*/ 4712 w 9840"/>
              <a:gd name="connsiteY8" fmla="*/ 6480 h 10000"/>
              <a:gd name="connsiteX9" fmla="*/ 5060 w 9840"/>
              <a:gd name="connsiteY9" fmla="*/ 8152 h 10000"/>
              <a:gd name="connsiteX10" fmla="*/ 6297 w 9840"/>
              <a:gd name="connsiteY10" fmla="*/ 9483 h 10000"/>
              <a:gd name="connsiteX11" fmla="*/ 7654 w 9840"/>
              <a:gd name="connsiteY11" fmla="*/ 9937 h 10000"/>
              <a:gd name="connsiteX12" fmla="*/ 9840 w 9840"/>
              <a:gd name="connsiteY12" fmla="*/ 8210 h 10000"/>
              <a:gd name="connsiteX0" fmla="*/ 822 w 7778"/>
              <a:gd name="connsiteY0" fmla="*/ 9454 h 10000"/>
              <a:gd name="connsiteX1" fmla="*/ 2998 w 7778"/>
              <a:gd name="connsiteY1" fmla="*/ 8493 h 10000"/>
              <a:gd name="connsiteX2" fmla="*/ 3432 w 7778"/>
              <a:gd name="connsiteY2" fmla="*/ 6565 h 10000"/>
              <a:gd name="connsiteX3" fmla="*/ 155 w 7778"/>
              <a:gd name="connsiteY3" fmla="*/ 2316 h 10000"/>
              <a:gd name="connsiteX4" fmla="*/ 617 w 7778"/>
              <a:gd name="connsiteY4" fmla="*/ 24 h 10000"/>
              <a:gd name="connsiteX5" fmla="*/ 1413 w 7778"/>
              <a:gd name="connsiteY5" fmla="*/ 1271 h 10000"/>
              <a:gd name="connsiteX6" fmla="*/ 2282 w 7778"/>
              <a:gd name="connsiteY6" fmla="*/ 3421 h 10000"/>
              <a:gd name="connsiteX7" fmla="*/ 3789 w 7778"/>
              <a:gd name="connsiteY7" fmla="*/ 4270 h 10000"/>
              <a:gd name="connsiteX8" fmla="*/ 4789 w 7778"/>
              <a:gd name="connsiteY8" fmla="*/ 6480 h 10000"/>
              <a:gd name="connsiteX9" fmla="*/ 5142 w 7778"/>
              <a:gd name="connsiteY9" fmla="*/ 8152 h 10000"/>
              <a:gd name="connsiteX10" fmla="*/ 6399 w 7778"/>
              <a:gd name="connsiteY10" fmla="*/ 9483 h 10000"/>
              <a:gd name="connsiteX11" fmla="*/ 7778 w 7778"/>
              <a:gd name="connsiteY11" fmla="*/ 9937 h 10000"/>
              <a:gd name="connsiteX0" fmla="*/ 1057 w 8227"/>
              <a:gd name="connsiteY0" fmla="*/ 9454 h 9483"/>
              <a:gd name="connsiteX1" fmla="*/ 3854 w 8227"/>
              <a:gd name="connsiteY1" fmla="*/ 8493 h 9483"/>
              <a:gd name="connsiteX2" fmla="*/ 4412 w 8227"/>
              <a:gd name="connsiteY2" fmla="*/ 6565 h 9483"/>
              <a:gd name="connsiteX3" fmla="*/ 199 w 8227"/>
              <a:gd name="connsiteY3" fmla="*/ 2316 h 9483"/>
              <a:gd name="connsiteX4" fmla="*/ 793 w 8227"/>
              <a:gd name="connsiteY4" fmla="*/ 24 h 9483"/>
              <a:gd name="connsiteX5" fmla="*/ 1817 w 8227"/>
              <a:gd name="connsiteY5" fmla="*/ 1271 h 9483"/>
              <a:gd name="connsiteX6" fmla="*/ 2934 w 8227"/>
              <a:gd name="connsiteY6" fmla="*/ 3421 h 9483"/>
              <a:gd name="connsiteX7" fmla="*/ 4871 w 8227"/>
              <a:gd name="connsiteY7" fmla="*/ 4270 h 9483"/>
              <a:gd name="connsiteX8" fmla="*/ 6157 w 8227"/>
              <a:gd name="connsiteY8" fmla="*/ 6480 h 9483"/>
              <a:gd name="connsiteX9" fmla="*/ 6611 w 8227"/>
              <a:gd name="connsiteY9" fmla="*/ 8152 h 9483"/>
              <a:gd name="connsiteX10" fmla="*/ 8227 w 8227"/>
              <a:gd name="connsiteY10" fmla="*/ 9483 h 9483"/>
              <a:gd name="connsiteX0" fmla="*/ 1285 w 8036"/>
              <a:gd name="connsiteY0" fmla="*/ 9969 h 9969"/>
              <a:gd name="connsiteX1" fmla="*/ 4685 w 8036"/>
              <a:gd name="connsiteY1" fmla="*/ 8956 h 9969"/>
              <a:gd name="connsiteX2" fmla="*/ 5363 w 8036"/>
              <a:gd name="connsiteY2" fmla="*/ 6923 h 9969"/>
              <a:gd name="connsiteX3" fmla="*/ 242 w 8036"/>
              <a:gd name="connsiteY3" fmla="*/ 2442 h 9969"/>
              <a:gd name="connsiteX4" fmla="*/ 964 w 8036"/>
              <a:gd name="connsiteY4" fmla="*/ 25 h 9969"/>
              <a:gd name="connsiteX5" fmla="*/ 2209 w 8036"/>
              <a:gd name="connsiteY5" fmla="*/ 1340 h 9969"/>
              <a:gd name="connsiteX6" fmla="*/ 3566 w 8036"/>
              <a:gd name="connsiteY6" fmla="*/ 3608 h 9969"/>
              <a:gd name="connsiteX7" fmla="*/ 5921 w 8036"/>
              <a:gd name="connsiteY7" fmla="*/ 4503 h 9969"/>
              <a:gd name="connsiteX8" fmla="*/ 7484 w 8036"/>
              <a:gd name="connsiteY8" fmla="*/ 6833 h 9969"/>
              <a:gd name="connsiteX9" fmla="*/ 8036 w 8036"/>
              <a:gd name="connsiteY9" fmla="*/ 8596 h 9969"/>
              <a:gd name="connsiteX0" fmla="*/ 1599 w 9313"/>
              <a:gd name="connsiteY0" fmla="*/ 10000 h 10000"/>
              <a:gd name="connsiteX1" fmla="*/ 5830 w 9313"/>
              <a:gd name="connsiteY1" fmla="*/ 8984 h 10000"/>
              <a:gd name="connsiteX2" fmla="*/ 6674 w 9313"/>
              <a:gd name="connsiteY2" fmla="*/ 6945 h 10000"/>
              <a:gd name="connsiteX3" fmla="*/ 301 w 9313"/>
              <a:gd name="connsiteY3" fmla="*/ 2450 h 10000"/>
              <a:gd name="connsiteX4" fmla="*/ 1200 w 9313"/>
              <a:gd name="connsiteY4" fmla="*/ 25 h 10000"/>
              <a:gd name="connsiteX5" fmla="*/ 2749 w 9313"/>
              <a:gd name="connsiteY5" fmla="*/ 1344 h 10000"/>
              <a:gd name="connsiteX6" fmla="*/ 4438 w 9313"/>
              <a:gd name="connsiteY6" fmla="*/ 3619 h 10000"/>
              <a:gd name="connsiteX7" fmla="*/ 7368 w 9313"/>
              <a:gd name="connsiteY7" fmla="*/ 4517 h 10000"/>
              <a:gd name="connsiteX8" fmla="*/ 9313 w 9313"/>
              <a:gd name="connsiteY8" fmla="*/ 6854 h 10000"/>
              <a:gd name="connsiteX0" fmla="*/ 1717 w 7912"/>
              <a:gd name="connsiteY0" fmla="*/ 10000 h 10000"/>
              <a:gd name="connsiteX1" fmla="*/ 6260 w 7912"/>
              <a:gd name="connsiteY1" fmla="*/ 8984 h 10000"/>
              <a:gd name="connsiteX2" fmla="*/ 7166 w 7912"/>
              <a:gd name="connsiteY2" fmla="*/ 6945 h 10000"/>
              <a:gd name="connsiteX3" fmla="*/ 323 w 7912"/>
              <a:gd name="connsiteY3" fmla="*/ 2450 h 10000"/>
              <a:gd name="connsiteX4" fmla="*/ 1289 w 7912"/>
              <a:gd name="connsiteY4" fmla="*/ 25 h 10000"/>
              <a:gd name="connsiteX5" fmla="*/ 2952 w 7912"/>
              <a:gd name="connsiteY5" fmla="*/ 1344 h 10000"/>
              <a:gd name="connsiteX6" fmla="*/ 4765 w 7912"/>
              <a:gd name="connsiteY6" fmla="*/ 3619 h 10000"/>
              <a:gd name="connsiteX7" fmla="*/ 7912 w 7912"/>
              <a:gd name="connsiteY7" fmla="*/ 4517 h 10000"/>
              <a:gd name="connsiteX0" fmla="*/ 2170 w 9577"/>
              <a:gd name="connsiteY0" fmla="*/ 10000 h 10000"/>
              <a:gd name="connsiteX1" fmla="*/ 7912 w 9577"/>
              <a:gd name="connsiteY1" fmla="*/ 8984 h 10000"/>
              <a:gd name="connsiteX2" fmla="*/ 9057 w 9577"/>
              <a:gd name="connsiteY2" fmla="*/ 6945 h 10000"/>
              <a:gd name="connsiteX3" fmla="*/ 408 w 9577"/>
              <a:gd name="connsiteY3" fmla="*/ 2450 h 10000"/>
              <a:gd name="connsiteX4" fmla="*/ 1629 w 9577"/>
              <a:gd name="connsiteY4" fmla="*/ 25 h 10000"/>
              <a:gd name="connsiteX5" fmla="*/ 3731 w 9577"/>
              <a:gd name="connsiteY5" fmla="*/ 1344 h 10000"/>
              <a:gd name="connsiteX6" fmla="*/ 6022 w 9577"/>
              <a:gd name="connsiteY6" fmla="*/ 3619 h 10000"/>
              <a:gd name="connsiteX0" fmla="*/ 2266 w 10000"/>
              <a:gd name="connsiteY0" fmla="*/ 10000 h 10000"/>
              <a:gd name="connsiteX1" fmla="*/ 8261 w 10000"/>
              <a:gd name="connsiteY1" fmla="*/ 8984 h 10000"/>
              <a:gd name="connsiteX2" fmla="*/ 9457 w 10000"/>
              <a:gd name="connsiteY2" fmla="*/ 6945 h 10000"/>
              <a:gd name="connsiteX3" fmla="*/ 426 w 10000"/>
              <a:gd name="connsiteY3" fmla="*/ 2450 h 10000"/>
              <a:gd name="connsiteX4" fmla="*/ 1701 w 10000"/>
              <a:gd name="connsiteY4" fmla="*/ 25 h 10000"/>
              <a:gd name="connsiteX5" fmla="*/ 3896 w 10000"/>
              <a:gd name="connsiteY5" fmla="*/ 1344 h 10000"/>
              <a:gd name="connsiteX0" fmla="*/ 2266 w 10000"/>
              <a:gd name="connsiteY0" fmla="*/ 9975 h 9975"/>
              <a:gd name="connsiteX1" fmla="*/ 8261 w 10000"/>
              <a:gd name="connsiteY1" fmla="*/ 8959 h 9975"/>
              <a:gd name="connsiteX2" fmla="*/ 9457 w 10000"/>
              <a:gd name="connsiteY2" fmla="*/ 6920 h 9975"/>
              <a:gd name="connsiteX3" fmla="*/ 426 w 10000"/>
              <a:gd name="connsiteY3" fmla="*/ 2425 h 9975"/>
              <a:gd name="connsiteX4" fmla="*/ 1701 w 10000"/>
              <a:gd name="connsiteY4" fmla="*/ 0 h 9975"/>
              <a:gd name="connsiteX0" fmla="*/ 2268 w 10002"/>
              <a:gd name="connsiteY0" fmla="*/ 9730 h 9730"/>
              <a:gd name="connsiteX1" fmla="*/ 8263 w 10002"/>
              <a:gd name="connsiteY1" fmla="*/ 8711 h 9730"/>
              <a:gd name="connsiteX2" fmla="*/ 9459 w 10002"/>
              <a:gd name="connsiteY2" fmla="*/ 6667 h 9730"/>
              <a:gd name="connsiteX3" fmla="*/ 428 w 10002"/>
              <a:gd name="connsiteY3" fmla="*/ 2161 h 9730"/>
              <a:gd name="connsiteX4" fmla="*/ 1703 w 10002"/>
              <a:gd name="connsiteY4" fmla="*/ 0 h 9730"/>
              <a:gd name="connsiteX0" fmla="*/ 2168 w 8867"/>
              <a:gd name="connsiteY0" fmla="*/ 10000 h 10000"/>
              <a:gd name="connsiteX1" fmla="*/ 8161 w 8867"/>
              <a:gd name="connsiteY1" fmla="*/ 8953 h 10000"/>
              <a:gd name="connsiteX2" fmla="*/ 7878 w 8867"/>
              <a:gd name="connsiteY2" fmla="*/ 7037 h 10000"/>
              <a:gd name="connsiteX3" fmla="*/ 328 w 8867"/>
              <a:gd name="connsiteY3" fmla="*/ 2221 h 10000"/>
              <a:gd name="connsiteX4" fmla="*/ 1603 w 8867"/>
              <a:gd name="connsiteY4" fmla="*/ 0 h 10000"/>
              <a:gd name="connsiteX0" fmla="*/ 2445 w 9275"/>
              <a:gd name="connsiteY0" fmla="*/ 10000 h 10000"/>
              <a:gd name="connsiteX1" fmla="*/ 7297 w 9275"/>
              <a:gd name="connsiteY1" fmla="*/ 9416 h 10000"/>
              <a:gd name="connsiteX2" fmla="*/ 8885 w 9275"/>
              <a:gd name="connsiteY2" fmla="*/ 7037 h 10000"/>
              <a:gd name="connsiteX3" fmla="*/ 370 w 9275"/>
              <a:gd name="connsiteY3" fmla="*/ 2221 h 10000"/>
              <a:gd name="connsiteX4" fmla="*/ 1808 w 9275"/>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 h="10000">
                <a:moveTo>
                  <a:pt x="2445" y="10000"/>
                </a:moveTo>
                <a:cubicBezTo>
                  <a:pt x="4473" y="9914"/>
                  <a:pt x="6223" y="9910"/>
                  <a:pt x="7297" y="9416"/>
                </a:cubicBezTo>
                <a:cubicBezTo>
                  <a:pt x="8370" y="8922"/>
                  <a:pt x="10040" y="8236"/>
                  <a:pt x="8885" y="7037"/>
                </a:cubicBezTo>
                <a:cubicBezTo>
                  <a:pt x="7731" y="5838"/>
                  <a:pt x="1550" y="3394"/>
                  <a:pt x="370" y="2221"/>
                </a:cubicBezTo>
                <a:cubicBezTo>
                  <a:pt x="-810" y="1048"/>
                  <a:pt x="1159" y="190"/>
                  <a:pt x="1808" y="0"/>
                </a:cubicBezTo>
              </a:path>
            </a:pathLst>
          </a:custGeom>
          <a:noFill/>
          <a:ln w="38100">
            <a:solidFill>
              <a:srgbClr val="FF0000"/>
            </a:solidFill>
            <a:prstDash val="dash"/>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Freeform 25"/>
          <p:cNvSpPr>
            <a:spLocks/>
          </p:cNvSpPr>
          <p:nvPr/>
        </p:nvSpPr>
        <p:spPr bwMode="auto">
          <a:xfrm>
            <a:off x="9680685" y="2440366"/>
            <a:ext cx="1644879" cy="1580224"/>
          </a:xfrm>
          <a:custGeom>
            <a:avLst/>
            <a:gdLst>
              <a:gd name="T0" fmla="*/ 904 w 2264"/>
              <a:gd name="T1" fmla="*/ 48 h 1544"/>
              <a:gd name="T2" fmla="*/ 808 w 2264"/>
              <a:gd name="T3" fmla="*/ 240 h 1544"/>
              <a:gd name="T4" fmla="*/ 568 w 2264"/>
              <a:gd name="T5" fmla="*/ 576 h 1544"/>
              <a:gd name="T6" fmla="*/ 136 w 2264"/>
              <a:gd name="T7" fmla="*/ 1152 h 1544"/>
              <a:gd name="T8" fmla="*/ 40 w 2264"/>
              <a:gd name="T9" fmla="*/ 1392 h 1544"/>
              <a:gd name="T10" fmla="*/ 376 w 2264"/>
              <a:gd name="T11" fmla="*/ 1536 h 1544"/>
              <a:gd name="T12" fmla="*/ 664 w 2264"/>
              <a:gd name="T13" fmla="*/ 1344 h 1544"/>
              <a:gd name="T14" fmla="*/ 664 w 2264"/>
              <a:gd name="T15" fmla="*/ 1008 h 1544"/>
              <a:gd name="T16" fmla="*/ 856 w 2264"/>
              <a:gd name="T17" fmla="*/ 912 h 1544"/>
              <a:gd name="T18" fmla="*/ 952 w 2264"/>
              <a:gd name="T19" fmla="*/ 1056 h 1544"/>
              <a:gd name="T20" fmla="*/ 856 w 2264"/>
              <a:gd name="T21" fmla="*/ 1248 h 1544"/>
              <a:gd name="T22" fmla="*/ 952 w 2264"/>
              <a:gd name="T23" fmla="*/ 1440 h 1544"/>
              <a:gd name="T24" fmla="*/ 1144 w 2264"/>
              <a:gd name="T25" fmla="*/ 1488 h 1544"/>
              <a:gd name="T26" fmla="*/ 1384 w 2264"/>
              <a:gd name="T27" fmla="*/ 1392 h 1544"/>
              <a:gd name="T28" fmla="*/ 1432 w 2264"/>
              <a:gd name="T29" fmla="*/ 1200 h 1544"/>
              <a:gd name="T30" fmla="*/ 1096 w 2264"/>
              <a:gd name="T31" fmla="*/ 768 h 1544"/>
              <a:gd name="T32" fmla="*/ 1096 w 2264"/>
              <a:gd name="T33" fmla="*/ 480 h 1544"/>
              <a:gd name="T34" fmla="*/ 1192 w 2264"/>
              <a:gd name="T35" fmla="*/ 432 h 1544"/>
              <a:gd name="T36" fmla="*/ 1336 w 2264"/>
              <a:gd name="T37" fmla="*/ 528 h 1544"/>
              <a:gd name="T38" fmla="*/ 1288 w 2264"/>
              <a:gd name="T39" fmla="*/ 768 h 1544"/>
              <a:gd name="T40" fmla="*/ 1480 w 2264"/>
              <a:gd name="T41" fmla="*/ 912 h 1544"/>
              <a:gd name="T42" fmla="*/ 1624 w 2264"/>
              <a:gd name="T43" fmla="*/ 912 h 1544"/>
              <a:gd name="T44" fmla="*/ 1768 w 2264"/>
              <a:gd name="T45" fmla="*/ 1056 h 1544"/>
              <a:gd name="T46" fmla="*/ 1672 w 2264"/>
              <a:gd name="T47" fmla="*/ 1248 h 1544"/>
              <a:gd name="T48" fmla="*/ 1768 w 2264"/>
              <a:gd name="T49" fmla="*/ 1440 h 1544"/>
              <a:gd name="T50" fmla="*/ 1912 w 2264"/>
              <a:gd name="T51" fmla="*/ 1536 h 1544"/>
              <a:gd name="T52" fmla="*/ 2200 w 2264"/>
              <a:gd name="T53" fmla="*/ 1440 h 1544"/>
              <a:gd name="T54" fmla="*/ 2248 w 2264"/>
              <a:gd name="T55" fmla="*/ 1248 h 1544"/>
              <a:gd name="T56" fmla="*/ 2104 w 2264"/>
              <a:gd name="T57" fmla="*/ 1008 h 1544"/>
              <a:gd name="T58" fmla="*/ 1864 w 2264"/>
              <a:gd name="T59" fmla="*/ 672 h 1544"/>
              <a:gd name="T60" fmla="*/ 1624 w 2264"/>
              <a:gd name="T61" fmla="*/ 336 h 1544"/>
              <a:gd name="T62" fmla="*/ 1480 w 2264"/>
              <a:gd name="T63" fmla="*/ 0 h 1544"/>
              <a:gd name="connsiteX0" fmla="*/ 3880 w 9848"/>
              <a:gd name="connsiteY0" fmla="*/ 311 h 9951"/>
              <a:gd name="connsiteX1" fmla="*/ 3456 w 9848"/>
              <a:gd name="connsiteY1" fmla="*/ 1554 h 9951"/>
              <a:gd name="connsiteX2" fmla="*/ 2396 w 9848"/>
              <a:gd name="connsiteY2" fmla="*/ 3731 h 9951"/>
              <a:gd name="connsiteX3" fmla="*/ 488 w 9848"/>
              <a:gd name="connsiteY3" fmla="*/ 7461 h 9951"/>
              <a:gd name="connsiteX4" fmla="*/ 64 w 9848"/>
              <a:gd name="connsiteY4" fmla="*/ 9016 h 9951"/>
              <a:gd name="connsiteX5" fmla="*/ 1548 w 9848"/>
              <a:gd name="connsiteY5" fmla="*/ 9948 h 9951"/>
              <a:gd name="connsiteX6" fmla="*/ 2820 w 9848"/>
              <a:gd name="connsiteY6" fmla="*/ 8705 h 9951"/>
              <a:gd name="connsiteX7" fmla="*/ 3044 w 9848"/>
              <a:gd name="connsiteY7" fmla="*/ 6528 h 9951"/>
              <a:gd name="connsiteX8" fmla="*/ 3668 w 9848"/>
              <a:gd name="connsiteY8" fmla="*/ 5907 h 9951"/>
              <a:gd name="connsiteX9" fmla="*/ 4092 w 9848"/>
              <a:gd name="connsiteY9" fmla="*/ 6839 h 9951"/>
              <a:gd name="connsiteX10" fmla="*/ 3668 w 9848"/>
              <a:gd name="connsiteY10" fmla="*/ 8083 h 9951"/>
              <a:gd name="connsiteX11" fmla="*/ 4092 w 9848"/>
              <a:gd name="connsiteY11" fmla="*/ 9326 h 9951"/>
              <a:gd name="connsiteX12" fmla="*/ 4940 w 9848"/>
              <a:gd name="connsiteY12" fmla="*/ 9637 h 9951"/>
              <a:gd name="connsiteX13" fmla="*/ 6000 w 9848"/>
              <a:gd name="connsiteY13" fmla="*/ 9016 h 9951"/>
              <a:gd name="connsiteX14" fmla="*/ 6212 w 9848"/>
              <a:gd name="connsiteY14" fmla="*/ 7772 h 9951"/>
              <a:gd name="connsiteX15" fmla="*/ 4728 w 9848"/>
              <a:gd name="connsiteY15" fmla="*/ 4974 h 9951"/>
              <a:gd name="connsiteX16" fmla="*/ 4728 w 9848"/>
              <a:gd name="connsiteY16" fmla="*/ 3109 h 9951"/>
              <a:gd name="connsiteX17" fmla="*/ 5152 w 9848"/>
              <a:gd name="connsiteY17" fmla="*/ 2798 h 9951"/>
              <a:gd name="connsiteX18" fmla="*/ 5788 w 9848"/>
              <a:gd name="connsiteY18" fmla="*/ 3420 h 9951"/>
              <a:gd name="connsiteX19" fmla="*/ 5576 w 9848"/>
              <a:gd name="connsiteY19" fmla="*/ 4974 h 9951"/>
              <a:gd name="connsiteX20" fmla="*/ 6424 w 9848"/>
              <a:gd name="connsiteY20" fmla="*/ 5907 h 9951"/>
              <a:gd name="connsiteX21" fmla="*/ 7060 w 9848"/>
              <a:gd name="connsiteY21" fmla="*/ 5907 h 9951"/>
              <a:gd name="connsiteX22" fmla="*/ 7696 w 9848"/>
              <a:gd name="connsiteY22" fmla="*/ 6839 h 9951"/>
              <a:gd name="connsiteX23" fmla="*/ 7272 w 9848"/>
              <a:gd name="connsiteY23" fmla="*/ 8083 h 9951"/>
              <a:gd name="connsiteX24" fmla="*/ 7696 w 9848"/>
              <a:gd name="connsiteY24" fmla="*/ 9326 h 9951"/>
              <a:gd name="connsiteX25" fmla="*/ 8332 w 9848"/>
              <a:gd name="connsiteY25" fmla="*/ 9948 h 9951"/>
              <a:gd name="connsiteX26" fmla="*/ 9604 w 9848"/>
              <a:gd name="connsiteY26" fmla="*/ 9326 h 9951"/>
              <a:gd name="connsiteX27" fmla="*/ 9816 w 9848"/>
              <a:gd name="connsiteY27" fmla="*/ 8083 h 9951"/>
              <a:gd name="connsiteX28" fmla="*/ 9180 w 9848"/>
              <a:gd name="connsiteY28" fmla="*/ 6528 h 9951"/>
              <a:gd name="connsiteX29" fmla="*/ 8120 w 9848"/>
              <a:gd name="connsiteY29" fmla="*/ 4352 h 9951"/>
              <a:gd name="connsiteX30" fmla="*/ 7060 w 9848"/>
              <a:gd name="connsiteY30" fmla="*/ 2176 h 9951"/>
              <a:gd name="connsiteX31" fmla="*/ 6424 w 9848"/>
              <a:gd name="connsiteY31" fmla="*/ 0 h 9951"/>
              <a:gd name="connsiteX0" fmla="*/ 3940 w 10000"/>
              <a:gd name="connsiteY0" fmla="*/ 313 h 9997"/>
              <a:gd name="connsiteX1" fmla="*/ 3509 w 10000"/>
              <a:gd name="connsiteY1" fmla="*/ 1562 h 9997"/>
              <a:gd name="connsiteX2" fmla="*/ 2433 w 10000"/>
              <a:gd name="connsiteY2" fmla="*/ 3749 h 9997"/>
              <a:gd name="connsiteX3" fmla="*/ 496 w 10000"/>
              <a:gd name="connsiteY3" fmla="*/ 7498 h 9997"/>
              <a:gd name="connsiteX4" fmla="*/ 65 w 10000"/>
              <a:gd name="connsiteY4" fmla="*/ 9060 h 9997"/>
              <a:gd name="connsiteX5" fmla="*/ 1572 w 10000"/>
              <a:gd name="connsiteY5" fmla="*/ 9997 h 9997"/>
              <a:gd name="connsiteX6" fmla="*/ 3092 w 10000"/>
              <a:gd name="connsiteY6" fmla="*/ 8969 h 9997"/>
              <a:gd name="connsiteX7" fmla="*/ 3091 w 10000"/>
              <a:gd name="connsiteY7" fmla="*/ 6560 h 9997"/>
              <a:gd name="connsiteX8" fmla="*/ 3725 w 10000"/>
              <a:gd name="connsiteY8" fmla="*/ 5936 h 9997"/>
              <a:gd name="connsiteX9" fmla="*/ 4155 w 10000"/>
              <a:gd name="connsiteY9" fmla="*/ 6873 h 9997"/>
              <a:gd name="connsiteX10" fmla="*/ 3725 w 10000"/>
              <a:gd name="connsiteY10" fmla="*/ 8123 h 9997"/>
              <a:gd name="connsiteX11" fmla="*/ 4155 w 10000"/>
              <a:gd name="connsiteY11" fmla="*/ 9372 h 9997"/>
              <a:gd name="connsiteX12" fmla="*/ 5016 w 10000"/>
              <a:gd name="connsiteY12" fmla="*/ 9684 h 9997"/>
              <a:gd name="connsiteX13" fmla="*/ 6093 w 10000"/>
              <a:gd name="connsiteY13" fmla="*/ 9060 h 9997"/>
              <a:gd name="connsiteX14" fmla="*/ 6308 w 10000"/>
              <a:gd name="connsiteY14" fmla="*/ 7810 h 9997"/>
              <a:gd name="connsiteX15" fmla="*/ 4801 w 10000"/>
              <a:gd name="connsiteY15" fmla="*/ 4998 h 9997"/>
              <a:gd name="connsiteX16" fmla="*/ 4801 w 10000"/>
              <a:gd name="connsiteY16" fmla="*/ 3124 h 9997"/>
              <a:gd name="connsiteX17" fmla="*/ 5232 w 10000"/>
              <a:gd name="connsiteY17" fmla="*/ 2812 h 9997"/>
              <a:gd name="connsiteX18" fmla="*/ 5877 w 10000"/>
              <a:gd name="connsiteY18" fmla="*/ 3437 h 9997"/>
              <a:gd name="connsiteX19" fmla="*/ 5662 w 10000"/>
              <a:gd name="connsiteY19" fmla="*/ 4998 h 9997"/>
              <a:gd name="connsiteX20" fmla="*/ 6523 w 10000"/>
              <a:gd name="connsiteY20" fmla="*/ 5936 h 9997"/>
              <a:gd name="connsiteX21" fmla="*/ 7169 w 10000"/>
              <a:gd name="connsiteY21" fmla="*/ 5936 h 9997"/>
              <a:gd name="connsiteX22" fmla="*/ 7815 w 10000"/>
              <a:gd name="connsiteY22" fmla="*/ 6873 h 9997"/>
              <a:gd name="connsiteX23" fmla="*/ 7384 w 10000"/>
              <a:gd name="connsiteY23" fmla="*/ 8123 h 9997"/>
              <a:gd name="connsiteX24" fmla="*/ 7815 w 10000"/>
              <a:gd name="connsiteY24" fmla="*/ 9372 h 9997"/>
              <a:gd name="connsiteX25" fmla="*/ 8461 w 10000"/>
              <a:gd name="connsiteY25" fmla="*/ 9997 h 9997"/>
              <a:gd name="connsiteX26" fmla="*/ 9752 w 10000"/>
              <a:gd name="connsiteY26" fmla="*/ 9372 h 9997"/>
              <a:gd name="connsiteX27" fmla="*/ 9968 w 10000"/>
              <a:gd name="connsiteY27" fmla="*/ 8123 h 9997"/>
              <a:gd name="connsiteX28" fmla="*/ 9322 w 10000"/>
              <a:gd name="connsiteY28" fmla="*/ 6560 h 9997"/>
              <a:gd name="connsiteX29" fmla="*/ 8245 w 10000"/>
              <a:gd name="connsiteY29" fmla="*/ 4373 h 9997"/>
              <a:gd name="connsiteX30" fmla="*/ 7169 w 10000"/>
              <a:gd name="connsiteY30" fmla="*/ 2187 h 9997"/>
              <a:gd name="connsiteX31" fmla="*/ 6523 w 10000"/>
              <a:gd name="connsiteY31" fmla="*/ 0 h 9997"/>
              <a:gd name="connsiteX0" fmla="*/ 3570 w 9630"/>
              <a:gd name="connsiteY0" fmla="*/ 313 h 10000"/>
              <a:gd name="connsiteX1" fmla="*/ 3139 w 9630"/>
              <a:gd name="connsiteY1" fmla="*/ 1562 h 10000"/>
              <a:gd name="connsiteX2" fmla="*/ 2063 w 9630"/>
              <a:gd name="connsiteY2" fmla="*/ 3750 h 10000"/>
              <a:gd name="connsiteX3" fmla="*/ 126 w 9630"/>
              <a:gd name="connsiteY3" fmla="*/ 7500 h 10000"/>
              <a:gd name="connsiteX4" fmla="*/ 303 w 9630"/>
              <a:gd name="connsiteY4" fmla="*/ 8898 h 10000"/>
              <a:gd name="connsiteX5" fmla="*/ 1202 w 9630"/>
              <a:gd name="connsiteY5" fmla="*/ 10000 h 10000"/>
              <a:gd name="connsiteX6" fmla="*/ 2722 w 9630"/>
              <a:gd name="connsiteY6" fmla="*/ 8972 h 10000"/>
              <a:gd name="connsiteX7" fmla="*/ 2721 w 9630"/>
              <a:gd name="connsiteY7" fmla="*/ 6562 h 10000"/>
              <a:gd name="connsiteX8" fmla="*/ 3355 w 9630"/>
              <a:gd name="connsiteY8" fmla="*/ 5938 h 10000"/>
              <a:gd name="connsiteX9" fmla="*/ 3785 w 9630"/>
              <a:gd name="connsiteY9" fmla="*/ 6875 h 10000"/>
              <a:gd name="connsiteX10" fmla="*/ 3355 w 9630"/>
              <a:gd name="connsiteY10" fmla="*/ 8125 h 10000"/>
              <a:gd name="connsiteX11" fmla="*/ 3785 w 9630"/>
              <a:gd name="connsiteY11" fmla="*/ 9375 h 10000"/>
              <a:gd name="connsiteX12" fmla="*/ 4646 w 9630"/>
              <a:gd name="connsiteY12" fmla="*/ 9687 h 10000"/>
              <a:gd name="connsiteX13" fmla="*/ 5723 w 9630"/>
              <a:gd name="connsiteY13" fmla="*/ 9063 h 10000"/>
              <a:gd name="connsiteX14" fmla="*/ 5938 w 9630"/>
              <a:gd name="connsiteY14" fmla="*/ 7812 h 10000"/>
              <a:gd name="connsiteX15" fmla="*/ 4431 w 9630"/>
              <a:gd name="connsiteY15" fmla="*/ 4999 h 10000"/>
              <a:gd name="connsiteX16" fmla="*/ 4431 w 9630"/>
              <a:gd name="connsiteY16" fmla="*/ 3125 h 10000"/>
              <a:gd name="connsiteX17" fmla="*/ 4862 w 9630"/>
              <a:gd name="connsiteY17" fmla="*/ 2813 h 10000"/>
              <a:gd name="connsiteX18" fmla="*/ 5507 w 9630"/>
              <a:gd name="connsiteY18" fmla="*/ 3438 h 10000"/>
              <a:gd name="connsiteX19" fmla="*/ 5292 w 9630"/>
              <a:gd name="connsiteY19" fmla="*/ 4999 h 10000"/>
              <a:gd name="connsiteX20" fmla="*/ 6153 w 9630"/>
              <a:gd name="connsiteY20" fmla="*/ 5938 h 10000"/>
              <a:gd name="connsiteX21" fmla="*/ 6799 w 9630"/>
              <a:gd name="connsiteY21" fmla="*/ 5938 h 10000"/>
              <a:gd name="connsiteX22" fmla="*/ 7445 w 9630"/>
              <a:gd name="connsiteY22" fmla="*/ 6875 h 10000"/>
              <a:gd name="connsiteX23" fmla="*/ 7014 w 9630"/>
              <a:gd name="connsiteY23" fmla="*/ 8125 h 10000"/>
              <a:gd name="connsiteX24" fmla="*/ 7445 w 9630"/>
              <a:gd name="connsiteY24" fmla="*/ 9375 h 10000"/>
              <a:gd name="connsiteX25" fmla="*/ 8091 w 9630"/>
              <a:gd name="connsiteY25" fmla="*/ 10000 h 10000"/>
              <a:gd name="connsiteX26" fmla="*/ 9382 w 9630"/>
              <a:gd name="connsiteY26" fmla="*/ 9375 h 10000"/>
              <a:gd name="connsiteX27" fmla="*/ 9598 w 9630"/>
              <a:gd name="connsiteY27" fmla="*/ 8125 h 10000"/>
              <a:gd name="connsiteX28" fmla="*/ 8952 w 9630"/>
              <a:gd name="connsiteY28" fmla="*/ 6562 h 10000"/>
              <a:gd name="connsiteX29" fmla="*/ 7875 w 9630"/>
              <a:gd name="connsiteY29" fmla="*/ 4374 h 10000"/>
              <a:gd name="connsiteX30" fmla="*/ 6799 w 9630"/>
              <a:gd name="connsiteY30" fmla="*/ 2188 h 10000"/>
              <a:gd name="connsiteX31" fmla="*/ 6153 w 9630"/>
              <a:gd name="connsiteY31" fmla="*/ 0 h 10000"/>
              <a:gd name="connsiteX0" fmla="*/ 3459 w 9753"/>
              <a:gd name="connsiteY0" fmla="*/ 313 h 10000"/>
              <a:gd name="connsiteX1" fmla="*/ 3012 w 9753"/>
              <a:gd name="connsiteY1" fmla="*/ 1562 h 10000"/>
              <a:gd name="connsiteX2" fmla="*/ 1894 w 9753"/>
              <a:gd name="connsiteY2" fmla="*/ 3750 h 10000"/>
              <a:gd name="connsiteX3" fmla="*/ 278 w 9753"/>
              <a:gd name="connsiteY3" fmla="*/ 6893 h 10000"/>
              <a:gd name="connsiteX4" fmla="*/ 67 w 9753"/>
              <a:gd name="connsiteY4" fmla="*/ 8898 h 10000"/>
              <a:gd name="connsiteX5" fmla="*/ 1000 w 9753"/>
              <a:gd name="connsiteY5" fmla="*/ 10000 h 10000"/>
              <a:gd name="connsiteX6" fmla="*/ 2579 w 9753"/>
              <a:gd name="connsiteY6" fmla="*/ 8972 h 10000"/>
              <a:gd name="connsiteX7" fmla="*/ 2578 w 9753"/>
              <a:gd name="connsiteY7" fmla="*/ 6562 h 10000"/>
              <a:gd name="connsiteX8" fmla="*/ 3236 w 9753"/>
              <a:gd name="connsiteY8" fmla="*/ 5938 h 10000"/>
              <a:gd name="connsiteX9" fmla="*/ 3682 w 9753"/>
              <a:gd name="connsiteY9" fmla="*/ 6875 h 10000"/>
              <a:gd name="connsiteX10" fmla="*/ 3236 w 9753"/>
              <a:gd name="connsiteY10" fmla="*/ 8125 h 10000"/>
              <a:gd name="connsiteX11" fmla="*/ 3682 w 9753"/>
              <a:gd name="connsiteY11" fmla="*/ 9375 h 10000"/>
              <a:gd name="connsiteX12" fmla="*/ 4577 w 9753"/>
              <a:gd name="connsiteY12" fmla="*/ 9687 h 10000"/>
              <a:gd name="connsiteX13" fmla="*/ 5695 w 9753"/>
              <a:gd name="connsiteY13" fmla="*/ 9063 h 10000"/>
              <a:gd name="connsiteX14" fmla="*/ 5918 w 9753"/>
              <a:gd name="connsiteY14" fmla="*/ 7812 h 10000"/>
              <a:gd name="connsiteX15" fmla="*/ 4353 w 9753"/>
              <a:gd name="connsiteY15" fmla="*/ 4999 h 10000"/>
              <a:gd name="connsiteX16" fmla="*/ 4353 w 9753"/>
              <a:gd name="connsiteY16" fmla="*/ 3125 h 10000"/>
              <a:gd name="connsiteX17" fmla="*/ 4801 w 9753"/>
              <a:gd name="connsiteY17" fmla="*/ 2813 h 10000"/>
              <a:gd name="connsiteX18" fmla="*/ 5471 w 9753"/>
              <a:gd name="connsiteY18" fmla="*/ 3438 h 10000"/>
              <a:gd name="connsiteX19" fmla="*/ 5247 w 9753"/>
              <a:gd name="connsiteY19" fmla="*/ 4999 h 10000"/>
              <a:gd name="connsiteX20" fmla="*/ 6141 w 9753"/>
              <a:gd name="connsiteY20" fmla="*/ 5938 h 10000"/>
              <a:gd name="connsiteX21" fmla="*/ 6812 w 9753"/>
              <a:gd name="connsiteY21" fmla="*/ 5938 h 10000"/>
              <a:gd name="connsiteX22" fmla="*/ 7483 w 9753"/>
              <a:gd name="connsiteY22" fmla="*/ 6875 h 10000"/>
              <a:gd name="connsiteX23" fmla="*/ 7035 w 9753"/>
              <a:gd name="connsiteY23" fmla="*/ 8125 h 10000"/>
              <a:gd name="connsiteX24" fmla="*/ 7483 w 9753"/>
              <a:gd name="connsiteY24" fmla="*/ 9375 h 10000"/>
              <a:gd name="connsiteX25" fmla="*/ 8154 w 9753"/>
              <a:gd name="connsiteY25" fmla="*/ 10000 h 10000"/>
              <a:gd name="connsiteX26" fmla="*/ 9494 w 9753"/>
              <a:gd name="connsiteY26" fmla="*/ 9375 h 10000"/>
              <a:gd name="connsiteX27" fmla="*/ 9719 w 9753"/>
              <a:gd name="connsiteY27" fmla="*/ 8125 h 10000"/>
              <a:gd name="connsiteX28" fmla="*/ 9048 w 9753"/>
              <a:gd name="connsiteY28" fmla="*/ 6562 h 10000"/>
              <a:gd name="connsiteX29" fmla="*/ 7930 w 9753"/>
              <a:gd name="connsiteY29" fmla="*/ 4374 h 10000"/>
              <a:gd name="connsiteX30" fmla="*/ 6812 w 9753"/>
              <a:gd name="connsiteY30" fmla="*/ 2188 h 10000"/>
              <a:gd name="connsiteX31" fmla="*/ 6141 w 9753"/>
              <a:gd name="connsiteY31" fmla="*/ 0 h 10000"/>
              <a:gd name="connsiteX0" fmla="*/ 3547 w 9999"/>
              <a:gd name="connsiteY0" fmla="*/ 313 h 10000"/>
              <a:gd name="connsiteX1" fmla="*/ 3088 w 9999"/>
              <a:gd name="connsiteY1" fmla="*/ 1562 h 10000"/>
              <a:gd name="connsiteX2" fmla="*/ 1942 w 9999"/>
              <a:gd name="connsiteY2" fmla="*/ 3750 h 10000"/>
              <a:gd name="connsiteX3" fmla="*/ 285 w 9999"/>
              <a:gd name="connsiteY3" fmla="*/ 6893 h 10000"/>
              <a:gd name="connsiteX4" fmla="*/ 69 w 9999"/>
              <a:gd name="connsiteY4" fmla="*/ 8898 h 10000"/>
              <a:gd name="connsiteX5" fmla="*/ 1025 w 9999"/>
              <a:gd name="connsiteY5" fmla="*/ 10000 h 10000"/>
              <a:gd name="connsiteX6" fmla="*/ 2644 w 9999"/>
              <a:gd name="connsiteY6" fmla="*/ 8972 h 10000"/>
              <a:gd name="connsiteX7" fmla="*/ 2643 w 9999"/>
              <a:gd name="connsiteY7" fmla="*/ 6562 h 10000"/>
              <a:gd name="connsiteX8" fmla="*/ 3318 w 9999"/>
              <a:gd name="connsiteY8" fmla="*/ 5938 h 10000"/>
              <a:gd name="connsiteX9" fmla="*/ 3775 w 9999"/>
              <a:gd name="connsiteY9" fmla="*/ 6875 h 10000"/>
              <a:gd name="connsiteX10" fmla="*/ 3318 w 9999"/>
              <a:gd name="connsiteY10" fmla="*/ 8125 h 10000"/>
              <a:gd name="connsiteX11" fmla="*/ 3775 w 9999"/>
              <a:gd name="connsiteY11" fmla="*/ 9375 h 10000"/>
              <a:gd name="connsiteX12" fmla="*/ 4693 w 9999"/>
              <a:gd name="connsiteY12" fmla="*/ 9687 h 10000"/>
              <a:gd name="connsiteX13" fmla="*/ 5839 w 9999"/>
              <a:gd name="connsiteY13" fmla="*/ 9063 h 10000"/>
              <a:gd name="connsiteX14" fmla="*/ 6068 w 9999"/>
              <a:gd name="connsiteY14" fmla="*/ 7812 h 10000"/>
              <a:gd name="connsiteX15" fmla="*/ 4463 w 9999"/>
              <a:gd name="connsiteY15" fmla="*/ 4999 h 10000"/>
              <a:gd name="connsiteX16" fmla="*/ 4463 w 9999"/>
              <a:gd name="connsiteY16" fmla="*/ 3125 h 10000"/>
              <a:gd name="connsiteX17" fmla="*/ 4923 w 9999"/>
              <a:gd name="connsiteY17" fmla="*/ 2813 h 10000"/>
              <a:gd name="connsiteX18" fmla="*/ 5003 w 9999"/>
              <a:gd name="connsiteY18" fmla="*/ 4155 h 10000"/>
              <a:gd name="connsiteX19" fmla="*/ 5380 w 9999"/>
              <a:gd name="connsiteY19" fmla="*/ 4999 h 10000"/>
              <a:gd name="connsiteX20" fmla="*/ 6297 w 9999"/>
              <a:gd name="connsiteY20" fmla="*/ 5938 h 10000"/>
              <a:gd name="connsiteX21" fmla="*/ 6985 w 9999"/>
              <a:gd name="connsiteY21" fmla="*/ 5938 h 10000"/>
              <a:gd name="connsiteX22" fmla="*/ 7673 w 9999"/>
              <a:gd name="connsiteY22" fmla="*/ 6875 h 10000"/>
              <a:gd name="connsiteX23" fmla="*/ 7213 w 9999"/>
              <a:gd name="connsiteY23" fmla="*/ 8125 h 10000"/>
              <a:gd name="connsiteX24" fmla="*/ 7673 w 9999"/>
              <a:gd name="connsiteY24" fmla="*/ 9375 h 10000"/>
              <a:gd name="connsiteX25" fmla="*/ 8361 w 9999"/>
              <a:gd name="connsiteY25" fmla="*/ 10000 h 10000"/>
              <a:gd name="connsiteX26" fmla="*/ 9734 w 9999"/>
              <a:gd name="connsiteY26" fmla="*/ 9375 h 10000"/>
              <a:gd name="connsiteX27" fmla="*/ 9965 w 9999"/>
              <a:gd name="connsiteY27" fmla="*/ 8125 h 10000"/>
              <a:gd name="connsiteX28" fmla="*/ 9277 w 9999"/>
              <a:gd name="connsiteY28" fmla="*/ 6562 h 10000"/>
              <a:gd name="connsiteX29" fmla="*/ 8131 w 9999"/>
              <a:gd name="connsiteY29" fmla="*/ 4374 h 10000"/>
              <a:gd name="connsiteX30" fmla="*/ 6985 w 9999"/>
              <a:gd name="connsiteY30" fmla="*/ 2188 h 10000"/>
              <a:gd name="connsiteX31" fmla="*/ 6297 w 9999"/>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463 w 10000"/>
              <a:gd name="connsiteY16" fmla="*/ 3125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6784 w 10000"/>
              <a:gd name="connsiteY22" fmla="*/ 7757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11"/>
              <a:gd name="connsiteX1" fmla="*/ 3088 w 10000"/>
              <a:gd name="connsiteY1" fmla="*/ 1562 h 10011"/>
              <a:gd name="connsiteX2" fmla="*/ 1942 w 10000"/>
              <a:gd name="connsiteY2" fmla="*/ 3750 h 10011"/>
              <a:gd name="connsiteX3" fmla="*/ 285 w 10000"/>
              <a:gd name="connsiteY3" fmla="*/ 6893 h 10011"/>
              <a:gd name="connsiteX4" fmla="*/ 69 w 10000"/>
              <a:gd name="connsiteY4" fmla="*/ 8898 h 10011"/>
              <a:gd name="connsiteX5" fmla="*/ 1025 w 10000"/>
              <a:gd name="connsiteY5" fmla="*/ 10000 h 10011"/>
              <a:gd name="connsiteX6" fmla="*/ 2644 w 10000"/>
              <a:gd name="connsiteY6" fmla="*/ 8972 h 10011"/>
              <a:gd name="connsiteX7" fmla="*/ 2643 w 10000"/>
              <a:gd name="connsiteY7" fmla="*/ 6562 h 10011"/>
              <a:gd name="connsiteX8" fmla="*/ 3318 w 10000"/>
              <a:gd name="connsiteY8" fmla="*/ 5938 h 10011"/>
              <a:gd name="connsiteX9" fmla="*/ 3775 w 10000"/>
              <a:gd name="connsiteY9" fmla="*/ 6875 h 10011"/>
              <a:gd name="connsiteX10" fmla="*/ 3318 w 10000"/>
              <a:gd name="connsiteY10" fmla="*/ 8125 h 10011"/>
              <a:gd name="connsiteX11" fmla="*/ 3775 w 10000"/>
              <a:gd name="connsiteY11" fmla="*/ 9375 h 10011"/>
              <a:gd name="connsiteX12" fmla="*/ 4693 w 10000"/>
              <a:gd name="connsiteY12" fmla="*/ 9687 h 10011"/>
              <a:gd name="connsiteX13" fmla="*/ 5840 w 10000"/>
              <a:gd name="connsiteY13" fmla="*/ 9063 h 10011"/>
              <a:gd name="connsiteX14" fmla="*/ 6069 w 10000"/>
              <a:gd name="connsiteY14" fmla="*/ 7812 h 10011"/>
              <a:gd name="connsiteX15" fmla="*/ 4463 w 10000"/>
              <a:gd name="connsiteY15" fmla="*/ 4999 h 10011"/>
              <a:gd name="connsiteX16" fmla="*/ 4261 w 10000"/>
              <a:gd name="connsiteY16" fmla="*/ 3621 h 10011"/>
              <a:gd name="connsiteX17" fmla="*/ 4883 w 10000"/>
              <a:gd name="connsiteY17" fmla="*/ 3254 h 10011"/>
              <a:gd name="connsiteX18" fmla="*/ 5004 w 10000"/>
              <a:gd name="connsiteY18" fmla="*/ 4155 h 10011"/>
              <a:gd name="connsiteX19" fmla="*/ 5381 w 10000"/>
              <a:gd name="connsiteY19" fmla="*/ 5772 h 10011"/>
              <a:gd name="connsiteX20" fmla="*/ 6298 w 10000"/>
              <a:gd name="connsiteY20" fmla="*/ 5938 h 10011"/>
              <a:gd name="connsiteX21" fmla="*/ 6824 w 10000"/>
              <a:gd name="connsiteY21" fmla="*/ 6600 h 10011"/>
              <a:gd name="connsiteX22" fmla="*/ 6784 w 10000"/>
              <a:gd name="connsiteY22" fmla="*/ 7757 h 10011"/>
              <a:gd name="connsiteX23" fmla="*/ 6971 w 10000"/>
              <a:gd name="connsiteY23" fmla="*/ 8842 h 10011"/>
              <a:gd name="connsiteX24" fmla="*/ 7634 w 10000"/>
              <a:gd name="connsiteY24" fmla="*/ 9706 h 10011"/>
              <a:gd name="connsiteX25" fmla="*/ 8362 w 10000"/>
              <a:gd name="connsiteY25" fmla="*/ 10000 h 10011"/>
              <a:gd name="connsiteX26" fmla="*/ 9735 w 10000"/>
              <a:gd name="connsiteY26" fmla="*/ 9375 h 10011"/>
              <a:gd name="connsiteX27" fmla="*/ 9966 w 10000"/>
              <a:gd name="connsiteY27" fmla="*/ 8125 h 10011"/>
              <a:gd name="connsiteX28" fmla="*/ 9278 w 10000"/>
              <a:gd name="connsiteY28" fmla="*/ 6562 h 10011"/>
              <a:gd name="connsiteX29" fmla="*/ 8132 w 10000"/>
              <a:gd name="connsiteY29" fmla="*/ 4374 h 10011"/>
              <a:gd name="connsiteX30" fmla="*/ 6986 w 10000"/>
              <a:gd name="connsiteY30" fmla="*/ 2188 h 10011"/>
              <a:gd name="connsiteX31" fmla="*/ 6298 w 10000"/>
              <a:gd name="connsiteY31" fmla="*/ 0 h 10011"/>
              <a:gd name="connsiteX0" fmla="*/ 3547 w 9971"/>
              <a:gd name="connsiteY0" fmla="*/ 313 h 10040"/>
              <a:gd name="connsiteX1" fmla="*/ 3088 w 9971"/>
              <a:gd name="connsiteY1" fmla="*/ 1562 h 10040"/>
              <a:gd name="connsiteX2" fmla="*/ 1942 w 9971"/>
              <a:gd name="connsiteY2" fmla="*/ 3750 h 10040"/>
              <a:gd name="connsiteX3" fmla="*/ 285 w 9971"/>
              <a:gd name="connsiteY3" fmla="*/ 6893 h 10040"/>
              <a:gd name="connsiteX4" fmla="*/ 69 w 9971"/>
              <a:gd name="connsiteY4" fmla="*/ 8898 h 10040"/>
              <a:gd name="connsiteX5" fmla="*/ 1025 w 9971"/>
              <a:gd name="connsiteY5" fmla="*/ 10000 h 10040"/>
              <a:gd name="connsiteX6" fmla="*/ 2644 w 9971"/>
              <a:gd name="connsiteY6" fmla="*/ 8972 h 10040"/>
              <a:gd name="connsiteX7" fmla="*/ 2643 w 9971"/>
              <a:gd name="connsiteY7" fmla="*/ 6562 h 10040"/>
              <a:gd name="connsiteX8" fmla="*/ 3318 w 9971"/>
              <a:gd name="connsiteY8" fmla="*/ 5938 h 10040"/>
              <a:gd name="connsiteX9" fmla="*/ 3775 w 9971"/>
              <a:gd name="connsiteY9" fmla="*/ 6875 h 10040"/>
              <a:gd name="connsiteX10" fmla="*/ 3318 w 9971"/>
              <a:gd name="connsiteY10" fmla="*/ 8125 h 10040"/>
              <a:gd name="connsiteX11" fmla="*/ 3775 w 9971"/>
              <a:gd name="connsiteY11" fmla="*/ 9375 h 10040"/>
              <a:gd name="connsiteX12" fmla="*/ 4693 w 9971"/>
              <a:gd name="connsiteY12" fmla="*/ 9687 h 10040"/>
              <a:gd name="connsiteX13" fmla="*/ 5840 w 9971"/>
              <a:gd name="connsiteY13" fmla="*/ 9063 h 10040"/>
              <a:gd name="connsiteX14" fmla="*/ 6069 w 9971"/>
              <a:gd name="connsiteY14" fmla="*/ 7812 h 10040"/>
              <a:gd name="connsiteX15" fmla="*/ 4463 w 9971"/>
              <a:gd name="connsiteY15" fmla="*/ 4999 h 10040"/>
              <a:gd name="connsiteX16" fmla="*/ 4261 w 9971"/>
              <a:gd name="connsiteY16" fmla="*/ 3621 h 10040"/>
              <a:gd name="connsiteX17" fmla="*/ 4883 w 9971"/>
              <a:gd name="connsiteY17" fmla="*/ 3254 h 10040"/>
              <a:gd name="connsiteX18" fmla="*/ 5004 w 9971"/>
              <a:gd name="connsiteY18" fmla="*/ 4155 h 10040"/>
              <a:gd name="connsiteX19" fmla="*/ 5381 w 9971"/>
              <a:gd name="connsiteY19" fmla="*/ 5772 h 10040"/>
              <a:gd name="connsiteX20" fmla="*/ 6298 w 9971"/>
              <a:gd name="connsiteY20" fmla="*/ 5938 h 10040"/>
              <a:gd name="connsiteX21" fmla="*/ 6824 w 9971"/>
              <a:gd name="connsiteY21" fmla="*/ 6600 h 10040"/>
              <a:gd name="connsiteX22" fmla="*/ 6784 w 9971"/>
              <a:gd name="connsiteY22" fmla="*/ 7757 h 10040"/>
              <a:gd name="connsiteX23" fmla="*/ 6971 w 9971"/>
              <a:gd name="connsiteY23" fmla="*/ 8842 h 10040"/>
              <a:gd name="connsiteX24" fmla="*/ 7634 w 9971"/>
              <a:gd name="connsiteY24" fmla="*/ 9706 h 10040"/>
              <a:gd name="connsiteX25" fmla="*/ 8362 w 9971"/>
              <a:gd name="connsiteY25" fmla="*/ 10000 h 10040"/>
              <a:gd name="connsiteX26" fmla="*/ 9533 w 9971"/>
              <a:gd name="connsiteY26" fmla="*/ 8879 h 10040"/>
              <a:gd name="connsiteX27" fmla="*/ 9966 w 9971"/>
              <a:gd name="connsiteY27" fmla="*/ 8125 h 10040"/>
              <a:gd name="connsiteX28" fmla="*/ 9278 w 9971"/>
              <a:gd name="connsiteY28" fmla="*/ 6562 h 10040"/>
              <a:gd name="connsiteX29" fmla="*/ 8132 w 9971"/>
              <a:gd name="connsiteY29" fmla="*/ 4374 h 10040"/>
              <a:gd name="connsiteX30" fmla="*/ 6986 w 9971"/>
              <a:gd name="connsiteY30" fmla="*/ 2188 h 10040"/>
              <a:gd name="connsiteX31" fmla="*/ 6298 w 9971"/>
              <a:gd name="connsiteY31" fmla="*/ 0 h 10040"/>
              <a:gd name="connsiteX0" fmla="*/ 3557 w 9640"/>
              <a:gd name="connsiteY0" fmla="*/ 312 h 10001"/>
              <a:gd name="connsiteX1" fmla="*/ 3097 w 9640"/>
              <a:gd name="connsiteY1" fmla="*/ 1556 h 10001"/>
              <a:gd name="connsiteX2" fmla="*/ 1948 w 9640"/>
              <a:gd name="connsiteY2" fmla="*/ 3735 h 10001"/>
              <a:gd name="connsiteX3" fmla="*/ 286 w 9640"/>
              <a:gd name="connsiteY3" fmla="*/ 6866 h 10001"/>
              <a:gd name="connsiteX4" fmla="*/ 69 w 9640"/>
              <a:gd name="connsiteY4" fmla="*/ 8863 h 10001"/>
              <a:gd name="connsiteX5" fmla="*/ 1028 w 9640"/>
              <a:gd name="connsiteY5" fmla="*/ 9960 h 10001"/>
              <a:gd name="connsiteX6" fmla="*/ 2652 w 9640"/>
              <a:gd name="connsiteY6" fmla="*/ 8936 h 10001"/>
              <a:gd name="connsiteX7" fmla="*/ 2651 w 9640"/>
              <a:gd name="connsiteY7" fmla="*/ 6536 h 10001"/>
              <a:gd name="connsiteX8" fmla="*/ 3328 w 9640"/>
              <a:gd name="connsiteY8" fmla="*/ 5914 h 10001"/>
              <a:gd name="connsiteX9" fmla="*/ 3786 w 9640"/>
              <a:gd name="connsiteY9" fmla="*/ 6848 h 10001"/>
              <a:gd name="connsiteX10" fmla="*/ 3328 w 9640"/>
              <a:gd name="connsiteY10" fmla="*/ 8093 h 10001"/>
              <a:gd name="connsiteX11" fmla="*/ 3786 w 9640"/>
              <a:gd name="connsiteY11" fmla="*/ 9338 h 10001"/>
              <a:gd name="connsiteX12" fmla="*/ 4707 w 9640"/>
              <a:gd name="connsiteY12" fmla="*/ 9648 h 10001"/>
              <a:gd name="connsiteX13" fmla="*/ 5857 w 9640"/>
              <a:gd name="connsiteY13" fmla="*/ 9027 h 10001"/>
              <a:gd name="connsiteX14" fmla="*/ 6087 w 9640"/>
              <a:gd name="connsiteY14" fmla="*/ 7781 h 10001"/>
              <a:gd name="connsiteX15" fmla="*/ 4476 w 9640"/>
              <a:gd name="connsiteY15" fmla="*/ 4979 h 10001"/>
              <a:gd name="connsiteX16" fmla="*/ 4273 w 9640"/>
              <a:gd name="connsiteY16" fmla="*/ 3607 h 10001"/>
              <a:gd name="connsiteX17" fmla="*/ 4897 w 9640"/>
              <a:gd name="connsiteY17" fmla="*/ 3241 h 10001"/>
              <a:gd name="connsiteX18" fmla="*/ 5019 w 9640"/>
              <a:gd name="connsiteY18" fmla="*/ 4138 h 10001"/>
              <a:gd name="connsiteX19" fmla="*/ 5397 w 9640"/>
              <a:gd name="connsiteY19" fmla="*/ 5749 h 10001"/>
              <a:gd name="connsiteX20" fmla="*/ 6316 w 9640"/>
              <a:gd name="connsiteY20" fmla="*/ 5914 h 10001"/>
              <a:gd name="connsiteX21" fmla="*/ 6844 w 9640"/>
              <a:gd name="connsiteY21" fmla="*/ 6574 h 10001"/>
              <a:gd name="connsiteX22" fmla="*/ 6804 w 9640"/>
              <a:gd name="connsiteY22" fmla="*/ 7726 h 10001"/>
              <a:gd name="connsiteX23" fmla="*/ 6991 w 9640"/>
              <a:gd name="connsiteY23" fmla="*/ 8807 h 10001"/>
              <a:gd name="connsiteX24" fmla="*/ 7656 w 9640"/>
              <a:gd name="connsiteY24" fmla="*/ 9667 h 10001"/>
              <a:gd name="connsiteX25" fmla="*/ 8386 w 9640"/>
              <a:gd name="connsiteY25" fmla="*/ 9960 h 10001"/>
              <a:gd name="connsiteX26" fmla="*/ 9561 w 9640"/>
              <a:gd name="connsiteY26" fmla="*/ 8844 h 10001"/>
              <a:gd name="connsiteX27" fmla="*/ 9508 w 9640"/>
              <a:gd name="connsiteY27" fmla="*/ 7379 h 10001"/>
              <a:gd name="connsiteX28" fmla="*/ 9305 w 9640"/>
              <a:gd name="connsiteY28" fmla="*/ 6536 h 10001"/>
              <a:gd name="connsiteX29" fmla="*/ 8156 w 9640"/>
              <a:gd name="connsiteY29" fmla="*/ 4357 h 10001"/>
              <a:gd name="connsiteX30" fmla="*/ 7006 w 9640"/>
              <a:gd name="connsiteY30" fmla="*/ 2179 h 10001"/>
              <a:gd name="connsiteX31" fmla="*/ 6316 w 9640"/>
              <a:gd name="connsiteY31" fmla="*/ 0 h 10001"/>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080 w 10007"/>
              <a:gd name="connsiteY17" fmla="*/ 324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122 w 10007"/>
              <a:gd name="connsiteY17" fmla="*/ 346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52 w 10007"/>
              <a:gd name="connsiteY19" fmla="*/ 5913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683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213 w 10007"/>
              <a:gd name="connsiteY0" fmla="*/ 1556 h 10000"/>
              <a:gd name="connsiteX1" fmla="*/ 2021 w 10007"/>
              <a:gd name="connsiteY1" fmla="*/ 3735 h 10000"/>
              <a:gd name="connsiteX2" fmla="*/ 297 w 10007"/>
              <a:gd name="connsiteY2" fmla="*/ 6865 h 10000"/>
              <a:gd name="connsiteX3" fmla="*/ 72 w 10007"/>
              <a:gd name="connsiteY3" fmla="*/ 8862 h 10000"/>
              <a:gd name="connsiteX4" fmla="*/ 1066 w 10007"/>
              <a:gd name="connsiteY4" fmla="*/ 9959 h 10000"/>
              <a:gd name="connsiteX5" fmla="*/ 2751 w 10007"/>
              <a:gd name="connsiteY5" fmla="*/ 8935 h 10000"/>
              <a:gd name="connsiteX6" fmla="*/ 2750 w 10007"/>
              <a:gd name="connsiteY6" fmla="*/ 6535 h 10000"/>
              <a:gd name="connsiteX7" fmla="*/ 3452 w 10007"/>
              <a:gd name="connsiteY7" fmla="*/ 5913 h 10000"/>
              <a:gd name="connsiteX8" fmla="*/ 3927 w 10007"/>
              <a:gd name="connsiteY8" fmla="*/ 6847 h 10000"/>
              <a:gd name="connsiteX9" fmla="*/ 3452 w 10007"/>
              <a:gd name="connsiteY9" fmla="*/ 8092 h 10000"/>
              <a:gd name="connsiteX10" fmla="*/ 3927 w 10007"/>
              <a:gd name="connsiteY10" fmla="*/ 9337 h 10000"/>
              <a:gd name="connsiteX11" fmla="*/ 4883 w 10007"/>
              <a:gd name="connsiteY11" fmla="*/ 9647 h 10000"/>
              <a:gd name="connsiteX12" fmla="*/ 6076 w 10007"/>
              <a:gd name="connsiteY12" fmla="*/ 9026 h 10000"/>
              <a:gd name="connsiteX13" fmla="*/ 6314 w 10007"/>
              <a:gd name="connsiteY13" fmla="*/ 7780 h 10000"/>
              <a:gd name="connsiteX14" fmla="*/ 4517 w 10007"/>
              <a:gd name="connsiteY14" fmla="*/ 5034 h 10000"/>
              <a:gd name="connsiteX15" fmla="*/ 4770 w 10007"/>
              <a:gd name="connsiteY15" fmla="*/ 3552 h 10000"/>
              <a:gd name="connsiteX16" fmla="*/ 5206 w 10007"/>
              <a:gd name="connsiteY16" fmla="*/ 4358 h 10000"/>
              <a:gd name="connsiteX17" fmla="*/ 5683 w 10007"/>
              <a:gd name="connsiteY17" fmla="*/ 5748 h 10000"/>
              <a:gd name="connsiteX18" fmla="*/ 6510 w 10007"/>
              <a:gd name="connsiteY18" fmla="*/ 6297 h 10000"/>
              <a:gd name="connsiteX19" fmla="*/ 7058 w 10007"/>
              <a:gd name="connsiteY19" fmla="*/ 7725 h 10000"/>
              <a:gd name="connsiteX20" fmla="*/ 7252 w 10007"/>
              <a:gd name="connsiteY20" fmla="*/ 8806 h 10000"/>
              <a:gd name="connsiteX21" fmla="*/ 7942 w 10007"/>
              <a:gd name="connsiteY21" fmla="*/ 9666 h 10000"/>
              <a:gd name="connsiteX22" fmla="*/ 8699 w 10007"/>
              <a:gd name="connsiteY22" fmla="*/ 9959 h 10000"/>
              <a:gd name="connsiteX23" fmla="*/ 9918 w 10007"/>
              <a:gd name="connsiteY23" fmla="*/ 8843 h 10000"/>
              <a:gd name="connsiteX24" fmla="*/ 9863 w 10007"/>
              <a:gd name="connsiteY24" fmla="*/ 7378 h 10000"/>
              <a:gd name="connsiteX25" fmla="*/ 9442 w 10007"/>
              <a:gd name="connsiteY25" fmla="*/ 6480 h 10000"/>
              <a:gd name="connsiteX26" fmla="*/ 8461 w 10007"/>
              <a:gd name="connsiteY26" fmla="*/ 4357 h 10000"/>
              <a:gd name="connsiteX27" fmla="*/ 7268 w 10007"/>
              <a:gd name="connsiteY27" fmla="*/ 2179 h 10000"/>
              <a:gd name="connsiteX28" fmla="*/ 6552 w 10007"/>
              <a:gd name="connsiteY28" fmla="*/ 0 h 10000"/>
              <a:gd name="connsiteX0" fmla="*/ 2021 w 10007"/>
              <a:gd name="connsiteY0" fmla="*/ 3735 h 10000"/>
              <a:gd name="connsiteX1" fmla="*/ 297 w 10007"/>
              <a:gd name="connsiteY1" fmla="*/ 6865 h 10000"/>
              <a:gd name="connsiteX2" fmla="*/ 72 w 10007"/>
              <a:gd name="connsiteY2" fmla="*/ 8862 h 10000"/>
              <a:gd name="connsiteX3" fmla="*/ 1066 w 10007"/>
              <a:gd name="connsiteY3" fmla="*/ 9959 h 10000"/>
              <a:gd name="connsiteX4" fmla="*/ 2751 w 10007"/>
              <a:gd name="connsiteY4" fmla="*/ 8935 h 10000"/>
              <a:gd name="connsiteX5" fmla="*/ 2750 w 10007"/>
              <a:gd name="connsiteY5" fmla="*/ 6535 h 10000"/>
              <a:gd name="connsiteX6" fmla="*/ 3452 w 10007"/>
              <a:gd name="connsiteY6" fmla="*/ 5913 h 10000"/>
              <a:gd name="connsiteX7" fmla="*/ 3927 w 10007"/>
              <a:gd name="connsiteY7" fmla="*/ 6847 h 10000"/>
              <a:gd name="connsiteX8" fmla="*/ 3452 w 10007"/>
              <a:gd name="connsiteY8" fmla="*/ 8092 h 10000"/>
              <a:gd name="connsiteX9" fmla="*/ 3927 w 10007"/>
              <a:gd name="connsiteY9" fmla="*/ 9337 h 10000"/>
              <a:gd name="connsiteX10" fmla="*/ 4883 w 10007"/>
              <a:gd name="connsiteY10" fmla="*/ 9647 h 10000"/>
              <a:gd name="connsiteX11" fmla="*/ 6076 w 10007"/>
              <a:gd name="connsiteY11" fmla="*/ 9026 h 10000"/>
              <a:gd name="connsiteX12" fmla="*/ 6314 w 10007"/>
              <a:gd name="connsiteY12" fmla="*/ 7780 h 10000"/>
              <a:gd name="connsiteX13" fmla="*/ 4517 w 10007"/>
              <a:gd name="connsiteY13" fmla="*/ 5034 h 10000"/>
              <a:gd name="connsiteX14" fmla="*/ 4770 w 10007"/>
              <a:gd name="connsiteY14" fmla="*/ 3552 h 10000"/>
              <a:gd name="connsiteX15" fmla="*/ 5206 w 10007"/>
              <a:gd name="connsiteY15" fmla="*/ 4358 h 10000"/>
              <a:gd name="connsiteX16" fmla="*/ 5683 w 10007"/>
              <a:gd name="connsiteY16" fmla="*/ 5748 h 10000"/>
              <a:gd name="connsiteX17" fmla="*/ 6510 w 10007"/>
              <a:gd name="connsiteY17" fmla="*/ 6297 h 10000"/>
              <a:gd name="connsiteX18" fmla="*/ 7058 w 10007"/>
              <a:gd name="connsiteY18" fmla="*/ 7725 h 10000"/>
              <a:gd name="connsiteX19" fmla="*/ 7252 w 10007"/>
              <a:gd name="connsiteY19" fmla="*/ 8806 h 10000"/>
              <a:gd name="connsiteX20" fmla="*/ 7942 w 10007"/>
              <a:gd name="connsiteY20" fmla="*/ 9666 h 10000"/>
              <a:gd name="connsiteX21" fmla="*/ 8699 w 10007"/>
              <a:gd name="connsiteY21" fmla="*/ 9959 h 10000"/>
              <a:gd name="connsiteX22" fmla="*/ 9918 w 10007"/>
              <a:gd name="connsiteY22" fmla="*/ 8843 h 10000"/>
              <a:gd name="connsiteX23" fmla="*/ 9863 w 10007"/>
              <a:gd name="connsiteY23" fmla="*/ 7378 h 10000"/>
              <a:gd name="connsiteX24" fmla="*/ 9442 w 10007"/>
              <a:gd name="connsiteY24" fmla="*/ 6480 h 10000"/>
              <a:gd name="connsiteX25" fmla="*/ 8461 w 10007"/>
              <a:gd name="connsiteY25" fmla="*/ 4357 h 10000"/>
              <a:gd name="connsiteX26" fmla="*/ 7268 w 10007"/>
              <a:gd name="connsiteY26" fmla="*/ 2179 h 10000"/>
              <a:gd name="connsiteX27" fmla="*/ 6552 w 10007"/>
              <a:gd name="connsiteY27" fmla="*/ 0 h 10000"/>
              <a:gd name="connsiteX0" fmla="*/ 297 w 10007"/>
              <a:gd name="connsiteY0" fmla="*/ 6865 h 10000"/>
              <a:gd name="connsiteX1" fmla="*/ 72 w 10007"/>
              <a:gd name="connsiteY1" fmla="*/ 8862 h 10000"/>
              <a:gd name="connsiteX2" fmla="*/ 1066 w 10007"/>
              <a:gd name="connsiteY2" fmla="*/ 9959 h 10000"/>
              <a:gd name="connsiteX3" fmla="*/ 2751 w 10007"/>
              <a:gd name="connsiteY3" fmla="*/ 8935 h 10000"/>
              <a:gd name="connsiteX4" fmla="*/ 2750 w 10007"/>
              <a:gd name="connsiteY4" fmla="*/ 6535 h 10000"/>
              <a:gd name="connsiteX5" fmla="*/ 3452 w 10007"/>
              <a:gd name="connsiteY5" fmla="*/ 5913 h 10000"/>
              <a:gd name="connsiteX6" fmla="*/ 3927 w 10007"/>
              <a:gd name="connsiteY6" fmla="*/ 6847 h 10000"/>
              <a:gd name="connsiteX7" fmla="*/ 3452 w 10007"/>
              <a:gd name="connsiteY7" fmla="*/ 8092 h 10000"/>
              <a:gd name="connsiteX8" fmla="*/ 3927 w 10007"/>
              <a:gd name="connsiteY8" fmla="*/ 9337 h 10000"/>
              <a:gd name="connsiteX9" fmla="*/ 4883 w 10007"/>
              <a:gd name="connsiteY9" fmla="*/ 9647 h 10000"/>
              <a:gd name="connsiteX10" fmla="*/ 6076 w 10007"/>
              <a:gd name="connsiteY10" fmla="*/ 9026 h 10000"/>
              <a:gd name="connsiteX11" fmla="*/ 6314 w 10007"/>
              <a:gd name="connsiteY11" fmla="*/ 7780 h 10000"/>
              <a:gd name="connsiteX12" fmla="*/ 4517 w 10007"/>
              <a:gd name="connsiteY12" fmla="*/ 5034 h 10000"/>
              <a:gd name="connsiteX13" fmla="*/ 4770 w 10007"/>
              <a:gd name="connsiteY13" fmla="*/ 3552 h 10000"/>
              <a:gd name="connsiteX14" fmla="*/ 5206 w 10007"/>
              <a:gd name="connsiteY14" fmla="*/ 4358 h 10000"/>
              <a:gd name="connsiteX15" fmla="*/ 5683 w 10007"/>
              <a:gd name="connsiteY15" fmla="*/ 5748 h 10000"/>
              <a:gd name="connsiteX16" fmla="*/ 6510 w 10007"/>
              <a:gd name="connsiteY16" fmla="*/ 6297 h 10000"/>
              <a:gd name="connsiteX17" fmla="*/ 7058 w 10007"/>
              <a:gd name="connsiteY17" fmla="*/ 7725 h 10000"/>
              <a:gd name="connsiteX18" fmla="*/ 7252 w 10007"/>
              <a:gd name="connsiteY18" fmla="*/ 8806 h 10000"/>
              <a:gd name="connsiteX19" fmla="*/ 7942 w 10007"/>
              <a:gd name="connsiteY19" fmla="*/ 9666 h 10000"/>
              <a:gd name="connsiteX20" fmla="*/ 8699 w 10007"/>
              <a:gd name="connsiteY20" fmla="*/ 9959 h 10000"/>
              <a:gd name="connsiteX21" fmla="*/ 9918 w 10007"/>
              <a:gd name="connsiteY21" fmla="*/ 8843 h 10000"/>
              <a:gd name="connsiteX22" fmla="*/ 9863 w 10007"/>
              <a:gd name="connsiteY22" fmla="*/ 7378 h 10000"/>
              <a:gd name="connsiteX23" fmla="*/ 9442 w 10007"/>
              <a:gd name="connsiteY23" fmla="*/ 6480 h 10000"/>
              <a:gd name="connsiteX24" fmla="*/ 8461 w 10007"/>
              <a:gd name="connsiteY24" fmla="*/ 4357 h 10000"/>
              <a:gd name="connsiteX25" fmla="*/ 7268 w 10007"/>
              <a:gd name="connsiteY25" fmla="*/ 2179 h 10000"/>
              <a:gd name="connsiteX26" fmla="*/ 6552 w 10007"/>
              <a:gd name="connsiteY26" fmla="*/ 0 h 10000"/>
              <a:gd name="connsiteX0" fmla="*/ 0 w 9935"/>
              <a:gd name="connsiteY0" fmla="*/ 8862 h 10000"/>
              <a:gd name="connsiteX1" fmla="*/ 994 w 9935"/>
              <a:gd name="connsiteY1" fmla="*/ 9959 h 10000"/>
              <a:gd name="connsiteX2" fmla="*/ 2679 w 9935"/>
              <a:gd name="connsiteY2" fmla="*/ 8935 h 10000"/>
              <a:gd name="connsiteX3" fmla="*/ 2678 w 9935"/>
              <a:gd name="connsiteY3" fmla="*/ 6535 h 10000"/>
              <a:gd name="connsiteX4" fmla="*/ 3380 w 9935"/>
              <a:gd name="connsiteY4" fmla="*/ 5913 h 10000"/>
              <a:gd name="connsiteX5" fmla="*/ 3855 w 9935"/>
              <a:gd name="connsiteY5" fmla="*/ 6847 h 10000"/>
              <a:gd name="connsiteX6" fmla="*/ 3380 w 9935"/>
              <a:gd name="connsiteY6" fmla="*/ 8092 h 10000"/>
              <a:gd name="connsiteX7" fmla="*/ 3855 w 9935"/>
              <a:gd name="connsiteY7" fmla="*/ 9337 h 10000"/>
              <a:gd name="connsiteX8" fmla="*/ 4811 w 9935"/>
              <a:gd name="connsiteY8" fmla="*/ 9647 h 10000"/>
              <a:gd name="connsiteX9" fmla="*/ 6004 w 9935"/>
              <a:gd name="connsiteY9" fmla="*/ 9026 h 10000"/>
              <a:gd name="connsiteX10" fmla="*/ 6242 w 9935"/>
              <a:gd name="connsiteY10" fmla="*/ 7780 h 10000"/>
              <a:gd name="connsiteX11" fmla="*/ 4445 w 9935"/>
              <a:gd name="connsiteY11" fmla="*/ 5034 h 10000"/>
              <a:gd name="connsiteX12" fmla="*/ 4698 w 9935"/>
              <a:gd name="connsiteY12" fmla="*/ 3552 h 10000"/>
              <a:gd name="connsiteX13" fmla="*/ 5134 w 9935"/>
              <a:gd name="connsiteY13" fmla="*/ 4358 h 10000"/>
              <a:gd name="connsiteX14" fmla="*/ 5611 w 9935"/>
              <a:gd name="connsiteY14" fmla="*/ 5748 h 10000"/>
              <a:gd name="connsiteX15" fmla="*/ 6438 w 9935"/>
              <a:gd name="connsiteY15" fmla="*/ 6297 h 10000"/>
              <a:gd name="connsiteX16" fmla="*/ 6986 w 9935"/>
              <a:gd name="connsiteY16" fmla="*/ 7725 h 10000"/>
              <a:gd name="connsiteX17" fmla="*/ 7180 w 9935"/>
              <a:gd name="connsiteY17" fmla="*/ 8806 h 10000"/>
              <a:gd name="connsiteX18" fmla="*/ 7870 w 9935"/>
              <a:gd name="connsiteY18" fmla="*/ 9666 h 10000"/>
              <a:gd name="connsiteX19" fmla="*/ 8627 w 9935"/>
              <a:gd name="connsiteY19" fmla="*/ 9959 h 10000"/>
              <a:gd name="connsiteX20" fmla="*/ 9846 w 9935"/>
              <a:gd name="connsiteY20" fmla="*/ 8843 h 10000"/>
              <a:gd name="connsiteX21" fmla="*/ 9791 w 9935"/>
              <a:gd name="connsiteY21" fmla="*/ 7378 h 10000"/>
              <a:gd name="connsiteX22" fmla="*/ 9370 w 9935"/>
              <a:gd name="connsiteY22" fmla="*/ 6480 h 10000"/>
              <a:gd name="connsiteX23" fmla="*/ 8389 w 9935"/>
              <a:gd name="connsiteY23" fmla="*/ 4357 h 10000"/>
              <a:gd name="connsiteX24" fmla="*/ 7196 w 9935"/>
              <a:gd name="connsiteY24" fmla="*/ 2179 h 10000"/>
              <a:gd name="connsiteX25" fmla="*/ 6480 w 9935"/>
              <a:gd name="connsiteY25" fmla="*/ 0 h 10000"/>
              <a:gd name="connsiteX0" fmla="*/ 0 w 8999"/>
              <a:gd name="connsiteY0" fmla="*/ 9959 h 10000"/>
              <a:gd name="connsiteX1" fmla="*/ 1696 w 8999"/>
              <a:gd name="connsiteY1" fmla="*/ 8935 h 10000"/>
              <a:gd name="connsiteX2" fmla="*/ 1695 w 8999"/>
              <a:gd name="connsiteY2" fmla="*/ 6535 h 10000"/>
              <a:gd name="connsiteX3" fmla="*/ 2401 w 8999"/>
              <a:gd name="connsiteY3" fmla="*/ 5913 h 10000"/>
              <a:gd name="connsiteX4" fmla="*/ 2879 w 8999"/>
              <a:gd name="connsiteY4" fmla="*/ 6847 h 10000"/>
              <a:gd name="connsiteX5" fmla="*/ 2401 w 8999"/>
              <a:gd name="connsiteY5" fmla="*/ 8092 h 10000"/>
              <a:gd name="connsiteX6" fmla="*/ 2879 w 8999"/>
              <a:gd name="connsiteY6" fmla="*/ 9337 h 10000"/>
              <a:gd name="connsiteX7" fmla="*/ 3841 w 8999"/>
              <a:gd name="connsiteY7" fmla="*/ 9647 h 10000"/>
              <a:gd name="connsiteX8" fmla="*/ 5042 w 8999"/>
              <a:gd name="connsiteY8" fmla="*/ 9026 h 10000"/>
              <a:gd name="connsiteX9" fmla="*/ 5282 w 8999"/>
              <a:gd name="connsiteY9" fmla="*/ 7780 h 10000"/>
              <a:gd name="connsiteX10" fmla="*/ 3473 w 8999"/>
              <a:gd name="connsiteY10" fmla="*/ 5034 h 10000"/>
              <a:gd name="connsiteX11" fmla="*/ 3728 w 8999"/>
              <a:gd name="connsiteY11" fmla="*/ 3552 h 10000"/>
              <a:gd name="connsiteX12" fmla="*/ 4167 w 8999"/>
              <a:gd name="connsiteY12" fmla="*/ 4358 h 10000"/>
              <a:gd name="connsiteX13" fmla="*/ 4647 w 8999"/>
              <a:gd name="connsiteY13" fmla="*/ 5748 h 10000"/>
              <a:gd name="connsiteX14" fmla="*/ 5479 w 8999"/>
              <a:gd name="connsiteY14" fmla="*/ 6297 h 10000"/>
              <a:gd name="connsiteX15" fmla="*/ 6031 w 8999"/>
              <a:gd name="connsiteY15" fmla="*/ 7725 h 10000"/>
              <a:gd name="connsiteX16" fmla="*/ 6226 w 8999"/>
              <a:gd name="connsiteY16" fmla="*/ 8806 h 10000"/>
              <a:gd name="connsiteX17" fmla="*/ 6920 w 8999"/>
              <a:gd name="connsiteY17" fmla="*/ 9666 h 10000"/>
              <a:gd name="connsiteX18" fmla="*/ 7682 w 8999"/>
              <a:gd name="connsiteY18" fmla="*/ 9959 h 10000"/>
              <a:gd name="connsiteX19" fmla="*/ 8909 w 8999"/>
              <a:gd name="connsiteY19" fmla="*/ 8843 h 10000"/>
              <a:gd name="connsiteX20" fmla="*/ 8854 w 8999"/>
              <a:gd name="connsiteY20" fmla="*/ 7378 h 10000"/>
              <a:gd name="connsiteX21" fmla="*/ 8430 w 8999"/>
              <a:gd name="connsiteY21" fmla="*/ 6480 h 10000"/>
              <a:gd name="connsiteX22" fmla="*/ 7443 w 8999"/>
              <a:gd name="connsiteY22" fmla="*/ 4357 h 10000"/>
              <a:gd name="connsiteX23" fmla="*/ 6242 w 8999"/>
              <a:gd name="connsiteY23" fmla="*/ 2179 h 10000"/>
              <a:gd name="connsiteX24" fmla="*/ 5521 w 8999"/>
              <a:gd name="connsiteY24" fmla="*/ 0 h 10000"/>
              <a:gd name="connsiteX0" fmla="*/ 26 w 8141"/>
              <a:gd name="connsiteY0" fmla="*/ 8935 h 10000"/>
              <a:gd name="connsiteX1" fmla="*/ 25 w 8141"/>
              <a:gd name="connsiteY1" fmla="*/ 6535 h 10000"/>
              <a:gd name="connsiteX2" fmla="*/ 809 w 8141"/>
              <a:gd name="connsiteY2" fmla="*/ 5913 h 10000"/>
              <a:gd name="connsiteX3" fmla="*/ 1340 w 8141"/>
              <a:gd name="connsiteY3" fmla="*/ 6847 h 10000"/>
              <a:gd name="connsiteX4" fmla="*/ 809 w 8141"/>
              <a:gd name="connsiteY4" fmla="*/ 8092 h 10000"/>
              <a:gd name="connsiteX5" fmla="*/ 1340 w 8141"/>
              <a:gd name="connsiteY5" fmla="*/ 9337 h 10000"/>
              <a:gd name="connsiteX6" fmla="*/ 2409 w 8141"/>
              <a:gd name="connsiteY6" fmla="*/ 9647 h 10000"/>
              <a:gd name="connsiteX7" fmla="*/ 3744 w 8141"/>
              <a:gd name="connsiteY7" fmla="*/ 9026 h 10000"/>
              <a:gd name="connsiteX8" fmla="*/ 4011 w 8141"/>
              <a:gd name="connsiteY8" fmla="*/ 7780 h 10000"/>
              <a:gd name="connsiteX9" fmla="*/ 2000 w 8141"/>
              <a:gd name="connsiteY9" fmla="*/ 5034 h 10000"/>
              <a:gd name="connsiteX10" fmla="*/ 2284 w 8141"/>
              <a:gd name="connsiteY10" fmla="*/ 3552 h 10000"/>
              <a:gd name="connsiteX11" fmla="*/ 2772 w 8141"/>
              <a:gd name="connsiteY11" fmla="*/ 4358 h 10000"/>
              <a:gd name="connsiteX12" fmla="*/ 3305 w 8141"/>
              <a:gd name="connsiteY12" fmla="*/ 5748 h 10000"/>
              <a:gd name="connsiteX13" fmla="*/ 4229 w 8141"/>
              <a:gd name="connsiteY13" fmla="*/ 6297 h 10000"/>
              <a:gd name="connsiteX14" fmla="*/ 4843 w 8141"/>
              <a:gd name="connsiteY14" fmla="*/ 7725 h 10000"/>
              <a:gd name="connsiteX15" fmla="*/ 5060 w 8141"/>
              <a:gd name="connsiteY15" fmla="*/ 8806 h 10000"/>
              <a:gd name="connsiteX16" fmla="*/ 5831 w 8141"/>
              <a:gd name="connsiteY16" fmla="*/ 9666 h 10000"/>
              <a:gd name="connsiteX17" fmla="*/ 6678 w 8141"/>
              <a:gd name="connsiteY17" fmla="*/ 9959 h 10000"/>
              <a:gd name="connsiteX18" fmla="*/ 8041 w 8141"/>
              <a:gd name="connsiteY18" fmla="*/ 8843 h 10000"/>
              <a:gd name="connsiteX19" fmla="*/ 7980 w 8141"/>
              <a:gd name="connsiteY19" fmla="*/ 7378 h 10000"/>
              <a:gd name="connsiteX20" fmla="*/ 7509 w 8141"/>
              <a:gd name="connsiteY20" fmla="*/ 6480 h 10000"/>
              <a:gd name="connsiteX21" fmla="*/ 6412 w 8141"/>
              <a:gd name="connsiteY21" fmla="*/ 4357 h 10000"/>
              <a:gd name="connsiteX22" fmla="*/ 5077 w 8141"/>
              <a:gd name="connsiteY22" fmla="*/ 2179 h 10000"/>
              <a:gd name="connsiteX23" fmla="*/ 4276 w 8141"/>
              <a:gd name="connsiteY23" fmla="*/ 0 h 10000"/>
              <a:gd name="connsiteX0" fmla="*/ 0 w 9970"/>
              <a:gd name="connsiteY0" fmla="*/ 6535 h 10000"/>
              <a:gd name="connsiteX1" fmla="*/ 963 w 9970"/>
              <a:gd name="connsiteY1" fmla="*/ 5913 h 10000"/>
              <a:gd name="connsiteX2" fmla="*/ 1615 w 9970"/>
              <a:gd name="connsiteY2" fmla="*/ 6847 h 10000"/>
              <a:gd name="connsiteX3" fmla="*/ 963 w 9970"/>
              <a:gd name="connsiteY3" fmla="*/ 8092 h 10000"/>
              <a:gd name="connsiteX4" fmla="*/ 1615 w 9970"/>
              <a:gd name="connsiteY4" fmla="*/ 9337 h 10000"/>
              <a:gd name="connsiteX5" fmla="*/ 2928 w 9970"/>
              <a:gd name="connsiteY5" fmla="*/ 9647 h 10000"/>
              <a:gd name="connsiteX6" fmla="*/ 4568 w 9970"/>
              <a:gd name="connsiteY6" fmla="*/ 9026 h 10000"/>
              <a:gd name="connsiteX7" fmla="*/ 4896 w 9970"/>
              <a:gd name="connsiteY7" fmla="*/ 7780 h 10000"/>
              <a:gd name="connsiteX8" fmla="*/ 2426 w 9970"/>
              <a:gd name="connsiteY8" fmla="*/ 5034 h 10000"/>
              <a:gd name="connsiteX9" fmla="*/ 2775 w 9970"/>
              <a:gd name="connsiteY9" fmla="*/ 3552 h 10000"/>
              <a:gd name="connsiteX10" fmla="*/ 3374 w 9970"/>
              <a:gd name="connsiteY10" fmla="*/ 4358 h 10000"/>
              <a:gd name="connsiteX11" fmla="*/ 4029 w 9970"/>
              <a:gd name="connsiteY11" fmla="*/ 5748 h 10000"/>
              <a:gd name="connsiteX12" fmla="*/ 5164 w 9970"/>
              <a:gd name="connsiteY12" fmla="*/ 6297 h 10000"/>
              <a:gd name="connsiteX13" fmla="*/ 5918 w 9970"/>
              <a:gd name="connsiteY13" fmla="*/ 7725 h 10000"/>
              <a:gd name="connsiteX14" fmla="*/ 6184 w 9970"/>
              <a:gd name="connsiteY14" fmla="*/ 8806 h 10000"/>
              <a:gd name="connsiteX15" fmla="*/ 7132 w 9970"/>
              <a:gd name="connsiteY15" fmla="*/ 9666 h 10000"/>
              <a:gd name="connsiteX16" fmla="*/ 8172 w 9970"/>
              <a:gd name="connsiteY16" fmla="*/ 9959 h 10000"/>
              <a:gd name="connsiteX17" fmla="*/ 9846 w 9970"/>
              <a:gd name="connsiteY17" fmla="*/ 8843 h 10000"/>
              <a:gd name="connsiteX18" fmla="*/ 9771 w 9970"/>
              <a:gd name="connsiteY18" fmla="*/ 7378 h 10000"/>
              <a:gd name="connsiteX19" fmla="*/ 9193 w 9970"/>
              <a:gd name="connsiteY19" fmla="*/ 6480 h 10000"/>
              <a:gd name="connsiteX20" fmla="*/ 7845 w 9970"/>
              <a:gd name="connsiteY20" fmla="*/ 4357 h 10000"/>
              <a:gd name="connsiteX21" fmla="*/ 6205 w 9970"/>
              <a:gd name="connsiteY21" fmla="*/ 2179 h 10000"/>
              <a:gd name="connsiteX22" fmla="*/ 5221 w 9970"/>
              <a:gd name="connsiteY22" fmla="*/ 0 h 10000"/>
              <a:gd name="connsiteX0" fmla="*/ 0 w 9034"/>
              <a:gd name="connsiteY0" fmla="*/ 5913 h 10000"/>
              <a:gd name="connsiteX1" fmla="*/ 654 w 9034"/>
              <a:gd name="connsiteY1" fmla="*/ 6847 h 10000"/>
              <a:gd name="connsiteX2" fmla="*/ 0 w 9034"/>
              <a:gd name="connsiteY2" fmla="*/ 8092 h 10000"/>
              <a:gd name="connsiteX3" fmla="*/ 654 w 9034"/>
              <a:gd name="connsiteY3" fmla="*/ 9337 h 10000"/>
              <a:gd name="connsiteX4" fmla="*/ 1971 w 9034"/>
              <a:gd name="connsiteY4" fmla="*/ 9647 h 10000"/>
              <a:gd name="connsiteX5" fmla="*/ 3616 w 9034"/>
              <a:gd name="connsiteY5" fmla="*/ 9026 h 10000"/>
              <a:gd name="connsiteX6" fmla="*/ 3945 w 9034"/>
              <a:gd name="connsiteY6" fmla="*/ 7780 h 10000"/>
              <a:gd name="connsiteX7" fmla="*/ 1467 w 9034"/>
              <a:gd name="connsiteY7" fmla="*/ 5034 h 10000"/>
              <a:gd name="connsiteX8" fmla="*/ 1817 w 9034"/>
              <a:gd name="connsiteY8" fmla="*/ 3552 h 10000"/>
              <a:gd name="connsiteX9" fmla="*/ 2418 w 9034"/>
              <a:gd name="connsiteY9" fmla="*/ 4358 h 10000"/>
              <a:gd name="connsiteX10" fmla="*/ 3075 w 9034"/>
              <a:gd name="connsiteY10" fmla="*/ 5748 h 10000"/>
              <a:gd name="connsiteX11" fmla="*/ 4214 w 9034"/>
              <a:gd name="connsiteY11" fmla="*/ 6297 h 10000"/>
              <a:gd name="connsiteX12" fmla="*/ 4970 w 9034"/>
              <a:gd name="connsiteY12" fmla="*/ 7725 h 10000"/>
              <a:gd name="connsiteX13" fmla="*/ 5237 w 9034"/>
              <a:gd name="connsiteY13" fmla="*/ 8806 h 10000"/>
              <a:gd name="connsiteX14" fmla="*/ 6187 w 9034"/>
              <a:gd name="connsiteY14" fmla="*/ 9666 h 10000"/>
              <a:gd name="connsiteX15" fmla="*/ 7231 w 9034"/>
              <a:gd name="connsiteY15" fmla="*/ 9959 h 10000"/>
              <a:gd name="connsiteX16" fmla="*/ 8910 w 9034"/>
              <a:gd name="connsiteY16" fmla="*/ 8843 h 10000"/>
              <a:gd name="connsiteX17" fmla="*/ 8834 w 9034"/>
              <a:gd name="connsiteY17" fmla="*/ 7378 h 10000"/>
              <a:gd name="connsiteX18" fmla="*/ 8255 w 9034"/>
              <a:gd name="connsiteY18" fmla="*/ 6480 h 10000"/>
              <a:gd name="connsiteX19" fmla="*/ 6903 w 9034"/>
              <a:gd name="connsiteY19" fmla="*/ 4357 h 10000"/>
              <a:gd name="connsiteX20" fmla="*/ 5258 w 9034"/>
              <a:gd name="connsiteY20" fmla="*/ 2179 h 10000"/>
              <a:gd name="connsiteX21" fmla="*/ 4271 w 9034"/>
              <a:gd name="connsiteY21" fmla="*/ 0 h 10000"/>
              <a:gd name="connsiteX0" fmla="*/ 724 w 9999"/>
              <a:gd name="connsiteY0" fmla="*/ 6847 h 10000"/>
              <a:gd name="connsiteX1" fmla="*/ 0 w 9999"/>
              <a:gd name="connsiteY1" fmla="*/ 8092 h 10000"/>
              <a:gd name="connsiteX2" fmla="*/ 724 w 9999"/>
              <a:gd name="connsiteY2" fmla="*/ 9337 h 10000"/>
              <a:gd name="connsiteX3" fmla="*/ 2182 w 9999"/>
              <a:gd name="connsiteY3" fmla="*/ 9647 h 10000"/>
              <a:gd name="connsiteX4" fmla="*/ 4003 w 9999"/>
              <a:gd name="connsiteY4" fmla="*/ 9026 h 10000"/>
              <a:gd name="connsiteX5" fmla="*/ 4367 w 9999"/>
              <a:gd name="connsiteY5" fmla="*/ 7780 h 10000"/>
              <a:gd name="connsiteX6" fmla="*/ 1624 w 9999"/>
              <a:gd name="connsiteY6" fmla="*/ 5034 h 10000"/>
              <a:gd name="connsiteX7" fmla="*/ 2011 w 9999"/>
              <a:gd name="connsiteY7" fmla="*/ 3552 h 10000"/>
              <a:gd name="connsiteX8" fmla="*/ 2677 w 9999"/>
              <a:gd name="connsiteY8" fmla="*/ 4358 h 10000"/>
              <a:gd name="connsiteX9" fmla="*/ 3404 w 9999"/>
              <a:gd name="connsiteY9" fmla="*/ 5748 h 10000"/>
              <a:gd name="connsiteX10" fmla="*/ 4665 w 9999"/>
              <a:gd name="connsiteY10" fmla="*/ 6297 h 10000"/>
              <a:gd name="connsiteX11" fmla="*/ 5501 w 9999"/>
              <a:gd name="connsiteY11" fmla="*/ 7725 h 10000"/>
              <a:gd name="connsiteX12" fmla="*/ 5797 w 9999"/>
              <a:gd name="connsiteY12" fmla="*/ 8806 h 10000"/>
              <a:gd name="connsiteX13" fmla="*/ 6849 w 9999"/>
              <a:gd name="connsiteY13" fmla="*/ 9666 h 10000"/>
              <a:gd name="connsiteX14" fmla="*/ 8004 w 9999"/>
              <a:gd name="connsiteY14" fmla="*/ 9959 h 10000"/>
              <a:gd name="connsiteX15" fmla="*/ 9863 w 9999"/>
              <a:gd name="connsiteY15" fmla="*/ 8843 h 10000"/>
              <a:gd name="connsiteX16" fmla="*/ 9779 w 9999"/>
              <a:gd name="connsiteY16" fmla="*/ 7378 h 10000"/>
              <a:gd name="connsiteX17" fmla="*/ 9138 w 9999"/>
              <a:gd name="connsiteY17" fmla="*/ 6480 h 10000"/>
              <a:gd name="connsiteX18" fmla="*/ 7641 w 9999"/>
              <a:gd name="connsiteY18" fmla="*/ 4357 h 10000"/>
              <a:gd name="connsiteX19" fmla="*/ 5820 w 9999"/>
              <a:gd name="connsiteY19" fmla="*/ 2179 h 10000"/>
              <a:gd name="connsiteX20" fmla="*/ 4728 w 9999"/>
              <a:gd name="connsiteY20" fmla="*/ 0 h 10000"/>
              <a:gd name="connsiteX0" fmla="*/ 0 w 10000"/>
              <a:gd name="connsiteY0" fmla="*/ 8092 h 10000"/>
              <a:gd name="connsiteX1" fmla="*/ 724 w 10000"/>
              <a:gd name="connsiteY1" fmla="*/ 9337 h 10000"/>
              <a:gd name="connsiteX2" fmla="*/ 2182 w 10000"/>
              <a:gd name="connsiteY2" fmla="*/ 9647 h 10000"/>
              <a:gd name="connsiteX3" fmla="*/ 4003 w 10000"/>
              <a:gd name="connsiteY3" fmla="*/ 9026 h 10000"/>
              <a:gd name="connsiteX4" fmla="*/ 4367 w 10000"/>
              <a:gd name="connsiteY4" fmla="*/ 7780 h 10000"/>
              <a:gd name="connsiteX5" fmla="*/ 1624 w 10000"/>
              <a:gd name="connsiteY5" fmla="*/ 5034 h 10000"/>
              <a:gd name="connsiteX6" fmla="*/ 2011 w 10000"/>
              <a:gd name="connsiteY6" fmla="*/ 3552 h 10000"/>
              <a:gd name="connsiteX7" fmla="*/ 2677 w 10000"/>
              <a:gd name="connsiteY7" fmla="*/ 4358 h 10000"/>
              <a:gd name="connsiteX8" fmla="*/ 3404 w 10000"/>
              <a:gd name="connsiteY8" fmla="*/ 5748 h 10000"/>
              <a:gd name="connsiteX9" fmla="*/ 4665 w 10000"/>
              <a:gd name="connsiteY9" fmla="*/ 6297 h 10000"/>
              <a:gd name="connsiteX10" fmla="*/ 5502 w 10000"/>
              <a:gd name="connsiteY10" fmla="*/ 7725 h 10000"/>
              <a:gd name="connsiteX11" fmla="*/ 5798 w 10000"/>
              <a:gd name="connsiteY11" fmla="*/ 8806 h 10000"/>
              <a:gd name="connsiteX12" fmla="*/ 6850 w 10000"/>
              <a:gd name="connsiteY12" fmla="*/ 9666 h 10000"/>
              <a:gd name="connsiteX13" fmla="*/ 8005 w 10000"/>
              <a:gd name="connsiteY13" fmla="*/ 9959 h 10000"/>
              <a:gd name="connsiteX14" fmla="*/ 9864 w 10000"/>
              <a:gd name="connsiteY14" fmla="*/ 8843 h 10000"/>
              <a:gd name="connsiteX15" fmla="*/ 9780 w 10000"/>
              <a:gd name="connsiteY15" fmla="*/ 7378 h 10000"/>
              <a:gd name="connsiteX16" fmla="*/ 9139 w 10000"/>
              <a:gd name="connsiteY16" fmla="*/ 6480 h 10000"/>
              <a:gd name="connsiteX17" fmla="*/ 7642 w 10000"/>
              <a:gd name="connsiteY17" fmla="*/ 4357 h 10000"/>
              <a:gd name="connsiteX18" fmla="*/ 5821 w 10000"/>
              <a:gd name="connsiteY18" fmla="*/ 2179 h 10000"/>
              <a:gd name="connsiteX19" fmla="*/ 4728 w 10000"/>
              <a:gd name="connsiteY19" fmla="*/ 0 h 10000"/>
              <a:gd name="connsiteX0" fmla="*/ 0 w 9276"/>
              <a:gd name="connsiteY0" fmla="*/ 9337 h 10000"/>
              <a:gd name="connsiteX1" fmla="*/ 1458 w 9276"/>
              <a:gd name="connsiteY1" fmla="*/ 9647 h 10000"/>
              <a:gd name="connsiteX2" fmla="*/ 3279 w 9276"/>
              <a:gd name="connsiteY2" fmla="*/ 9026 h 10000"/>
              <a:gd name="connsiteX3" fmla="*/ 3643 w 9276"/>
              <a:gd name="connsiteY3" fmla="*/ 7780 h 10000"/>
              <a:gd name="connsiteX4" fmla="*/ 900 w 9276"/>
              <a:gd name="connsiteY4" fmla="*/ 5034 h 10000"/>
              <a:gd name="connsiteX5" fmla="*/ 1287 w 9276"/>
              <a:gd name="connsiteY5" fmla="*/ 3552 h 10000"/>
              <a:gd name="connsiteX6" fmla="*/ 1953 w 9276"/>
              <a:gd name="connsiteY6" fmla="*/ 4358 h 10000"/>
              <a:gd name="connsiteX7" fmla="*/ 2680 w 9276"/>
              <a:gd name="connsiteY7" fmla="*/ 5748 h 10000"/>
              <a:gd name="connsiteX8" fmla="*/ 3941 w 9276"/>
              <a:gd name="connsiteY8" fmla="*/ 6297 h 10000"/>
              <a:gd name="connsiteX9" fmla="*/ 4778 w 9276"/>
              <a:gd name="connsiteY9" fmla="*/ 7725 h 10000"/>
              <a:gd name="connsiteX10" fmla="*/ 5074 w 9276"/>
              <a:gd name="connsiteY10" fmla="*/ 8806 h 10000"/>
              <a:gd name="connsiteX11" fmla="*/ 6126 w 9276"/>
              <a:gd name="connsiteY11" fmla="*/ 9666 h 10000"/>
              <a:gd name="connsiteX12" fmla="*/ 7281 w 9276"/>
              <a:gd name="connsiteY12" fmla="*/ 9959 h 10000"/>
              <a:gd name="connsiteX13" fmla="*/ 9140 w 9276"/>
              <a:gd name="connsiteY13" fmla="*/ 8843 h 10000"/>
              <a:gd name="connsiteX14" fmla="*/ 9056 w 9276"/>
              <a:gd name="connsiteY14" fmla="*/ 7378 h 10000"/>
              <a:gd name="connsiteX15" fmla="*/ 8415 w 9276"/>
              <a:gd name="connsiteY15" fmla="*/ 6480 h 10000"/>
              <a:gd name="connsiteX16" fmla="*/ 6918 w 9276"/>
              <a:gd name="connsiteY16" fmla="*/ 4357 h 10000"/>
              <a:gd name="connsiteX17" fmla="*/ 5097 w 9276"/>
              <a:gd name="connsiteY17" fmla="*/ 2179 h 10000"/>
              <a:gd name="connsiteX18" fmla="*/ 4004 w 9276"/>
              <a:gd name="connsiteY18" fmla="*/ 0 h 10000"/>
              <a:gd name="connsiteX0" fmla="*/ 742 w 9170"/>
              <a:gd name="connsiteY0" fmla="*/ 9647 h 10000"/>
              <a:gd name="connsiteX1" fmla="*/ 2705 w 9170"/>
              <a:gd name="connsiteY1" fmla="*/ 9026 h 10000"/>
              <a:gd name="connsiteX2" fmla="*/ 3097 w 9170"/>
              <a:gd name="connsiteY2" fmla="*/ 7780 h 10000"/>
              <a:gd name="connsiteX3" fmla="*/ 140 w 9170"/>
              <a:gd name="connsiteY3" fmla="*/ 5034 h 10000"/>
              <a:gd name="connsiteX4" fmla="*/ 557 w 9170"/>
              <a:gd name="connsiteY4" fmla="*/ 3552 h 10000"/>
              <a:gd name="connsiteX5" fmla="*/ 1275 w 9170"/>
              <a:gd name="connsiteY5" fmla="*/ 4358 h 10000"/>
              <a:gd name="connsiteX6" fmla="*/ 2059 w 9170"/>
              <a:gd name="connsiteY6" fmla="*/ 5748 h 10000"/>
              <a:gd name="connsiteX7" fmla="*/ 3419 w 9170"/>
              <a:gd name="connsiteY7" fmla="*/ 6297 h 10000"/>
              <a:gd name="connsiteX8" fmla="*/ 4321 w 9170"/>
              <a:gd name="connsiteY8" fmla="*/ 7725 h 10000"/>
              <a:gd name="connsiteX9" fmla="*/ 4640 w 9170"/>
              <a:gd name="connsiteY9" fmla="*/ 8806 h 10000"/>
              <a:gd name="connsiteX10" fmla="*/ 5774 w 9170"/>
              <a:gd name="connsiteY10" fmla="*/ 9666 h 10000"/>
              <a:gd name="connsiteX11" fmla="*/ 7019 w 9170"/>
              <a:gd name="connsiteY11" fmla="*/ 9959 h 10000"/>
              <a:gd name="connsiteX12" fmla="*/ 9023 w 9170"/>
              <a:gd name="connsiteY12" fmla="*/ 8843 h 10000"/>
              <a:gd name="connsiteX13" fmla="*/ 8933 w 9170"/>
              <a:gd name="connsiteY13" fmla="*/ 7378 h 10000"/>
              <a:gd name="connsiteX14" fmla="*/ 8242 w 9170"/>
              <a:gd name="connsiteY14" fmla="*/ 6480 h 10000"/>
              <a:gd name="connsiteX15" fmla="*/ 6628 w 9170"/>
              <a:gd name="connsiteY15" fmla="*/ 4357 h 10000"/>
              <a:gd name="connsiteX16" fmla="*/ 4665 w 9170"/>
              <a:gd name="connsiteY16" fmla="*/ 2179 h 10000"/>
              <a:gd name="connsiteX17" fmla="*/ 3487 w 9170"/>
              <a:gd name="connsiteY17" fmla="*/ 0 h 10000"/>
              <a:gd name="connsiteX0" fmla="*/ 2950 w 10000"/>
              <a:gd name="connsiteY0" fmla="*/ 9026 h 10000"/>
              <a:gd name="connsiteX1" fmla="*/ 3377 w 10000"/>
              <a:gd name="connsiteY1" fmla="*/ 7780 h 10000"/>
              <a:gd name="connsiteX2" fmla="*/ 153 w 10000"/>
              <a:gd name="connsiteY2" fmla="*/ 5034 h 10000"/>
              <a:gd name="connsiteX3" fmla="*/ 607 w 10000"/>
              <a:gd name="connsiteY3" fmla="*/ 3552 h 10000"/>
              <a:gd name="connsiteX4" fmla="*/ 1390 w 10000"/>
              <a:gd name="connsiteY4" fmla="*/ 4358 h 10000"/>
              <a:gd name="connsiteX5" fmla="*/ 2245 w 10000"/>
              <a:gd name="connsiteY5" fmla="*/ 5748 h 10000"/>
              <a:gd name="connsiteX6" fmla="*/ 3728 w 10000"/>
              <a:gd name="connsiteY6" fmla="*/ 6297 h 10000"/>
              <a:gd name="connsiteX7" fmla="*/ 4712 w 10000"/>
              <a:gd name="connsiteY7" fmla="*/ 7725 h 10000"/>
              <a:gd name="connsiteX8" fmla="*/ 5060 w 10000"/>
              <a:gd name="connsiteY8" fmla="*/ 8806 h 10000"/>
              <a:gd name="connsiteX9" fmla="*/ 6297 w 10000"/>
              <a:gd name="connsiteY9" fmla="*/ 9666 h 10000"/>
              <a:gd name="connsiteX10" fmla="*/ 7654 w 10000"/>
              <a:gd name="connsiteY10" fmla="*/ 9959 h 10000"/>
              <a:gd name="connsiteX11" fmla="*/ 9840 w 10000"/>
              <a:gd name="connsiteY11" fmla="*/ 8843 h 10000"/>
              <a:gd name="connsiteX12" fmla="*/ 9742 w 10000"/>
              <a:gd name="connsiteY12" fmla="*/ 7378 h 10000"/>
              <a:gd name="connsiteX13" fmla="*/ 8988 w 10000"/>
              <a:gd name="connsiteY13" fmla="*/ 6480 h 10000"/>
              <a:gd name="connsiteX14" fmla="*/ 7228 w 10000"/>
              <a:gd name="connsiteY14" fmla="*/ 4357 h 10000"/>
              <a:gd name="connsiteX15" fmla="*/ 5087 w 10000"/>
              <a:gd name="connsiteY15" fmla="*/ 2179 h 10000"/>
              <a:gd name="connsiteX16" fmla="*/ 3803 w 10000"/>
              <a:gd name="connsiteY16" fmla="*/ 0 h 10000"/>
              <a:gd name="connsiteX0" fmla="*/ 3377 w 10000"/>
              <a:gd name="connsiteY0" fmla="*/ 7780 h 10000"/>
              <a:gd name="connsiteX1" fmla="*/ 153 w 10000"/>
              <a:gd name="connsiteY1" fmla="*/ 5034 h 10000"/>
              <a:gd name="connsiteX2" fmla="*/ 607 w 10000"/>
              <a:gd name="connsiteY2" fmla="*/ 3552 h 10000"/>
              <a:gd name="connsiteX3" fmla="*/ 1390 w 10000"/>
              <a:gd name="connsiteY3" fmla="*/ 4358 h 10000"/>
              <a:gd name="connsiteX4" fmla="*/ 2245 w 10000"/>
              <a:gd name="connsiteY4" fmla="*/ 5748 h 10000"/>
              <a:gd name="connsiteX5" fmla="*/ 3728 w 10000"/>
              <a:gd name="connsiteY5" fmla="*/ 6297 h 10000"/>
              <a:gd name="connsiteX6" fmla="*/ 4712 w 10000"/>
              <a:gd name="connsiteY6" fmla="*/ 7725 h 10000"/>
              <a:gd name="connsiteX7" fmla="*/ 5060 w 10000"/>
              <a:gd name="connsiteY7" fmla="*/ 8806 h 10000"/>
              <a:gd name="connsiteX8" fmla="*/ 6297 w 10000"/>
              <a:gd name="connsiteY8" fmla="*/ 9666 h 10000"/>
              <a:gd name="connsiteX9" fmla="*/ 7654 w 10000"/>
              <a:gd name="connsiteY9" fmla="*/ 9959 h 10000"/>
              <a:gd name="connsiteX10" fmla="*/ 9840 w 10000"/>
              <a:gd name="connsiteY10" fmla="*/ 8843 h 10000"/>
              <a:gd name="connsiteX11" fmla="*/ 9742 w 10000"/>
              <a:gd name="connsiteY11" fmla="*/ 7378 h 10000"/>
              <a:gd name="connsiteX12" fmla="*/ 8988 w 10000"/>
              <a:gd name="connsiteY12" fmla="*/ 6480 h 10000"/>
              <a:gd name="connsiteX13" fmla="*/ 7228 w 10000"/>
              <a:gd name="connsiteY13" fmla="*/ 4357 h 10000"/>
              <a:gd name="connsiteX14" fmla="*/ 5087 w 10000"/>
              <a:gd name="connsiteY14" fmla="*/ 2179 h 10000"/>
              <a:gd name="connsiteX15" fmla="*/ 3803 w 10000"/>
              <a:gd name="connsiteY15" fmla="*/ 0 h 10000"/>
              <a:gd name="connsiteX0" fmla="*/ 153 w 10000"/>
              <a:gd name="connsiteY0" fmla="*/ 5034 h 10000"/>
              <a:gd name="connsiteX1" fmla="*/ 607 w 10000"/>
              <a:gd name="connsiteY1" fmla="*/ 3552 h 10000"/>
              <a:gd name="connsiteX2" fmla="*/ 1390 w 10000"/>
              <a:gd name="connsiteY2" fmla="*/ 4358 h 10000"/>
              <a:gd name="connsiteX3" fmla="*/ 2245 w 10000"/>
              <a:gd name="connsiteY3" fmla="*/ 5748 h 10000"/>
              <a:gd name="connsiteX4" fmla="*/ 3728 w 10000"/>
              <a:gd name="connsiteY4" fmla="*/ 6297 h 10000"/>
              <a:gd name="connsiteX5" fmla="*/ 4712 w 10000"/>
              <a:gd name="connsiteY5" fmla="*/ 7725 h 10000"/>
              <a:gd name="connsiteX6" fmla="*/ 5060 w 10000"/>
              <a:gd name="connsiteY6" fmla="*/ 8806 h 10000"/>
              <a:gd name="connsiteX7" fmla="*/ 6297 w 10000"/>
              <a:gd name="connsiteY7" fmla="*/ 9666 h 10000"/>
              <a:gd name="connsiteX8" fmla="*/ 7654 w 10000"/>
              <a:gd name="connsiteY8" fmla="*/ 9959 h 10000"/>
              <a:gd name="connsiteX9" fmla="*/ 9840 w 10000"/>
              <a:gd name="connsiteY9" fmla="*/ 8843 h 10000"/>
              <a:gd name="connsiteX10" fmla="*/ 9742 w 10000"/>
              <a:gd name="connsiteY10" fmla="*/ 7378 h 10000"/>
              <a:gd name="connsiteX11" fmla="*/ 8988 w 10000"/>
              <a:gd name="connsiteY11" fmla="*/ 6480 h 10000"/>
              <a:gd name="connsiteX12" fmla="*/ 7228 w 10000"/>
              <a:gd name="connsiteY12" fmla="*/ 4357 h 10000"/>
              <a:gd name="connsiteX13" fmla="*/ 5087 w 10000"/>
              <a:gd name="connsiteY13" fmla="*/ 2179 h 10000"/>
              <a:gd name="connsiteX14" fmla="*/ 3803 w 10000"/>
              <a:gd name="connsiteY14" fmla="*/ 0 h 10000"/>
              <a:gd name="connsiteX0" fmla="*/ 0 w 9393"/>
              <a:gd name="connsiteY0" fmla="*/ 3552 h 10000"/>
              <a:gd name="connsiteX1" fmla="*/ 783 w 9393"/>
              <a:gd name="connsiteY1" fmla="*/ 4358 h 10000"/>
              <a:gd name="connsiteX2" fmla="*/ 1638 w 9393"/>
              <a:gd name="connsiteY2" fmla="*/ 5748 h 10000"/>
              <a:gd name="connsiteX3" fmla="*/ 3121 w 9393"/>
              <a:gd name="connsiteY3" fmla="*/ 6297 h 10000"/>
              <a:gd name="connsiteX4" fmla="*/ 4105 w 9393"/>
              <a:gd name="connsiteY4" fmla="*/ 7725 h 10000"/>
              <a:gd name="connsiteX5" fmla="*/ 4453 w 9393"/>
              <a:gd name="connsiteY5" fmla="*/ 8806 h 10000"/>
              <a:gd name="connsiteX6" fmla="*/ 5690 w 9393"/>
              <a:gd name="connsiteY6" fmla="*/ 9666 h 10000"/>
              <a:gd name="connsiteX7" fmla="*/ 7047 w 9393"/>
              <a:gd name="connsiteY7" fmla="*/ 9959 h 10000"/>
              <a:gd name="connsiteX8" fmla="*/ 9233 w 9393"/>
              <a:gd name="connsiteY8" fmla="*/ 8843 h 10000"/>
              <a:gd name="connsiteX9" fmla="*/ 9135 w 9393"/>
              <a:gd name="connsiteY9" fmla="*/ 7378 h 10000"/>
              <a:gd name="connsiteX10" fmla="*/ 8381 w 9393"/>
              <a:gd name="connsiteY10" fmla="*/ 6480 h 10000"/>
              <a:gd name="connsiteX11" fmla="*/ 6621 w 9393"/>
              <a:gd name="connsiteY11" fmla="*/ 4357 h 10000"/>
              <a:gd name="connsiteX12" fmla="*/ 4480 w 9393"/>
              <a:gd name="connsiteY12" fmla="*/ 2179 h 10000"/>
              <a:gd name="connsiteX13" fmla="*/ 3196 w 9393"/>
              <a:gd name="connsiteY13" fmla="*/ 0 h 10000"/>
              <a:gd name="connsiteX0" fmla="*/ 0 w 10001"/>
              <a:gd name="connsiteY0" fmla="*/ 1373 h 7821"/>
              <a:gd name="connsiteX1" fmla="*/ 834 w 10001"/>
              <a:gd name="connsiteY1" fmla="*/ 2179 h 7821"/>
              <a:gd name="connsiteX2" fmla="*/ 1744 w 10001"/>
              <a:gd name="connsiteY2" fmla="*/ 3569 h 7821"/>
              <a:gd name="connsiteX3" fmla="*/ 3323 w 10001"/>
              <a:gd name="connsiteY3" fmla="*/ 4118 h 7821"/>
              <a:gd name="connsiteX4" fmla="*/ 4370 w 10001"/>
              <a:gd name="connsiteY4" fmla="*/ 5546 h 7821"/>
              <a:gd name="connsiteX5" fmla="*/ 4741 w 10001"/>
              <a:gd name="connsiteY5" fmla="*/ 6627 h 7821"/>
              <a:gd name="connsiteX6" fmla="*/ 6058 w 10001"/>
              <a:gd name="connsiteY6" fmla="*/ 7487 h 7821"/>
              <a:gd name="connsiteX7" fmla="*/ 7502 w 10001"/>
              <a:gd name="connsiteY7" fmla="*/ 7780 h 7821"/>
              <a:gd name="connsiteX8" fmla="*/ 9830 w 10001"/>
              <a:gd name="connsiteY8" fmla="*/ 6664 h 7821"/>
              <a:gd name="connsiteX9" fmla="*/ 9725 w 10001"/>
              <a:gd name="connsiteY9" fmla="*/ 5199 h 7821"/>
              <a:gd name="connsiteX10" fmla="*/ 8923 w 10001"/>
              <a:gd name="connsiteY10" fmla="*/ 4301 h 7821"/>
              <a:gd name="connsiteX11" fmla="*/ 7049 w 10001"/>
              <a:gd name="connsiteY11" fmla="*/ 2178 h 7821"/>
              <a:gd name="connsiteX12" fmla="*/ 4770 w 10001"/>
              <a:gd name="connsiteY12" fmla="*/ 0 h 7821"/>
              <a:gd name="connsiteX0" fmla="*/ 0 w 10000"/>
              <a:gd name="connsiteY0" fmla="*/ 20 h 8264"/>
              <a:gd name="connsiteX1" fmla="*/ 834 w 10000"/>
              <a:gd name="connsiteY1" fmla="*/ 1050 h 8264"/>
              <a:gd name="connsiteX2" fmla="*/ 1744 w 10000"/>
              <a:gd name="connsiteY2" fmla="*/ 2827 h 8264"/>
              <a:gd name="connsiteX3" fmla="*/ 3323 w 10000"/>
              <a:gd name="connsiteY3" fmla="*/ 3529 h 8264"/>
              <a:gd name="connsiteX4" fmla="*/ 4370 w 10000"/>
              <a:gd name="connsiteY4" fmla="*/ 5355 h 8264"/>
              <a:gd name="connsiteX5" fmla="*/ 4741 w 10000"/>
              <a:gd name="connsiteY5" fmla="*/ 6737 h 8264"/>
              <a:gd name="connsiteX6" fmla="*/ 6057 w 10000"/>
              <a:gd name="connsiteY6" fmla="*/ 7837 h 8264"/>
              <a:gd name="connsiteX7" fmla="*/ 7501 w 10000"/>
              <a:gd name="connsiteY7" fmla="*/ 8212 h 8264"/>
              <a:gd name="connsiteX8" fmla="*/ 9829 w 10000"/>
              <a:gd name="connsiteY8" fmla="*/ 6785 h 8264"/>
              <a:gd name="connsiteX9" fmla="*/ 9724 w 10000"/>
              <a:gd name="connsiteY9" fmla="*/ 4911 h 8264"/>
              <a:gd name="connsiteX10" fmla="*/ 8922 w 10000"/>
              <a:gd name="connsiteY10" fmla="*/ 3763 h 8264"/>
              <a:gd name="connsiteX11" fmla="*/ 7048 w 10000"/>
              <a:gd name="connsiteY11" fmla="*/ 1049 h 8264"/>
              <a:gd name="connsiteX0" fmla="*/ 0 w 10000"/>
              <a:gd name="connsiteY0" fmla="*/ 24 h 10000"/>
              <a:gd name="connsiteX1" fmla="*/ 834 w 10000"/>
              <a:gd name="connsiteY1" fmla="*/ 1271 h 10000"/>
              <a:gd name="connsiteX2" fmla="*/ 1744 w 10000"/>
              <a:gd name="connsiteY2" fmla="*/ 3421 h 10000"/>
              <a:gd name="connsiteX3" fmla="*/ 3323 w 10000"/>
              <a:gd name="connsiteY3" fmla="*/ 4270 h 10000"/>
              <a:gd name="connsiteX4" fmla="*/ 4370 w 10000"/>
              <a:gd name="connsiteY4" fmla="*/ 6480 h 10000"/>
              <a:gd name="connsiteX5" fmla="*/ 4741 w 10000"/>
              <a:gd name="connsiteY5" fmla="*/ 8152 h 10000"/>
              <a:gd name="connsiteX6" fmla="*/ 6057 w 10000"/>
              <a:gd name="connsiteY6" fmla="*/ 9483 h 10000"/>
              <a:gd name="connsiteX7" fmla="*/ 7501 w 10000"/>
              <a:gd name="connsiteY7" fmla="*/ 9937 h 10000"/>
              <a:gd name="connsiteX8" fmla="*/ 9829 w 10000"/>
              <a:gd name="connsiteY8" fmla="*/ 8210 h 10000"/>
              <a:gd name="connsiteX9" fmla="*/ 9724 w 10000"/>
              <a:gd name="connsiteY9" fmla="*/ 5943 h 10000"/>
              <a:gd name="connsiteX10" fmla="*/ 8922 w 10000"/>
              <a:gd name="connsiteY10" fmla="*/ 4553 h 10000"/>
              <a:gd name="connsiteX0" fmla="*/ 0 w 10000"/>
              <a:gd name="connsiteY0" fmla="*/ 24 h 10000"/>
              <a:gd name="connsiteX1" fmla="*/ 834 w 10000"/>
              <a:gd name="connsiteY1" fmla="*/ 1271 h 10000"/>
              <a:gd name="connsiteX2" fmla="*/ 1744 w 10000"/>
              <a:gd name="connsiteY2" fmla="*/ 3421 h 10000"/>
              <a:gd name="connsiteX3" fmla="*/ 3323 w 10000"/>
              <a:gd name="connsiteY3" fmla="*/ 4270 h 10000"/>
              <a:gd name="connsiteX4" fmla="*/ 4370 w 10000"/>
              <a:gd name="connsiteY4" fmla="*/ 6480 h 10000"/>
              <a:gd name="connsiteX5" fmla="*/ 4741 w 10000"/>
              <a:gd name="connsiteY5" fmla="*/ 8152 h 10000"/>
              <a:gd name="connsiteX6" fmla="*/ 6057 w 10000"/>
              <a:gd name="connsiteY6" fmla="*/ 9483 h 10000"/>
              <a:gd name="connsiteX7" fmla="*/ 7501 w 10000"/>
              <a:gd name="connsiteY7" fmla="*/ 9937 h 10000"/>
              <a:gd name="connsiteX8" fmla="*/ 9829 w 10000"/>
              <a:gd name="connsiteY8" fmla="*/ 8210 h 10000"/>
              <a:gd name="connsiteX9" fmla="*/ 9724 w 10000"/>
              <a:gd name="connsiteY9" fmla="*/ 5943 h 10000"/>
              <a:gd name="connsiteX0" fmla="*/ 0 w 9829"/>
              <a:gd name="connsiteY0" fmla="*/ 24 h 10000"/>
              <a:gd name="connsiteX1" fmla="*/ 834 w 9829"/>
              <a:gd name="connsiteY1" fmla="*/ 1271 h 10000"/>
              <a:gd name="connsiteX2" fmla="*/ 1744 w 9829"/>
              <a:gd name="connsiteY2" fmla="*/ 3421 h 10000"/>
              <a:gd name="connsiteX3" fmla="*/ 3323 w 9829"/>
              <a:gd name="connsiteY3" fmla="*/ 4270 h 10000"/>
              <a:gd name="connsiteX4" fmla="*/ 4370 w 9829"/>
              <a:gd name="connsiteY4" fmla="*/ 6480 h 10000"/>
              <a:gd name="connsiteX5" fmla="*/ 4741 w 9829"/>
              <a:gd name="connsiteY5" fmla="*/ 8152 h 10000"/>
              <a:gd name="connsiteX6" fmla="*/ 6057 w 9829"/>
              <a:gd name="connsiteY6" fmla="*/ 9483 h 10000"/>
              <a:gd name="connsiteX7" fmla="*/ 7501 w 9829"/>
              <a:gd name="connsiteY7" fmla="*/ 9937 h 10000"/>
              <a:gd name="connsiteX8" fmla="*/ 9829 w 9829"/>
              <a:gd name="connsiteY8" fmla="*/ 8210 h 10000"/>
              <a:gd name="connsiteX0" fmla="*/ 0 w 10000"/>
              <a:gd name="connsiteY0" fmla="*/ 17 h 9993"/>
              <a:gd name="connsiteX1" fmla="*/ 604 w 10000"/>
              <a:gd name="connsiteY1" fmla="*/ 1689 h 9993"/>
              <a:gd name="connsiteX2" fmla="*/ 1774 w 10000"/>
              <a:gd name="connsiteY2" fmla="*/ 3414 h 9993"/>
              <a:gd name="connsiteX3" fmla="*/ 3381 w 10000"/>
              <a:gd name="connsiteY3" fmla="*/ 4263 h 9993"/>
              <a:gd name="connsiteX4" fmla="*/ 4446 w 10000"/>
              <a:gd name="connsiteY4" fmla="*/ 6473 h 9993"/>
              <a:gd name="connsiteX5" fmla="*/ 4823 w 10000"/>
              <a:gd name="connsiteY5" fmla="*/ 8145 h 9993"/>
              <a:gd name="connsiteX6" fmla="*/ 6162 w 10000"/>
              <a:gd name="connsiteY6" fmla="*/ 9476 h 9993"/>
              <a:gd name="connsiteX7" fmla="*/ 7631 w 10000"/>
              <a:gd name="connsiteY7" fmla="*/ 9930 h 9993"/>
              <a:gd name="connsiteX8" fmla="*/ 10000 w 10000"/>
              <a:gd name="connsiteY8" fmla="*/ 8203 h 9993"/>
              <a:gd name="connsiteX0" fmla="*/ 0 w 10000"/>
              <a:gd name="connsiteY0" fmla="*/ 17 h 10000"/>
              <a:gd name="connsiteX1" fmla="*/ 604 w 10000"/>
              <a:gd name="connsiteY1" fmla="*/ 1690 h 10000"/>
              <a:gd name="connsiteX2" fmla="*/ 1774 w 10000"/>
              <a:gd name="connsiteY2" fmla="*/ 3416 h 10000"/>
              <a:gd name="connsiteX3" fmla="*/ 3136 w 10000"/>
              <a:gd name="connsiteY3" fmla="*/ 4776 h 10000"/>
              <a:gd name="connsiteX4" fmla="*/ 4446 w 10000"/>
              <a:gd name="connsiteY4" fmla="*/ 6478 h 10000"/>
              <a:gd name="connsiteX5" fmla="*/ 4823 w 10000"/>
              <a:gd name="connsiteY5" fmla="*/ 8151 h 10000"/>
              <a:gd name="connsiteX6" fmla="*/ 6162 w 10000"/>
              <a:gd name="connsiteY6" fmla="*/ 9483 h 10000"/>
              <a:gd name="connsiteX7" fmla="*/ 7631 w 10000"/>
              <a:gd name="connsiteY7" fmla="*/ 9937 h 10000"/>
              <a:gd name="connsiteX8" fmla="*/ 10000 w 10000"/>
              <a:gd name="connsiteY8" fmla="*/ 8209 h 10000"/>
              <a:gd name="connsiteX0" fmla="*/ 0 w 10000"/>
              <a:gd name="connsiteY0" fmla="*/ 17 h 10000"/>
              <a:gd name="connsiteX1" fmla="*/ 604 w 10000"/>
              <a:gd name="connsiteY1" fmla="*/ 1690 h 10000"/>
              <a:gd name="connsiteX2" fmla="*/ 1774 w 10000"/>
              <a:gd name="connsiteY2" fmla="*/ 3416 h 10000"/>
              <a:gd name="connsiteX3" fmla="*/ 3136 w 10000"/>
              <a:gd name="connsiteY3" fmla="*/ 4776 h 10000"/>
              <a:gd name="connsiteX4" fmla="*/ 4364 w 10000"/>
              <a:gd name="connsiteY4" fmla="*/ 7073 h 10000"/>
              <a:gd name="connsiteX5" fmla="*/ 4823 w 10000"/>
              <a:gd name="connsiteY5" fmla="*/ 8151 h 10000"/>
              <a:gd name="connsiteX6" fmla="*/ 6162 w 10000"/>
              <a:gd name="connsiteY6" fmla="*/ 9483 h 10000"/>
              <a:gd name="connsiteX7" fmla="*/ 7631 w 10000"/>
              <a:gd name="connsiteY7" fmla="*/ 9937 h 10000"/>
              <a:gd name="connsiteX8" fmla="*/ 10000 w 10000"/>
              <a:gd name="connsiteY8" fmla="*/ 8209 h 10000"/>
              <a:gd name="connsiteX0" fmla="*/ 0 w 10000"/>
              <a:gd name="connsiteY0" fmla="*/ 17 h 10000"/>
              <a:gd name="connsiteX1" fmla="*/ 604 w 10000"/>
              <a:gd name="connsiteY1" fmla="*/ 1690 h 10000"/>
              <a:gd name="connsiteX2" fmla="*/ 1774 w 10000"/>
              <a:gd name="connsiteY2" fmla="*/ 3416 h 10000"/>
              <a:gd name="connsiteX3" fmla="*/ 3136 w 10000"/>
              <a:gd name="connsiteY3" fmla="*/ 4776 h 10000"/>
              <a:gd name="connsiteX4" fmla="*/ 4823 w 10000"/>
              <a:gd name="connsiteY4" fmla="*/ 8151 h 10000"/>
              <a:gd name="connsiteX5" fmla="*/ 6162 w 10000"/>
              <a:gd name="connsiteY5" fmla="*/ 9483 h 10000"/>
              <a:gd name="connsiteX6" fmla="*/ 7631 w 10000"/>
              <a:gd name="connsiteY6" fmla="*/ 9937 h 10000"/>
              <a:gd name="connsiteX7" fmla="*/ 10000 w 10000"/>
              <a:gd name="connsiteY7" fmla="*/ 8209 h 10000"/>
              <a:gd name="connsiteX0" fmla="*/ 0 w 10000"/>
              <a:gd name="connsiteY0" fmla="*/ 17 h 9993"/>
              <a:gd name="connsiteX1" fmla="*/ 604 w 10000"/>
              <a:gd name="connsiteY1" fmla="*/ 1690 h 9993"/>
              <a:gd name="connsiteX2" fmla="*/ 1774 w 10000"/>
              <a:gd name="connsiteY2" fmla="*/ 3416 h 9993"/>
              <a:gd name="connsiteX3" fmla="*/ 3136 w 10000"/>
              <a:gd name="connsiteY3" fmla="*/ 4776 h 9993"/>
              <a:gd name="connsiteX4" fmla="*/ 4659 w 10000"/>
              <a:gd name="connsiteY4" fmla="*/ 8576 h 9993"/>
              <a:gd name="connsiteX5" fmla="*/ 6162 w 10000"/>
              <a:gd name="connsiteY5" fmla="*/ 9483 h 9993"/>
              <a:gd name="connsiteX6" fmla="*/ 7631 w 10000"/>
              <a:gd name="connsiteY6" fmla="*/ 9937 h 9993"/>
              <a:gd name="connsiteX7" fmla="*/ 10000 w 10000"/>
              <a:gd name="connsiteY7" fmla="*/ 8209 h 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9993">
                <a:moveTo>
                  <a:pt x="0" y="17"/>
                </a:moveTo>
                <a:cubicBezTo>
                  <a:pt x="222" y="-158"/>
                  <a:pt x="307" y="1123"/>
                  <a:pt x="604" y="1690"/>
                </a:cubicBezTo>
                <a:cubicBezTo>
                  <a:pt x="900" y="2257"/>
                  <a:pt x="1352" y="2902"/>
                  <a:pt x="1774" y="3416"/>
                </a:cubicBezTo>
                <a:cubicBezTo>
                  <a:pt x="2196" y="3930"/>
                  <a:pt x="2655" y="3916"/>
                  <a:pt x="3136" y="4776"/>
                </a:cubicBezTo>
                <a:cubicBezTo>
                  <a:pt x="3617" y="5636"/>
                  <a:pt x="4155" y="7792"/>
                  <a:pt x="4659" y="8576"/>
                </a:cubicBezTo>
                <a:cubicBezTo>
                  <a:pt x="5163" y="9361"/>
                  <a:pt x="5667" y="9256"/>
                  <a:pt x="6162" y="9483"/>
                </a:cubicBezTo>
                <a:cubicBezTo>
                  <a:pt x="6657" y="9710"/>
                  <a:pt x="6993" y="10150"/>
                  <a:pt x="7631" y="9937"/>
                </a:cubicBezTo>
                <a:cubicBezTo>
                  <a:pt x="8271" y="9724"/>
                  <a:pt x="9623" y="8874"/>
                  <a:pt x="10000" y="8209"/>
                </a:cubicBezTo>
              </a:path>
            </a:pathLst>
          </a:custGeom>
          <a:noFill/>
          <a:ln w="38100">
            <a:solidFill>
              <a:srgbClr val="FF0000"/>
            </a:solidFill>
            <a:prstDash val="dash"/>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Freeform 25"/>
          <p:cNvSpPr>
            <a:spLocks/>
          </p:cNvSpPr>
          <p:nvPr/>
        </p:nvSpPr>
        <p:spPr bwMode="auto">
          <a:xfrm>
            <a:off x="8076060" y="1606736"/>
            <a:ext cx="1178679" cy="2362005"/>
          </a:xfrm>
          <a:custGeom>
            <a:avLst/>
            <a:gdLst>
              <a:gd name="T0" fmla="*/ 904 w 2264"/>
              <a:gd name="T1" fmla="*/ 48 h 1544"/>
              <a:gd name="T2" fmla="*/ 808 w 2264"/>
              <a:gd name="T3" fmla="*/ 240 h 1544"/>
              <a:gd name="T4" fmla="*/ 568 w 2264"/>
              <a:gd name="T5" fmla="*/ 576 h 1544"/>
              <a:gd name="T6" fmla="*/ 136 w 2264"/>
              <a:gd name="T7" fmla="*/ 1152 h 1544"/>
              <a:gd name="T8" fmla="*/ 40 w 2264"/>
              <a:gd name="T9" fmla="*/ 1392 h 1544"/>
              <a:gd name="T10" fmla="*/ 376 w 2264"/>
              <a:gd name="T11" fmla="*/ 1536 h 1544"/>
              <a:gd name="T12" fmla="*/ 664 w 2264"/>
              <a:gd name="T13" fmla="*/ 1344 h 1544"/>
              <a:gd name="T14" fmla="*/ 664 w 2264"/>
              <a:gd name="T15" fmla="*/ 1008 h 1544"/>
              <a:gd name="T16" fmla="*/ 856 w 2264"/>
              <a:gd name="T17" fmla="*/ 912 h 1544"/>
              <a:gd name="T18" fmla="*/ 952 w 2264"/>
              <a:gd name="T19" fmla="*/ 1056 h 1544"/>
              <a:gd name="T20" fmla="*/ 856 w 2264"/>
              <a:gd name="T21" fmla="*/ 1248 h 1544"/>
              <a:gd name="T22" fmla="*/ 952 w 2264"/>
              <a:gd name="T23" fmla="*/ 1440 h 1544"/>
              <a:gd name="T24" fmla="*/ 1144 w 2264"/>
              <a:gd name="T25" fmla="*/ 1488 h 1544"/>
              <a:gd name="T26" fmla="*/ 1384 w 2264"/>
              <a:gd name="T27" fmla="*/ 1392 h 1544"/>
              <a:gd name="T28" fmla="*/ 1432 w 2264"/>
              <a:gd name="T29" fmla="*/ 1200 h 1544"/>
              <a:gd name="T30" fmla="*/ 1096 w 2264"/>
              <a:gd name="T31" fmla="*/ 768 h 1544"/>
              <a:gd name="T32" fmla="*/ 1096 w 2264"/>
              <a:gd name="T33" fmla="*/ 480 h 1544"/>
              <a:gd name="T34" fmla="*/ 1192 w 2264"/>
              <a:gd name="T35" fmla="*/ 432 h 1544"/>
              <a:gd name="T36" fmla="*/ 1336 w 2264"/>
              <a:gd name="T37" fmla="*/ 528 h 1544"/>
              <a:gd name="T38" fmla="*/ 1288 w 2264"/>
              <a:gd name="T39" fmla="*/ 768 h 1544"/>
              <a:gd name="T40" fmla="*/ 1480 w 2264"/>
              <a:gd name="T41" fmla="*/ 912 h 1544"/>
              <a:gd name="T42" fmla="*/ 1624 w 2264"/>
              <a:gd name="T43" fmla="*/ 912 h 1544"/>
              <a:gd name="T44" fmla="*/ 1768 w 2264"/>
              <a:gd name="T45" fmla="*/ 1056 h 1544"/>
              <a:gd name="T46" fmla="*/ 1672 w 2264"/>
              <a:gd name="T47" fmla="*/ 1248 h 1544"/>
              <a:gd name="T48" fmla="*/ 1768 w 2264"/>
              <a:gd name="T49" fmla="*/ 1440 h 1544"/>
              <a:gd name="T50" fmla="*/ 1912 w 2264"/>
              <a:gd name="T51" fmla="*/ 1536 h 1544"/>
              <a:gd name="T52" fmla="*/ 2200 w 2264"/>
              <a:gd name="T53" fmla="*/ 1440 h 1544"/>
              <a:gd name="T54" fmla="*/ 2248 w 2264"/>
              <a:gd name="T55" fmla="*/ 1248 h 1544"/>
              <a:gd name="T56" fmla="*/ 2104 w 2264"/>
              <a:gd name="T57" fmla="*/ 1008 h 1544"/>
              <a:gd name="T58" fmla="*/ 1864 w 2264"/>
              <a:gd name="T59" fmla="*/ 672 h 1544"/>
              <a:gd name="T60" fmla="*/ 1624 w 2264"/>
              <a:gd name="T61" fmla="*/ 336 h 1544"/>
              <a:gd name="T62" fmla="*/ 1480 w 2264"/>
              <a:gd name="T63" fmla="*/ 0 h 1544"/>
              <a:gd name="connsiteX0" fmla="*/ 3880 w 9848"/>
              <a:gd name="connsiteY0" fmla="*/ 311 h 9951"/>
              <a:gd name="connsiteX1" fmla="*/ 3456 w 9848"/>
              <a:gd name="connsiteY1" fmla="*/ 1554 h 9951"/>
              <a:gd name="connsiteX2" fmla="*/ 2396 w 9848"/>
              <a:gd name="connsiteY2" fmla="*/ 3731 h 9951"/>
              <a:gd name="connsiteX3" fmla="*/ 488 w 9848"/>
              <a:gd name="connsiteY3" fmla="*/ 7461 h 9951"/>
              <a:gd name="connsiteX4" fmla="*/ 64 w 9848"/>
              <a:gd name="connsiteY4" fmla="*/ 9016 h 9951"/>
              <a:gd name="connsiteX5" fmla="*/ 1548 w 9848"/>
              <a:gd name="connsiteY5" fmla="*/ 9948 h 9951"/>
              <a:gd name="connsiteX6" fmla="*/ 2820 w 9848"/>
              <a:gd name="connsiteY6" fmla="*/ 8705 h 9951"/>
              <a:gd name="connsiteX7" fmla="*/ 3044 w 9848"/>
              <a:gd name="connsiteY7" fmla="*/ 6528 h 9951"/>
              <a:gd name="connsiteX8" fmla="*/ 3668 w 9848"/>
              <a:gd name="connsiteY8" fmla="*/ 5907 h 9951"/>
              <a:gd name="connsiteX9" fmla="*/ 4092 w 9848"/>
              <a:gd name="connsiteY9" fmla="*/ 6839 h 9951"/>
              <a:gd name="connsiteX10" fmla="*/ 3668 w 9848"/>
              <a:gd name="connsiteY10" fmla="*/ 8083 h 9951"/>
              <a:gd name="connsiteX11" fmla="*/ 4092 w 9848"/>
              <a:gd name="connsiteY11" fmla="*/ 9326 h 9951"/>
              <a:gd name="connsiteX12" fmla="*/ 4940 w 9848"/>
              <a:gd name="connsiteY12" fmla="*/ 9637 h 9951"/>
              <a:gd name="connsiteX13" fmla="*/ 6000 w 9848"/>
              <a:gd name="connsiteY13" fmla="*/ 9016 h 9951"/>
              <a:gd name="connsiteX14" fmla="*/ 6212 w 9848"/>
              <a:gd name="connsiteY14" fmla="*/ 7772 h 9951"/>
              <a:gd name="connsiteX15" fmla="*/ 4728 w 9848"/>
              <a:gd name="connsiteY15" fmla="*/ 4974 h 9951"/>
              <a:gd name="connsiteX16" fmla="*/ 4728 w 9848"/>
              <a:gd name="connsiteY16" fmla="*/ 3109 h 9951"/>
              <a:gd name="connsiteX17" fmla="*/ 5152 w 9848"/>
              <a:gd name="connsiteY17" fmla="*/ 2798 h 9951"/>
              <a:gd name="connsiteX18" fmla="*/ 5788 w 9848"/>
              <a:gd name="connsiteY18" fmla="*/ 3420 h 9951"/>
              <a:gd name="connsiteX19" fmla="*/ 5576 w 9848"/>
              <a:gd name="connsiteY19" fmla="*/ 4974 h 9951"/>
              <a:gd name="connsiteX20" fmla="*/ 6424 w 9848"/>
              <a:gd name="connsiteY20" fmla="*/ 5907 h 9951"/>
              <a:gd name="connsiteX21" fmla="*/ 7060 w 9848"/>
              <a:gd name="connsiteY21" fmla="*/ 5907 h 9951"/>
              <a:gd name="connsiteX22" fmla="*/ 7696 w 9848"/>
              <a:gd name="connsiteY22" fmla="*/ 6839 h 9951"/>
              <a:gd name="connsiteX23" fmla="*/ 7272 w 9848"/>
              <a:gd name="connsiteY23" fmla="*/ 8083 h 9951"/>
              <a:gd name="connsiteX24" fmla="*/ 7696 w 9848"/>
              <a:gd name="connsiteY24" fmla="*/ 9326 h 9951"/>
              <a:gd name="connsiteX25" fmla="*/ 8332 w 9848"/>
              <a:gd name="connsiteY25" fmla="*/ 9948 h 9951"/>
              <a:gd name="connsiteX26" fmla="*/ 9604 w 9848"/>
              <a:gd name="connsiteY26" fmla="*/ 9326 h 9951"/>
              <a:gd name="connsiteX27" fmla="*/ 9816 w 9848"/>
              <a:gd name="connsiteY27" fmla="*/ 8083 h 9951"/>
              <a:gd name="connsiteX28" fmla="*/ 9180 w 9848"/>
              <a:gd name="connsiteY28" fmla="*/ 6528 h 9951"/>
              <a:gd name="connsiteX29" fmla="*/ 8120 w 9848"/>
              <a:gd name="connsiteY29" fmla="*/ 4352 h 9951"/>
              <a:gd name="connsiteX30" fmla="*/ 7060 w 9848"/>
              <a:gd name="connsiteY30" fmla="*/ 2176 h 9951"/>
              <a:gd name="connsiteX31" fmla="*/ 6424 w 9848"/>
              <a:gd name="connsiteY31" fmla="*/ 0 h 9951"/>
              <a:gd name="connsiteX0" fmla="*/ 3940 w 10000"/>
              <a:gd name="connsiteY0" fmla="*/ 313 h 9997"/>
              <a:gd name="connsiteX1" fmla="*/ 3509 w 10000"/>
              <a:gd name="connsiteY1" fmla="*/ 1562 h 9997"/>
              <a:gd name="connsiteX2" fmla="*/ 2433 w 10000"/>
              <a:gd name="connsiteY2" fmla="*/ 3749 h 9997"/>
              <a:gd name="connsiteX3" fmla="*/ 496 w 10000"/>
              <a:gd name="connsiteY3" fmla="*/ 7498 h 9997"/>
              <a:gd name="connsiteX4" fmla="*/ 65 w 10000"/>
              <a:gd name="connsiteY4" fmla="*/ 9060 h 9997"/>
              <a:gd name="connsiteX5" fmla="*/ 1572 w 10000"/>
              <a:gd name="connsiteY5" fmla="*/ 9997 h 9997"/>
              <a:gd name="connsiteX6" fmla="*/ 3092 w 10000"/>
              <a:gd name="connsiteY6" fmla="*/ 8969 h 9997"/>
              <a:gd name="connsiteX7" fmla="*/ 3091 w 10000"/>
              <a:gd name="connsiteY7" fmla="*/ 6560 h 9997"/>
              <a:gd name="connsiteX8" fmla="*/ 3725 w 10000"/>
              <a:gd name="connsiteY8" fmla="*/ 5936 h 9997"/>
              <a:gd name="connsiteX9" fmla="*/ 4155 w 10000"/>
              <a:gd name="connsiteY9" fmla="*/ 6873 h 9997"/>
              <a:gd name="connsiteX10" fmla="*/ 3725 w 10000"/>
              <a:gd name="connsiteY10" fmla="*/ 8123 h 9997"/>
              <a:gd name="connsiteX11" fmla="*/ 4155 w 10000"/>
              <a:gd name="connsiteY11" fmla="*/ 9372 h 9997"/>
              <a:gd name="connsiteX12" fmla="*/ 5016 w 10000"/>
              <a:gd name="connsiteY12" fmla="*/ 9684 h 9997"/>
              <a:gd name="connsiteX13" fmla="*/ 6093 w 10000"/>
              <a:gd name="connsiteY13" fmla="*/ 9060 h 9997"/>
              <a:gd name="connsiteX14" fmla="*/ 6308 w 10000"/>
              <a:gd name="connsiteY14" fmla="*/ 7810 h 9997"/>
              <a:gd name="connsiteX15" fmla="*/ 4801 w 10000"/>
              <a:gd name="connsiteY15" fmla="*/ 4998 h 9997"/>
              <a:gd name="connsiteX16" fmla="*/ 4801 w 10000"/>
              <a:gd name="connsiteY16" fmla="*/ 3124 h 9997"/>
              <a:gd name="connsiteX17" fmla="*/ 5232 w 10000"/>
              <a:gd name="connsiteY17" fmla="*/ 2812 h 9997"/>
              <a:gd name="connsiteX18" fmla="*/ 5877 w 10000"/>
              <a:gd name="connsiteY18" fmla="*/ 3437 h 9997"/>
              <a:gd name="connsiteX19" fmla="*/ 5662 w 10000"/>
              <a:gd name="connsiteY19" fmla="*/ 4998 h 9997"/>
              <a:gd name="connsiteX20" fmla="*/ 6523 w 10000"/>
              <a:gd name="connsiteY20" fmla="*/ 5936 h 9997"/>
              <a:gd name="connsiteX21" fmla="*/ 7169 w 10000"/>
              <a:gd name="connsiteY21" fmla="*/ 5936 h 9997"/>
              <a:gd name="connsiteX22" fmla="*/ 7815 w 10000"/>
              <a:gd name="connsiteY22" fmla="*/ 6873 h 9997"/>
              <a:gd name="connsiteX23" fmla="*/ 7384 w 10000"/>
              <a:gd name="connsiteY23" fmla="*/ 8123 h 9997"/>
              <a:gd name="connsiteX24" fmla="*/ 7815 w 10000"/>
              <a:gd name="connsiteY24" fmla="*/ 9372 h 9997"/>
              <a:gd name="connsiteX25" fmla="*/ 8461 w 10000"/>
              <a:gd name="connsiteY25" fmla="*/ 9997 h 9997"/>
              <a:gd name="connsiteX26" fmla="*/ 9752 w 10000"/>
              <a:gd name="connsiteY26" fmla="*/ 9372 h 9997"/>
              <a:gd name="connsiteX27" fmla="*/ 9968 w 10000"/>
              <a:gd name="connsiteY27" fmla="*/ 8123 h 9997"/>
              <a:gd name="connsiteX28" fmla="*/ 9322 w 10000"/>
              <a:gd name="connsiteY28" fmla="*/ 6560 h 9997"/>
              <a:gd name="connsiteX29" fmla="*/ 8245 w 10000"/>
              <a:gd name="connsiteY29" fmla="*/ 4373 h 9997"/>
              <a:gd name="connsiteX30" fmla="*/ 7169 w 10000"/>
              <a:gd name="connsiteY30" fmla="*/ 2187 h 9997"/>
              <a:gd name="connsiteX31" fmla="*/ 6523 w 10000"/>
              <a:gd name="connsiteY31" fmla="*/ 0 h 9997"/>
              <a:gd name="connsiteX0" fmla="*/ 3570 w 9630"/>
              <a:gd name="connsiteY0" fmla="*/ 313 h 10000"/>
              <a:gd name="connsiteX1" fmla="*/ 3139 w 9630"/>
              <a:gd name="connsiteY1" fmla="*/ 1562 h 10000"/>
              <a:gd name="connsiteX2" fmla="*/ 2063 w 9630"/>
              <a:gd name="connsiteY2" fmla="*/ 3750 h 10000"/>
              <a:gd name="connsiteX3" fmla="*/ 126 w 9630"/>
              <a:gd name="connsiteY3" fmla="*/ 7500 h 10000"/>
              <a:gd name="connsiteX4" fmla="*/ 303 w 9630"/>
              <a:gd name="connsiteY4" fmla="*/ 8898 h 10000"/>
              <a:gd name="connsiteX5" fmla="*/ 1202 w 9630"/>
              <a:gd name="connsiteY5" fmla="*/ 10000 h 10000"/>
              <a:gd name="connsiteX6" fmla="*/ 2722 w 9630"/>
              <a:gd name="connsiteY6" fmla="*/ 8972 h 10000"/>
              <a:gd name="connsiteX7" fmla="*/ 2721 w 9630"/>
              <a:gd name="connsiteY7" fmla="*/ 6562 h 10000"/>
              <a:gd name="connsiteX8" fmla="*/ 3355 w 9630"/>
              <a:gd name="connsiteY8" fmla="*/ 5938 h 10000"/>
              <a:gd name="connsiteX9" fmla="*/ 3785 w 9630"/>
              <a:gd name="connsiteY9" fmla="*/ 6875 h 10000"/>
              <a:gd name="connsiteX10" fmla="*/ 3355 w 9630"/>
              <a:gd name="connsiteY10" fmla="*/ 8125 h 10000"/>
              <a:gd name="connsiteX11" fmla="*/ 3785 w 9630"/>
              <a:gd name="connsiteY11" fmla="*/ 9375 h 10000"/>
              <a:gd name="connsiteX12" fmla="*/ 4646 w 9630"/>
              <a:gd name="connsiteY12" fmla="*/ 9687 h 10000"/>
              <a:gd name="connsiteX13" fmla="*/ 5723 w 9630"/>
              <a:gd name="connsiteY13" fmla="*/ 9063 h 10000"/>
              <a:gd name="connsiteX14" fmla="*/ 5938 w 9630"/>
              <a:gd name="connsiteY14" fmla="*/ 7812 h 10000"/>
              <a:gd name="connsiteX15" fmla="*/ 4431 w 9630"/>
              <a:gd name="connsiteY15" fmla="*/ 4999 h 10000"/>
              <a:gd name="connsiteX16" fmla="*/ 4431 w 9630"/>
              <a:gd name="connsiteY16" fmla="*/ 3125 h 10000"/>
              <a:gd name="connsiteX17" fmla="*/ 4862 w 9630"/>
              <a:gd name="connsiteY17" fmla="*/ 2813 h 10000"/>
              <a:gd name="connsiteX18" fmla="*/ 5507 w 9630"/>
              <a:gd name="connsiteY18" fmla="*/ 3438 h 10000"/>
              <a:gd name="connsiteX19" fmla="*/ 5292 w 9630"/>
              <a:gd name="connsiteY19" fmla="*/ 4999 h 10000"/>
              <a:gd name="connsiteX20" fmla="*/ 6153 w 9630"/>
              <a:gd name="connsiteY20" fmla="*/ 5938 h 10000"/>
              <a:gd name="connsiteX21" fmla="*/ 6799 w 9630"/>
              <a:gd name="connsiteY21" fmla="*/ 5938 h 10000"/>
              <a:gd name="connsiteX22" fmla="*/ 7445 w 9630"/>
              <a:gd name="connsiteY22" fmla="*/ 6875 h 10000"/>
              <a:gd name="connsiteX23" fmla="*/ 7014 w 9630"/>
              <a:gd name="connsiteY23" fmla="*/ 8125 h 10000"/>
              <a:gd name="connsiteX24" fmla="*/ 7445 w 9630"/>
              <a:gd name="connsiteY24" fmla="*/ 9375 h 10000"/>
              <a:gd name="connsiteX25" fmla="*/ 8091 w 9630"/>
              <a:gd name="connsiteY25" fmla="*/ 10000 h 10000"/>
              <a:gd name="connsiteX26" fmla="*/ 9382 w 9630"/>
              <a:gd name="connsiteY26" fmla="*/ 9375 h 10000"/>
              <a:gd name="connsiteX27" fmla="*/ 9598 w 9630"/>
              <a:gd name="connsiteY27" fmla="*/ 8125 h 10000"/>
              <a:gd name="connsiteX28" fmla="*/ 8952 w 9630"/>
              <a:gd name="connsiteY28" fmla="*/ 6562 h 10000"/>
              <a:gd name="connsiteX29" fmla="*/ 7875 w 9630"/>
              <a:gd name="connsiteY29" fmla="*/ 4374 h 10000"/>
              <a:gd name="connsiteX30" fmla="*/ 6799 w 9630"/>
              <a:gd name="connsiteY30" fmla="*/ 2188 h 10000"/>
              <a:gd name="connsiteX31" fmla="*/ 6153 w 9630"/>
              <a:gd name="connsiteY31" fmla="*/ 0 h 10000"/>
              <a:gd name="connsiteX0" fmla="*/ 3459 w 9753"/>
              <a:gd name="connsiteY0" fmla="*/ 313 h 10000"/>
              <a:gd name="connsiteX1" fmla="*/ 3012 w 9753"/>
              <a:gd name="connsiteY1" fmla="*/ 1562 h 10000"/>
              <a:gd name="connsiteX2" fmla="*/ 1894 w 9753"/>
              <a:gd name="connsiteY2" fmla="*/ 3750 h 10000"/>
              <a:gd name="connsiteX3" fmla="*/ 278 w 9753"/>
              <a:gd name="connsiteY3" fmla="*/ 6893 h 10000"/>
              <a:gd name="connsiteX4" fmla="*/ 67 w 9753"/>
              <a:gd name="connsiteY4" fmla="*/ 8898 h 10000"/>
              <a:gd name="connsiteX5" fmla="*/ 1000 w 9753"/>
              <a:gd name="connsiteY5" fmla="*/ 10000 h 10000"/>
              <a:gd name="connsiteX6" fmla="*/ 2579 w 9753"/>
              <a:gd name="connsiteY6" fmla="*/ 8972 h 10000"/>
              <a:gd name="connsiteX7" fmla="*/ 2578 w 9753"/>
              <a:gd name="connsiteY7" fmla="*/ 6562 h 10000"/>
              <a:gd name="connsiteX8" fmla="*/ 3236 w 9753"/>
              <a:gd name="connsiteY8" fmla="*/ 5938 h 10000"/>
              <a:gd name="connsiteX9" fmla="*/ 3682 w 9753"/>
              <a:gd name="connsiteY9" fmla="*/ 6875 h 10000"/>
              <a:gd name="connsiteX10" fmla="*/ 3236 w 9753"/>
              <a:gd name="connsiteY10" fmla="*/ 8125 h 10000"/>
              <a:gd name="connsiteX11" fmla="*/ 3682 w 9753"/>
              <a:gd name="connsiteY11" fmla="*/ 9375 h 10000"/>
              <a:gd name="connsiteX12" fmla="*/ 4577 w 9753"/>
              <a:gd name="connsiteY12" fmla="*/ 9687 h 10000"/>
              <a:gd name="connsiteX13" fmla="*/ 5695 w 9753"/>
              <a:gd name="connsiteY13" fmla="*/ 9063 h 10000"/>
              <a:gd name="connsiteX14" fmla="*/ 5918 w 9753"/>
              <a:gd name="connsiteY14" fmla="*/ 7812 h 10000"/>
              <a:gd name="connsiteX15" fmla="*/ 4353 w 9753"/>
              <a:gd name="connsiteY15" fmla="*/ 4999 h 10000"/>
              <a:gd name="connsiteX16" fmla="*/ 4353 w 9753"/>
              <a:gd name="connsiteY16" fmla="*/ 3125 h 10000"/>
              <a:gd name="connsiteX17" fmla="*/ 4801 w 9753"/>
              <a:gd name="connsiteY17" fmla="*/ 2813 h 10000"/>
              <a:gd name="connsiteX18" fmla="*/ 5471 w 9753"/>
              <a:gd name="connsiteY18" fmla="*/ 3438 h 10000"/>
              <a:gd name="connsiteX19" fmla="*/ 5247 w 9753"/>
              <a:gd name="connsiteY19" fmla="*/ 4999 h 10000"/>
              <a:gd name="connsiteX20" fmla="*/ 6141 w 9753"/>
              <a:gd name="connsiteY20" fmla="*/ 5938 h 10000"/>
              <a:gd name="connsiteX21" fmla="*/ 6812 w 9753"/>
              <a:gd name="connsiteY21" fmla="*/ 5938 h 10000"/>
              <a:gd name="connsiteX22" fmla="*/ 7483 w 9753"/>
              <a:gd name="connsiteY22" fmla="*/ 6875 h 10000"/>
              <a:gd name="connsiteX23" fmla="*/ 7035 w 9753"/>
              <a:gd name="connsiteY23" fmla="*/ 8125 h 10000"/>
              <a:gd name="connsiteX24" fmla="*/ 7483 w 9753"/>
              <a:gd name="connsiteY24" fmla="*/ 9375 h 10000"/>
              <a:gd name="connsiteX25" fmla="*/ 8154 w 9753"/>
              <a:gd name="connsiteY25" fmla="*/ 10000 h 10000"/>
              <a:gd name="connsiteX26" fmla="*/ 9494 w 9753"/>
              <a:gd name="connsiteY26" fmla="*/ 9375 h 10000"/>
              <a:gd name="connsiteX27" fmla="*/ 9719 w 9753"/>
              <a:gd name="connsiteY27" fmla="*/ 8125 h 10000"/>
              <a:gd name="connsiteX28" fmla="*/ 9048 w 9753"/>
              <a:gd name="connsiteY28" fmla="*/ 6562 h 10000"/>
              <a:gd name="connsiteX29" fmla="*/ 7930 w 9753"/>
              <a:gd name="connsiteY29" fmla="*/ 4374 h 10000"/>
              <a:gd name="connsiteX30" fmla="*/ 6812 w 9753"/>
              <a:gd name="connsiteY30" fmla="*/ 2188 h 10000"/>
              <a:gd name="connsiteX31" fmla="*/ 6141 w 9753"/>
              <a:gd name="connsiteY31" fmla="*/ 0 h 10000"/>
              <a:gd name="connsiteX0" fmla="*/ 3547 w 9999"/>
              <a:gd name="connsiteY0" fmla="*/ 313 h 10000"/>
              <a:gd name="connsiteX1" fmla="*/ 3088 w 9999"/>
              <a:gd name="connsiteY1" fmla="*/ 1562 h 10000"/>
              <a:gd name="connsiteX2" fmla="*/ 1942 w 9999"/>
              <a:gd name="connsiteY2" fmla="*/ 3750 h 10000"/>
              <a:gd name="connsiteX3" fmla="*/ 285 w 9999"/>
              <a:gd name="connsiteY3" fmla="*/ 6893 h 10000"/>
              <a:gd name="connsiteX4" fmla="*/ 69 w 9999"/>
              <a:gd name="connsiteY4" fmla="*/ 8898 h 10000"/>
              <a:gd name="connsiteX5" fmla="*/ 1025 w 9999"/>
              <a:gd name="connsiteY5" fmla="*/ 10000 h 10000"/>
              <a:gd name="connsiteX6" fmla="*/ 2644 w 9999"/>
              <a:gd name="connsiteY6" fmla="*/ 8972 h 10000"/>
              <a:gd name="connsiteX7" fmla="*/ 2643 w 9999"/>
              <a:gd name="connsiteY7" fmla="*/ 6562 h 10000"/>
              <a:gd name="connsiteX8" fmla="*/ 3318 w 9999"/>
              <a:gd name="connsiteY8" fmla="*/ 5938 h 10000"/>
              <a:gd name="connsiteX9" fmla="*/ 3775 w 9999"/>
              <a:gd name="connsiteY9" fmla="*/ 6875 h 10000"/>
              <a:gd name="connsiteX10" fmla="*/ 3318 w 9999"/>
              <a:gd name="connsiteY10" fmla="*/ 8125 h 10000"/>
              <a:gd name="connsiteX11" fmla="*/ 3775 w 9999"/>
              <a:gd name="connsiteY11" fmla="*/ 9375 h 10000"/>
              <a:gd name="connsiteX12" fmla="*/ 4693 w 9999"/>
              <a:gd name="connsiteY12" fmla="*/ 9687 h 10000"/>
              <a:gd name="connsiteX13" fmla="*/ 5839 w 9999"/>
              <a:gd name="connsiteY13" fmla="*/ 9063 h 10000"/>
              <a:gd name="connsiteX14" fmla="*/ 6068 w 9999"/>
              <a:gd name="connsiteY14" fmla="*/ 7812 h 10000"/>
              <a:gd name="connsiteX15" fmla="*/ 4463 w 9999"/>
              <a:gd name="connsiteY15" fmla="*/ 4999 h 10000"/>
              <a:gd name="connsiteX16" fmla="*/ 4463 w 9999"/>
              <a:gd name="connsiteY16" fmla="*/ 3125 h 10000"/>
              <a:gd name="connsiteX17" fmla="*/ 4923 w 9999"/>
              <a:gd name="connsiteY17" fmla="*/ 2813 h 10000"/>
              <a:gd name="connsiteX18" fmla="*/ 5003 w 9999"/>
              <a:gd name="connsiteY18" fmla="*/ 4155 h 10000"/>
              <a:gd name="connsiteX19" fmla="*/ 5380 w 9999"/>
              <a:gd name="connsiteY19" fmla="*/ 4999 h 10000"/>
              <a:gd name="connsiteX20" fmla="*/ 6297 w 9999"/>
              <a:gd name="connsiteY20" fmla="*/ 5938 h 10000"/>
              <a:gd name="connsiteX21" fmla="*/ 6985 w 9999"/>
              <a:gd name="connsiteY21" fmla="*/ 5938 h 10000"/>
              <a:gd name="connsiteX22" fmla="*/ 7673 w 9999"/>
              <a:gd name="connsiteY22" fmla="*/ 6875 h 10000"/>
              <a:gd name="connsiteX23" fmla="*/ 7213 w 9999"/>
              <a:gd name="connsiteY23" fmla="*/ 8125 h 10000"/>
              <a:gd name="connsiteX24" fmla="*/ 7673 w 9999"/>
              <a:gd name="connsiteY24" fmla="*/ 9375 h 10000"/>
              <a:gd name="connsiteX25" fmla="*/ 8361 w 9999"/>
              <a:gd name="connsiteY25" fmla="*/ 10000 h 10000"/>
              <a:gd name="connsiteX26" fmla="*/ 9734 w 9999"/>
              <a:gd name="connsiteY26" fmla="*/ 9375 h 10000"/>
              <a:gd name="connsiteX27" fmla="*/ 9965 w 9999"/>
              <a:gd name="connsiteY27" fmla="*/ 8125 h 10000"/>
              <a:gd name="connsiteX28" fmla="*/ 9277 w 9999"/>
              <a:gd name="connsiteY28" fmla="*/ 6562 h 10000"/>
              <a:gd name="connsiteX29" fmla="*/ 8131 w 9999"/>
              <a:gd name="connsiteY29" fmla="*/ 4374 h 10000"/>
              <a:gd name="connsiteX30" fmla="*/ 6985 w 9999"/>
              <a:gd name="connsiteY30" fmla="*/ 2188 h 10000"/>
              <a:gd name="connsiteX31" fmla="*/ 6297 w 9999"/>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463 w 10000"/>
              <a:gd name="connsiteY16" fmla="*/ 3125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923 w 10000"/>
              <a:gd name="connsiteY17" fmla="*/ 2813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543 w 10000"/>
              <a:gd name="connsiteY19" fmla="*/ 5937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952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674 w 10000"/>
              <a:gd name="connsiteY22" fmla="*/ 6875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986 w 10000"/>
              <a:gd name="connsiteY21" fmla="*/ 5938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7214 w 10000"/>
              <a:gd name="connsiteY23" fmla="*/ 8125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7067 w 10000"/>
              <a:gd name="connsiteY22" fmla="*/ 7426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00"/>
              <a:gd name="connsiteX1" fmla="*/ 3088 w 10000"/>
              <a:gd name="connsiteY1" fmla="*/ 1562 h 10000"/>
              <a:gd name="connsiteX2" fmla="*/ 1942 w 10000"/>
              <a:gd name="connsiteY2" fmla="*/ 3750 h 10000"/>
              <a:gd name="connsiteX3" fmla="*/ 285 w 10000"/>
              <a:gd name="connsiteY3" fmla="*/ 6893 h 10000"/>
              <a:gd name="connsiteX4" fmla="*/ 69 w 10000"/>
              <a:gd name="connsiteY4" fmla="*/ 8898 h 10000"/>
              <a:gd name="connsiteX5" fmla="*/ 1025 w 10000"/>
              <a:gd name="connsiteY5" fmla="*/ 10000 h 10000"/>
              <a:gd name="connsiteX6" fmla="*/ 2644 w 10000"/>
              <a:gd name="connsiteY6" fmla="*/ 8972 h 10000"/>
              <a:gd name="connsiteX7" fmla="*/ 2643 w 10000"/>
              <a:gd name="connsiteY7" fmla="*/ 6562 h 10000"/>
              <a:gd name="connsiteX8" fmla="*/ 3318 w 10000"/>
              <a:gd name="connsiteY8" fmla="*/ 5938 h 10000"/>
              <a:gd name="connsiteX9" fmla="*/ 3775 w 10000"/>
              <a:gd name="connsiteY9" fmla="*/ 6875 h 10000"/>
              <a:gd name="connsiteX10" fmla="*/ 3318 w 10000"/>
              <a:gd name="connsiteY10" fmla="*/ 8125 h 10000"/>
              <a:gd name="connsiteX11" fmla="*/ 3775 w 10000"/>
              <a:gd name="connsiteY11" fmla="*/ 9375 h 10000"/>
              <a:gd name="connsiteX12" fmla="*/ 4693 w 10000"/>
              <a:gd name="connsiteY12" fmla="*/ 9687 h 10000"/>
              <a:gd name="connsiteX13" fmla="*/ 5840 w 10000"/>
              <a:gd name="connsiteY13" fmla="*/ 9063 h 10000"/>
              <a:gd name="connsiteX14" fmla="*/ 6069 w 10000"/>
              <a:gd name="connsiteY14" fmla="*/ 7812 h 10000"/>
              <a:gd name="connsiteX15" fmla="*/ 4463 w 10000"/>
              <a:gd name="connsiteY15" fmla="*/ 4999 h 10000"/>
              <a:gd name="connsiteX16" fmla="*/ 4261 w 10000"/>
              <a:gd name="connsiteY16" fmla="*/ 3621 h 10000"/>
              <a:gd name="connsiteX17" fmla="*/ 4883 w 10000"/>
              <a:gd name="connsiteY17" fmla="*/ 3254 h 10000"/>
              <a:gd name="connsiteX18" fmla="*/ 5004 w 10000"/>
              <a:gd name="connsiteY18" fmla="*/ 4155 h 10000"/>
              <a:gd name="connsiteX19" fmla="*/ 5381 w 10000"/>
              <a:gd name="connsiteY19" fmla="*/ 5772 h 10000"/>
              <a:gd name="connsiteX20" fmla="*/ 6298 w 10000"/>
              <a:gd name="connsiteY20" fmla="*/ 5938 h 10000"/>
              <a:gd name="connsiteX21" fmla="*/ 6824 w 10000"/>
              <a:gd name="connsiteY21" fmla="*/ 6600 h 10000"/>
              <a:gd name="connsiteX22" fmla="*/ 6784 w 10000"/>
              <a:gd name="connsiteY22" fmla="*/ 7757 h 10000"/>
              <a:gd name="connsiteX23" fmla="*/ 6971 w 10000"/>
              <a:gd name="connsiteY23" fmla="*/ 8842 h 10000"/>
              <a:gd name="connsiteX24" fmla="*/ 7674 w 10000"/>
              <a:gd name="connsiteY24" fmla="*/ 9375 h 10000"/>
              <a:gd name="connsiteX25" fmla="*/ 8362 w 10000"/>
              <a:gd name="connsiteY25" fmla="*/ 10000 h 10000"/>
              <a:gd name="connsiteX26" fmla="*/ 9735 w 10000"/>
              <a:gd name="connsiteY26" fmla="*/ 9375 h 10000"/>
              <a:gd name="connsiteX27" fmla="*/ 9966 w 10000"/>
              <a:gd name="connsiteY27" fmla="*/ 8125 h 10000"/>
              <a:gd name="connsiteX28" fmla="*/ 9278 w 10000"/>
              <a:gd name="connsiteY28" fmla="*/ 6562 h 10000"/>
              <a:gd name="connsiteX29" fmla="*/ 8132 w 10000"/>
              <a:gd name="connsiteY29" fmla="*/ 4374 h 10000"/>
              <a:gd name="connsiteX30" fmla="*/ 6986 w 10000"/>
              <a:gd name="connsiteY30" fmla="*/ 2188 h 10000"/>
              <a:gd name="connsiteX31" fmla="*/ 6298 w 10000"/>
              <a:gd name="connsiteY31" fmla="*/ 0 h 10000"/>
              <a:gd name="connsiteX0" fmla="*/ 3547 w 10000"/>
              <a:gd name="connsiteY0" fmla="*/ 313 h 10011"/>
              <a:gd name="connsiteX1" fmla="*/ 3088 w 10000"/>
              <a:gd name="connsiteY1" fmla="*/ 1562 h 10011"/>
              <a:gd name="connsiteX2" fmla="*/ 1942 w 10000"/>
              <a:gd name="connsiteY2" fmla="*/ 3750 h 10011"/>
              <a:gd name="connsiteX3" fmla="*/ 285 w 10000"/>
              <a:gd name="connsiteY3" fmla="*/ 6893 h 10011"/>
              <a:gd name="connsiteX4" fmla="*/ 69 w 10000"/>
              <a:gd name="connsiteY4" fmla="*/ 8898 h 10011"/>
              <a:gd name="connsiteX5" fmla="*/ 1025 w 10000"/>
              <a:gd name="connsiteY5" fmla="*/ 10000 h 10011"/>
              <a:gd name="connsiteX6" fmla="*/ 2644 w 10000"/>
              <a:gd name="connsiteY6" fmla="*/ 8972 h 10011"/>
              <a:gd name="connsiteX7" fmla="*/ 2643 w 10000"/>
              <a:gd name="connsiteY7" fmla="*/ 6562 h 10011"/>
              <a:gd name="connsiteX8" fmla="*/ 3318 w 10000"/>
              <a:gd name="connsiteY8" fmla="*/ 5938 h 10011"/>
              <a:gd name="connsiteX9" fmla="*/ 3775 w 10000"/>
              <a:gd name="connsiteY9" fmla="*/ 6875 h 10011"/>
              <a:gd name="connsiteX10" fmla="*/ 3318 w 10000"/>
              <a:gd name="connsiteY10" fmla="*/ 8125 h 10011"/>
              <a:gd name="connsiteX11" fmla="*/ 3775 w 10000"/>
              <a:gd name="connsiteY11" fmla="*/ 9375 h 10011"/>
              <a:gd name="connsiteX12" fmla="*/ 4693 w 10000"/>
              <a:gd name="connsiteY12" fmla="*/ 9687 h 10011"/>
              <a:gd name="connsiteX13" fmla="*/ 5840 w 10000"/>
              <a:gd name="connsiteY13" fmla="*/ 9063 h 10011"/>
              <a:gd name="connsiteX14" fmla="*/ 6069 w 10000"/>
              <a:gd name="connsiteY14" fmla="*/ 7812 h 10011"/>
              <a:gd name="connsiteX15" fmla="*/ 4463 w 10000"/>
              <a:gd name="connsiteY15" fmla="*/ 4999 h 10011"/>
              <a:gd name="connsiteX16" fmla="*/ 4261 w 10000"/>
              <a:gd name="connsiteY16" fmla="*/ 3621 h 10011"/>
              <a:gd name="connsiteX17" fmla="*/ 4883 w 10000"/>
              <a:gd name="connsiteY17" fmla="*/ 3254 h 10011"/>
              <a:gd name="connsiteX18" fmla="*/ 5004 w 10000"/>
              <a:gd name="connsiteY18" fmla="*/ 4155 h 10011"/>
              <a:gd name="connsiteX19" fmla="*/ 5381 w 10000"/>
              <a:gd name="connsiteY19" fmla="*/ 5772 h 10011"/>
              <a:gd name="connsiteX20" fmla="*/ 6298 w 10000"/>
              <a:gd name="connsiteY20" fmla="*/ 5938 h 10011"/>
              <a:gd name="connsiteX21" fmla="*/ 6824 w 10000"/>
              <a:gd name="connsiteY21" fmla="*/ 6600 h 10011"/>
              <a:gd name="connsiteX22" fmla="*/ 6784 w 10000"/>
              <a:gd name="connsiteY22" fmla="*/ 7757 h 10011"/>
              <a:gd name="connsiteX23" fmla="*/ 6971 w 10000"/>
              <a:gd name="connsiteY23" fmla="*/ 8842 h 10011"/>
              <a:gd name="connsiteX24" fmla="*/ 7634 w 10000"/>
              <a:gd name="connsiteY24" fmla="*/ 9706 h 10011"/>
              <a:gd name="connsiteX25" fmla="*/ 8362 w 10000"/>
              <a:gd name="connsiteY25" fmla="*/ 10000 h 10011"/>
              <a:gd name="connsiteX26" fmla="*/ 9735 w 10000"/>
              <a:gd name="connsiteY26" fmla="*/ 9375 h 10011"/>
              <a:gd name="connsiteX27" fmla="*/ 9966 w 10000"/>
              <a:gd name="connsiteY27" fmla="*/ 8125 h 10011"/>
              <a:gd name="connsiteX28" fmla="*/ 9278 w 10000"/>
              <a:gd name="connsiteY28" fmla="*/ 6562 h 10011"/>
              <a:gd name="connsiteX29" fmla="*/ 8132 w 10000"/>
              <a:gd name="connsiteY29" fmla="*/ 4374 h 10011"/>
              <a:gd name="connsiteX30" fmla="*/ 6986 w 10000"/>
              <a:gd name="connsiteY30" fmla="*/ 2188 h 10011"/>
              <a:gd name="connsiteX31" fmla="*/ 6298 w 10000"/>
              <a:gd name="connsiteY31" fmla="*/ 0 h 10011"/>
              <a:gd name="connsiteX0" fmla="*/ 3547 w 9971"/>
              <a:gd name="connsiteY0" fmla="*/ 313 h 10040"/>
              <a:gd name="connsiteX1" fmla="*/ 3088 w 9971"/>
              <a:gd name="connsiteY1" fmla="*/ 1562 h 10040"/>
              <a:gd name="connsiteX2" fmla="*/ 1942 w 9971"/>
              <a:gd name="connsiteY2" fmla="*/ 3750 h 10040"/>
              <a:gd name="connsiteX3" fmla="*/ 285 w 9971"/>
              <a:gd name="connsiteY3" fmla="*/ 6893 h 10040"/>
              <a:gd name="connsiteX4" fmla="*/ 69 w 9971"/>
              <a:gd name="connsiteY4" fmla="*/ 8898 h 10040"/>
              <a:gd name="connsiteX5" fmla="*/ 1025 w 9971"/>
              <a:gd name="connsiteY5" fmla="*/ 10000 h 10040"/>
              <a:gd name="connsiteX6" fmla="*/ 2644 w 9971"/>
              <a:gd name="connsiteY6" fmla="*/ 8972 h 10040"/>
              <a:gd name="connsiteX7" fmla="*/ 2643 w 9971"/>
              <a:gd name="connsiteY7" fmla="*/ 6562 h 10040"/>
              <a:gd name="connsiteX8" fmla="*/ 3318 w 9971"/>
              <a:gd name="connsiteY8" fmla="*/ 5938 h 10040"/>
              <a:gd name="connsiteX9" fmla="*/ 3775 w 9971"/>
              <a:gd name="connsiteY9" fmla="*/ 6875 h 10040"/>
              <a:gd name="connsiteX10" fmla="*/ 3318 w 9971"/>
              <a:gd name="connsiteY10" fmla="*/ 8125 h 10040"/>
              <a:gd name="connsiteX11" fmla="*/ 3775 w 9971"/>
              <a:gd name="connsiteY11" fmla="*/ 9375 h 10040"/>
              <a:gd name="connsiteX12" fmla="*/ 4693 w 9971"/>
              <a:gd name="connsiteY12" fmla="*/ 9687 h 10040"/>
              <a:gd name="connsiteX13" fmla="*/ 5840 w 9971"/>
              <a:gd name="connsiteY13" fmla="*/ 9063 h 10040"/>
              <a:gd name="connsiteX14" fmla="*/ 6069 w 9971"/>
              <a:gd name="connsiteY14" fmla="*/ 7812 h 10040"/>
              <a:gd name="connsiteX15" fmla="*/ 4463 w 9971"/>
              <a:gd name="connsiteY15" fmla="*/ 4999 h 10040"/>
              <a:gd name="connsiteX16" fmla="*/ 4261 w 9971"/>
              <a:gd name="connsiteY16" fmla="*/ 3621 h 10040"/>
              <a:gd name="connsiteX17" fmla="*/ 4883 w 9971"/>
              <a:gd name="connsiteY17" fmla="*/ 3254 h 10040"/>
              <a:gd name="connsiteX18" fmla="*/ 5004 w 9971"/>
              <a:gd name="connsiteY18" fmla="*/ 4155 h 10040"/>
              <a:gd name="connsiteX19" fmla="*/ 5381 w 9971"/>
              <a:gd name="connsiteY19" fmla="*/ 5772 h 10040"/>
              <a:gd name="connsiteX20" fmla="*/ 6298 w 9971"/>
              <a:gd name="connsiteY20" fmla="*/ 5938 h 10040"/>
              <a:gd name="connsiteX21" fmla="*/ 6824 w 9971"/>
              <a:gd name="connsiteY21" fmla="*/ 6600 h 10040"/>
              <a:gd name="connsiteX22" fmla="*/ 6784 w 9971"/>
              <a:gd name="connsiteY22" fmla="*/ 7757 h 10040"/>
              <a:gd name="connsiteX23" fmla="*/ 6971 w 9971"/>
              <a:gd name="connsiteY23" fmla="*/ 8842 h 10040"/>
              <a:gd name="connsiteX24" fmla="*/ 7634 w 9971"/>
              <a:gd name="connsiteY24" fmla="*/ 9706 h 10040"/>
              <a:gd name="connsiteX25" fmla="*/ 8362 w 9971"/>
              <a:gd name="connsiteY25" fmla="*/ 10000 h 10040"/>
              <a:gd name="connsiteX26" fmla="*/ 9533 w 9971"/>
              <a:gd name="connsiteY26" fmla="*/ 8879 h 10040"/>
              <a:gd name="connsiteX27" fmla="*/ 9966 w 9971"/>
              <a:gd name="connsiteY27" fmla="*/ 8125 h 10040"/>
              <a:gd name="connsiteX28" fmla="*/ 9278 w 9971"/>
              <a:gd name="connsiteY28" fmla="*/ 6562 h 10040"/>
              <a:gd name="connsiteX29" fmla="*/ 8132 w 9971"/>
              <a:gd name="connsiteY29" fmla="*/ 4374 h 10040"/>
              <a:gd name="connsiteX30" fmla="*/ 6986 w 9971"/>
              <a:gd name="connsiteY30" fmla="*/ 2188 h 10040"/>
              <a:gd name="connsiteX31" fmla="*/ 6298 w 9971"/>
              <a:gd name="connsiteY31" fmla="*/ 0 h 10040"/>
              <a:gd name="connsiteX0" fmla="*/ 3557 w 9640"/>
              <a:gd name="connsiteY0" fmla="*/ 312 h 10001"/>
              <a:gd name="connsiteX1" fmla="*/ 3097 w 9640"/>
              <a:gd name="connsiteY1" fmla="*/ 1556 h 10001"/>
              <a:gd name="connsiteX2" fmla="*/ 1948 w 9640"/>
              <a:gd name="connsiteY2" fmla="*/ 3735 h 10001"/>
              <a:gd name="connsiteX3" fmla="*/ 286 w 9640"/>
              <a:gd name="connsiteY3" fmla="*/ 6866 h 10001"/>
              <a:gd name="connsiteX4" fmla="*/ 69 w 9640"/>
              <a:gd name="connsiteY4" fmla="*/ 8863 h 10001"/>
              <a:gd name="connsiteX5" fmla="*/ 1028 w 9640"/>
              <a:gd name="connsiteY5" fmla="*/ 9960 h 10001"/>
              <a:gd name="connsiteX6" fmla="*/ 2652 w 9640"/>
              <a:gd name="connsiteY6" fmla="*/ 8936 h 10001"/>
              <a:gd name="connsiteX7" fmla="*/ 2651 w 9640"/>
              <a:gd name="connsiteY7" fmla="*/ 6536 h 10001"/>
              <a:gd name="connsiteX8" fmla="*/ 3328 w 9640"/>
              <a:gd name="connsiteY8" fmla="*/ 5914 h 10001"/>
              <a:gd name="connsiteX9" fmla="*/ 3786 w 9640"/>
              <a:gd name="connsiteY9" fmla="*/ 6848 h 10001"/>
              <a:gd name="connsiteX10" fmla="*/ 3328 w 9640"/>
              <a:gd name="connsiteY10" fmla="*/ 8093 h 10001"/>
              <a:gd name="connsiteX11" fmla="*/ 3786 w 9640"/>
              <a:gd name="connsiteY11" fmla="*/ 9338 h 10001"/>
              <a:gd name="connsiteX12" fmla="*/ 4707 w 9640"/>
              <a:gd name="connsiteY12" fmla="*/ 9648 h 10001"/>
              <a:gd name="connsiteX13" fmla="*/ 5857 w 9640"/>
              <a:gd name="connsiteY13" fmla="*/ 9027 h 10001"/>
              <a:gd name="connsiteX14" fmla="*/ 6087 w 9640"/>
              <a:gd name="connsiteY14" fmla="*/ 7781 h 10001"/>
              <a:gd name="connsiteX15" fmla="*/ 4476 w 9640"/>
              <a:gd name="connsiteY15" fmla="*/ 4979 h 10001"/>
              <a:gd name="connsiteX16" fmla="*/ 4273 w 9640"/>
              <a:gd name="connsiteY16" fmla="*/ 3607 h 10001"/>
              <a:gd name="connsiteX17" fmla="*/ 4897 w 9640"/>
              <a:gd name="connsiteY17" fmla="*/ 3241 h 10001"/>
              <a:gd name="connsiteX18" fmla="*/ 5019 w 9640"/>
              <a:gd name="connsiteY18" fmla="*/ 4138 h 10001"/>
              <a:gd name="connsiteX19" fmla="*/ 5397 w 9640"/>
              <a:gd name="connsiteY19" fmla="*/ 5749 h 10001"/>
              <a:gd name="connsiteX20" fmla="*/ 6316 w 9640"/>
              <a:gd name="connsiteY20" fmla="*/ 5914 h 10001"/>
              <a:gd name="connsiteX21" fmla="*/ 6844 w 9640"/>
              <a:gd name="connsiteY21" fmla="*/ 6574 h 10001"/>
              <a:gd name="connsiteX22" fmla="*/ 6804 w 9640"/>
              <a:gd name="connsiteY22" fmla="*/ 7726 h 10001"/>
              <a:gd name="connsiteX23" fmla="*/ 6991 w 9640"/>
              <a:gd name="connsiteY23" fmla="*/ 8807 h 10001"/>
              <a:gd name="connsiteX24" fmla="*/ 7656 w 9640"/>
              <a:gd name="connsiteY24" fmla="*/ 9667 h 10001"/>
              <a:gd name="connsiteX25" fmla="*/ 8386 w 9640"/>
              <a:gd name="connsiteY25" fmla="*/ 9960 h 10001"/>
              <a:gd name="connsiteX26" fmla="*/ 9561 w 9640"/>
              <a:gd name="connsiteY26" fmla="*/ 8844 h 10001"/>
              <a:gd name="connsiteX27" fmla="*/ 9508 w 9640"/>
              <a:gd name="connsiteY27" fmla="*/ 7379 h 10001"/>
              <a:gd name="connsiteX28" fmla="*/ 9305 w 9640"/>
              <a:gd name="connsiteY28" fmla="*/ 6536 h 10001"/>
              <a:gd name="connsiteX29" fmla="*/ 8156 w 9640"/>
              <a:gd name="connsiteY29" fmla="*/ 4357 h 10001"/>
              <a:gd name="connsiteX30" fmla="*/ 7006 w 9640"/>
              <a:gd name="connsiteY30" fmla="*/ 2179 h 10001"/>
              <a:gd name="connsiteX31" fmla="*/ 6316 w 9640"/>
              <a:gd name="connsiteY31" fmla="*/ 0 h 10001"/>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080 w 10007"/>
              <a:gd name="connsiteY17" fmla="*/ 324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122 w 10007"/>
              <a:gd name="connsiteY17" fmla="*/ 3461 h 10000"/>
              <a:gd name="connsiteX18" fmla="*/ 5206 w 10007"/>
              <a:gd name="connsiteY18" fmla="*/ 4138 h 10000"/>
              <a:gd name="connsiteX19" fmla="*/ 5599 w 10007"/>
              <a:gd name="connsiteY19" fmla="*/ 5748 h 10000"/>
              <a:gd name="connsiteX20" fmla="*/ 6552 w 10007"/>
              <a:gd name="connsiteY20" fmla="*/ 5913 h 10000"/>
              <a:gd name="connsiteX21" fmla="*/ 7100 w 10007"/>
              <a:gd name="connsiteY21" fmla="*/ 6573 h 10000"/>
              <a:gd name="connsiteX22" fmla="*/ 7058 w 10007"/>
              <a:gd name="connsiteY22" fmla="*/ 7725 h 10000"/>
              <a:gd name="connsiteX23" fmla="*/ 7252 w 10007"/>
              <a:gd name="connsiteY23" fmla="*/ 8806 h 10000"/>
              <a:gd name="connsiteX24" fmla="*/ 7942 w 10007"/>
              <a:gd name="connsiteY24" fmla="*/ 9666 h 10000"/>
              <a:gd name="connsiteX25" fmla="*/ 8699 w 10007"/>
              <a:gd name="connsiteY25" fmla="*/ 9959 h 10000"/>
              <a:gd name="connsiteX26" fmla="*/ 9918 w 10007"/>
              <a:gd name="connsiteY26" fmla="*/ 8843 h 10000"/>
              <a:gd name="connsiteX27" fmla="*/ 9863 w 10007"/>
              <a:gd name="connsiteY27" fmla="*/ 7378 h 10000"/>
              <a:gd name="connsiteX28" fmla="*/ 9442 w 10007"/>
              <a:gd name="connsiteY28" fmla="*/ 6480 h 10000"/>
              <a:gd name="connsiteX29" fmla="*/ 8461 w 10007"/>
              <a:gd name="connsiteY29" fmla="*/ 4357 h 10000"/>
              <a:gd name="connsiteX30" fmla="*/ 7268 w 10007"/>
              <a:gd name="connsiteY30" fmla="*/ 2179 h 10000"/>
              <a:gd name="connsiteX31" fmla="*/ 6552 w 10007"/>
              <a:gd name="connsiteY31"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52 w 10007"/>
              <a:gd name="connsiteY19" fmla="*/ 5913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100 w 10007"/>
              <a:gd name="connsiteY20" fmla="*/ 6573 h 10000"/>
              <a:gd name="connsiteX21" fmla="*/ 7058 w 10007"/>
              <a:gd name="connsiteY21" fmla="*/ 7725 h 10000"/>
              <a:gd name="connsiteX22" fmla="*/ 7252 w 10007"/>
              <a:gd name="connsiteY22" fmla="*/ 8806 h 10000"/>
              <a:gd name="connsiteX23" fmla="*/ 7942 w 10007"/>
              <a:gd name="connsiteY23" fmla="*/ 9666 h 10000"/>
              <a:gd name="connsiteX24" fmla="*/ 8699 w 10007"/>
              <a:gd name="connsiteY24" fmla="*/ 9959 h 10000"/>
              <a:gd name="connsiteX25" fmla="*/ 9918 w 10007"/>
              <a:gd name="connsiteY25" fmla="*/ 8843 h 10000"/>
              <a:gd name="connsiteX26" fmla="*/ 9863 w 10007"/>
              <a:gd name="connsiteY26" fmla="*/ 7378 h 10000"/>
              <a:gd name="connsiteX27" fmla="*/ 9442 w 10007"/>
              <a:gd name="connsiteY27" fmla="*/ 6480 h 10000"/>
              <a:gd name="connsiteX28" fmla="*/ 8461 w 10007"/>
              <a:gd name="connsiteY28" fmla="*/ 4357 h 10000"/>
              <a:gd name="connsiteX29" fmla="*/ 7268 w 10007"/>
              <a:gd name="connsiteY29" fmla="*/ 2179 h 10000"/>
              <a:gd name="connsiteX30" fmla="*/ 6552 w 10007"/>
              <a:gd name="connsiteY30"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433 w 10007"/>
              <a:gd name="connsiteY16" fmla="*/ 3607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13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643 w 10007"/>
              <a:gd name="connsiteY15" fmla="*/ 4979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686 w 10007"/>
              <a:gd name="connsiteY16" fmla="*/ 3168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599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312 h 10000"/>
              <a:gd name="connsiteX1" fmla="*/ 3213 w 10007"/>
              <a:gd name="connsiteY1" fmla="*/ 1556 h 10000"/>
              <a:gd name="connsiteX2" fmla="*/ 2021 w 10007"/>
              <a:gd name="connsiteY2" fmla="*/ 3735 h 10000"/>
              <a:gd name="connsiteX3" fmla="*/ 297 w 10007"/>
              <a:gd name="connsiteY3" fmla="*/ 6865 h 10000"/>
              <a:gd name="connsiteX4" fmla="*/ 72 w 10007"/>
              <a:gd name="connsiteY4" fmla="*/ 8862 h 10000"/>
              <a:gd name="connsiteX5" fmla="*/ 1066 w 10007"/>
              <a:gd name="connsiteY5" fmla="*/ 9959 h 10000"/>
              <a:gd name="connsiteX6" fmla="*/ 2751 w 10007"/>
              <a:gd name="connsiteY6" fmla="*/ 8935 h 10000"/>
              <a:gd name="connsiteX7" fmla="*/ 2750 w 10007"/>
              <a:gd name="connsiteY7" fmla="*/ 6535 h 10000"/>
              <a:gd name="connsiteX8" fmla="*/ 3452 w 10007"/>
              <a:gd name="connsiteY8" fmla="*/ 5913 h 10000"/>
              <a:gd name="connsiteX9" fmla="*/ 3927 w 10007"/>
              <a:gd name="connsiteY9" fmla="*/ 6847 h 10000"/>
              <a:gd name="connsiteX10" fmla="*/ 3452 w 10007"/>
              <a:gd name="connsiteY10" fmla="*/ 8092 h 10000"/>
              <a:gd name="connsiteX11" fmla="*/ 3927 w 10007"/>
              <a:gd name="connsiteY11" fmla="*/ 9337 h 10000"/>
              <a:gd name="connsiteX12" fmla="*/ 4883 w 10007"/>
              <a:gd name="connsiteY12" fmla="*/ 9647 h 10000"/>
              <a:gd name="connsiteX13" fmla="*/ 6076 w 10007"/>
              <a:gd name="connsiteY13" fmla="*/ 9026 h 10000"/>
              <a:gd name="connsiteX14" fmla="*/ 6314 w 10007"/>
              <a:gd name="connsiteY14" fmla="*/ 7780 h 10000"/>
              <a:gd name="connsiteX15" fmla="*/ 4517 w 10007"/>
              <a:gd name="connsiteY15" fmla="*/ 5034 h 10000"/>
              <a:gd name="connsiteX16" fmla="*/ 4770 w 10007"/>
              <a:gd name="connsiteY16" fmla="*/ 3552 h 10000"/>
              <a:gd name="connsiteX17" fmla="*/ 5206 w 10007"/>
              <a:gd name="connsiteY17" fmla="*/ 4358 h 10000"/>
              <a:gd name="connsiteX18" fmla="*/ 5683 w 10007"/>
              <a:gd name="connsiteY18" fmla="*/ 5748 h 10000"/>
              <a:gd name="connsiteX19" fmla="*/ 6510 w 10007"/>
              <a:gd name="connsiteY19" fmla="*/ 6297 h 10000"/>
              <a:gd name="connsiteX20" fmla="*/ 7058 w 10007"/>
              <a:gd name="connsiteY20" fmla="*/ 7725 h 10000"/>
              <a:gd name="connsiteX21" fmla="*/ 7252 w 10007"/>
              <a:gd name="connsiteY21" fmla="*/ 8806 h 10000"/>
              <a:gd name="connsiteX22" fmla="*/ 7942 w 10007"/>
              <a:gd name="connsiteY22" fmla="*/ 9666 h 10000"/>
              <a:gd name="connsiteX23" fmla="*/ 8699 w 10007"/>
              <a:gd name="connsiteY23" fmla="*/ 9959 h 10000"/>
              <a:gd name="connsiteX24" fmla="*/ 9918 w 10007"/>
              <a:gd name="connsiteY24" fmla="*/ 8843 h 10000"/>
              <a:gd name="connsiteX25" fmla="*/ 9863 w 10007"/>
              <a:gd name="connsiteY25" fmla="*/ 7378 h 10000"/>
              <a:gd name="connsiteX26" fmla="*/ 9442 w 10007"/>
              <a:gd name="connsiteY26" fmla="*/ 6480 h 10000"/>
              <a:gd name="connsiteX27" fmla="*/ 8461 w 10007"/>
              <a:gd name="connsiteY27" fmla="*/ 4357 h 10000"/>
              <a:gd name="connsiteX28" fmla="*/ 7268 w 10007"/>
              <a:gd name="connsiteY28" fmla="*/ 2179 h 10000"/>
              <a:gd name="connsiteX29" fmla="*/ 6552 w 10007"/>
              <a:gd name="connsiteY29" fmla="*/ 0 h 10000"/>
              <a:gd name="connsiteX0" fmla="*/ 3690 w 10007"/>
              <a:gd name="connsiteY0" fmla="*/ 0 h 9688"/>
              <a:gd name="connsiteX1" fmla="*/ 3213 w 10007"/>
              <a:gd name="connsiteY1" fmla="*/ 1244 h 9688"/>
              <a:gd name="connsiteX2" fmla="*/ 2021 w 10007"/>
              <a:gd name="connsiteY2" fmla="*/ 3423 h 9688"/>
              <a:gd name="connsiteX3" fmla="*/ 297 w 10007"/>
              <a:gd name="connsiteY3" fmla="*/ 6553 h 9688"/>
              <a:gd name="connsiteX4" fmla="*/ 72 w 10007"/>
              <a:gd name="connsiteY4" fmla="*/ 8550 h 9688"/>
              <a:gd name="connsiteX5" fmla="*/ 1066 w 10007"/>
              <a:gd name="connsiteY5" fmla="*/ 9647 h 9688"/>
              <a:gd name="connsiteX6" fmla="*/ 2751 w 10007"/>
              <a:gd name="connsiteY6" fmla="*/ 8623 h 9688"/>
              <a:gd name="connsiteX7" fmla="*/ 2750 w 10007"/>
              <a:gd name="connsiteY7" fmla="*/ 6223 h 9688"/>
              <a:gd name="connsiteX8" fmla="*/ 3452 w 10007"/>
              <a:gd name="connsiteY8" fmla="*/ 5601 h 9688"/>
              <a:gd name="connsiteX9" fmla="*/ 3927 w 10007"/>
              <a:gd name="connsiteY9" fmla="*/ 6535 h 9688"/>
              <a:gd name="connsiteX10" fmla="*/ 3452 w 10007"/>
              <a:gd name="connsiteY10" fmla="*/ 7780 h 9688"/>
              <a:gd name="connsiteX11" fmla="*/ 3927 w 10007"/>
              <a:gd name="connsiteY11" fmla="*/ 9025 h 9688"/>
              <a:gd name="connsiteX12" fmla="*/ 4883 w 10007"/>
              <a:gd name="connsiteY12" fmla="*/ 9335 h 9688"/>
              <a:gd name="connsiteX13" fmla="*/ 6076 w 10007"/>
              <a:gd name="connsiteY13" fmla="*/ 8714 h 9688"/>
              <a:gd name="connsiteX14" fmla="*/ 6314 w 10007"/>
              <a:gd name="connsiteY14" fmla="*/ 7468 h 9688"/>
              <a:gd name="connsiteX15" fmla="*/ 4517 w 10007"/>
              <a:gd name="connsiteY15" fmla="*/ 4722 h 9688"/>
              <a:gd name="connsiteX16" fmla="*/ 4770 w 10007"/>
              <a:gd name="connsiteY16" fmla="*/ 3240 h 9688"/>
              <a:gd name="connsiteX17" fmla="*/ 5206 w 10007"/>
              <a:gd name="connsiteY17" fmla="*/ 4046 h 9688"/>
              <a:gd name="connsiteX18" fmla="*/ 5683 w 10007"/>
              <a:gd name="connsiteY18" fmla="*/ 5436 h 9688"/>
              <a:gd name="connsiteX19" fmla="*/ 6510 w 10007"/>
              <a:gd name="connsiteY19" fmla="*/ 5985 h 9688"/>
              <a:gd name="connsiteX20" fmla="*/ 7058 w 10007"/>
              <a:gd name="connsiteY20" fmla="*/ 7413 h 9688"/>
              <a:gd name="connsiteX21" fmla="*/ 7252 w 10007"/>
              <a:gd name="connsiteY21" fmla="*/ 8494 h 9688"/>
              <a:gd name="connsiteX22" fmla="*/ 7942 w 10007"/>
              <a:gd name="connsiteY22" fmla="*/ 9354 h 9688"/>
              <a:gd name="connsiteX23" fmla="*/ 8699 w 10007"/>
              <a:gd name="connsiteY23" fmla="*/ 9647 h 9688"/>
              <a:gd name="connsiteX24" fmla="*/ 9918 w 10007"/>
              <a:gd name="connsiteY24" fmla="*/ 8531 h 9688"/>
              <a:gd name="connsiteX25" fmla="*/ 9863 w 10007"/>
              <a:gd name="connsiteY25" fmla="*/ 7066 h 9688"/>
              <a:gd name="connsiteX26" fmla="*/ 9442 w 10007"/>
              <a:gd name="connsiteY26" fmla="*/ 6168 h 9688"/>
              <a:gd name="connsiteX27" fmla="*/ 8461 w 10007"/>
              <a:gd name="connsiteY27" fmla="*/ 4045 h 9688"/>
              <a:gd name="connsiteX28" fmla="*/ 7268 w 10007"/>
              <a:gd name="connsiteY28" fmla="*/ 1867 h 9688"/>
              <a:gd name="connsiteX0" fmla="*/ 3687 w 10000"/>
              <a:gd name="connsiteY0" fmla="*/ 0 h 10000"/>
              <a:gd name="connsiteX1" fmla="*/ 3211 w 10000"/>
              <a:gd name="connsiteY1" fmla="*/ 1284 h 10000"/>
              <a:gd name="connsiteX2" fmla="*/ 2020 w 10000"/>
              <a:gd name="connsiteY2" fmla="*/ 3533 h 10000"/>
              <a:gd name="connsiteX3" fmla="*/ 297 w 10000"/>
              <a:gd name="connsiteY3" fmla="*/ 6764 h 10000"/>
              <a:gd name="connsiteX4" fmla="*/ 72 w 10000"/>
              <a:gd name="connsiteY4" fmla="*/ 8825 h 10000"/>
              <a:gd name="connsiteX5" fmla="*/ 1065 w 10000"/>
              <a:gd name="connsiteY5" fmla="*/ 9958 h 10000"/>
              <a:gd name="connsiteX6" fmla="*/ 2749 w 10000"/>
              <a:gd name="connsiteY6" fmla="*/ 8901 h 10000"/>
              <a:gd name="connsiteX7" fmla="*/ 2748 w 10000"/>
              <a:gd name="connsiteY7" fmla="*/ 6423 h 10000"/>
              <a:gd name="connsiteX8" fmla="*/ 3450 w 10000"/>
              <a:gd name="connsiteY8" fmla="*/ 5781 h 10000"/>
              <a:gd name="connsiteX9" fmla="*/ 3924 w 10000"/>
              <a:gd name="connsiteY9" fmla="*/ 6745 h 10000"/>
              <a:gd name="connsiteX10" fmla="*/ 3450 w 10000"/>
              <a:gd name="connsiteY10" fmla="*/ 8031 h 10000"/>
              <a:gd name="connsiteX11" fmla="*/ 3924 w 10000"/>
              <a:gd name="connsiteY11" fmla="*/ 9316 h 10000"/>
              <a:gd name="connsiteX12" fmla="*/ 4880 w 10000"/>
              <a:gd name="connsiteY12" fmla="*/ 9636 h 10000"/>
              <a:gd name="connsiteX13" fmla="*/ 6072 w 10000"/>
              <a:gd name="connsiteY13" fmla="*/ 8995 h 10000"/>
              <a:gd name="connsiteX14" fmla="*/ 6310 w 10000"/>
              <a:gd name="connsiteY14" fmla="*/ 7709 h 10000"/>
              <a:gd name="connsiteX15" fmla="*/ 4514 w 10000"/>
              <a:gd name="connsiteY15" fmla="*/ 4874 h 10000"/>
              <a:gd name="connsiteX16" fmla="*/ 4767 w 10000"/>
              <a:gd name="connsiteY16" fmla="*/ 3344 h 10000"/>
              <a:gd name="connsiteX17" fmla="*/ 5202 w 10000"/>
              <a:gd name="connsiteY17" fmla="*/ 4176 h 10000"/>
              <a:gd name="connsiteX18" fmla="*/ 5679 w 10000"/>
              <a:gd name="connsiteY18" fmla="*/ 5611 h 10000"/>
              <a:gd name="connsiteX19" fmla="*/ 6505 w 10000"/>
              <a:gd name="connsiteY19" fmla="*/ 6178 h 10000"/>
              <a:gd name="connsiteX20" fmla="*/ 7053 w 10000"/>
              <a:gd name="connsiteY20" fmla="*/ 7652 h 10000"/>
              <a:gd name="connsiteX21" fmla="*/ 7247 w 10000"/>
              <a:gd name="connsiteY21" fmla="*/ 8768 h 10000"/>
              <a:gd name="connsiteX22" fmla="*/ 7936 w 10000"/>
              <a:gd name="connsiteY22" fmla="*/ 9655 h 10000"/>
              <a:gd name="connsiteX23" fmla="*/ 8693 w 10000"/>
              <a:gd name="connsiteY23" fmla="*/ 9958 h 10000"/>
              <a:gd name="connsiteX24" fmla="*/ 9911 w 10000"/>
              <a:gd name="connsiteY24" fmla="*/ 8806 h 10000"/>
              <a:gd name="connsiteX25" fmla="*/ 9856 w 10000"/>
              <a:gd name="connsiteY25" fmla="*/ 7294 h 10000"/>
              <a:gd name="connsiteX26" fmla="*/ 9435 w 10000"/>
              <a:gd name="connsiteY26" fmla="*/ 6367 h 10000"/>
              <a:gd name="connsiteX27" fmla="*/ 7263 w 10000"/>
              <a:gd name="connsiteY27" fmla="*/ 1927 h 10000"/>
              <a:gd name="connsiteX0" fmla="*/ 3687 w 10000"/>
              <a:gd name="connsiteY0" fmla="*/ 0 h 10000"/>
              <a:gd name="connsiteX1" fmla="*/ 3211 w 10000"/>
              <a:gd name="connsiteY1" fmla="*/ 1284 h 10000"/>
              <a:gd name="connsiteX2" fmla="*/ 2020 w 10000"/>
              <a:gd name="connsiteY2" fmla="*/ 3533 h 10000"/>
              <a:gd name="connsiteX3" fmla="*/ 297 w 10000"/>
              <a:gd name="connsiteY3" fmla="*/ 6764 h 10000"/>
              <a:gd name="connsiteX4" fmla="*/ 72 w 10000"/>
              <a:gd name="connsiteY4" fmla="*/ 8825 h 10000"/>
              <a:gd name="connsiteX5" fmla="*/ 1065 w 10000"/>
              <a:gd name="connsiteY5" fmla="*/ 9958 h 10000"/>
              <a:gd name="connsiteX6" fmla="*/ 2749 w 10000"/>
              <a:gd name="connsiteY6" fmla="*/ 8901 h 10000"/>
              <a:gd name="connsiteX7" fmla="*/ 2748 w 10000"/>
              <a:gd name="connsiteY7" fmla="*/ 6423 h 10000"/>
              <a:gd name="connsiteX8" fmla="*/ 3450 w 10000"/>
              <a:gd name="connsiteY8" fmla="*/ 5781 h 10000"/>
              <a:gd name="connsiteX9" fmla="*/ 3924 w 10000"/>
              <a:gd name="connsiteY9" fmla="*/ 6745 h 10000"/>
              <a:gd name="connsiteX10" fmla="*/ 3450 w 10000"/>
              <a:gd name="connsiteY10" fmla="*/ 8031 h 10000"/>
              <a:gd name="connsiteX11" fmla="*/ 3924 w 10000"/>
              <a:gd name="connsiteY11" fmla="*/ 9316 h 10000"/>
              <a:gd name="connsiteX12" fmla="*/ 4880 w 10000"/>
              <a:gd name="connsiteY12" fmla="*/ 9636 h 10000"/>
              <a:gd name="connsiteX13" fmla="*/ 6072 w 10000"/>
              <a:gd name="connsiteY13" fmla="*/ 8995 h 10000"/>
              <a:gd name="connsiteX14" fmla="*/ 6310 w 10000"/>
              <a:gd name="connsiteY14" fmla="*/ 7709 h 10000"/>
              <a:gd name="connsiteX15" fmla="*/ 4514 w 10000"/>
              <a:gd name="connsiteY15" fmla="*/ 4874 h 10000"/>
              <a:gd name="connsiteX16" fmla="*/ 4767 w 10000"/>
              <a:gd name="connsiteY16" fmla="*/ 3344 h 10000"/>
              <a:gd name="connsiteX17" fmla="*/ 5202 w 10000"/>
              <a:gd name="connsiteY17" fmla="*/ 4176 h 10000"/>
              <a:gd name="connsiteX18" fmla="*/ 5679 w 10000"/>
              <a:gd name="connsiteY18" fmla="*/ 5611 h 10000"/>
              <a:gd name="connsiteX19" fmla="*/ 6505 w 10000"/>
              <a:gd name="connsiteY19" fmla="*/ 6178 h 10000"/>
              <a:gd name="connsiteX20" fmla="*/ 7053 w 10000"/>
              <a:gd name="connsiteY20" fmla="*/ 7652 h 10000"/>
              <a:gd name="connsiteX21" fmla="*/ 7247 w 10000"/>
              <a:gd name="connsiteY21" fmla="*/ 8768 h 10000"/>
              <a:gd name="connsiteX22" fmla="*/ 7936 w 10000"/>
              <a:gd name="connsiteY22" fmla="*/ 9655 h 10000"/>
              <a:gd name="connsiteX23" fmla="*/ 8693 w 10000"/>
              <a:gd name="connsiteY23" fmla="*/ 9958 h 10000"/>
              <a:gd name="connsiteX24" fmla="*/ 9911 w 10000"/>
              <a:gd name="connsiteY24" fmla="*/ 8806 h 10000"/>
              <a:gd name="connsiteX25" fmla="*/ 9856 w 10000"/>
              <a:gd name="connsiteY25" fmla="*/ 7294 h 10000"/>
              <a:gd name="connsiteX26" fmla="*/ 9435 w 10000"/>
              <a:gd name="connsiteY26" fmla="*/ 6367 h 10000"/>
              <a:gd name="connsiteX0" fmla="*/ 3687 w 10000"/>
              <a:gd name="connsiteY0" fmla="*/ 0 h 9958"/>
              <a:gd name="connsiteX1" fmla="*/ 3211 w 10000"/>
              <a:gd name="connsiteY1" fmla="*/ 1284 h 9958"/>
              <a:gd name="connsiteX2" fmla="*/ 2020 w 10000"/>
              <a:gd name="connsiteY2" fmla="*/ 3533 h 9958"/>
              <a:gd name="connsiteX3" fmla="*/ 297 w 10000"/>
              <a:gd name="connsiteY3" fmla="*/ 6764 h 9958"/>
              <a:gd name="connsiteX4" fmla="*/ 72 w 10000"/>
              <a:gd name="connsiteY4" fmla="*/ 8825 h 9958"/>
              <a:gd name="connsiteX5" fmla="*/ 1065 w 10000"/>
              <a:gd name="connsiteY5" fmla="*/ 9958 h 9958"/>
              <a:gd name="connsiteX6" fmla="*/ 2749 w 10000"/>
              <a:gd name="connsiteY6" fmla="*/ 8901 h 9958"/>
              <a:gd name="connsiteX7" fmla="*/ 2748 w 10000"/>
              <a:gd name="connsiteY7" fmla="*/ 6423 h 9958"/>
              <a:gd name="connsiteX8" fmla="*/ 3450 w 10000"/>
              <a:gd name="connsiteY8" fmla="*/ 5781 h 9958"/>
              <a:gd name="connsiteX9" fmla="*/ 3924 w 10000"/>
              <a:gd name="connsiteY9" fmla="*/ 6745 h 9958"/>
              <a:gd name="connsiteX10" fmla="*/ 3450 w 10000"/>
              <a:gd name="connsiteY10" fmla="*/ 8031 h 9958"/>
              <a:gd name="connsiteX11" fmla="*/ 3924 w 10000"/>
              <a:gd name="connsiteY11" fmla="*/ 9316 h 9958"/>
              <a:gd name="connsiteX12" fmla="*/ 4880 w 10000"/>
              <a:gd name="connsiteY12" fmla="*/ 9636 h 9958"/>
              <a:gd name="connsiteX13" fmla="*/ 6072 w 10000"/>
              <a:gd name="connsiteY13" fmla="*/ 8995 h 9958"/>
              <a:gd name="connsiteX14" fmla="*/ 6310 w 10000"/>
              <a:gd name="connsiteY14" fmla="*/ 7709 h 9958"/>
              <a:gd name="connsiteX15" fmla="*/ 4514 w 10000"/>
              <a:gd name="connsiteY15" fmla="*/ 4874 h 9958"/>
              <a:gd name="connsiteX16" fmla="*/ 4767 w 10000"/>
              <a:gd name="connsiteY16" fmla="*/ 3344 h 9958"/>
              <a:gd name="connsiteX17" fmla="*/ 5202 w 10000"/>
              <a:gd name="connsiteY17" fmla="*/ 4176 h 9958"/>
              <a:gd name="connsiteX18" fmla="*/ 5679 w 10000"/>
              <a:gd name="connsiteY18" fmla="*/ 5611 h 9958"/>
              <a:gd name="connsiteX19" fmla="*/ 6505 w 10000"/>
              <a:gd name="connsiteY19" fmla="*/ 6178 h 9958"/>
              <a:gd name="connsiteX20" fmla="*/ 7053 w 10000"/>
              <a:gd name="connsiteY20" fmla="*/ 7652 h 9958"/>
              <a:gd name="connsiteX21" fmla="*/ 7247 w 10000"/>
              <a:gd name="connsiteY21" fmla="*/ 8768 h 9958"/>
              <a:gd name="connsiteX22" fmla="*/ 7936 w 10000"/>
              <a:gd name="connsiteY22" fmla="*/ 9655 h 9958"/>
              <a:gd name="connsiteX23" fmla="*/ 9911 w 10000"/>
              <a:gd name="connsiteY23" fmla="*/ 8806 h 9958"/>
              <a:gd name="connsiteX24" fmla="*/ 9856 w 10000"/>
              <a:gd name="connsiteY24" fmla="*/ 7294 h 9958"/>
              <a:gd name="connsiteX25" fmla="*/ 9435 w 10000"/>
              <a:gd name="connsiteY25" fmla="*/ 6367 h 9958"/>
              <a:gd name="connsiteX0" fmla="*/ 3687 w 10000"/>
              <a:gd name="connsiteY0" fmla="*/ 0 h 10000"/>
              <a:gd name="connsiteX1" fmla="*/ 3211 w 10000"/>
              <a:gd name="connsiteY1" fmla="*/ 1289 h 10000"/>
              <a:gd name="connsiteX2" fmla="*/ 2020 w 10000"/>
              <a:gd name="connsiteY2" fmla="*/ 3548 h 10000"/>
              <a:gd name="connsiteX3" fmla="*/ 297 w 10000"/>
              <a:gd name="connsiteY3" fmla="*/ 6793 h 10000"/>
              <a:gd name="connsiteX4" fmla="*/ 72 w 10000"/>
              <a:gd name="connsiteY4" fmla="*/ 8862 h 10000"/>
              <a:gd name="connsiteX5" fmla="*/ 1065 w 10000"/>
              <a:gd name="connsiteY5" fmla="*/ 10000 h 10000"/>
              <a:gd name="connsiteX6" fmla="*/ 2749 w 10000"/>
              <a:gd name="connsiteY6" fmla="*/ 8939 h 10000"/>
              <a:gd name="connsiteX7" fmla="*/ 2748 w 10000"/>
              <a:gd name="connsiteY7" fmla="*/ 6450 h 10000"/>
              <a:gd name="connsiteX8" fmla="*/ 3450 w 10000"/>
              <a:gd name="connsiteY8" fmla="*/ 5805 h 10000"/>
              <a:gd name="connsiteX9" fmla="*/ 3924 w 10000"/>
              <a:gd name="connsiteY9" fmla="*/ 6773 h 10000"/>
              <a:gd name="connsiteX10" fmla="*/ 3450 w 10000"/>
              <a:gd name="connsiteY10" fmla="*/ 8065 h 10000"/>
              <a:gd name="connsiteX11" fmla="*/ 3924 w 10000"/>
              <a:gd name="connsiteY11" fmla="*/ 9355 h 10000"/>
              <a:gd name="connsiteX12" fmla="*/ 4880 w 10000"/>
              <a:gd name="connsiteY12" fmla="*/ 9677 h 10000"/>
              <a:gd name="connsiteX13" fmla="*/ 6072 w 10000"/>
              <a:gd name="connsiteY13" fmla="*/ 9033 h 10000"/>
              <a:gd name="connsiteX14" fmla="*/ 6310 w 10000"/>
              <a:gd name="connsiteY14" fmla="*/ 7742 h 10000"/>
              <a:gd name="connsiteX15" fmla="*/ 4514 w 10000"/>
              <a:gd name="connsiteY15" fmla="*/ 4895 h 10000"/>
              <a:gd name="connsiteX16" fmla="*/ 4767 w 10000"/>
              <a:gd name="connsiteY16" fmla="*/ 3358 h 10000"/>
              <a:gd name="connsiteX17" fmla="*/ 5202 w 10000"/>
              <a:gd name="connsiteY17" fmla="*/ 4194 h 10000"/>
              <a:gd name="connsiteX18" fmla="*/ 5679 w 10000"/>
              <a:gd name="connsiteY18" fmla="*/ 5635 h 10000"/>
              <a:gd name="connsiteX19" fmla="*/ 6505 w 10000"/>
              <a:gd name="connsiteY19" fmla="*/ 6204 h 10000"/>
              <a:gd name="connsiteX20" fmla="*/ 7053 w 10000"/>
              <a:gd name="connsiteY20" fmla="*/ 7684 h 10000"/>
              <a:gd name="connsiteX21" fmla="*/ 7247 w 10000"/>
              <a:gd name="connsiteY21" fmla="*/ 8805 h 10000"/>
              <a:gd name="connsiteX22" fmla="*/ 9911 w 10000"/>
              <a:gd name="connsiteY22" fmla="*/ 8843 h 10000"/>
              <a:gd name="connsiteX23" fmla="*/ 9856 w 10000"/>
              <a:gd name="connsiteY23" fmla="*/ 7325 h 10000"/>
              <a:gd name="connsiteX24" fmla="*/ 9435 w 10000"/>
              <a:gd name="connsiteY24" fmla="*/ 6394 h 10000"/>
              <a:gd name="connsiteX0" fmla="*/ 3687 w 10000"/>
              <a:gd name="connsiteY0" fmla="*/ 0 h 10000"/>
              <a:gd name="connsiteX1" fmla="*/ 3211 w 10000"/>
              <a:gd name="connsiteY1" fmla="*/ 1289 h 10000"/>
              <a:gd name="connsiteX2" fmla="*/ 2020 w 10000"/>
              <a:gd name="connsiteY2" fmla="*/ 3548 h 10000"/>
              <a:gd name="connsiteX3" fmla="*/ 297 w 10000"/>
              <a:gd name="connsiteY3" fmla="*/ 6793 h 10000"/>
              <a:gd name="connsiteX4" fmla="*/ 72 w 10000"/>
              <a:gd name="connsiteY4" fmla="*/ 8862 h 10000"/>
              <a:gd name="connsiteX5" fmla="*/ 1065 w 10000"/>
              <a:gd name="connsiteY5" fmla="*/ 10000 h 10000"/>
              <a:gd name="connsiteX6" fmla="*/ 2749 w 10000"/>
              <a:gd name="connsiteY6" fmla="*/ 8939 h 10000"/>
              <a:gd name="connsiteX7" fmla="*/ 2748 w 10000"/>
              <a:gd name="connsiteY7" fmla="*/ 6450 h 10000"/>
              <a:gd name="connsiteX8" fmla="*/ 3450 w 10000"/>
              <a:gd name="connsiteY8" fmla="*/ 5805 h 10000"/>
              <a:gd name="connsiteX9" fmla="*/ 3924 w 10000"/>
              <a:gd name="connsiteY9" fmla="*/ 6773 h 10000"/>
              <a:gd name="connsiteX10" fmla="*/ 3450 w 10000"/>
              <a:gd name="connsiteY10" fmla="*/ 8065 h 10000"/>
              <a:gd name="connsiteX11" fmla="*/ 3924 w 10000"/>
              <a:gd name="connsiteY11" fmla="*/ 9355 h 10000"/>
              <a:gd name="connsiteX12" fmla="*/ 4880 w 10000"/>
              <a:gd name="connsiteY12" fmla="*/ 9677 h 10000"/>
              <a:gd name="connsiteX13" fmla="*/ 6072 w 10000"/>
              <a:gd name="connsiteY13" fmla="*/ 9033 h 10000"/>
              <a:gd name="connsiteX14" fmla="*/ 6310 w 10000"/>
              <a:gd name="connsiteY14" fmla="*/ 7742 h 10000"/>
              <a:gd name="connsiteX15" fmla="*/ 4514 w 10000"/>
              <a:gd name="connsiteY15" fmla="*/ 4895 h 10000"/>
              <a:gd name="connsiteX16" fmla="*/ 4767 w 10000"/>
              <a:gd name="connsiteY16" fmla="*/ 3358 h 10000"/>
              <a:gd name="connsiteX17" fmla="*/ 5202 w 10000"/>
              <a:gd name="connsiteY17" fmla="*/ 4194 h 10000"/>
              <a:gd name="connsiteX18" fmla="*/ 5679 w 10000"/>
              <a:gd name="connsiteY18" fmla="*/ 5635 h 10000"/>
              <a:gd name="connsiteX19" fmla="*/ 6505 w 10000"/>
              <a:gd name="connsiteY19" fmla="*/ 6204 h 10000"/>
              <a:gd name="connsiteX20" fmla="*/ 7053 w 10000"/>
              <a:gd name="connsiteY20" fmla="*/ 7684 h 10000"/>
              <a:gd name="connsiteX21" fmla="*/ 9911 w 10000"/>
              <a:gd name="connsiteY21" fmla="*/ 8843 h 10000"/>
              <a:gd name="connsiteX22" fmla="*/ 9856 w 10000"/>
              <a:gd name="connsiteY22" fmla="*/ 7325 h 10000"/>
              <a:gd name="connsiteX23" fmla="*/ 9435 w 10000"/>
              <a:gd name="connsiteY23" fmla="*/ 6394 h 10000"/>
              <a:gd name="connsiteX0" fmla="*/ 3687 w 10000"/>
              <a:gd name="connsiteY0" fmla="*/ 0 h 10000"/>
              <a:gd name="connsiteX1" fmla="*/ 3211 w 10000"/>
              <a:gd name="connsiteY1" fmla="*/ 1289 h 10000"/>
              <a:gd name="connsiteX2" fmla="*/ 2020 w 10000"/>
              <a:gd name="connsiteY2" fmla="*/ 3548 h 10000"/>
              <a:gd name="connsiteX3" fmla="*/ 297 w 10000"/>
              <a:gd name="connsiteY3" fmla="*/ 6793 h 10000"/>
              <a:gd name="connsiteX4" fmla="*/ 72 w 10000"/>
              <a:gd name="connsiteY4" fmla="*/ 8862 h 10000"/>
              <a:gd name="connsiteX5" fmla="*/ 1065 w 10000"/>
              <a:gd name="connsiteY5" fmla="*/ 10000 h 10000"/>
              <a:gd name="connsiteX6" fmla="*/ 2749 w 10000"/>
              <a:gd name="connsiteY6" fmla="*/ 8939 h 10000"/>
              <a:gd name="connsiteX7" fmla="*/ 2748 w 10000"/>
              <a:gd name="connsiteY7" fmla="*/ 6450 h 10000"/>
              <a:gd name="connsiteX8" fmla="*/ 3450 w 10000"/>
              <a:gd name="connsiteY8" fmla="*/ 5805 h 10000"/>
              <a:gd name="connsiteX9" fmla="*/ 3924 w 10000"/>
              <a:gd name="connsiteY9" fmla="*/ 6773 h 10000"/>
              <a:gd name="connsiteX10" fmla="*/ 3450 w 10000"/>
              <a:gd name="connsiteY10" fmla="*/ 8065 h 10000"/>
              <a:gd name="connsiteX11" fmla="*/ 3924 w 10000"/>
              <a:gd name="connsiteY11" fmla="*/ 9355 h 10000"/>
              <a:gd name="connsiteX12" fmla="*/ 4880 w 10000"/>
              <a:gd name="connsiteY12" fmla="*/ 9677 h 10000"/>
              <a:gd name="connsiteX13" fmla="*/ 6072 w 10000"/>
              <a:gd name="connsiteY13" fmla="*/ 9033 h 10000"/>
              <a:gd name="connsiteX14" fmla="*/ 6310 w 10000"/>
              <a:gd name="connsiteY14" fmla="*/ 7742 h 10000"/>
              <a:gd name="connsiteX15" fmla="*/ 4514 w 10000"/>
              <a:gd name="connsiteY15" fmla="*/ 4895 h 10000"/>
              <a:gd name="connsiteX16" fmla="*/ 4767 w 10000"/>
              <a:gd name="connsiteY16" fmla="*/ 3358 h 10000"/>
              <a:gd name="connsiteX17" fmla="*/ 5202 w 10000"/>
              <a:gd name="connsiteY17" fmla="*/ 4194 h 10000"/>
              <a:gd name="connsiteX18" fmla="*/ 5679 w 10000"/>
              <a:gd name="connsiteY18" fmla="*/ 5635 h 10000"/>
              <a:gd name="connsiteX19" fmla="*/ 6505 w 10000"/>
              <a:gd name="connsiteY19" fmla="*/ 6204 h 10000"/>
              <a:gd name="connsiteX20" fmla="*/ 7053 w 10000"/>
              <a:gd name="connsiteY20" fmla="*/ 7684 h 10000"/>
              <a:gd name="connsiteX21" fmla="*/ 9911 w 10000"/>
              <a:gd name="connsiteY21" fmla="*/ 8843 h 10000"/>
              <a:gd name="connsiteX22" fmla="*/ 9856 w 10000"/>
              <a:gd name="connsiteY22" fmla="*/ 7325 h 10000"/>
              <a:gd name="connsiteX0" fmla="*/ 3687 w 9856"/>
              <a:gd name="connsiteY0" fmla="*/ 0 h 10000"/>
              <a:gd name="connsiteX1" fmla="*/ 3211 w 9856"/>
              <a:gd name="connsiteY1" fmla="*/ 1289 h 10000"/>
              <a:gd name="connsiteX2" fmla="*/ 2020 w 9856"/>
              <a:gd name="connsiteY2" fmla="*/ 3548 h 10000"/>
              <a:gd name="connsiteX3" fmla="*/ 297 w 9856"/>
              <a:gd name="connsiteY3" fmla="*/ 6793 h 10000"/>
              <a:gd name="connsiteX4" fmla="*/ 72 w 9856"/>
              <a:gd name="connsiteY4" fmla="*/ 8862 h 10000"/>
              <a:gd name="connsiteX5" fmla="*/ 1065 w 9856"/>
              <a:gd name="connsiteY5" fmla="*/ 10000 h 10000"/>
              <a:gd name="connsiteX6" fmla="*/ 2749 w 9856"/>
              <a:gd name="connsiteY6" fmla="*/ 8939 h 10000"/>
              <a:gd name="connsiteX7" fmla="*/ 2748 w 9856"/>
              <a:gd name="connsiteY7" fmla="*/ 6450 h 10000"/>
              <a:gd name="connsiteX8" fmla="*/ 3450 w 9856"/>
              <a:gd name="connsiteY8" fmla="*/ 5805 h 10000"/>
              <a:gd name="connsiteX9" fmla="*/ 3924 w 9856"/>
              <a:gd name="connsiteY9" fmla="*/ 6773 h 10000"/>
              <a:gd name="connsiteX10" fmla="*/ 3450 w 9856"/>
              <a:gd name="connsiteY10" fmla="*/ 8065 h 10000"/>
              <a:gd name="connsiteX11" fmla="*/ 3924 w 9856"/>
              <a:gd name="connsiteY11" fmla="*/ 9355 h 10000"/>
              <a:gd name="connsiteX12" fmla="*/ 4880 w 9856"/>
              <a:gd name="connsiteY12" fmla="*/ 9677 h 10000"/>
              <a:gd name="connsiteX13" fmla="*/ 6072 w 9856"/>
              <a:gd name="connsiteY13" fmla="*/ 9033 h 10000"/>
              <a:gd name="connsiteX14" fmla="*/ 6310 w 9856"/>
              <a:gd name="connsiteY14" fmla="*/ 7742 h 10000"/>
              <a:gd name="connsiteX15" fmla="*/ 4514 w 9856"/>
              <a:gd name="connsiteY15" fmla="*/ 4895 h 10000"/>
              <a:gd name="connsiteX16" fmla="*/ 4767 w 9856"/>
              <a:gd name="connsiteY16" fmla="*/ 3358 h 10000"/>
              <a:gd name="connsiteX17" fmla="*/ 5202 w 9856"/>
              <a:gd name="connsiteY17" fmla="*/ 4194 h 10000"/>
              <a:gd name="connsiteX18" fmla="*/ 5679 w 9856"/>
              <a:gd name="connsiteY18" fmla="*/ 5635 h 10000"/>
              <a:gd name="connsiteX19" fmla="*/ 6505 w 9856"/>
              <a:gd name="connsiteY19" fmla="*/ 6204 h 10000"/>
              <a:gd name="connsiteX20" fmla="*/ 7053 w 9856"/>
              <a:gd name="connsiteY20" fmla="*/ 7684 h 10000"/>
              <a:gd name="connsiteX21" fmla="*/ 9856 w 9856"/>
              <a:gd name="connsiteY21"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5278 w 10000"/>
              <a:gd name="connsiteY17" fmla="*/ 4194 h 10000"/>
              <a:gd name="connsiteX18" fmla="*/ 5762 w 10000"/>
              <a:gd name="connsiteY18" fmla="*/ 5635 h 10000"/>
              <a:gd name="connsiteX19" fmla="*/ 6600 w 10000"/>
              <a:gd name="connsiteY19" fmla="*/ 6204 h 10000"/>
              <a:gd name="connsiteX20" fmla="*/ 10000 w 10000"/>
              <a:gd name="connsiteY20"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5278 w 10000"/>
              <a:gd name="connsiteY17" fmla="*/ 4194 h 10000"/>
              <a:gd name="connsiteX18" fmla="*/ 5762 w 10000"/>
              <a:gd name="connsiteY18" fmla="*/ 5635 h 10000"/>
              <a:gd name="connsiteX19" fmla="*/ 10000 w 10000"/>
              <a:gd name="connsiteY19"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5278 w 10000"/>
              <a:gd name="connsiteY17" fmla="*/ 4194 h 10000"/>
              <a:gd name="connsiteX18" fmla="*/ 10000 w 10000"/>
              <a:gd name="connsiteY18" fmla="*/ 7325 h 10000"/>
              <a:gd name="connsiteX0" fmla="*/ 3741 w 10000"/>
              <a:gd name="connsiteY0" fmla="*/ 0 h 10000"/>
              <a:gd name="connsiteX1" fmla="*/ 3258 w 10000"/>
              <a:gd name="connsiteY1" fmla="*/ 1289 h 10000"/>
              <a:gd name="connsiteX2" fmla="*/ 2050 w 10000"/>
              <a:gd name="connsiteY2" fmla="*/ 3548 h 10000"/>
              <a:gd name="connsiteX3" fmla="*/ 301 w 10000"/>
              <a:gd name="connsiteY3" fmla="*/ 6793 h 10000"/>
              <a:gd name="connsiteX4" fmla="*/ 73 w 10000"/>
              <a:gd name="connsiteY4" fmla="*/ 8862 h 10000"/>
              <a:gd name="connsiteX5" fmla="*/ 1081 w 10000"/>
              <a:gd name="connsiteY5" fmla="*/ 10000 h 10000"/>
              <a:gd name="connsiteX6" fmla="*/ 2789 w 10000"/>
              <a:gd name="connsiteY6" fmla="*/ 8939 h 10000"/>
              <a:gd name="connsiteX7" fmla="*/ 2788 w 10000"/>
              <a:gd name="connsiteY7" fmla="*/ 6450 h 10000"/>
              <a:gd name="connsiteX8" fmla="*/ 3500 w 10000"/>
              <a:gd name="connsiteY8" fmla="*/ 5805 h 10000"/>
              <a:gd name="connsiteX9" fmla="*/ 3981 w 10000"/>
              <a:gd name="connsiteY9" fmla="*/ 6773 h 10000"/>
              <a:gd name="connsiteX10" fmla="*/ 3500 w 10000"/>
              <a:gd name="connsiteY10" fmla="*/ 8065 h 10000"/>
              <a:gd name="connsiteX11" fmla="*/ 3981 w 10000"/>
              <a:gd name="connsiteY11" fmla="*/ 9355 h 10000"/>
              <a:gd name="connsiteX12" fmla="*/ 4951 w 10000"/>
              <a:gd name="connsiteY12" fmla="*/ 9677 h 10000"/>
              <a:gd name="connsiteX13" fmla="*/ 6161 w 10000"/>
              <a:gd name="connsiteY13" fmla="*/ 9033 h 10000"/>
              <a:gd name="connsiteX14" fmla="*/ 6402 w 10000"/>
              <a:gd name="connsiteY14" fmla="*/ 7742 h 10000"/>
              <a:gd name="connsiteX15" fmla="*/ 4580 w 10000"/>
              <a:gd name="connsiteY15" fmla="*/ 4895 h 10000"/>
              <a:gd name="connsiteX16" fmla="*/ 4837 w 10000"/>
              <a:gd name="connsiteY16" fmla="*/ 3358 h 10000"/>
              <a:gd name="connsiteX17" fmla="*/ 10000 w 10000"/>
              <a:gd name="connsiteY17" fmla="*/ 7325 h 10000"/>
              <a:gd name="connsiteX0" fmla="*/ 3741 w 6511"/>
              <a:gd name="connsiteY0" fmla="*/ 0 h 10000"/>
              <a:gd name="connsiteX1" fmla="*/ 3258 w 6511"/>
              <a:gd name="connsiteY1" fmla="*/ 1289 h 10000"/>
              <a:gd name="connsiteX2" fmla="*/ 2050 w 6511"/>
              <a:gd name="connsiteY2" fmla="*/ 3548 h 10000"/>
              <a:gd name="connsiteX3" fmla="*/ 301 w 6511"/>
              <a:gd name="connsiteY3" fmla="*/ 6793 h 10000"/>
              <a:gd name="connsiteX4" fmla="*/ 73 w 6511"/>
              <a:gd name="connsiteY4" fmla="*/ 8862 h 10000"/>
              <a:gd name="connsiteX5" fmla="*/ 1081 w 6511"/>
              <a:gd name="connsiteY5" fmla="*/ 10000 h 10000"/>
              <a:gd name="connsiteX6" fmla="*/ 2789 w 6511"/>
              <a:gd name="connsiteY6" fmla="*/ 8939 h 10000"/>
              <a:gd name="connsiteX7" fmla="*/ 2788 w 6511"/>
              <a:gd name="connsiteY7" fmla="*/ 6450 h 10000"/>
              <a:gd name="connsiteX8" fmla="*/ 3500 w 6511"/>
              <a:gd name="connsiteY8" fmla="*/ 5805 h 10000"/>
              <a:gd name="connsiteX9" fmla="*/ 3981 w 6511"/>
              <a:gd name="connsiteY9" fmla="*/ 6773 h 10000"/>
              <a:gd name="connsiteX10" fmla="*/ 3500 w 6511"/>
              <a:gd name="connsiteY10" fmla="*/ 8065 h 10000"/>
              <a:gd name="connsiteX11" fmla="*/ 3981 w 6511"/>
              <a:gd name="connsiteY11" fmla="*/ 9355 h 10000"/>
              <a:gd name="connsiteX12" fmla="*/ 4951 w 6511"/>
              <a:gd name="connsiteY12" fmla="*/ 9677 h 10000"/>
              <a:gd name="connsiteX13" fmla="*/ 6161 w 6511"/>
              <a:gd name="connsiteY13" fmla="*/ 9033 h 10000"/>
              <a:gd name="connsiteX14" fmla="*/ 6402 w 6511"/>
              <a:gd name="connsiteY14" fmla="*/ 7742 h 10000"/>
              <a:gd name="connsiteX15" fmla="*/ 4580 w 6511"/>
              <a:gd name="connsiteY15" fmla="*/ 4895 h 10000"/>
              <a:gd name="connsiteX16" fmla="*/ 4837 w 6511"/>
              <a:gd name="connsiteY16" fmla="*/ 3358 h 10000"/>
              <a:gd name="connsiteX0" fmla="*/ 5745 w 10000"/>
              <a:gd name="connsiteY0" fmla="*/ 0 h 10000"/>
              <a:gd name="connsiteX1" fmla="*/ 5003 w 10000"/>
              <a:gd name="connsiteY1" fmla="*/ 1289 h 10000"/>
              <a:gd name="connsiteX2" fmla="*/ 3148 w 10000"/>
              <a:gd name="connsiteY2" fmla="*/ 3548 h 10000"/>
              <a:gd name="connsiteX3" fmla="*/ 461 w 10000"/>
              <a:gd name="connsiteY3" fmla="*/ 6793 h 10000"/>
              <a:gd name="connsiteX4" fmla="*/ 111 w 10000"/>
              <a:gd name="connsiteY4" fmla="*/ 8862 h 10000"/>
              <a:gd name="connsiteX5" fmla="*/ 1659 w 10000"/>
              <a:gd name="connsiteY5" fmla="*/ 10000 h 10000"/>
              <a:gd name="connsiteX6" fmla="*/ 4283 w 10000"/>
              <a:gd name="connsiteY6" fmla="*/ 8939 h 10000"/>
              <a:gd name="connsiteX7" fmla="*/ 4281 w 10000"/>
              <a:gd name="connsiteY7" fmla="*/ 6450 h 10000"/>
              <a:gd name="connsiteX8" fmla="*/ 5375 w 10000"/>
              <a:gd name="connsiteY8" fmla="*/ 5805 h 10000"/>
              <a:gd name="connsiteX9" fmla="*/ 6113 w 10000"/>
              <a:gd name="connsiteY9" fmla="*/ 6773 h 10000"/>
              <a:gd name="connsiteX10" fmla="*/ 5375 w 10000"/>
              <a:gd name="connsiteY10" fmla="*/ 8065 h 10000"/>
              <a:gd name="connsiteX11" fmla="*/ 6113 w 10000"/>
              <a:gd name="connsiteY11" fmla="*/ 9355 h 10000"/>
              <a:gd name="connsiteX12" fmla="*/ 7603 w 10000"/>
              <a:gd name="connsiteY12" fmla="*/ 9677 h 10000"/>
              <a:gd name="connsiteX13" fmla="*/ 9461 w 10000"/>
              <a:gd name="connsiteY13" fmla="*/ 9033 h 10000"/>
              <a:gd name="connsiteX14" fmla="*/ 9832 w 10000"/>
              <a:gd name="connsiteY14" fmla="*/ 7742 h 10000"/>
              <a:gd name="connsiteX15" fmla="*/ 7033 w 10000"/>
              <a:gd name="connsiteY15" fmla="*/ 4895 h 10000"/>
              <a:gd name="connsiteX0" fmla="*/ 5745 w 10000"/>
              <a:gd name="connsiteY0" fmla="*/ 0 h 10000"/>
              <a:gd name="connsiteX1" fmla="*/ 5003 w 10000"/>
              <a:gd name="connsiteY1" fmla="*/ 1289 h 10000"/>
              <a:gd name="connsiteX2" fmla="*/ 3148 w 10000"/>
              <a:gd name="connsiteY2" fmla="*/ 3548 h 10000"/>
              <a:gd name="connsiteX3" fmla="*/ 461 w 10000"/>
              <a:gd name="connsiteY3" fmla="*/ 6793 h 10000"/>
              <a:gd name="connsiteX4" fmla="*/ 111 w 10000"/>
              <a:gd name="connsiteY4" fmla="*/ 8862 h 10000"/>
              <a:gd name="connsiteX5" fmla="*/ 1659 w 10000"/>
              <a:gd name="connsiteY5" fmla="*/ 10000 h 10000"/>
              <a:gd name="connsiteX6" fmla="*/ 4283 w 10000"/>
              <a:gd name="connsiteY6" fmla="*/ 8939 h 10000"/>
              <a:gd name="connsiteX7" fmla="*/ 4281 w 10000"/>
              <a:gd name="connsiteY7" fmla="*/ 6450 h 10000"/>
              <a:gd name="connsiteX8" fmla="*/ 5375 w 10000"/>
              <a:gd name="connsiteY8" fmla="*/ 5805 h 10000"/>
              <a:gd name="connsiteX9" fmla="*/ 6113 w 10000"/>
              <a:gd name="connsiteY9" fmla="*/ 6773 h 10000"/>
              <a:gd name="connsiteX10" fmla="*/ 5375 w 10000"/>
              <a:gd name="connsiteY10" fmla="*/ 8065 h 10000"/>
              <a:gd name="connsiteX11" fmla="*/ 6113 w 10000"/>
              <a:gd name="connsiteY11" fmla="*/ 9355 h 10000"/>
              <a:gd name="connsiteX12" fmla="*/ 7603 w 10000"/>
              <a:gd name="connsiteY12" fmla="*/ 9677 h 10000"/>
              <a:gd name="connsiteX13" fmla="*/ 9461 w 10000"/>
              <a:gd name="connsiteY13" fmla="*/ 9033 h 10000"/>
              <a:gd name="connsiteX14" fmla="*/ 9832 w 10000"/>
              <a:gd name="connsiteY14" fmla="*/ 7742 h 10000"/>
              <a:gd name="connsiteX0" fmla="*/ 5745 w 9461"/>
              <a:gd name="connsiteY0" fmla="*/ 0 h 10000"/>
              <a:gd name="connsiteX1" fmla="*/ 5003 w 9461"/>
              <a:gd name="connsiteY1" fmla="*/ 1289 h 10000"/>
              <a:gd name="connsiteX2" fmla="*/ 3148 w 9461"/>
              <a:gd name="connsiteY2" fmla="*/ 3548 h 10000"/>
              <a:gd name="connsiteX3" fmla="*/ 461 w 9461"/>
              <a:gd name="connsiteY3" fmla="*/ 6793 h 10000"/>
              <a:gd name="connsiteX4" fmla="*/ 111 w 9461"/>
              <a:gd name="connsiteY4" fmla="*/ 8862 h 10000"/>
              <a:gd name="connsiteX5" fmla="*/ 1659 w 9461"/>
              <a:gd name="connsiteY5" fmla="*/ 10000 h 10000"/>
              <a:gd name="connsiteX6" fmla="*/ 4283 w 9461"/>
              <a:gd name="connsiteY6" fmla="*/ 8939 h 10000"/>
              <a:gd name="connsiteX7" fmla="*/ 4281 w 9461"/>
              <a:gd name="connsiteY7" fmla="*/ 6450 h 10000"/>
              <a:gd name="connsiteX8" fmla="*/ 5375 w 9461"/>
              <a:gd name="connsiteY8" fmla="*/ 5805 h 10000"/>
              <a:gd name="connsiteX9" fmla="*/ 6113 w 9461"/>
              <a:gd name="connsiteY9" fmla="*/ 6773 h 10000"/>
              <a:gd name="connsiteX10" fmla="*/ 5375 w 9461"/>
              <a:gd name="connsiteY10" fmla="*/ 8065 h 10000"/>
              <a:gd name="connsiteX11" fmla="*/ 6113 w 9461"/>
              <a:gd name="connsiteY11" fmla="*/ 9355 h 10000"/>
              <a:gd name="connsiteX12" fmla="*/ 7603 w 9461"/>
              <a:gd name="connsiteY12" fmla="*/ 9677 h 10000"/>
              <a:gd name="connsiteX13" fmla="*/ 9461 w 9461"/>
              <a:gd name="connsiteY13" fmla="*/ 9033 h 10000"/>
              <a:gd name="connsiteX0" fmla="*/ 6072 w 8036"/>
              <a:gd name="connsiteY0" fmla="*/ 0 h 10000"/>
              <a:gd name="connsiteX1" fmla="*/ 5288 w 8036"/>
              <a:gd name="connsiteY1" fmla="*/ 1289 h 10000"/>
              <a:gd name="connsiteX2" fmla="*/ 3327 w 8036"/>
              <a:gd name="connsiteY2" fmla="*/ 3548 h 10000"/>
              <a:gd name="connsiteX3" fmla="*/ 487 w 8036"/>
              <a:gd name="connsiteY3" fmla="*/ 6793 h 10000"/>
              <a:gd name="connsiteX4" fmla="*/ 117 w 8036"/>
              <a:gd name="connsiteY4" fmla="*/ 8862 h 10000"/>
              <a:gd name="connsiteX5" fmla="*/ 1754 w 8036"/>
              <a:gd name="connsiteY5" fmla="*/ 10000 h 10000"/>
              <a:gd name="connsiteX6" fmla="*/ 4527 w 8036"/>
              <a:gd name="connsiteY6" fmla="*/ 8939 h 10000"/>
              <a:gd name="connsiteX7" fmla="*/ 4525 w 8036"/>
              <a:gd name="connsiteY7" fmla="*/ 6450 h 10000"/>
              <a:gd name="connsiteX8" fmla="*/ 5681 w 8036"/>
              <a:gd name="connsiteY8" fmla="*/ 5805 h 10000"/>
              <a:gd name="connsiteX9" fmla="*/ 6461 w 8036"/>
              <a:gd name="connsiteY9" fmla="*/ 6773 h 10000"/>
              <a:gd name="connsiteX10" fmla="*/ 5681 w 8036"/>
              <a:gd name="connsiteY10" fmla="*/ 8065 h 10000"/>
              <a:gd name="connsiteX11" fmla="*/ 6461 w 8036"/>
              <a:gd name="connsiteY11" fmla="*/ 9355 h 10000"/>
              <a:gd name="connsiteX12" fmla="*/ 8036 w 8036"/>
              <a:gd name="connsiteY12" fmla="*/ 9677 h 10000"/>
              <a:gd name="connsiteX0" fmla="*/ 7556 w 8040"/>
              <a:gd name="connsiteY0" fmla="*/ 0 h 10000"/>
              <a:gd name="connsiteX1" fmla="*/ 6580 w 8040"/>
              <a:gd name="connsiteY1" fmla="*/ 1289 h 10000"/>
              <a:gd name="connsiteX2" fmla="*/ 4140 w 8040"/>
              <a:gd name="connsiteY2" fmla="*/ 3548 h 10000"/>
              <a:gd name="connsiteX3" fmla="*/ 606 w 8040"/>
              <a:gd name="connsiteY3" fmla="*/ 6793 h 10000"/>
              <a:gd name="connsiteX4" fmla="*/ 146 w 8040"/>
              <a:gd name="connsiteY4" fmla="*/ 8862 h 10000"/>
              <a:gd name="connsiteX5" fmla="*/ 2183 w 8040"/>
              <a:gd name="connsiteY5" fmla="*/ 10000 h 10000"/>
              <a:gd name="connsiteX6" fmla="*/ 5633 w 8040"/>
              <a:gd name="connsiteY6" fmla="*/ 8939 h 10000"/>
              <a:gd name="connsiteX7" fmla="*/ 5631 w 8040"/>
              <a:gd name="connsiteY7" fmla="*/ 6450 h 10000"/>
              <a:gd name="connsiteX8" fmla="*/ 7069 w 8040"/>
              <a:gd name="connsiteY8" fmla="*/ 5805 h 10000"/>
              <a:gd name="connsiteX9" fmla="*/ 8040 w 8040"/>
              <a:gd name="connsiteY9" fmla="*/ 6773 h 10000"/>
              <a:gd name="connsiteX10" fmla="*/ 7069 w 8040"/>
              <a:gd name="connsiteY10" fmla="*/ 8065 h 10000"/>
              <a:gd name="connsiteX11" fmla="*/ 8040 w 8040"/>
              <a:gd name="connsiteY11" fmla="*/ 9355 h 10000"/>
              <a:gd name="connsiteX0" fmla="*/ 9398 w 10000"/>
              <a:gd name="connsiteY0" fmla="*/ 0 h 10000"/>
              <a:gd name="connsiteX1" fmla="*/ 8184 w 10000"/>
              <a:gd name="connsiteY1" fmla="*/ 1289 h 10000"/>
              <a:gd name="connsiteX2" fmla="*/ 5149 w 10000"/>
              <a:gd name="connsiteY2" fmla="*/ 3548 h 10000"/>
              <a:gd name="connsiteX3" fmla="*/ 754 w 10000"/>
              <a:gd name="connsiteY3" fmla="*/ 6793 h 10000"/>
              <a:gd name="connsiteX4" fmla="*/ 182 w 10000"/>
              <a:gd name="connsiteY4" fmla="*/ 8862 h 10000"/>
              <a:gd name="connsiteX5" fmla="*/ 2715 w 10000"/>
              <a:gd name="connsiteY5" fmla="*/ 10000 h 10000"/>
              <a:gd name="connsiteX6" fmla="*/ 7006 w 10000"/>
              <a:gd name="connsiteY6" fmla="*/ 8939 h 10000"/>
              <a:gd name="connsiteX7" fmla="*/ 7004 w 10000"/>
              <a:gd name="connsiteY7" fmla="*/ 6450 h 10000"/>
              <a:gd name="connsiteX8" fmla="*/ 8792 w 10000"/>
              <a:gd name="connsiteY8" fmla="*/ 5805 h 10000"/>
              <a:gd name="connsiteX9" fmla="*/ 10000 w 10000"/>
              <a:gd name="connsiteY9" fmla="*/ 6773 h 10000"/>
              <a:gd name="connsiteX10" fmla="*/ 8792 w 10000"/>
              <a:gd name="connsiteY10" fmla="*/ 8065 h 10000"/>
              <a:gd name="connsiteX0" fmla="*/ 9398 w 10000"/>
              <a:gd name="connsiteY0" fmla="*/ 0 h 10000"/>
              <a:gd name="connsiteX1" fmla="*/ 8184 w 10000"/>
              <a:gd name="connsiteY1" fmla="*/ 1289 h 10000"/>
              <a:gd name="connsiteX2" fmla="*/ 5149 w 10000"/>
              <a:gd name="connsiteY2" fmla="*/ 3548 h 10000"/>
              <a:gd name="connsiteX3" fmla="*/ 754 w 10000"/>
              <a:gd name="connsiteY3" fmla="*/ 6793 h 10000"/>
              <a:gd name="connsiteX4" fmla="*/ 182 w 10000"/>
              <a:gd name="connsiteY4" fmla="*/ 8862 h 10000"/>
              <a:gd name="connsiteX5" fmla="*/ 2715 w 10000"/>
              <a:gd name="connsiteY5" fmla="*/ 10000 h 10000"/>
              <a:gd name="connsiteX6" fmla="*/ 7006 w 10000"/>
              <a:gd name="connsiteY6" fmla="*/ 8939 h 10000"/>
              <a:gd name="connsiteX7" fmla="*/ 7004 w 10000"/>
              <a:gd name="connsiteY7" fmla="*/ 6450 h 10000"/>
              <a:gd name="connsiteX8" fmla="*/ 8792 w 10000"/>
              <a:gd name="connsiteY8" fmla="*/ 5805 h 10000"/>
              <a:gd name="connsiteX9" fmla="*/ 10000 w 10000"/>
              <a:gd name="connsiteY9" fmla="*/ 6773 h 10000"/>
              <a:gd name="connsiteX0" fmla="*/ 9398 w 9398"/>
              <a:gd name="connsiteY0" fmla="*/ 0 h 10000"/>
              <a:gd name="connsiteX1" fmla="*/ 8184 w 9398"/>
              <a:gd name="connsiteY1" fmla="*/ 1289 h 10000"/>
              <a:gd name="connsiteX2" fmla="*/ 5149 w 9398"/>
              <a:gd name="connsiteY2" fmla="*/ 3548 h 10000"/>
              <a:gd name="connsiteX3" fmla="*/ 754 w 9398"/>
              <a:gd name="connsiteY3" fmla="*/ 6793 h 10000"/>
              <a:gd name="connsiteX4" fmla="*/ 182 w 9398"/>
              <a:gd name="connsiteY4" fmla="*/ 8862 h 10000"/>
              <a:gd name="connsiteX5" fmla="*/ 2715 w 9398"/>
              <a:gd name="connsiteY5" fmla="*/ 10000 h 10000"/>
              <a:gd name="connsiteX6" fmla="*/ 7006 w 9398"/>
              <a:gd name="connsiteY6" fmla="*/ 8939 h 10000"/>
              <a:gd name="connsiteX7" fmla="*/ 7004 w 9398"/>
              <a:gd name="connsiteY7" fmla="*/ 6450 h 10000"/>
              <a:gd name="connsiteX8" fmla="*/ 8792 w 9398"/>
              <a:gd name="connsiteY8" fmla="*/ 5805 h 10000"/>
              <a:gd name="connsiteX0" fmla="*/ 10000 w 10000"/>
              <a:gd name="connsiteY0" fmla="*/ 0 h 10000"/>
              <a:gd name="connsiteX1" fmla="*/ 8708 w 10000"/>
              <a:gd name="connsiteY1" fmla="*/ 1289 h 10000"/>
              <a:gd name="connsiteX2" fmla="*/ 5479 w 10000"/>
              <a:gd name="connsiteY2" fmla="*/ 3548 h 10000"/>
              <a:gd name="connsiteX3" fmla="*/ 802 w 10000"/>
              <a:gd name="connsiteY3" fmla="*/ 6793 h 10000"/>
              <a:gd name="connsiteX4" fmla="*/ 194 w 10000"/>
              <a:gd name="connsiteY4" fmla="*/ 8862 h 10000"/>
              <a:gd name="connsiteX5" fmla="*/ 2889 w 10000"/>
              <a:gd name="connsiteY5" fmla="*/ 10000 h 10000"/>
              <a:gd name="connsiteX6" fmla="*/ 7455 w 10000"/>
              <a:gd name="connsiteY6" fmla="*/ 8939 h 10000"/>
              <a:gd name="connsiteX7" fmla="*/ 7453 w 10000"/>
              <a:gd name="connsiteY7" fmla="*/ 6450 h 10000"/>
              <a:gd name="connsiteX0" fmla="*/ 10000 w 10000"/>
              <a:gd name="connsiteY0" fmla="*/ 0 h 10000"/>
              <a:gd name="connsiteX1" fmla="*/ 8708 w 10000"/>
              <a:gd name="connsiteY1" fmla="*/ 1289 h 10000"/>
              <a:gd name="connsiteX2" fmla="*/ 5479 w 10000"/>
              <a:gd name="connsiteY2" fmla="*/ 3548 h 10000"/>
              <a:gd name="connsiteX3" fmla="*/ 802 w 10000"/>
              <a:gd name="connsiteY3" fmla="*/ 6793 h 10000"/>
              <a:gd name="connsiteX4" fmla="*/ 194 w 10000"/>
              <a:gd name="connsiteY4" fmla="*/ 8862 h 10000"/>
              <a:gd name="connsiteX5" fmla="*/ 2889 w 10000"/>
              <a:gd name="connsiteY5" fmla="*/ 10000 h 10000"/>
              <a:gd name="connsiteX6" fmla="*/ 7455 w 10000"/>
              <a:gd name="connsiteY6" fmla="*/ 8939 h 10000"/>
              <a:gd name="connsiteX0" fmla="*/ 10000 w 10000"/>
              <a:gd name="connsiteY0" fmla="*/ 0 h 10000"/>
              <a:gd name="connsiteX1" fmla="*/ 8708 w 10000"/>
              <a:gd name="connsiteY1" fmla="*/ 1289 h 10000"/>
              <a:gd name="connsiteX2" fmla="*/ 5479 w 10000"/>
              <a:gd name="connsiteY2" fmla="*/ 3548 h 10000"/>
              <a:gd name="connsiteX3" fmla="*/ 802 w 10000"/>
              <a:gd name="connsiteY3" fmla="*/ 6793 h 10000"/>
              <a:gd name="connsiteX4" fmla="*/ 194 w 10000"/>
              <a:gd name="connsiteY4" fmla="*/ 8862 h 10000"/>
              <a:gd name="connsiteX5" fmla="*/ 2889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10000" y="0"/>
                </a:moveTo>
                <a:cubicBezTo>
                  <a:pt x="9730" y="348"/>
                  <a:pt x="9463" y="698"/>
                  <a:pt x="8708" y="1289"/>
                </a:cubicBezTo>
                <a:cubicBezTo>
                  <a:pt x="7957" y="1880"/>
                  <a:pt x="6793" y="2632"/>
                  <a:pt x="5479" y="3548"/>
                </a:cubicBezTo>
                <a:cubicBezTo>
                  <a:pt x="4153" y="4466"/>
                  <a:pt x="1683" y="5907"/>
                  <a:pt x="802" y="6793"/>
                </a:cubicBezTo>
                <a:cubicBezTo>
                  <a:pt x="-77" y="7678"/>
                  <a:pt x="-155" y="8328"/>
                  <a:pt x="194" y="8862"/>
                </a:cubicBezTo>
                <a:cubicBezTo>
                  <a:pt x="542" y="9396"/>
                  <a:pt x="1683" y="9987"/>
                  <a:pt x="2889" y="10000"/>
                </a:cubicBezTo>
              </a:path>
            </a:pathLst>
          </a:custGeom>
          <a:noFill/>
          <a:ln w="38100">
            <a:solidFill>
              <a:srgbClr val="FF0000"/>
            </a:solidFill>
            <a:prstDash val="dash"/>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35912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bg/>
                                          </p:spTgt>
                                        </p:tgtEl>
                                        <p:attrNameLst>
                                          <p:attrName>style.visibility</p:attrName>
                                        </p:attrNameLst>
                                      </p:cBhvr>
                                      <p:to>
                                        <p:strVal val="visible"/>
                                      </p:to>
                                    </p:set>
                                    <p:animEffect transition="in" filter="fade">
                                      <p:cBhvr>
                                        <p:cTn id="12" dur="500"/>
                                        <p:tgtEl>
                                          <p:spTgt spid="59">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9">
                                            <p:txEl>
                                              <p:pRg st="0" end="0"/>
                                            </p:txEl>
                                          </p:spTgt>
                                        </p:tgtEl>
                                        <p:attrNameLst>
                                          <p:attrName>style.visibility</p:attrName>
                                        </p:attrNameLst>
                                      </p:cBhvr>
                                      <p:to>
                                        <p:strVal val="visible"/>
                                      </p:to>
                                    </p:set>
                                    <p:animEffect transition="in" filter="fade">
                                      <p:cBhvr>
                                        <p:cTn id="22" dur="500"/>
                                        <p:tgtEl>
                                          <p:spTgt spid="5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
                                            <p:txEl>
                                              <p:pRg st="1" end="1"/>
                                            </p:txEl>
                                          </p:spTgt>
                                        </p:tgtEl>
                                        <p:attrNameLst>
                                          <p:attrName>style.visibility</p:attrName>
                                        </p:attrNameLst>
                                      </p:cBhvr>
                                      <p:to>
                                        <p:strVal val="visible"/>
                                      </p:to>
                                    </p:set>
                                    <p:animEffect transition="in" filter="fade">
                                      <p:cBhvr>
                                        <p:cTn id="27" dur="500"/>
                                        <p:tgtEl>
                                          <p:spTgt spid="5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25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250"/>
                                        <p:tgtEl>
                                          <p:spTgt spid="36"/>
                                        </p:tgtEl>
                                      </p:cBhvr>
                                    </p:animEffect>
                                  </p:childTnLst>
                                </p:cTn>
                              </p:par>
                              <p:par>
                                <p:cTn id="38" presetID="22" presetClass="entr" presetSubtype="4" fill="hold" grpId="0" nodeType="withEffect">
                                  <p:stCondLst>
                                    <p:cond delay="40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3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300"/>
                                        <p:tgtEl>
                                          <p:spTgt spid="33"/>
                                        </p:tgtEl>
                                      </p:cBhvr>
                                    </p:animEffect>
                                  </p:childTnLst>
                                </p:cTn>
                              </p:par>
                              <p:par>
                                <p:cTn id="46" presetID="22" presetClass="entr" presetSubtype="4" fill="hold" grpId="0" nodeType="withEffect">
                                  <p:stCondLst>
                                    <p:cond delay="20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4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400"/>
                                        <p:tgtEl>
                                          <p:spTgt spid="35"/>
                                        </p:tgtEl>
                                      </p:cBhvr>
                                    </p:animEffect>
                                  </p:childTnLst>
                                </p:cTn>
                              </p:par>
                              <p:par>
                                <p:cTn id="54" presetID="22" presetClass="entr" presetSubtype="4" fill="hold" grpId="0" nodeType="withEffect">
                                  <p:stCondLst>
                                    <p:cond delay="300"/>
                                  </p:stCondLst>
                                  <p:childTnLst>
                                    <p:set>
                                      <p:cBhvr>
                                        <p:cTn id="55" dur="1" fill="hold">
                                          <p:stCondLst>
                                            <p:cond delay="0"/>
                                          </p:stCondLst>
                                        </p:cTn>
                                        <p:tgtEl>
                                          <p:spTgt spid="32"/>
                                        </p:tgtEl>
                                        <p:attrNameLst>
                                          <p:attrName>style.visibility</p:attrName>
                                        </p:attrNameLst>
                                      </p:cBhvr>
                                      <p:to>
                                        <p:strVal val="visible"/>
                                      </p:to>
                                    </p:set>
                                    <p:animEffect transition="in" filter="wipe(down)">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1">
                                            <p:bg/>
                                          </p:spTgt>
                                        </p:tgtEl>
                                        <p:attrNameLst>
                                          <p:attrName>style.visibility</p:attrName>
                                        </p:attrNameLst>
                                      </p:cBhvr>
                                      <p:to>
                                        <p:strVal val="visible"/>
                                      </p:to>
                                    </p:set>
                                    <p:animEffect transition="in" filter="fade">
                                      <p:cBhvr>
                                        <p:cTn id="61" dur="500"/>
                                        <p:tgtEl>
                                          <p:spTgt spid="61">
                                            <p:bg/>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1">
                                            <p:txEl>
                                              <p:pRg st="0" end="0"/>
                                            </p:txEl>
                                          </p:spTgt>
                                        </p:tgtEl>
                                        <p:attrNameLst>
                                          <p:attrName>style.visibility</p:attrName>
                                        </p:attrNameLst>
                                      </p:cBhvr>
                                      <p:to>
                                        <p:strVal val="visible"/>
                                      </p:to>
                                    </p:set>
                                    <p:animEffect transition="in" filter="fade">
                                      <p:cBhvr>
                                        <p:cTn id="66" dur="500"/>
                                        <p:tgtEl>
                                          <p:spTgt spid="6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1">
                                            <p:txEl>
                                              <p:pRg st="1" end="1"/>
                                            </p:txEl>
                                          </p:spTgt>
                                        </p:tgtEl>
                                        <p:attrNameLst>
                                          <p:attrName>style.visibility</p:attrName>
                                        </p:attrNameLst>
                                      </p:cBhvr>
                                      <p:to>
                                        <p:strVal val="visible"/>
                                      </p:to>
                                    </p:set>
                                    <p:animEffect transition="in" filter="fade">
                                      <p:cBhvr>
                                        <p:cTn id="71" dur="500"/>
                                        <p:tgtEl>
                                          <p:spTgt spid="61">
                                            <p:txEl>
                                              <p:pRg st="1" end="1"/>
                                            </p:txEl>
                                          </p:spTgt>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1">
                                            <p:txEl>
                                              <p:pRg st="2" end="2"/>
                                            </p:txEl>
                                          </p:spTgt>
                                        </p:tgtEl>
                                        <p:attrNameLst>
                                          <p:attrName>style.visibility</p:attrName>
                                        </p:attrNameLst>
                                      </p:cBhvr>
                                      <p:to>
                                        <p:strVal val="visible"/>
                                      </p:to>
                                    </p:set>
                                    <p:animEffect transition="in" filter="fade">
                                      <p:cBhvr>
                                        <p:cTn id="85" dur="500"/>
                                        <p:tgtEl>
                                          <p:spTgt spid="61">
                                            <p:txEl>
                                              <p:pRg st="2" end="2"/>
                                            </p:txEl>
                                          </p:spTgt>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1">
                                            <p:txEl>
                                              <p:pRg st="3" end="3"/>
                                            </p:txEl>
                                          </p:spTgt>
                                        </p:tgtEl>
                                        <p:attrNameLst>
                                          <p:attrName>style.visibility</p:attrName>
                                        </p:attrNameLst>
                                      </p:cBhvr>
                                      <p:to>
                                        <p:strVal val="visible"/>
                                      </p:to>
                                    </p:set>
                                    <p:animEffect transition="in" filter="fade">
                                      <p:cBhvr>
                                        <p:cTn id="99" dur="500"/>
                                        <p:tgtEl>
                                          <p:spTgt spid="61">
                                            <p:txEl>
                                              <p:pRg st="3" end="3"/>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0"/>
                                        <p:tgtEl>
                                          <p:spTgt spid="5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fade">
                                      <p:cBhvr>
                                        <p:cTn id="108" dur="500"/>
                                        <p:tgtEl>
                                          <p:spTgt spid="6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9">
                                            <p:txEl>
                                              <p:pRg st="2" end="2"/>
                                            </p:txEl>
                                          </p:spTgt>
                                        </p:tgtEl>
                                        <p:attrNameLst>
                                          <p:attrName>style.visibility</p:attrName>
                                        </p:attrNameLst>
                                      </p:cBhvr>
                                      <p:to>
                                        <p:strVal val="visible"/>
                                      </p:to>
                                    </p:set>
                                    <p:animEffect transition="in" filter="fade">
                                      <p:cBhvr>
                                        <p:cTn id="111" dur="500"/>
                                        <p:tgtEl>
                                          <p:spTgt spid="59">
                                            <p:txEl>
                                              <p:pRg st="2" end="2"/>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9">
                                            <p:txEl>
                                              <p:pRg st="3" end="3"/>
                                            </p:txEl>
                                          </p:spTgt>
                                        </p:tgtEl>
                                        <p:attrNameLst>
                                          <p:attrName>style.visibility</p:attrName>
                                        </p:attrNameLst>
                                      </p:cBhvr>
                                      <p:to>
                                        <p:strVal val="visible"/>
                                      </p:to>
                                    </p:set>
                                    <p:animEffect transition="in" filter="fade">
                                      <p:cBhvr>
                                        <p:cTn id="114" dur="500"/>
                                        <p:tgtEl>
                                          <p:spTgt spid="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uiExpand="1" build="p" animBg="1"/>
      <p:bldP spid="60" grpId="0" animBg="1"/>
      <p:bldP spid="61" grpId="0" uiExpand="1" build="p" animBg="1"/>
      <p:bldP spid="51" grpId="0" animBg="1"/>
      <p:bldP spid="54" grpId="0"/>
      <p:bldP spid="55" grpId="0"/>
      <p:bldP spid="56" grpId="0"/>
      <p:bldP spid="62" grpId="0"/>
      <p:bldP spid="63" grpId="0"/>
      <p:bldP spid="64" grpId="0"/>
      <p:bldP spid="31" grpId="0" animBg="1"/>
      <p:bldP spid="32" grpId="0" animBg="1"/>
      <p:bldP spid="33" grpId="0" animBg="1"/>
      <p:bldP spid="34" grpId="0" animBg="1"/>
      <p:bldP spid="35" grpId="0" animBg="1"/>
      <p:bldP spid="3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中序遍历算法的非递归过程</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aphicFrame>
        <p:nvGraphicFramePr>
          <p:cNvPr id="7" name="表格 5">
            <a:extLst>
              <a:ext uri="{FF2B5EF4-FFF2-40B4-BE49-F238E27FC236}">
                <a16:creationId xmlns:a16="http://schemas.microsoft.com/office/drawing/2014/main" xmlns="" id="{E5D6FB50-D394-4F22-9DF6-D65B5B10E288}"/>
              </a:ext>
            </a:extLst>
          </p:cNvPr>
          <p:cNvGraphicFramePr>
            <a:graphicFrameLocks noGrp="1"/>
          </p:cNvGraphicFramePr>
          <p:nvPr>
            <p:extLst>
              <p:ext uri="{D42A27DB-BD31-4B8C-83A1-F6EECF244321}">
                <p14:modId xmlns:p14="http://schemas.microsoft.com/office/powerpoint/2010/main" val="2470779209"/>
              </p:ext>
            </p:extLst>
          </p:nvPr>
        </p:nvGraphicFramePr>
        <p:xfrm>
          <a:off x="5439226" y="2308877"/>
          <a:ext cx="1180800" cy="2072640"/>
        </p:xfrm>
        <a:graphic>
          <a:graphicData uri="http://schemas.openxmlformats.org/drawingml/2006/table">
            <a:tbl>
              <a:tblPr firstRow="1" bandRow="1">
                <a:tableStyleId>{2D5ABB26-0587-4C30-8999-92F81FD0307C}</a:tableStyleId>
              </a:tblPr>
              <a:tblGrid>
                <a:gridCol w="1180800">
                  <a:extLst>
                    <a:ext uri="{9D8B030D-6E8A-4147-A177-3AD203B41FA5}">
                      <a16:colId xmlns:a16="http://schemas.microsoft.com/office/drawing/2014/main" xmlns="" val="1260042070"/>
                    </a:ext>
                  </a:extLst>
                </a:gridCol>
              </a:tblGrid>
              <a:tr h="518160">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958694770"/>
                  </a:ext>
                </a:extLst>
              </a:tr>
              <a:tr h="518160">
                <a:tc>
                  <a:txBody>
                    <a:bodyPr/>
                    <a:lstStyle/>
                    <a:p>
                      <a:pPr algn="ctr"/>
                      <a:r>
                        <a:rPr lang="en-US" altLang="zh-CN" sz="2800" dirty="0"/>
                        <a:t>  </a:t>
                      </a: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22412702"/>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grpSp>
        <p:nvGrpSpPr>
          <p:cNvPr id="12" name="Group 19"/>
          <p:cNvGrpSpPr>
            <a:grpSpLocks/>
          </p:cNvGrpSpPr>
          <p:nvPr/>
        </p:nvGrpSpPr>
        <p:grpSpPr bwMode="auto">
          <a:xfrm>
            <a:off x="2119049" y="1620730"/>
            <a:ext cx="642939" cy="510918"/>
            <a:chOff x="735" y="308"/>
            <a:chExt cx="405" cy="353"/>
          </a:xfrm>
        </p:grpSpPr>
        <p:sp>
          <p:nvSpPr>
            <p:cNvPr id="22" name="Line 20"/>
            <p:cNvSpPr>
              <a:spLocks noChangeShapeType="1"/>
            </p:cNvSpPr>
            <p:nvPr/>
          </p:nvSpPr>
          <p:spPr bwMode="auto">
            <a:xfrm>
              <a:off x="901" y="497"/>
              <a:ext cx="239" cy="164"/>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23" name="Text Box 21"/>
            <p:cNvSpPr txBox="1">
              <a:spLocks noChangeArrowheads="1"/>
            </p:cNvSpPr>
            <p:nvPr/>
          </p:nvSpPr>
          <p:spPr bwMode="auto">
            <a:xfrm>
              <a:off x="735" y="308"/>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grpSp>
        <p:nvGrpSpPr>
          <p:cNvPr id="47" name="组合 46"/>
          <p:cNvGrpSpPr/>
          <p:nvPr/>
        </p:nvGrpSpPr>
        <p:grpSpPr>
          <a:xfrm>
            <a:off x="1652402" y="2014439"/>
            <a:ext cx="2126222" cy="3275762"/>
            <a:chOff x="1652402" y="2790611"/>
            <a:chExt cx="1622426" cy="2499589"/>
          </a:xfrm>
        </p:grpSpPr>
        <p:sp>
          <p:nvSpPr>
            <p:cNvPr id="24" name="Oval 6"/>
            <p:cNvSpPr>
              <a:spLocks noChangeArrowheads="1"/>
            </p:cNvSpPr>
            <p:nvPr/>
          </p:nvSpPr>
          <p:spPr bwMode="auto">
            <a:xfrm>
              <a:off x="2476315" y="2790611"/>
              <a:ext cx="404813" cy="403813"/>
            </a:xfrm>
            <a:prstGeom prst="ellipse">
              <a:avLst/>
            </a:prstGeom>
            <a:solidFill>
              <a:schemeClr val="accent2"/>
            </a:solidFill>
            <a:ln w="9525">
              <a:solidFill>
                <a:schemeClr val="accent2"/>
              </a:solid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A</a:t>
              </a:r>
            </a:p>
          </p:txBody>
        </p:sp>
        <p:sp>
          <p:nvSpPr>
            <p:cNvPr id="25" name="Oval 7"/>
            <p:cNvSpPr>
              <a:spLocks noChangeArrowheads="1"/>
            </p:cNvSpPr>
            <p:nvPr/>
          </p:nvSpPr>
          <p:spPr bwMode="auto">
            <a:xfrm>
              <a:off x="2082615" y="3300081"/>
              <a:ext cx="404813" cy="403813"/>
            </a:xfrm>
            <a:prstGeom prst="ellipse">
              <a:avLst/>
            </a:prstGeom>
            <a:solidFill>
              <a:schemeClr val="accent2"/>
            </a:solidFill>
            <a:ln w="9525">
              <a:solidFill>
                <a:schemeClr val="accent2"/>
              </a:solid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B</a:t>
              </a:r>
            </a:p>
          </p:txBody>
        </p:sp>
        <p:sp>
          <p:nvSpPr>
            <p:cNvPr id="26" name="Oval 8"/>
            <p:cNvSpPr>
              <a:spLocks noChangeArrowheads="1"/>
            </p:cNvSpPr>
            <p:nvPr/>
          </p:nvSpPr>
          <p:spPr bwMode="auto">
            <a:xfrm>
              <a:off x="1652402" y="3824025"/>
              <a:ext cx="404813" cy="403813"/>
            </a:xfrm>
            <a:prstGeom prst="ellipse">
              <a:avLst/>
            </a:prstGeom>
            <a:solidFill>
              <a:schemeClr val="accent2"/>
            </a:solidFill>
            <a:ln w="9525">
              <a:solidFill>
                <a:schemeClr val="accent2"/>
              </a:solid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C</a:t>
              </a:r>
            </a:p>
          </p:txBody>
        </p:sp>
        <p:sp>
          <p:nvSpPr>
            <p:cNvPr id="27" name="Oval 9"/>
            <p:cNvSpPr>
              <a:spLocks noChangeArrowheads="1"/>
            </p:cNvSpPr>
            <p:nvPr/>
          </p:nvSpPr>
          <p:spPr bwMode="auto">
            <a:xfrm>
              <a:off x="2465202" y="3824025"/>
              <a:ext cx="404813" cy="403813"/>
            </a:xfrm>
            <a:prstGeom prst="ellipse">
              <a:avLst/>
            </a:prstGeom>
            <a:solidFill>
              <a:schemeClr val="accent2"/>
            </a:solidFill>
            <a:ln w="9525">
              <a:solidFill>
                <a:schemeClr val="accent2"/>
              </a:solid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D</a:t>
              </a:r>
            </a:p>
          </p:txBody>
        </p:sp>
        <p:sp>
          <p:nvSpPr>
            <p:cNvPr id="28" name="Oval 10"/>
            <p:cNvSpPr>
              <a:spLocks noChangeArrowheads="1"/>
            </p:cNvSpPr>
            <p:nvPr/>
          </p:nvSpPr>
          <p:spPr bwMode="auto">
            <a:xfrm>
              <a:off x="2147702" y="4290075"/>
              <a:ext cx="404813" cy="403813"/>
            </a:xfrm>
            <a:prstGeom prst="ellipse">
              <a:avLst/>
            </a:prstGeom>
            <a:solidFill>
              <a:schemeClr val="accent2"/>
            </a:solidFill>
            <a:ln w="9525">
              <a:solidFill>
                <a:schemeClr val="accent2"/>
              </a:solid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E</a:t>
              </a:r>
            </a:p>
          </p:txBody>
        </p:sp>
        <p:sp>
          <p:nvSpPr>
            <p:cNvPr id="29" name="Oval 11"/>
            <p:cNvSpPr>
              <a:spLocks noChangeArrowheads="1"/>
            </p:cNvSpPr>
            <p:nvPr/>
          </p:nvSpPr>
          <p:spPr bwMode="auto">
            <a:xfrm>
              <a:off x="2870015" y="4290075"/>
              <a:ext cx="404813" cy="403813"/>
            </a:xfrm>
            <a:prstGeom prst="ellipse">
              <a:avLst/>
            </a:prstGeom>
            <a:solidFill>
              <a:schemeClr val="accent2"/>
            </a:solidFill>
            <a:ln w="9525">
              <a:solidFill>
                <a:schemeClr val="accent2"/>
              </a:solid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F</a:t>
              </a:r>
            </a:p>
          </p:txBody>
        </p:sp>
        <p:sp>
          <p:nvSpPr>
            <p:cNvPr id="30" name="Oval 12"/>
            <p:cNvSpPr>
              <a:spLocks noChangeArrowheads="1"/>
            </p:cNvSpPr>
            <p:nvPr/>
          </p:nvSpPr>
          <p:spPr bwMode="auto">
            <a:xfrm>
              <a:off x="2481077" y="4886387"/>
              <a:ext cx="404813" cy="403813"/>
            </a:xfrm>
            <a:prstGeom prst="ellipse">
              <a:avLst/>
            </a:prstGeom>
            <a:solidFill>
              <a:schemeClr val="accent2"/>
            </a:solidFill>
            <a:ln w="9525">
              <a:solidFill>
                <a:schemeClr val="accent2"/>
              </a:solid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G</a:t>
              </a:r>
            </a:p>
          </p:txBody>
        </p:sp>
        <p:cxnSp>
          <p:nvCxnSpPr>
            <p:cNvPr id="3" name="直接连接符 2"/>
            <p:cNvCxnSpPr>
              <a:stCxn id="24" idx="3"/>
              <a:endCxn id="25" idx="0"/>
            </p:cNvCxnSpPr>
            <p:nvPr/>
          </p:nvCxnSpPr>
          <p:spPr>
            <a:xfrm flipH="1">
              <a:off x="2285022" y="3135287"/>
              <a:ext cx="250576" cy="16479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8" name="直接连接符 37"/>
            <p:cNvCxnSpPr>
              <a:stCxn id="25" idx="3"/>
              <a:endCxn id="26" idx="0"/>
            </p:cNvCxnSpPr>
            <p:nvPr/>
          </p:nvCxnSpPr>
          <p:spPr>
            <a:xfrm flipH="1">
              <a:off x="1854809" y="3644757"/>
              <a:ext cx="287089" cy="17926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25" idx="5"/>
              <a:endCxn id="27" idx="0"/>
            </p:cNvCxnSpPr>
            <p:nvPr/>
          </p:nvCxnSpPr>
          <p:spPr>
            <a:xfrm>
              <a:off x="2428145" y="3644757"/>
              <a:ext cx="239464" cy="17926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27" idx="3"/>
              <a:endCxn id="28" idx="0"/>
            </p:cNvCxnSpPr>
            <p:nvPr/>
          </p:nvCxnSpPr>
          <p:spPr>
            <a:xfrm flipH="1">
              <a:off x="2350109" y="4168701"/>
              <a:ext cx="174376" cy="12137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27" idx="5"/>
              <a:endCxn id="29" idx="0"/>
            </p:cNvCxnSpPr>
            <p:nvPr/>
          </p:nvCxnSpPr>
          <p:spPr>
            <a:xfrm>
              <a:off x="2810732" y="4168701"/>
              <a:ext cx="261690" cy="12137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6" name="直接连接符 45"/>
            <p:cNvCxnSpPr>
              <a:stCxn id="28" idx="5"/>
              <a:endCxn id="30" idx="0"/>
            </p:cNvCxnSpPr>
            <p:nvPr/>
          </p:nvCxnSpPr>
          <p:spPr>
            <a:xfrm>
              <a:off x="2493232" y="4634751"/>
              <a:ext cx="190252" cy="251636"/>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48" name="矩形 47"/>
          <p:cNvSpPr/>
          <p:nvPr/>
        </p:nvSpPr>
        <p:spPr>
          <a:xfrm>
            <a:off x="5599579" y="3913721"/>
            <a:ext cx="772969" cy="461665"/>
          </a:xfrm>
          <a:prstGeom prst="rect">
            <a:avLst/>
          </a:prstGeom>
        </p:spPr>
        <p:txBody>
          <a:bodyPr wrap="none">
            <a:spAutoFit/>
          </a:bodyPr>
          <a:lstStyle/>
          <a:p>
            <a:pPr algn="ctr"/>
            <a:r>
              <a:rPr kumimoji="1" lang="en-US" altLang="zh-CN" sz="2400" dirty="0"/>
              <a:t>p-&gt;A</a:t>
            </a:r>
          </a:p>
        </p:txBody>
      </p:sp>
      <p:grpSp>
        <p:nvGrpSpPr>
          <p:cNvPr id="49" name="Group 19"/>
          <p:cNvGrpSpPr>
            <a:grpSpLocks/>
          </p:cNvGrpSpPr>
          <p:nvPr/>
        </p:nvGrpSpPr>
        <p:grpSpPr bwMode="auto">
          <a:xfrm>
            <a:off x="1547692" y="2321674"/>
            <a:ext cx="642939" cy="510918"/>
            <a:chOff x="735" y="308"/>
            <a:chExt cx="405" cy="353"/>
          </a:xfrm>
        </p:grpSpPr>
        <p:sp>
          <p:nvSpPr>
            <p:cNvPr id="50" name="Line 20"/>
            <p:cNvSpPr>
              <a:spLocks noChangeShapeType="1"/>
            </p:cNvSpPr>
            <p:nvPr/>
          </p:nvSpPr>
          <p:spPr bwMode="auto">
            <a:xfrm>
              <a:off x="901" y="497"/>
              <a:ext cx="239" cy="164"/>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51" name="Text Box 21"/>
            <p:cNvSpPr txBox="1">
              <a:spLocks noChangeArrowheads="1"/>
            </p:cNvSpPr>
            <p:nvPr/>
          </p:nvSpPr>
          <p:spPr bwMode="auto">
            <a:xfrm>
              <a:off x="735" y="308"/>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sp>
        <p:nvSpPr>
          <p:cNvPr id="52" name="矩形 51"/>
          <p:cNvSpPr/>
          <p:nvPr/>
        </p:nvSpPr>
        <p:spPr>
          <a:xfrm>
            <a:off x="5587135" y="3423978"/>
            <a:ext cx="772969" cy="461665"/>
          </a:xfrm>
          <a:prstGeom prst="rect">
            <a:avLst/>
          </a:prstGeom>
        </p:spPr>
        <p:txBody>
          <a:bodyPr wrap="none">
            <a:spAutoFit/>
          </a:bodyPr>
          <a:lstStyle/>
          <a:p>
            <a:pPr algn="ctr"/>
            <a:r>
              <a:rPr kumimoji="1" lang="en-US" altLang="zh-CN" sz="2400" dirty="0"/>
              <a:t>p-&gt;B</a:t>
            </a:r>
          </a:p>
        </p:txBody>
      </p:sp>
      <p:grpSp>
        <p:nvGrpSpPr>
          <p:cNvPr id="53" name="Group 19"/>
          <p:cNvGrpSpPr>
            <a:grpSpLocks/>
          </p:cNvGrpSpPr>
          <p:nvPr/>
        </p:nvGrpSpPr>
        <p:grpSpPr bwMode="auto">
          <a:xfrm>
            <a:off x="955799" y="2995823"/>
            <a:ext cx="642939" cy="510918"/>
            <a:chOff x="735" y="308"/>
            <a:chExt cx="405" cy="353"/>
          </a:xfrm>
        </p:grpSpPr>
        <p:sp>
          <p:nvSpPr>
            <p:cNvPr id="54" name="Line 20"/>
            <p:cNvSpPr>
              <a:spLocks noChangeShapeType="1"/>
            </p:cNvSpPr>
            <p:nvPr/>
          </p:nvSpPr>
          <p:spPr bwMode="auto">
            <a:xfrm>
              <a:off x="901" y="497"/>
              <a:ext cx="239" cy="164"/>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55" name="Text Box 21"/>
            <p:cNvSpPr txBox="1">
              <a:spLocks noChangeArrowheads="1"/>
            </p:cNvSpPr>
            <p:nvPr/>
          </p:nvSpPr>
          <p:spPr bwMode="auto">
            <a:xfrm>
              <a:off x="735" y="308"/>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sp>
        <p:nvSpPr>
          <p:cNvPr id="56" name="矩形 55"/>
          <p:cNvSpPr/>
          <p:nvPr/>
        </p:nvSpPr>
        <p:spPr>
          <a:xfrm>
            <a:off x="5599579" y="2866139"/>
            <a:ext cx="772969" cy="461665"/>
          </a:xfrm>
          <a:prstGeom prst="rect">
            <a:avLst/>
          </a:prstGeom>
        </p:spPr>
        <p:txBody>
          <a:bodyPr wrap="none">
            <a:spAutoFit/>
          </a:bodyPr>
          <a:lstStyle/>
          <a:p>
            <a:pPr algn="ctr"/>
            <a:r>
              <a:rPr kumimoji="1" lang="en-US" altLang="zh-CN" sz="2400" dirty="0"/>
              <a:t>p-&gt;C</a:t>
            </a:r>
          </a:p>
        </p:txBody>
      </p:sp>
      <p:sp>
        <p:nvSpPr>
          <p:cNvPr id="59" name="Text Box 21"/>
          <p:cNvSpPr txBox="1">
            <a:spLocks noChangeArrowheads="1"/>
          </p:cNvSpPr>
          <p:nvPr/>
        </p:nvSpPr>
        <p:spPr bwMode="auto">
          <a:xfrm>
            <a:off x="275384" y="3595655"/>
            <a:ext cx="965329" cy="4616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p=null</a:t>
            </a:r>
          </a:p>
        </p:txBody>
      </p:sp>
      <p:sp>
        <p:nvSpPr>
          <p:cNvPr id="61" name="矩形 60"/>
          <p:cNvSpPr/>
          <p:nvPr/>
        </p:nvSpPr>
        <p:spPr>
          <a:xfrm>
            <a:off x="6160880" y="4800299"/>
            <a:ext cx="402674" cy="584775"/>
          </a:xfrm>
          <a:prstGeom prst="rect">
            <a:avLst/>
          </a:prstGeom>
        </p:spPr>
        <p:txBody>
          <a:bodyPr wrap="none">
            <a:spAutoFit/>
          </a:bodyPr>
          <a:lstStyle/>
          <a:p>
            <a:r>
              <a:rPr kumimoji="1" lang="en-US" altLang="zh-CN" sz="3200" b="1" dirty="0">
                <a:solidFill>
                  <a:srgbClr val="CC00CC"/>
                </a:solidFill>
              </a:rPr>
              <a:t>C</a:t>
            </a:r>
            <a:endParaRPr lang="zh-CN" altLang="en-US" sz="2400" b="1" dirty="0">
              <a:solidFill>
                <a:srgbClr val="CC00CC"/>
              </a:solidFill>
            </a:endParaRPr>
          </a:p>
        </p:txBody>
      </p:sp>
      <p:sp>
        <p:nvSpPr>
          <p:cNvPr id="63" name="Text Box 21"/>
          <p:cNvSpPr txBox="1">
            <a:spLocks noChangeArrowheads="1"/>
          </p:cNvSpPr>
          <p:nvPr/>
        </p:nvSpPr>
        <p:spPr bwMode="auto">
          <a:xfrm>
            <a:off x="1382620" y="3948910"/>
            <a:ext cx="965329" cy="4616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p=null</a:t>
            </a:r>
          </a:p>
        </p:txBody>
      </p:sp>
      <p:grpSp>
        <p:nvGrpSpPr>
          <p:cNvPr id="64" name="Group 19"/>
          <p:cNvGrpSpPr>
            <a:grpSpLocks/>
          </p:cNvGrpSpPr>
          <p:nvPr/>
        </p:nvGrpSpPr>
        <p:grpSpPr bwMode="auto">
          <a:xfrm>
            <a:off x="3280666" y="2764969"/>
            <a:ext cx="679452" cy="603549"/>
            <a:chOff x="685" y="325"/>
            <a:chExt cx="428" cy="417"/>
          </a:xfrm>
        </p:grpSpPr>
        <p:sp>
          <p:nvSpPr>
            <p:cNvPr id="65" name="Line 20"/>
            <p:cNvSpPr>
              <a:spLocks noChangeShapeType="1"/>
            </p:cNvSpPr>
            <p:nvPr/>
          </p:nvSpPr>
          <p:spPr bwMode="auto">
            <a:xfrm flipH="1">
              <a:off x="685" y="580"/>
              <a:ext cx="240" cy="162"/>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66" name="Text Box 21"/>
            <p:cNvSpPr txBox="1">
              <a:spLocks noChangeArrowheads="1"/>
            </p:cNvSpPr>
            <p:nvPr/>
          </p:nvSpPr>
          <p:spPr bwMode="auto">
            <a:xfrm>
              <a:off x="895" y="325"/>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graphicFrame>
        <p:nvGraphicFramePr>
          <p:cNvPr id="68" name="表格 5">
            <a:extLst>
              <a:ext uri="{FF2B5EF4-FFF2-40B4-BE49-F238E27FC236}">
                <a16:creationId xmlns:a16="http://schemas.microsoft.com/office/drawing/2014/main" xmlns="" id="{E5D6FB50-D394-4F22-9DF6-D65B5B10E288}"/>
              </a:ext>
            </a:extLst>
          </p:cNvPr>
          <p:cNvGraphicFramePr>
            <a:graphicFrameLocks noGrp="1"/>
          </p:cNvGraphicFramePr>
          <p:nvPr>
            <p:extLst>
              <p:ext uri="{D42A27DB-BD31-4B8C-83A1-F6EECF244321}">
                <p14:modId xmlns:p14="http://schemas.microsoft.com/office/powerpoint/2010/main" val="2977589028"/>
              </p:ext>
            </p:extLst>
          </p:nvPr>
        </p:nvGraphicFramePr>
        <p:xfrm>
          <a:off x="6847905" y="2308877"/>
          <a:ext cx="1180800" cy="2072640"/>
        </p:xfrm>
        <a:graphic>
          <a:graphicData uri="http://schemas.openxmlformats.org/drawingml/2006/table">
            <a:tbl>
              <a:tblPr firstRow="1" bandRow="1">
                <a:tableStyleId>{2D5ABB26-0587-4C30-8999-92F81FD0307C}</a:tableStyleId>
              </a:tblPr>
              <a:tblGrid>
                <a:gridCol w="1180800">
                  <a:extLst>
                    <a:ext uri="{9D8B030D-6E8A-4147-A177-3AD203B41FA5}">
                      <a16:colId xmlns:a16="http://schemas.microsoft.com/office/drawing/2014/main" xmlns="" val="1260042070"/>
                    </a:ext>
                  </a:extLst>
                </a:gridCol>
              </a:tblGrid>
              <a:tr h="518160">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958694770"/>
                  </a:ext>
                </a:extLst>
              </a:tr>
              <a:tr h="518160">
                <a:tc>
                  <a:txBody>
                    <a:bodyPr/>
                    <a:lstStyle/>
                    <a:p>
                      <a:pPr algn="ctr"/>
                      <a:r>
                        <a:rPr lang="en-US" altLang="zh-CN" sz="2800" dirty="0"/>
                        <a:t>  </a:t>
                      </a: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22412702"/>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sp>
        <p:nvSpPr>
          <p:cNvPr id="69" name="矩形 68"/>
          <p:cNvSpPr/>
          <p:nvPr/>
        </p:nvSpPr>
        <p:spPr>
          <a:xfrm>
            <a:off x="7049174" y="3913721"/>
            <a:ext cx="772969" cy="461665"/>
          </a:xfrm>
          <a:prstGeom prst="rect">
            <a:avLst/>
          </a:prstGeom>
        </p:spPr>
        <p:txBody>
          <a:bodyPr wrap="none">
            <a:spAutoFit/>
          </a:bodyPr>
          <a:lstStyle/>
          <a:p>
            <a:pPr algn="ctr"/>
            <a:r>
              <a:rPr kumimoji="1" lang="en-US" altLang="zh-CN" sz="2400" dirty="0"/>
              <a:t>p-&gt;A</a:t>
            </a:r>
          </a:p>
        </p:txBody>
      </p:sp>
      <p:sp>
        <p:nvSpPr>
          <p:cNvPr id="67" name="矩形 66"/>
          <p:cNvSpPr/>
          <p:nvPr/>
        </p:nvSpPr>
        <p:spPr>
          <a:xfrm>
            <a:off x="7037953" y="3423978"/>
            <a:ext cx="784190" cy="461665"/>
          </a:xfrm>
          <a:prstGeom prst="rect">
            <a:avLst/>
          </a:prstGeom>
        </p:spPr>
        <p:txBody>
          <a:bodyPr wrap="none">
            <a:spAutoFit/>
          </a:bodyPr>
          <a:lstStyle/>
          <a:p>
            <a:pPr algn="ctr"/>
            <a:r>
              <a:rPr kumimoji="1" lang="en-US" altLang="zh-CN" sz="2400" dirty="0"/>
              <a:t>p-&gt;D</a:t>
            </a:r>
          </a:p>
        </p:txBody>
      </p:sp>
      <p:grpSp>
        <p:nvGrpSpPr>
          <p:cNvPr id="72" name="Group 19"/>
          <p:cNvGrpSpPr>
            <a:grpSpLocks/>
          </p:cNvGrpSpPr>
          <p:nvPr/>
        </p:nvGrpSpPr>
        <p:grpSpPr bwMode="auto">
          <a:xfrm>
            <a:off x="1520005" y="3684427"/>
            <a:ext cx="642939" cy="510918"/>
            <a:chOff x="735" y="308"/>
            <a:chExt cx="405" cy="353"/>
          </a:xfrm>
        </p:grpSpPr>
        <p:sp>
          <p:nvSpPr>
            <p:cNvPr id="73" name="Line 20"/>
            <p:cNvSpPr>
              <a:spLocks noChangeShapeType="1"/>
            </p:cNvSpPr>
            <p:nvPr/>
          </p:nvSpPr>
          <p:spPr bwMode="auto">
            <a:xfrm>
              <a:off x="901" y="497"/>
              <a:ext cx="239" cy="164"/>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74" name="Text Box 21"/>
            <p:cNvSpPr txBox="1">
              <a:spLocks noChangeArrowheads="1"/>
            </p:cNvSpPr>
            <p:nvPr/>
          </p:nvSpPr>
          <p:spPr bwMode="auto">
            <a:xfrm>
              <a:off x="735" y="308"/>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sp>
        <p:nvSpPr>
          <p:cNvPr id="75" name="矩形 74"/>
          <p:cNvSpPr/>
          <p:nvPr/>
        </p:nvSpPr>
        <p:spPr>
          <a:xfrm>
            <a:off x="7057189" y="2866139"/>
            <a:ext cx="745717" cy="461665"/>
          </a:xfrm>
          <a:prstGeom prst="rect">
            <a:avLst/>
          </a:prstGeom>
        </p:spPr>
        <p:txBody>
          <a:bodyPr wrap="none">
            <a:spAutoFit/>
          </a:bodyPr>
          <a:lstStyle/>
          <a:p>
            <a:pPr algn="ctr"/>
            <a:r>
              <a:rPr kumimoji="1" lang="en-US" altLang="zh-CN" sz="2400" dirty="0"/>
              <a:t>p-&gt;E</a:t>
            </a:r>
          </a:p>
        </p:txBody>
      </p:sp>
      <p:grpSp>
        <p:nvGrpSpPr>
          <p:cNvPr id="76" name="Group 19"/>
          <p:cNvGrpSpPr>
            <a:grpSpLocks/>
          </p:cNvGrpSpPr>
          <p:nvPr/>
        </p:nvGrpSpPr>
        <p:grpSpPr bwMode="auto">
          <a:xfrm>
            <a:off x="3343624" y="4431222"/>
            <a:ext cx="679452" cy="603549"/>
            <a:chOff x="685" y="325"/>
            <a:chExt cx="428" cy="417"/>
          </a:xfrm>
        </p:grpSpPr>
        <p:sp>
          <p:nvSpPr>
            <p:cNvPr id="77" name="Line 20"/>
            <p:cNvSpPr>
              <a:spLocks noChangeShapeType="1"/>
            </p:cNvSpPr>
            <p:nvPr/>
          </p:nvSpPr>
          <p:spPr bwMode="auto">
            <a:xfrm flipH="1">
              <a:off x="685" y="580"/>
              <a:ext cx="240" cy="162"/>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78" name="Text Box 21"/>
            <p:cNvSpPr txBox="1">
              <a:spLocks noChangeArrowheads="1"/>
            </p:cNvSpPr>
            <p:nvPr/>
          </p:nvSpPr>
          <p:spPr bwMode="auto">
            <a:xfrm>
              <a:off x="895" y="325"/>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graphicFrame>
        <p:nvGraphicFramePr>
          <p:cNvPr id="79" name="表格 5">
            <a:extLst>
              <a:ext uri="{FF2B5EF4-FFF2-40B4-BE49-F238E27FC236}">
                <a16:creationId xmlns:a16="http://schemas.microsoft.com/office/drawing/2014/main" xmlns="" id="{E5D6FB50-D394-4F22-9DF6-D65B5B10E288}"/>
              </a:ext>
            </a:extLst>
          </p:cNvPr>
          <p:cNvGraphicFramePr>
            <a:graphicFrameLocks noGrp="1"/>
          </p:cNvGraphicFramePr>
          <p:nvPr>
            <p:extLst>
              <p:ext uri="{D42A27DB-BD31-4B8C-83A1-F6EECF244321}">
                <p14:modId xmlns:p14="http://schemas.microsoft.com/office/powerpoint/2010/main" val="2928828192"/>
              </p:ext>
            </p:extLst>
          </p:nvPr>
        </p:nvGraphicFramePr>
        <p:xfrm>
          <a:off x="8162531" y="2308877"/>
          <a:ext cx="1180506" cy="2072640"/>
        </p:xfrm>
        <a:graphic>
          <a:graphicData uri="http://schemas.openxmlformats.org/drawingml/2006/table">
            <a:tbl>
              <a:tblPr firstRow="1" bandRow="1">
                <a:tableStyleId>{2D5ABB26-0587-4C30-8999-92F81FD0307C}</a:tableStyleId>
              </a:tblPr>
              <a:tblGrid>
                <a:gridCol w="1180506">
                  <a:extLst>
                    <a:ext uri="{9D8B030D-6E8A-4147-A177-3AD203B41FA5}">
                      <a16:colId xmlns:a16="http://schemas.microsoft.com/office/drawing/2014/main" xmlns="" val="1260042070"/>
                    </a:ext>
                  </a:extLst>
                </a:gridCol>
              </a:tblGrid>
              <a:tr h="518160">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958694770"/>
                  </a:ext>
                </a:extLst>
              </a:tr>
              <a:tr h="518160">
                <a:tc>
                  <a:txBody>
                    <a:bodyPr/>
                    <a:lstStyle/>
                    <a:p>
                      <a:pPr algn="ctr"/>
                      <a:r>
                        <a:rPr lang="en-US" altLang="zh-CN" sz="2800" dirty="0"/>
                        <a:t>  </a:t>
                      </a: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22412702"/>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sp>
        <p:nvSpPr>
          <p:cNvPr id="80" name="矩形 79"/>
          <p:cNvSpPr/>
          <p:nvPr/>
        </p:nvSpPr>
        <p:spPr>
          <a:xfrm>
            <a:off x="8314102" y="3913721"/>
            <a:ext cx="772969" cy="461665"/>
          </a:xfrm>
          <a:prstGeom prst="rect">
            <a:avLst/>
          </a:prstGeom>
        </p:spPr>
        <p:txBody>
          <a:bodyPr wrap="none">
            <a:spAutoFit/>
          </a:bodyPr>
          <a:lstStyle/>
          <a:p>
            <a:pPr algn="ctr"/>
            <a:r>
              <a:rPr kumimoji="1" lang="en-US" altLang="zh-CN" sz="2400" dirty="0"/>
              <a:t>p-&gt;A</a:t>
            </a:r>
          </a:p>
        </p:txBody>
      </p:sp>
      <p:sp>
        <p:nvSpPr>
          <p:cNvPr id="81" name="矩形 80"/>
          <p:cNvSpPr/>
          <p:nvPr/>
        </p:nvSpPr>
        <p:spPr>
          <a:xfrm>
            <a:off x="8302881" y="3423978"/>
            <a:ext cx="784190" cy="461665"/>
          </a:xfrm>
          <a:prstGeom prst="rect">
            <a:avLst/>
          </a:prstGeom>
        </p:spPr>
        <p:txBody>
          <a:bodyPr wrap="none">
            <a:spAutoFit/>
          </a:bodyPr>
          <a:lstStyle/>
          <a:p>
            <a:pPr algn="ctr"/>
            <a:r>
              <a:rPr kumimoji="1" lang="en-US" altLang="zh-CN" sz="2400" dirty="0"/>
              <a:t>p-&gt;D</a:t>
            </a:r>
          </a:p>
        </p:txBody>
      </p:sp>
      <p:sp>
        <p:nvSpPr>
          <p:cNvPr id="83" name="矩形 82"/>
          <p:cNvSpPr/>
          <p:nvPr/>
        </p:nvSpPr>
        <p:spPr>
          <a:xfrm>
            <a:off x="8278670" y="2866139"/>
            <a:ext cx="784190" cy="461665"/>
          </a:xfrm>
          <a:prstGeom prst="rect">
            <a:avLst/>
          </a:prstGeom>
        </p:spPr>
        <p:txBody>
          <a:bodyPr wrap="none">
            <a:spAutoFit/>
          </a:bodyPr>
          <a:lstStyle/>
          <a:p>
            <a:pPr algn="ctr"/>
            <a:r>
              <a:rPr kumimoji="1" lang="en-US" altLang="zh-CN" sz="2400" dirty="0"/>
              <a:t>p-&gt;G</a:t>
            </a:r>
          </a:p>
        </p:txBody>
      </p:sp>
      <p:grpSp>
        <p:nvGrpSpPr>
          <p:cNvPr id="84" name="Group 19"/>
          <p:cNvGrpSpPr>
            <a:grpSpLocks/>
          </p:cNvGrpSpPr>
          <p:nvPr/>
        </p:nvGrpSpPr>
        <p:grpSpPr bwMode="auto">
          <a:xfrm>
            <a:off x="3837787" y="3455405"/>
            <a:ext cx="679452" cy="603549"/>
            <a:chOff x="685" y="325"/>
            <a:chExt cx="428" cy="417"/>
          </a:xfrm>
        </p:grpSpPr>
        <p:sp>
          <p:nvSpPr>
            <p:cNvPr id="85" name="Line 20"/>
            <p:cNvSpPr>
              <a:spLocks noChangeShapeType="1"/>
            </p:cNvSpPr>
            <p:nvPr/>
          </p:nvSpPr>
          <p:spPr bwMode="auto">
            <a:xfrm flipH="1">
              <a:off x="685" y="580"/>
              <a:ext cx="240" cy="162"/>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86" name="Text Box 21"/>
            <p:cNvSpPr txBox="1">
              <a:spLocks noChangeArrowheads="1"/>
            </p:cNvSpPr>
            <p:nvPr/>
          </p:nvSpPr>
          <p:spPr bwMode="auto">
            <a:xfrm>
              <a:off x="895" y="325"/>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graphicFrame>
        <p:nvGraphicFramePr>
          <p:cNvPr id="87" name="表格 5">
            <a:extLst>
              <a:ext uri="{FF2B5EF4-FFF2-40B4-BE49-F238E27FC236}">
                <a16:creationId xmlns:a16="http://schemas.microsoft.com/office/drawing/2014/main" xmlns="" id="{E5D6FB50-D394-4F22-9DF6-D65B5B10E288}"/>
              </a:ext>
            </a:extLst>
          </p:cNvPr>
          <p:cNvGraphicFramePr>
            <a:graphicFrameLocks noGrp="1"/>
          </p:cNvGraphicFramePr>
          <p:nvPr>
            <p:extLst>
              <p:ext uri="{D42A27DB-BD31-4B8C-83A1-F6EECF244321}">
                <p14:modId xmlns:p14="http://schemas.microsoft.com/office/powerpoint/2010/main" val="3471847688"/>
              </p:ext>
            </p:extLst>
          </p:nvPr>
        </p:nvGraphicFramePr>
        <p:xfrm>
          <a:off x="9579110" y="2308877"/>
          <a:ext cx="1180506" cy="2072640"/>
        </p:xfrm>
        <a:graphic>
          <a:graphicData uri="http://schemas.openxmlformats.org/drawingml/2006/table">
            <a:tbl>
              <a:tblPr firstRow="1" bandRow="1">
                <a:tableStyleId>{2D5ABB26-0587-4C30-8999-92F81FD0307C}</a:tableStyleId>
              </a:tblPr>
              <a:tblGrid>
                <a:gridCol w="1180506">
                  <a:extLst>
                    <a:ext uri="{9D8B030D-6E8A-4147-A177-3AD203B41FA5}">
                      <a16:colId xmlns:a16="http://schemas.microsoft.com/office/drawing/2014/main" xmlns="" val="1260042070"/>
                    </a:ext>
                  </a:extLst>
                </a:gridCol>
              </a:tblGrid>
              <a:tr h="518160">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1958694770"/>
                  </a:ext>
                </a:extLst>
              </a:tr>
              <a:tr h="518160">
                <a:tc>
                  <a:txBody>
                    <a:bodyPr/>
                    <a:lstStyle/>
                    <a:p>
                      <a:pPr algn="ctr"/>
                      <a:r>
                        <a:rPr lang="en-US" altLang="zh-CN" sz="2800" dirty="0"/>
                        <a:t>  </a:t>
                      </a: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22412702"/>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xmlns="" val="449673200"/>
                  </a:ext>
                </a:extLst>
              </a:tr>
              <a:tr h="5181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t>  </a:t>
                      </a:r>
                      <a:endParaRPr lang="zh-CN" altLang="en-US" sz="28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xmlns="" val="1701422500"/>
                  </a:ext>
                </a:extLst>
              </a:tr>
            </a:tbl>
          </a:graphicData>
        </a:graphic>
      </p:graphicFrame>
      <p:sp>
        <p:nvSpPr>
          <p:cNvPr id="88" name="矩形 87"/>
          <p:cNvSpPr/>
          <p:nvPr/>
        </p:nvSpPr>
        <p:spPr>
          <a:xfrm>
            <a:off x="9794328" y="3913721"/>
            <a:ext cx="772969" cy="461665"/>
          </a:xfrm>
          <a:prstGeom prst="rect">
            <a:avLst/>
          </a:prstGeom>
        </p:spPr>
        <p:txBody>
          <a:bodyPr wrap="none">
            <a:spAutoFit/>
          </a:bodyPr>
          <a:lstStyle/>
          <a:p>
            <a:pPr algn="ctr"/>
            <a:r>
              <a:rPr kumimoji="1" lang="en-US" altLang="zh-CN" sz="2400" dirty="0"/>
              <a:t>p-&gt;A</a:t>
            </a:r>
          </a:p>
        </p:txBody>
      </p:sp>
      <p:sp>
        <p:nvSpPr>
          <p:cNvPr id="91" name="矩形 90"/>
          <p:cNvSpPr/>
          <p:nvPr/>
        </p:nvSpPr>
        <p:spPr>
          <a:xfrm>
            <a:off x="9777554" y="3423978"/>
            <a:ext cx="736099" cy="461665"/>
          </a:xfrm>
          <a:prstGeom prst="rect">
            <a:avLst/>
          </a:prstGeom>
        </p:spPr>
        <p:txBody>
          <a:bodyPr wrap="none">
            <a:spAutoFit/>
          </a:bodyPr>
          <a:lstStyle/>
          <a:p>
            <a:pPr algn="ctr"/>
            <a:r>
              <a:rPr kumimoji="1" lang="en-US" altLang="zh-CN" sz="2400" dirty="0"/>
              <a:t>p-&gt;F</a:t>
            </a:r>
          </a:p>
        </p:txBody>
      </p:sp>
      <p:sp>
        <p:nvSpPr>
          <p:cNvPr id="92" name="矩形 91"/>
          <p:cNvSpPr/>
          <p:nvPr/>
        </p:nvSpPr>
        <p:spPr>
          <a:xfrm>
            <a:off x="6641691" y="4800299"/>
            <a:ext cx="415498" cy="584775"/>
          </a:xfrm>
          <a:prstGeom prst="rect">
            <a:avLst/>
          </a:prstGeom>
        </p:spPr>
        <p:txBody>
          <a:bodyPr wrap="none">
            <a:spAutoFit/>
          </a:bodyPr>
          <a:lstStyle/>
          <a:p>
            <a:r>
              <a:rPr kumimoji="1" lang="en-US" altLang="zh-CN" sz="3200" b="1" dirty="0">
                <a:solidFill>
                  <a:srgbClr val="CC00CC"/>
                </a:solidFill>
              </a:rPr>
              <a:t>B</a:t>
            </a:r>
            <a:endParaRPr lang="zh-CN" altLang="en-US" sz="2400" b="1" dirty="0">
              <a:solidFill>
                <a:srgbClr val="CC00CC"/>
              </a:solidFill>
            </a:endParaRPr>
          </a:p>
        </p:txBody>
      </p:sp>
      <p:sp>
        <p:nvSpPr>
          <p:cNvPr id="93" name="矩形 92"/>
          <p:cNvSpPr/>
          <p:nvPr/>
        </p:nvSpPr>
        <p:spPr>
          <a:xfrm>
            <a:off x="7135326" y="4800299"/>
            <a:ext cx="385042" cy="584775"/>
          </a:xfrm>
          <a:prstGeom prst="rect">
            <a:avLst/>
          </a:prstGeom>
        </p:spPr>
        <p:txBody>
          <a:bodyPr wrap="none">
            <a:spAutoFit/>
          </a:bodyPr>
          <a:lstStyle/>
          <a:p>
            <a:r>
              <a:rPr kumimoji="1" lang="en-US" altLang="zh-CN" sz="3200" b="1" dirty="0">
                <a:solidFill>
                  <a:srgbClr val="CC00CC"/>
                </a:solidFill>
              </a:rPr>
              <a:t>E</a:t>
            </a:r>
            <a:endParaRPr lang="zh-CN" altLang="en-US" sz="2400" b="1" dirty="0">
              <a:solidFill>
                <a:srgbClr val="CC00CC"/>
              </a:solidFill>
            </a:endParaRPr>
          </a:p>
        </p:txBody>
      </p:sp>
      <p:sp>
        <p:nvSpPr>
          <p:cNvPr id="94" name="矩形 93"/>
          <p:cNvSpPr/>
          <p:nvPr/>
        </p:nvSpPr>
        <p:spPr>
          <a:xfrm>
            <a:off x="7598505" y="4800299"/>
            <a:ext cx="445956" cy="584775"/>
          </a:xfrm>
          <a:prstGeom prst="rect">
            <a:avLst/>
          </a:prstGeom>
        </p:spPr>
        <p:txBody>
          <a:bodyPr wrap="none">
            <a:spAutoFit/>
          </a:bodyPr>
          <a:lstStyle/>
          <a:p>
            <a:r>
              <a:rPr kumimoji="1" lang="en-US" altLang="zh-CN" sz="3200" b="1" dirty="0">
                <a:solidFill>
                  <a:srgbClr val="CC00CC"/>
                </a:solidFill>
              </a:rPr>
              <a:t>G</a:t>
            </a:r>
            <a:endParaRPr lang="zh-CN" altLang="en-US" sz="2400" b="1" dirty="0">
              <a:solidFill>
                <a:srgbClr val="CC00CC"/>
              </a:solidFill>
            </a:endParaRPr>
          </a:p>
        </p:txBody>
      </p:sp>
      <p:sp>
        <p:nvSpPr>
          <p:cNvPr id="95" name="矩形 94"/>
          <p:cNvSpPr/>
          <p:nvPr/>
        </p:nvSpPr>
        <p:spPr>
          <a:xfrm>
            <a:off x="8122598" y="4800299"/>
            <a:ext cx="442750" cy="584775"/>
          </a:xfrm>
          <a:prstGeom prst="rect">
            <a:avLst/>
          </a:prstGeom>
        </p:spPr>
        <p:txBody>
          <a:bodyPr wrap="none">
            <a:spAutoFit/>
          </a:bodyPr>
          <a:lstStyle/>
          <a:p>
            <a:r>
              <a:rPr kumimoji="1" lang="en-US" altLang="zh-CN" sz="3200" b="1" dirty="0">
                <a:solidFill>
                  <a:srgbClr val="CC00CC"/>
                </a:solidFill>
              </a:rPr>
              <a:t>D</a:t>
            </a:r>
            <a:endParaRPr lang="zh-CN" altLang="en-US" sz="2400" b="1" dirty="0">
              <a:solidFill>
                <a:srgbClr val="CC00CC"/>
              </a:solidFill>
            </a:endParaRPr>
          </a:p>
        </p:txBody>
      </p:sp>
      <p:sp>
        <p:nvSpPr>
          <p:cNvPr id="96" name="矩形 95"/>
          <p:cNvSpPr/>
          <p:nvPr/>
        </p:nvSpPr>
        <p:spPr>
          <a:xfrm>
            <a:off x="8643485" y="4800299"/>
            <a:ext cx="373820" cy="584775"/>
          </a:xfrm>
          <a:prstGeom prst="rect">
            <a:avLst/>
          </a:prstGeom>
        </p:spPr>
        <p:txBody>
          <a:bodyPr wrap="none">
            <a:spAutoFit/>
          </a:bodyPr>
          <a:lstStyle/>
          <a:p>
            <a:r>
              <a:rPr kumimoji="1" lang="en-US" altLang="zh-CN" sz="3200" b="1" dirty="0">
                <a:solidFill>
                  <a:srgbClr val="CC00CC"/>
                </a:solidFill>
              </a:rPr>
              <a:t>F</a:t>
            </a:r>
            <a:endParaRPr lang="zh-CN" altLang="en-US" sz="2400" b="1" dirty="0">
              <a:solidFill>
                <a:srgbClr val="CC00CC"/>
              </a:solidFill>
            </a:endParaRPr>
          </a:p>
        </p:txBody>
      </p:sp>
      <p:sp>
        <p:nvSpPr>
          <p:cNvPr id="97" name="矩形 96"/>
          <p:cNvSpPr/>
          <p:nvPr/>
        </p:nvSpPr>
        <p:spPr>
          <a:xfrm>
            <a:off x="9095444" y="4800299"/>
            <a:ext cx="433132" cy="584775"/>
          </a:xfrm>
          <a:prstGeom prst="rect">
            <a:avLst/>
          </a:prstGeom>
        </p:spPr>
        <p:txBody>
          <a:bodyPr wrap="none">
            <a:spAutoFit/>
          </a:bodyPr>
          <a:lstStyle/>
          <a:p>
            <a:r>
              <a:rPr kumimoji="1" lang="en-US" altLang="zh-CN" sz="3200" b="1" dirty="0">
                <a:solidFill>
                  <a:srgbClr val="CC00CC"/>
                </a:solidFill>
              </a:rPr>
              <a:t>A</a:t>
            </a:r>
            <a:endParaRPr lang="zh-CN" altLang="en-US" sz="2400" b="1" dirty="0">
              <a:solidFill>
                <a:srgbClr val="CC00CC"/>
              </a:solidFill>
            </a:endParaRPr>
          </a:p>
        </p:txBody>
      </p:sp>
    </p:spTree>
    <p:extLst>
      <p:ext uri="{BB962C8B-B14F-4D97-AF65-F5344CB8AC3E}">
        <p14:creationId xmlns:p14="http://schemas.microsoft.com/office/powerpoint/2010/main" val="27032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ppt_x"/>
                                          </p:val>
                                        </p:tav>
                                        <p:tav tm="100000">
                                          <p:val>
                                            <p:strVal val="#ppt_x"/>
                                          </p:val>
                                        </p:tav>
                                      </p:tavLst>
                                    </p:anim>
                                    <p:anim calcmode="lin" valueType="num">
                                      <p:cBhvr additive="base">
                                        <p:cTn id="1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9"/>
                                        </p:tgtEl>
                                        <p:attrNameLst>
                                          <p:attrName>style.visibility</p:attrName>
                                        </p:attrNameLst>
                                      </p:cBhvr>
                                      <p:to>
                                        <p:strVal val="hidden"/>
                                      </p:to>
                                    </p:set>
                                  </p:childTnLst>
                                </p:cTn>
                              </p:par>
                            </p:childTnLst>
                          </p:cTn>
                        </p:par>
                        <p:par>
                          <p:cTn id="37" fill="hold">
                            <p:stCondLst>
                              <p:cond delay="0"/>
                            </p:stCondLst>
                            <p:childTnLst>
                              <p:par>
                                <p:cTn id="38" presetID="10"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ppt_x"/>
                                          </p:val>
                                        </p:tav>
                                        <p:tav tm="100000">
                                          <p:val>
                                            <p:strVal val="#ppt_x"/>
                                          </p:val>
                                        </p:tav>
                                      </p:tavLst>
                                    </p:anim>
                                    <p:anim calcmode="lin" valueType="num">
                                      <p:cBhvr additive="base">
                                        <p:cTn id="46" dur="500" fill="hold"/>
                                        <p:tgtEl>
                                          <p:spTgt spid="56"/>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3"/>
                                        </p:tgtEl>
                                        <p:attrNameLst>
                                          <p:attrName>style.visibility</p:attrName>
                                        </p:attrNameLst>
                                      </p:cBhvr>
                                      <p:to>
                                        <p:strVal val="hidden"/>
                                      </p:to>
                                    </p:set>
                                  </p:childTnLst>
                                </p:cTn>
                              </p:par>
                            </p:childTnLst>
                          </p:cTn>
                        </p:par>
                        <p:par>
                          <p:cTn id="51" fill="hold">
                            <p:stCondLst>
                              <p:cond delay="0"/>
                            </p:stCondLst>
                            <p:childTnLst>
                              <p:par>
                                <p:cTn id="52" presetID="10" presetClass="entr" presetSubtype="0" fill="hold" grpId="0"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xit" presetSubtype="1" fill="hold" grpId="1" nodeType="clickEffect">
                                  <p:stCondLst>
                                    <p:cond delay="0"/>
                                  </p:stCondLst>
                                  <p:childTnLst>
                                    <p:anim calcmode="lin" valueType="num">
                                      <p:cBhvr additive="base">
                                        <p:cTn id="58" dur="500"/>
                                        <p:tgtEl>
                                          <p:spTgt spid="56"/>
                                        </p:tgtEl>
                                        <p:attrNameLst>
                                          <p:attrName>ppt_x</p:attrName>
                                        </p:attrNameLst>
                                      </p:cBhvr>
                                      <p:tavLst>
                                        <p:tav tm="0">
                                          <p:val>
                                            <p:strVal val="ppt_x"/>
                                          </p:val>
                                        </p:tav>
                                        <p:tav tm="100000">
                                          <p:val>
                                            <p:strVal val="ppt_x"/>
                                          </p:val>
                                        </p:tav>
                                      </p:tavLst>
                                    </p:anim>
                                    <p:anim calcmode="lin" valueType="num">
                                      <p:cBhvr additive="base">
                                        <p:cTn id="59" dur="500"/>
                                        <p:tgtEl>
                                          <p:spTgt spid="56"/>
                                        </p:tgtEl>
                                        <p:attrNameLst>
                                          <p:attrName>ppt_y</p:attrName>
                                        </p:attrNameLst>
                                      </p:cBhvr>
                                      <p:tavLst>
                                        <p:tav tm="0">
                                          <p:val>
                                            <p:strVal val="ppt_y"/>
                                          </p:val>
                                        </p:tav>
                                        <p:tav tm="100000">
                                          <p:val>
                                            <p:strVal val="0-ppt_h/2"/>
                                          </p:val>
                                        </p:tav>
                                      </p:tavLst>
                                    </p:anim>
                                    <p:set>
                                      <p:cBhvr>
                                        <p:cTn id="60" dur="1" fill="hold">
                                          <p:stCondLst>
                                            <p:cond delay="499"/>
                                          </p:stCondLst>
                                        </p:cTn>
                                        <p:tgtEl>
                                          <p:spTgt spid="5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9"/>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5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xit" presetSubtype="1" fill="hold" grpId="1" nodeType="clickEffect">
                                  <p:stCondLst>
                                    <p:cond delay="0"/>
                                  </p:stCondLst>
                                  <p:childTnLst>
                                    <p:anim calcmode="lin" valueType="num">
                                      <p:cBhvr additive="base">
                                        <p:cTn id="85" dur="500"/>
                                        <p:tgtEl>
                                          <p:spTgt spid="52"/>
                                        </p:tgtEl>
                                        <p:attrNameLst>
                                          <p:attrName>ppt_x</p:attrName>
                                        </p:attrNameLst>
                                      </p:cBhvr>
                                      <p:tavLst>
                                        <p:tav tm="0">
                                          <p:val>
                                            <p:strVal val="ppt_x"/>
                                          </p:val>
                                        </p:tav>
                                        <p:tav tm="100000">
                                          <p:val>
                                            <p:strVal val="ppt_x"/>
                                          </p:val>
                                        </p:tav>
                                      </p:tavLst>
                                    </p:anim>
                                    <p:anim calcmode="lin" valueType="num">
                                      <p:cBhvr additive="base">
                                        <p:cTn id="86" dur="500"/>
                                        <p:tgtEl>
                                          <p:spTgt spid="52"/>
                                        </p:tgtEl>
                                        <p:attrNameLst>
                                          <p:attrName>ppt_y</p:attrName>
                                        </p:attrNameLst>
                                      </p:cBhvr>
                                      <p:tavLst>
                                        <p:tav tm="0">
                                          <p:val>
                                            <p:strVal val="ppt_y"/>
                                          </p:val>
                                        </p:tav>
                                        <p:tav tm="100000">
                                          <p:val>
                                            <p:strVal val="0-ppt_h/2"/>
                                          </p:val>
                                        </p:tav>
                                      </p:tavLst>
                                    </p:anim>
                                    <p:set>
                                      <p:cBhvr>
                                        <p:cTn id="87" dur="1" fill="hold">
                                          <p:stCondLst>
                                            <p:cond delay="499"/>
                                          </p:stCondLst>
                                        </p:cTn>
                                        <p:tgtEl>
                                          <p:spTgt spid="5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3"/>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92"/>
                                        </p:tgtEl>
                                        <p:attrNameLst>
                                          <p:attrName>style.visibility</p:attrName>
                                        </p:attrNameLst>
                                      </p:cBhvr>
                                      <p:to>
                                        <p:strVal val="visible"/>
                                      </p:to>
                                    </p:set>
                                    <p:animEffect transition="in" filter="fade">
                                      <p:cBhvr>
                                        <p:cTn id="94" dur="500"/>
                                        <p:tgtEl>
                                          <p:spTgt spid="92"/>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500"/>
                                        <p:tgtEl>
                                          <p:spTgt spid="4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500"/>
                                        <p:tgtEl>
                                          <p:spTgt spid="68"/>
                                        </p:tgtEl>
                                      </p:cBhvr>
                                    </p:animEffec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49"/>
                                        </p:tgtEl>
                                        <p:attrNameLst>
                                          <p:attrName>style.visibility</p:attrName>
                                        </p:attrNameLst>
                                      </p:cBhvr>
                                      <p:to>
                                        <p:strVal val="hidden"/>
                                      </p:to>
                                    </p:set>
                                  </p:childTnLst>
                                </p:cTn>
                              </p:par>
                            </p:childTnLst>
                          </p:cTn>
                        </p:par>
                        <p:par>
                          <p:cTn id="111" fill="hold">
                            <p:stCondLst>
                              <p:cond delay="0"/>
                            </p:stCondLst>
                            <p:childTnLst>
                              <p:par>
                                <p:cTn id="112" presetID="10" presetClass="entr" presetSubtype="0" fill="hold" nodeType="after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fade">
                                      <p:cBhvr>
                                        <p:cTn id="114" dur="500"/>
                                        <p:tgtEl>
                                          <p:spTgt spid="64"/>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1" fill="hold" grpId="0" nodeType="click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additive="base">
                                        <p:cTn id="119" dur="500" fill="hold"/>
                                        <p:tgtEl>
                                          <p:spTgt spid="67"/>
                                        </p:tgtEl>
                                        <p:attrNameLst>
                                          <p:attrName>ppt_x</p:attrName>
                                        </p:attrNameLst>
                                      </p:cBhvr>
                                      <p:tavLst>
                                        <p:tav tm="0">
                                          <p:val>
                                            <p:strVal val="#ppt_x"/>
                                          </p:val>
                                        </p:tav>
                                        <p:tav tm="100000">
                                          <p:val>
                                            <p:strVal val="#ppt_x"/>
                                          </p:val>
                                        </p:tav>
                                      </p:tavLst>
                                    </p:anim>
                                    <p:anim calcmode="lin" valueType="num">
                                      <p:cBhvr additive="base">
                                        <p:cTn id="120" dur="500" fill="hold"/>
                                        <p:tgtEl>
                                          <p:spTgt spid="67"/>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64"/>
                                        </p:tgtEl>
                                        <p:attrNameLst>
                                          <p:attrName>style.visibility</p:attrName>
                                        </p:attrNameLst>
                                      </p:cBhvr>
                                      <p:to>
                                        <p:strVal val="hidden"/>
                                      </p:to>
                                    </p:set>
                                  </p:childTnLst>
                                </p:cTn>
                              </p:par>
                            </p:childTnLst>
                          </p:cTn>
                        </p:par>
                        <p:par>
                          <p:cTn id="125" fill="hold">
                            <p:stCondLst>
                              <p:cond delay="0"/>
                            </p:stCondLst>
                            <p:childTnLst>
                              <p:par>
                                <p:cTn id="126" presetID="10" presetClass="entr" presetSubtype="0" fill="hold" nodeType="afterEffect">
                                  <p:stCondLst>
                                    <p:cond delay="0"/>
                                  </p:stCondLst>
                                  <p:childTnLst>
                                    <p:set>
                                      <p:cBhvr>
                                        <p:cTn id="127" dur="1" fill="hold">
                                          <p:stCondLst>
                                            <p:cond delay="0"/>
                                          </p:stCondLst>
                                        </p:cTn>
                                        <p:tgtEl>
                                          <p:spTgt spid="72"/>
                                        </p:tgtEl>
                                        <p:attrNameLst>
                                          <p:attrName>style.visibility</p:attrName>
                                        </p:attrNameLst>
                                      </p:cBhvr>
                                      <p:to>
                                        <p:strVal val="visible"/>
                                      </p:to>
                                    </p:set>
                                    <p:animEffect transition="in" filter="fade">
                                      <p:cBhvr>
                                        <p:cTn id="128" dur="500"/>
                                        <p:tgtEl>
                                          <p:spTgt spid="72"/>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 calcmode="lin" valueType="num">
                                      <p:cBhvr additive="base">
                                        <p:cTn id="133" dur="500" fill="hold"/>
                                        <p:tgtEl>
                                          <p:spTgt spid="75"/>
                                        </p:tgtEl>
                                        <p:attrNameLst>
                                          <p:attrName>ppt_x</p:attrName>
                                        </p:attrNameLst>
                                      </p:cBhvr>
                                      <p:tavLst>
                                        <p:tav tm="0">
                                          <p:val>
                                            <p:strVal val="#ppt_x"/>
                                          </p:val>
                                        </p:tav>
                                        <p:tav tm="100000">
                                          <p:val>
                                            <p:strVal val="#ppt_x"/>
                                          </p:val>
                                        </p:tav>
                                      </p:tavLst>
                                    </p:anim>
                                    <p:anim calcmode="lin" valueType="num">
                                      <p:cBhvr additive="base">
                                        <p:cTn id="134"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72"/>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 presetClass="exit" presetSubtype="1" fill="hold" grpId="1" nodeType="clickEffect">
                                  <p:stCondLst>
                                    <p:cond delay="0"/>
                                  </p:stCondLst>
                                  <p:childTnLst>
                                    <p:anim calcmode="lin" valueType="num">
                                      <p:cBhvr additive="base">
                                        <p:cTn id="142" dur="500"/>
                                        <p:tgtEl>
                                          <p:spTgt spid="75"/>
                                        </p:tgtEl>
                                        <p:attrNameLst>
                                          <p:attrName>ppt_x</p:attrName>
                                        </p:attrNameLst>
                                      </p:cBhvr>
                                      <p:tavLst>
                                        <p:tav tm="0">
                                          <p:val>
                                            <p:strVal val="ppt_x"/>
                                          </p:val>
                                        </p:tav>
                                        <p:tav tm="100000">
                                          <p:val>
                                            <p:strVal val="ppt_x"/>
                                          </p:val>
                                        </p:tav>
                                      </p:tavLst>
                                    </p:anim>
                                    <p:anim calcmode="lin" valueType="num">
                                      <p:cBhvr additive="base">
                                        <p:cTn id="143" dur="500"/>
                                        <p:tgtEl>
                                          <p:spTgt spid="75"/>
                                        </p:tgtEl>
                                        <p:attrNameLst>
                                          <p:attrName>ppt_y</p:attrName>
                                        </p:attrNameLst>
                                      </p:cBhvr>
                                      <p:tavLst>
                                        <p:tav tm="0">
                                          <p:val>
                                            <p:strVal val="ppt_y"/>
                                          </p:val>
                                        </p:tav>
                                        <p:tav tm="100000">
                                          <p:val>
                                            <p:strVal val="0-ppt_h/2"/>
                                          </p:val>
                                        </p:tav>
                                      </p:tavLst>
                                    </p:anim>
                                    <p:set>
                                      <p:cBhvr>
                                        <p:cTn id="144" dur="1" fill="hold">
                                          <p:stCondLst>
                                            <p:cond delay="499"/>
                                          </p:stCondLst>
                                        </p:cTn>
                                        <p:tgtEl>
                                          <p:spTgt spid="7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93"/>
                                        </p:tgtEl>
                                        <p:attrNameLst>
                                          <p:attrName>style.visibility</p:attrName>
                                        </p:attrNameLst>
                                      </p:cBhvr>
                                      <p:to>
                                        <p:strVal val="visible"/>
                                      </p:to>
                                    </p:set>
                                    <p:animEffect transition="in" filter="fade">
                                      <p:cBhvr>
                                        <p:cTn id="149" dur="500"/>
                                        <p:tgtEl>
                                          <p:spTgt spid="93"/>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fade">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72"/>
                                        </p:tgtEl>
                                        <p:attrNameLst>
                                          <p:attrName>style.visibility</p:attrName>
                                        </p:attrNameLst>
                                      </p:cBhvr>
                                      <p:to>
                                        <p:strVal val="hidden"/>
                                      </p:to>
                                    </p:set>
                                  </p:childTnLst>
                                </p:cTn>
                              </p:par>
                            </p:childTnLst>
                          </p:cTn>
                        </p:par>
                        <p:par>
                          <p:cTn id="159" fill="hold">
                            <p:stCondLst>
                              <p:cond delay="0"/>
                            </p:stCondLst>
                            <p:childTnLst>
                              <p:par>
                                <p:cTn id="160" presetID="10" presetClass="entr" presetSubtype="0" fill="hold" nodeType="after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0" presetClass="entr" presetSubtype="0" fill="hold" grpId="0" nodeType="withEffect">
                                  <p:stCondLst>
                                    <p:cond delay="0"/>
                                  </p:stCondLst>
                                  <p:childTnLst>
                                    <p:set>
                                      <p:cBhvr>
                                        <p:cTn id="168" dur="1" fill="hold">
                                          <p:stCondLst>
                                            <p:cond delay="0"/>
                                          </p:stCondLst>
                                        </p:cTn>
                                        <p:tgtEl>
                                          <p:spTgt spid="81"/>
                                        </p:tgtEl>
                                        <p:attrNameLst>
                                          <p:attrName>style.visibility</p:attrName>
                                        </p:attrNameLst>
                                      </p:cBhvr>
                                      <p:to>
                                        <p:strVal val="visible"/>
                                      </p:to>
                                    </p:set>
                                    <p:animEffect transition="in" filter="fade">
                                      <p:cBhvr>
                                        <p:cTn id="169" dur="500"/>
                                        <p:tgtEl>
                                          <p:spTgt spid="81"/>
                                        </p:tgtEl>
                                      </p:cBhvr>
                                    </p:animEffect>
                                  </p:childTnLst>
                                </p:cTn>
                              </p:par>
                              <p:par>
                                <p:cTn id="170" presetID="10" presetClass="entr" presetSubtype="0" fill="hold" nodeType="with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fade">
                                      <p:cBhvr>
                                        <p:cTn id="172" dur="500"/>
                                        <p:tgtEl>
                                          <p:spTgt spid="79"/>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1" fill="hold" grpId="0" nodeType="clickEffect">
                                  <p:stCondLst>
                                    <p:cond delay="0"/>
                                  </p:stCondLst>
                                  <p:childTnLst>
                                    <p:set>
                                      <p:cBhvr>
                                        <p:cTn id="176" dur="1" fill="hold">
                                          <p:stCondLst>
                                            <p:cond delay="0"/>
                                          </p:stCondLst>
                                        </p:cTn>
                                        <p:tgtEl>
                                          <p:spTgt spid="83"/>
                                        </p:tgtEl>
                                        <p:attrNameLst>
                                          <p:attrName>style.visibility</p:attrName>
                                        </p:attrNameLst>
                                      </p:cBhvr>
                                      <p:to>
                                        <p:strVal val="visible"/>
                                      </p:to>
                                    </p:set>
                                    <p:anim calcmode="lin" valueType="num">
                                      <p:cBhvr additive="base">
                                        <p:cTn id="177" dur="500" fill="hold"/>
                                        <p:tgtEl>
                                          <p:spTgt spid="83"/>
                                        </p:tgtEl>
                                        <p:attrNameLst>
                                          <p:attrName>ppt_x</p:attrName>
                                        </p:attrNameLst>
                                      </p:cBhvr>
                                      <p:tavLst>
                                        <p:tav tm="0">
                                          <p:val>
                                            <p:strVal val="#ppt_x"/>
                                          </p:val>
                                        </p:tav>
                                        <p:tav tm="100000">
                                          <p:val>
                                            <p:strVal val="#ppt_x"/>
                                          </p:val>
                                        </p:tav>
                                      </p:tavLst>
                                    </p:anim>
                                    <p:anim calcmode="lin" valueType="num">
                                      <p:cBhvr additive="base">
                                        <p:cTn id="178"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xit" presetSubtype="1" fill="hold" grpId="1" nodeType="clickEffect">
                                  <p:stCondLst>
                                    <p:cond delay="0"/>
                                  </p:stCondLst>
                                  <p:childTnLst>
                                    <p:anim calcmode="lin" valueType="num">
                                      <p:cBhvr additive="base">
                                        <p:cTn id="182" dur="500"/>
                                        <p:tgtEl>
                                          <p:spTgt spid="83"/>
                                        </p:tgtEl>
                                        <p:attrNameLst>
                                          <p:attrName>ppt_x</p:attrName>
                                        </p:attrNameLst>
                                      </p:cBhvr>
                                      <p:tavLst>
                                        <p:tav tm="0">
                                          <p:val>
                                            <p:strVal val="ppt_x"/>
                                          </p:val>
                                        </p:tav>
                                        <p:tav tm="100000">
                                          <p:val>
                                            <p:strVal val="ppt_x"/>
                                          </p:val>
                                        </p:tav>
                                      </p:tavLst>
                                    </p:anim>
                                    <p:anim calcmode="lin" valueType="num">
                                      <p:cBhvr additive="base">
                                        <p:cTn id="183" dur="500"/>
                                        <p:tgtEl>
                                          <p:spTgt spid="83"/>
                                        </p:tgtEl>
                                        <p:attrNameLst>
                                          <p:attrName>ppt_y</p:attrName>
                                        </p:attrNameLst>
                                      </p:cBhvr>
                                      <p:tavLst>
                                        <p:tav tm="0">
                                          <p:val>
                                            <p:strVal val="ppt_y"/>
                                          </p:val>
                                        </p:tav>
                                        <p:tav tm="100000">
                                          <p:val>
                                            <p:strVal val="0-ppt_h/2"/>
                                          </p:val>
                                        </p:tav>
                                      </p:tavLst>
                                    </p:anim>
                                    <p:set>
                                      <p:cBhvr>
                                        <p:cTn id="184" dur="1" fill="hold">
                                          <p:stCondLst>
                                            <p:cond delay="499"/>
                                          </p:stCondLst>
                                        </p:cTn>
                                        <p:tgtEl>
                                          <p:spTgt spid="83"/>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94"/>
                                        </p:tgtEl>
                                        <p:attrNameLst>
                                          <p:attrName>style.visibility</p:attrName>
                                        </p:attrNameLst>
                                      </p:cBhvr>
                                      <p:to>
                                        <p:strVal val="visible"/>
                                      </p:to>
                                    </p:set>
                                    <p:animEffect transition="in" filter="fade">
                                      <p:cBhvr>
                                        <p:cTn id="189" dur="500"/>
                                        <p:tgtEl>
                                          <p:spTgt spid="94"/>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grpId="1" nodeType="clickEffect">
                                  <p:stCondLst>
                                    <p:cond delay="0"/>
                                  </p:stCondLst>
                                  <p:childTnLst>
                                    <p:set>
                                      <p:cBhvr>
                                        <p:cTn id="193" dur="1" fill="hold">
                                          <p:stCondLst>
                                            <p:cond delay="0"/>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95"/>
                                        </p:tgtEl>
                                        <p:attrNameLst>
                                          <p:attrName>style.visibility</p:attrName>
                                        </p:attrNameLst>
                                      </p:cBhvr>
                                      <p:to>
                                        <p:strVal val="visible"/>
                                      </p:to>
                                    </p:set>
                                    <p:animEffect transition="in" filter="fade">
                                      <p:cBhvr>
                                        <p:cTn id="198" dur="500"/>
                                        <p:tgtEl>
                                          <p:spTgt spid="95"/>
                                        </p:tgtEl>
                                      </p:cBhvr>
                                    </p:animEffec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nodeType="clickEffect">
                                  <p:stCondLst>
                                    <p:cond delay="0"/>
                                  </p:stCondLst>
                                  <p:childTnLst>
                                    <p:set>
                                      <p:cBhvr>
                                        <p:cTn id="202" dur="1" fill="hold">
                                          <p:stCondLst>
                                            <p:cond delay="0"/>
                                          </p:stCondLst>
                                        </p:cTn>
                                        <p:tgtEl>
                                          <p:spTgt spid="76"/>
                                        </p:tgtEl>
                                        <p:attrNameLst>
                                          <p:attrName>style.visibility</p:attrName>
                                        </p:attrNameLst>
                                      </p:cBhvr>
                                      <p:to>
                                        <p:strVal val="hidden"/>
                                      </p:to>
                                    </p:set>
                                  </p:childTnLst>
                                </p:cTn>
                              </p:par>
                            </p:childTnLst>
                          </p:cTn>
                        </p:par>
                        <p:par>
                          <p:cTn id="203" fill="hold">
                            <p:stCondLst>
                              <p:cond delay="0"/>
                            </p:stCondLst>
                            <p:childTnLst>
                              <p:par>
                                <p:cTn id="204" presetID="10" presetClass="entr" presetSubtype="0" fill="hold" nodeType="after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fade">
                                      <p:cBhvr>
                                        <p:cTn id="206" dur="500"/>
                                        <p:tgtEl>
                                          <p:spTgt spid="64"/>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64"/>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84"/>
                                        </p:tgtEl>
                                        <p:attrNameLst>
                                          <p:attrName>style.visibility</p:attrName>
                                        </p:attrNameLst>
                                      </p:cBhvr>
                                      <p:to>
                                        <p:strVal val="visible"/>
                                      </p:to>
                                    </p:set>
                                    <p:animEffect transition="in" filter="fade">
                                      <p:cBhvr>
                                        <p:cTn id="215" dur="500"/>
                                        <p:tgtEl>
                                          <p:spTgt spid="84"/>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87"/>
                                        </p:tgtEl>
                                        <p:attrNameLst>
                                          <p:attrName>style.visibility</p:attrName>
                                        </p:attrNameLst>
                                      </p:cBhvr>
                                      <p:to>
                                        <p:strVal val="visible"/>
                                      </p:to>
                                    </p:set>
                                    <p:animEffect transition="in" filter="fade">
                                      <p:cBhvr>
                                        <p:cTn id="220" dur="500"/>
                                        <p:tgtEl>
                                          <p:spTgt spid="87"/>
                                        </p:tgtEl>
                                      </p:cBhvr>
                                    </p:animEffect>
                                  </p:childTnLst>
                                </p:cTn>
                              </p:par>
                              <p:par>
                                <p:cTn id="221" presetID="1" presetClass="entr" presetSubtype="0" fill="hold" grpId="0" nodeType="withEffect">
                                  <p:stCondLst>
                                    <p:cond delay="0"/>
                                  </p:stCondLst>
                                  <p:childTnLst>
                                    <p:set>
                                      <p:cBhvr>
                                        <p:cTn id="222" dur="1" fill="hold">
                                          <p:stCondLst>
                                            <p:cond delay="0"/>
                                          </p:stCondLst>
                                        </p:cTn>
                                        <p:tgtEl>
                                          <p:spTgt spid="88"/>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2" presetClass="entr" presetSubtype="1" fill="hold" grpId="0" nodeType="clickEffect">
                                  <p:stCondLst>
                                    <p:cond delay="0"/>
                                  </p:stCondLst>
                                  <p:childTnLst>
                                    <p:set>
                                      <p:cBhvr>
                                        <p:cTn id="226" dur="1" fill="hold">
                                          <p:stCondLst>
                                            <p:cond delay="0"/>
                                          </p:stCondLst>
                                        </p:cTn>
                                        <p:tgtEl>
                                          <p:spTgt spid="91"/>
                                        </p:tgtEl>
                                        <p:attrNameLst>
                                          <p:attrName>style.visibility</p:attrName>
                                        </p:attrNameLst>
                                      </p:cBhvr>
                                      <p:to>
                                        <p:strVal val="visible"/>
                                      </p:to>
                                    </p:set>
                                    <p:anim calcmode="lin" valueType="num">
                                      <p:cBhvr additive="base">
                                        <p:cTn id="227" dur="500" fill="hold"/>
                                        <p:tgtEl>
                                          <p:spTgt spid="91"/>
                                        </p:tgtEl>
                                        <p:attrNameLst>
                                          <p:attrName>ppt_x</p:attrName>
                                        </p:attrNameLst>
                                      </p:cBhvr>
                                      <p:tavLst>
                                        <p:tav tm="0">
                                          <p:val>
                                            <p:strVal val="#ppt_x"/>
                                          </p:val>
                                        </p:tav>
                                        <p:tav tm="100000">
                                          <p:val>
                                            <p:strVal val="#ppt_x"/>
                                          </p:val>
                                        </p:tav>
                                      </p:tavLst>
                                    </p:anim>
                                    <p:anim calcmode="lin" valueType="num">
                                      <p:cBhvr additive="base">
                                        <p:cTn id="228" dur="500" fill="hold"/>
                                        <p:tgtEl>
                                          <p:spTgt spid="91"/>
                                        </p:tgtEl>
                                        <p:attrNameLst>
                                          <p:attrName>ppt_y</p:attrName>
                                        </p:attrNameLst>
                                      </p:cBhvr>
                                      <p:tavLst>
                                        <p:tav tm="0">
                                          <p:val>
                                            <p:strVal val="0-#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xit" presetSubtype="1" fill="hold" grpId="1" nodeType="clickEffect">
                                  <p:stCondLst>
                                    <p:cond delay="0"/>
                                  </p:stCondLst>
                                  <p:childTnLst>
                                    <p:anim calcmode="lin" valueType="num">
                                      <p:cBhvr additive="base">
                                        <p:cTn id="232" dur="500"/>
                                        <p:tgtEl>
                                          <p:spTgt spid="91"/>
                                        </p:tgtEl>
                                        <p:attrNameLst>
                                          <p:attrName>ppt_x</p:attrName>
                                        </p:attrNameLst>
                                      </p:cBhvr>
                                      <p:tavLst>
                                        <p:tav tm="0">
                                          <p:val>
                                            <p:strVal val="ppt_x"/>
                                          </p:val>
                                        </p:tav>
                                        <p:tav tm="100000">
                                          <p:val>
                                            <p:strVal val="ppt_x"/>
                                          </p:val>
                                        </p:tav>
                                      </p:tavLst>
                                    </p:anim>
                                    <p:anim calcmode="lin" valueType="num">
                                      <p:cBhvr additive="base">
                                        <p:cTn id="233" dur="500"/>
                                        <p:tgtEl>
                                          <p:spTgt spid="91"/>
                                        </p:tgtEl>
                                        <p:attrNameLst>
                                          <p:attrName>ppt_y</p:attrName>
                                        </p:attrNameLst>
                                      </p:cBhvr>
                                      <p:tavLst>
                                        <p:tav tm="0">
                                          <p:val>
                                            <p:strVal val="ppt_y"/>
                                          </p:val>
                                        </p:tav>
                                        <p:tav tm="100000">
                                          <p:val>
                                            <p:strVal val="0-ppt_h/2"/>
                                          </p:val>
                                        </p:tav>
                                      </p:tavLst>
                                    </p:anim>
                                    <p:set>
                                      <p:cBhvr>
                                        <p:cTn id="234" dur="1" fill="hold">
                                          <p:stCondLst>
                                            <p:cond delay="499"/>
                                          </p:stCondLst>
                                        </p:cTn>
                                        <p:tgtEl>
                                          <p:spTgt spid="91"/>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84"/>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96"/>
                                        </p:tgtEl>
                                        <p:attrNameLst>
                                          <p:attrName>style.visibility</p:attrName>
                                        </p:attrNameLst>
                                      </p:cBhvr>
                                      <p:to>
                                        <p:strVal val="visible"/>
                                      </p:to>
                                    </p:set>
                                    <p:animEffect transition="in" filter="fade">
                                      <p:cBhvr>
                                        <p:cTn id="243" dur="500"/>
                                        <p:tgtEl>
                                          <p:spTgt spid="96"/>
                                        </p:tgtEl>
                                      </p:cBhvr>
                                    </p:animEffect>
                                  </p:childTnLst>
                                </p:cTn>
                              </p:par>
                            </p:childTnLst>
                          </p:cTn>
                        </p:par>
                      </p:childTnLst>
                    </p:cTn>
                  </p:par>
                  <p:par>
                    <p:cTn id="244" fill="hold">
                      <p:stCondLst>
                        <p:cond delay="indefinite"/>
                      </p:stCondLst>
                      <p:childTnLst>
                        <p:par>
                          <p:cTn id="245" fill="hold">
                            <p:stCondLst>
                              <p:cond delay="0"/>
                            </p:stCondLst>
                            <p:childTnLst>
                              <p:par>
                                <p:cTn id="246" presetID="2" presetClass="exit" presetSubtype="1" fill="hold" grpId="1" nodeType="clickEffect">
                                  <p:stCondLst>
                                    <p:cond delay="0"/>
                                  </p:stCondLst>
                                  <p:childTnLst>
                                    <p:anim calcmode="lin" valueType="num">
                                      <p:cBhvr additive="base">
                                        <p:cTn id="247" dur="500"/>
                                        <p:tgtEl>
                                          <p:spTgt spid="88"/>
                                        </p:tgtEl>
                                        <p:attrNameLst>
                                          <p:attrName>ppt_x</p:attrName>
                                        </p:attrNameLst>
                                      </p:cBhvr>
                                      <p:tavLst>
                                        <p:tav tm="0">
                                          <p:val>
                                            <p:strVal val="ppt_x"/>
                                          </p:val>
                                        </p:tav>
                                        <p:tav tm="100000">
                                          <p:val>
                                            <p:strVal val="ppt_x"/>
                                          </p:val>
                                        </p:tav>
                                      </p:tavLst>
                                    </p:anim>
                                    <p:anim calcmode="lin" valueType="num">
                                      <p:cBhvr additive="base">
                                        <p:cTn id="248" dur="500"/>
                                        <p:tgtEl>
                                          <p:spTgt spid="88"/>
                                        </p:tgtEl>
                                        <p:attrNameLst>
                                          <p:attrName>ppt_y</p:attrName>
                                        </p:attrNameLst>
                                      </p:cBhvr>
                                      <p:tavLst>
                                        <p:tav tm="0">
                                          <p:val>
                                            <p:strVal val="ppt_y"/>
                                          </p:val>
                                        </p:tav>
                                        <p:tav tm="100000">
                                          <p:val>
                                            <p:strVal val="0-ppt_h/2"/>
                                          </p:val>
                                        </p:tav>
                                      </p:tavLst>
                                    </p:anim>
                                    <p:set>
                                      <p:cBhvr>
                                        <p:cTn id="249" dur="1" fill="hold">
                                          <p:stCondLst>
                                            <p:cond delay="499"/>
                                          </p:stCondLst>
                                        </p:cTn>
                                        <p:tgtEl>
                                          <p:spTgt spid="88"/>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grpId="0" nodeType="clickEffect">
                                  <p:stCondLst>
                                    <p:cond delay="0"/>
                                  </p:stCondLst>
                                  <p:childTnLst>
                                    <p:set>
                                      <p:cBhvr>
                                        <p:cTn id="253" dur="1" fill="hold">
                                          <p:stCondLst>
                                            <p:cond delay="0"/>
                                          </p:stCondLst>
                                        </p:cTn>
                                        <p:tgtEl>
                                          <p:spTgt spid="97"/>
                                        </p:tgtEl>
                                        <p:attrNameLst>
                                          <p:attrName>style.visibility</p:attrName>
                                        </p:attrNameLst>
                                      </p:cBhvr>
                                      <p:to>
                                        <p:strVal val="visible"/>
                                      </p:to>
                                    </p:set>
                                    <p:animEffect transition="in" filter="fade">
                                      <p:cBhvr>
                                        <p:cTn id="25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2" grpId="1"/>
      <p:bldP spid="56" grpId="0"/>
      <p:bldP spid="56" grpId="1"/>
      <p:bldP spid="59" grpId="0"/>
      <p:bldP spid="59" grpId="1"/>
      <p:bldP spid="61" grpId="0"/>
      <p:bldP spid="63" grpId="0"/>
      <p:bldP spid="63" grpId="1"/>
      <p:bldP spid="69" grpId="0"/>
      <p:bldP spid="67" grpId="0"/>
      <p:bldP spid="75" grpId="0"/>
      <p:bldP spid="75" grpId="1"/>
      <p:bldP spid="80" grpId="0"/>
      <p:bldP spid="81" grpId="0"/>
      <p:bldP spid="81" grpId="1"/>
      <p:bldP spid="83" grpId="0"/>
      <p:bldP spid="83" grpId="1"/>
      <p:bldP spid="88" grpId="0"/>
      <p:bldP spid="88" grpId="1"/>
      <p:bldP spid="91" grpId="0"/>
      <p:bldP spid="91" grpId="1"/>
      <p:bldP spid="92" grpId="0"/>
      <p:bldP spid="93" grpId="0"/>
      <p:bldP spid="94" grpId="0"/>
      <p:bldP spid="95" grpId="0"/>
      <p:bldP spid="96" grpId="0"/>
      <p:bldP spid="9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489027"/>
            <a:ext cx="10972800" cy="685805"/>
          </a:xfrm>
        </p:spPr>
        <p:txBody>
          <a:bodyPr>
            <a:normAutofit/>
          </a:bodyPr>
          <a:lstStyle/>
          <a:p>
            <a:r>
              <a:rPr lang="zh-CN" altLang="en-US" dirty="0"/>
              <a:t>中序遍历的非递归算法</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9" name="Rectangle 35"/>
          <p:cNvSpPr>
            <a:spLocks noChangeArrowheads="1"/>
          </p:cNvSpPr>
          <p:nvPr/>
        </p:nvSpPr>
        <p:spPr bwMode="auto">
          <a:xfrm>
            <a:off x="4190685" y="2026581"/>
            <a:ext cx="2066036" cy="428289"/>
          </a:xfrm>
          <a:prstGeom prst="rect">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atin typeface="+mj-ea"/>
                <a:ea typeface="+mj-ea"/>
              </a:rPr>
              <a:t>初始化栈</a:t>
            </a:r>
            <a:r>
              <a:rPr lang="en-US" altLang="zh-CN" dirty="0">
                <a:latin typeface="+mj-ea"/>
                <a:ea typeface="+mj-ea"/>
              </a:rPr>
              <a:t>S</a:t>
            </a:r>
          </a:p>
        </p:txBody>
      </p:sp>
      <p:sp>
        <p:nvSpPr>
          <p:cNvPr id="10" name="AutoShape 36"/>
          <p:cNvSpPr>
            <a:spLocks noChangeArrowheads="1"/>
          </p:cNvSpPr>
          <p:nvPr/>
        </p:nvSpPr>
        <p:spPr bwMode="auto">
          <a:xfrm>
            <a:off x="3974913" y="4445414"/>
            <a:ext cx="2497581" cy="785722"/>
          </a:xfrm>
          <a:prstGeom prst="flowChartDecision">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atin typeface="+mj-ea"/>
                <a:ea typeface="+mj-ea"/>
              </a:rPr>
              <a:t>p=NULL</a:t>
            </a:r>
          </a:p>
        </p:txBody>
      </p:sp>
      <p:sp>
        <p:nvSpPr>
          <p:cNvPr id="11" name="Rectangle 37"/>
          <p:cNvSpPr>
            <a:spLocks noChangeArrowheads="1"/>
          </p:cNvSpPr>
          <p:nvPr/>
        </p:nvSpPr>
        <p:spPr bwMode="auto">
          <a:xfrm>
            <a:off x="4190685" y="2773075"/>
            <a:ext cx="2066036" cy="428289"/>
          </a:xfrm>
          <a:prstGeom prst="rect">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atin typeface="+mj-ea"/>
                <a:ea typeface="+mj-ea"/>
              </a:rPr>
              <a:t>初始化指针</a:t>
            </a:r>
            <a:r>
              <a:rPr lang="en-US" altLang="zh-CN" dirty="0">
                <a:latin typeface="+mj-ea"/>
                <a:ea typeface="+mj-ea"/>
              </a:rPr>
              <a:t>p=T</a:t>
            </a:r>
          </a:p>
        </p:txBody>
      </p:sp>
      <p:sp>
        <p:nvSpPr>
          <p:cNvPr id="12" name="Rectangle 38"/>
          <p:cNvSpPr>
            <a:spLocks noChangeArrowheads="1"/>
          </p:cNvSpPr>
          <p:nvPr/>
        </p:nvSpPr>
        <p:spPr bwMode="auto">
          <a:xfrm>
            <a:off x="4058304" y="5475303"/>
            <a:ext cx="2330799" cy="595124"/>
          </a:xfrm>
          <a:prstGeom prst="rect">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altLang="zh-CN" dirty="0">
                <a:latin typeface="+mj-ea"/>
                <a:ea typeface="+mj-ea"/>
              </a:rPr>
              <a:t>p</a:t>
            </a:r>
            <a:r>
              <a:rPr lang="zh-CN" altLang="en-US" dirty="0">
                <a:latin typeface="+mj-ea"/>
                <a:ea typeface="+mj-ea"/>
              </a:rPr>
              <a:t>入栈</a:t>
            </a:r>
          </a:p>
          <a:p>
            <a:pPr algn="ctr"/>
            <a:r>
              <a:rPr lang="en-US" altLang="zh-CN" dirty="0">
                <a:latin typeface="+mj-ea"/>
                <a:ea typeface="+mj-ea"/>
              </a:rPr>
              <a:t>p=p-&gt;</a:t>
            </a:r>
            <a:r>
              <a:rPr lang="en-US" altLang="zh-CN" dirty="0" err="1">
                <a:latin typeface="+mj-ea"/>
                <a:ea typeface="+mj-ea"/>
              </a:rPr>
              <a:t>Lchild</a:t>
            </a:r>
            <a:endParaRPr lang="en-US" altLang="zh-CN" dirty="0">
              <a:latin typeface="+mj-ea"/>
              <a:ea typeface="+mj-ea"/>
            </a:endParaRPr>
          </a:p>
        </p:txBody>
      </p:sp>
      <p:sp>
        <p:nvSpPr>
          <p:cNvPr id="13" name="Rectangle 39"/>
          <p:cNvSpPr>
            <a:spLocks noChangeArrowheads="1"/>
          </p:cNvSpPr>
          <p:nvPr/>
        </p:nvSpPr>
        <p:spPr bwMode="auto">
          <a:xfrm>
            <a:off x="7347269" y="5618923"/>
            <a:ext cx="2347834" cy="908750"/>
          </a:xfrm>
          <a:prstGeom prst="rect">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atin typeface="+mj-ea"/>
                <a:ea typeface="+mj-ea"/>
              </a:rPr>
              <a:t>栈顶元出栈：</a:t>
            </a:r>
            <a:r>
              <a:rPr lang="en-US" altLang="en-US" dirty="0">
                <a:latin typeface="+mj-ea"/>
                <a:ea typeface="+mj-ea"/>
              </a:rPr>
              <a:t>→</a:t>
            </a:r>
            <a:r>
              <a:rPr lang="en-US" altLang="zh-CN" dirty="0">
                <a:latin typeface="+mj-ea"/>
                <a:ea typeface="+mj-ea"/>
              </a:rPr>
              <a:t>p</a:t>
            </a:r>
          </a:p>
          <a:p>
            <a:pPr algn="ctr"/>
            <a:r>
              <a:rPr lang="zh-CN" altLang="en-US" dirty="0">
                <a:latin typeface="+mj-ea"/>
                <a:ea typeface="+mj-ea"/>
              </a:rPr>
              <a:t>打印</a:t>
            </a:r>
            <a:r>
              <a:rPr lang="en-US" altLang="zh-CN" dirty="0">
                <a:latin typeface="+mj-ea"/>
                <a:ea typeface="+mj-ea"/>
              </a:rPr>
              <a:t>p-&gt;data</a:t>
            </a:r>
          </a:p>
          <a:p>
            <a:pPr algn="ctr"/>
            <a:r>
              <a:rPr lang="en-US" altLang="zh-CN" dirty="0">
                <a:latin typeface="+mj-ea"/>
                <a:ea typeface="+mj-ea"/>
              </a:rPr>
              <a:t>p=p-&gt;</a:t>
            </a:r>
            <a:r>
              <a:rPr lang="en-US" altLang="zh-CN" dirty="0" err="1">
                <a:latin typeface="+mj-ea"/>
                <a:ea typeface="+mj-ea"/>
              </a:rPr>
              <a:t>Rchild</a:t>
            </a:r>
            <a:endParaRPr lang="en-US" altLang="zh-CN" dirty="0">
              <a:latin typeface="+mj-ea"/>
              <a:ea typeface="+mj-ea"/>
            </a:endParaRPr>
          </a:p>
        </p:txBody>
      </p:sp>
      <p:sp>
        <p:nvSpPr>
          <p:cNvPr id="31" name="Text Box 57"/>
          <p:cNvSpPr txBox="1">
            <a:spLocks noChangeArrowheads="1"/>
          </p:cNvSpPr>
          <p:nvPr/>
        </p:nvSpPr>
        <p:spPr bwMode="auto">
          <a:xfrm>
            <a:off x="8124987" y="5264271"/>
            <a:ext cx="333564" cy="36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N</a:t>
            </a:r>
          </a:p>
        </p:txBody>
      </p:sp>
      <p:sp>
        <p:nvSpPr>
          <p:cNvPr id="32" name="Text Box 58"/>
          <p:cNvSpPr txBox="1">
            <a:spLocks noChangeArrowheads="1"/>
          </p:cNvSpPr>
          <p:nvPr/>
        </p:nvSpPr>
        <p:spPr bwMode="auto">
          <a:xfrm>
            <a:off x="5251203" y="5132807"/>
            <a:ext cx="333564" cy="36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N</a:t>
            </a:r>
          </a:p>
        </p:txBody>
      </p:sp>
      <p:sp>
        <p:nvSpPr>
          <p:cNvPr id="34" name="Text Box 60"/>
          <p:cNvSpPr txBox="1">
            <a:spLocks noChangeArrowheads="1"/>
          </p:cNvSpPr>
          <p:nvPr/>
        </p:nvSpPr>
        <p:spPr bwMode="auto">
          <a:xfrm>
            <a:off x="6419987" y="4462023"/>
            <a:ext cx="333564" cy="36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Y</a:t>
            </a:r>
          </a:p>
        </p:txBody>
      </p:sp>
      <p:sp>
        <p:nvSpPr>
          <p:cNvPr id="41" name="Text Box 67"/>
          <p:cNvSpPr txBox="1">
            <a:spLocks noChangeArrowheads="1"/>
          </p:cNvSpPr>
          <p:nvPr/>
        </p:nvSpPr>
        <p:spPr bwMode="auto">
          <a:xfrm>
            <a:off x="8644914" y="4474683"/>
            <a:ext cx="333564" cy="36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Y</a:t>
            </a:r>
          </a:p>
        </p:txBody>
      </p:sp>
      <p:sp>
        <p:nvSpPr>
          <p:cNvPr id="2" name="圆角矩形 1"/>
          <p:cNvSpPr/>
          <p:nvPr/>
        </p:nvSpPr>
        <p:spPr>
          <a:xfrm>
            <a:off x="4457389" y="1340776"/>
            <a:ext cx="1532629" cy="388989"/>
          </a:xfrm>
          <a:prstGeom prst="roundRect">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dirty="0">
                <a:latin typeface="+mj-ea"/>
                <a:ea typeface="+mj-ea"/>
              </a:rPr>
              <a:t>开始</a:t>
            </a:r>
          </a:p>
        </p:txBody>
      </p:sp>
      <p:sp>
        <p:nvSpPr>
          <p:cNvPr id="44" name="圆角矩形 43"/>
          <p:cNvSpPr/>
          <p:nvPr/>
        </p:nvSpPr>
        <p:spPr>
          <a:xfrm>
            <a:off x="7272479" y="3546315"/>
            <a:ext cx="1532629" cy="388989"/>
          </a:xfrm>
          <a:prstGeom prst="roundRect">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dirty="0">
                <a:latin typeface="+mj-ea"/>
                <a:ea typeface="+mj-ea"/>
              </a:rPr>
              <a:t>结束</a:t>
            </a:r>
          </a:p>
        </p:txBody>
      </p:sp>
      <p:cxnSp>
        <p:nvCxnSpPr>
          <p:cNvPr id="45" name="直接箭头连接符 44"/>
          <p:cNvCxnSpPr>
            <a:stCxn id="2" idx="2"/>
            <a:endCxn id="9" idx="0"/>
          </p:cNvCxnSpPr>
          <p:nvPr/>
        </p:nvCxnSpPr>
        <p:spPr>
          <a:xfrm flipH="1">
            <a:off x="5223703" y="1729765"/>
            <a:ext cx="1" cy="296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9" idx="2"/>
            <a:endCxn id="11" idx="0"/>
          </p:cNvCxnSpPr>
          <p:nvPr/>
        </p:nvCxnSpPr>
        <p:spPr>
          <a:xfrm>
            <a:off x="5223703" y="2454870"/>
            <a:ext cx="0" cy="318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p:cNvCxnSpPr>
            <a:stCxn id="11" idx="2"/>
            <a:endCxn id="124" idx="0"/>
          </p:cNvCxnSpPr>
          <p:nvPr/>
        </p:nvCxnSpPr>
        <p:spPr>
          <a:xfrm flipH="1">
            <a:off x="5223400" y="3201364"/>
            <a:ext cx="303" cy="2439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肘形连接符 51"/>
          <p:cNvCxnSpPr>
            <a:stCxn id="10" idx="3"/>
            <a:endCxn id="93" idx="0"/>
          </p:cNvCxnSpPr>
          <p:nvPr/>
        </p:nvCxnSpPr>
        <p:spPr>
          <a:xfrm flipV="1">
            <a:off x="6472494" y="4455065"/>
            <a:ext cx="2048692" cy="383210"/>
          </a:xfrm>
          <a:prstGeom prst="bentConnector4">
            <a:avLst>
              <a:gd name="adj1" fmla="val 12299"/>
              <a:gd name="adj2" fmla="val 16217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p:cNvCxnSpPr>
            <a:stCxn id="10" idx="2"/>
            <a:endCxn id="12" idx="0"/>
          </p:cNvCxnSpPr>
          <p:nvPr/>
        </p:nvCxnSpPr>
        <p:spPr>
          <a:xfrm>
            <a:off x="5223704" y="5231136"/>
            <a:ext cx="0" cy="244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肘形连接符 74"/>
          <p:cNvCxnSpPr>
            <a:stCxn id="124" idx="3"/>
            <a:endCxn id="44" idx="0"/>
          </p:cNvCxnSpPr>
          <p:nvPr/>
        </p:nvCxnSpPr>
        <p:spPr>
          <a:xfrm flipV="1">
            <a:off x="6472190" y="3546315"/>
            <a:ext cx="1566604" cy="291813"/>
          </a:xfrm>
          <a:prstGeom prst="bentConnector4">
            <a:avLst>
              <a:gd name="adj1" fmla="val 25542"/>
              <a:gd name="adj2" fmla="val 21296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a:stCxn id="93" idx="2"/>
            <a:endCxn id="13" idx="0"/>
          </p:cNvCxnSpPr>
          <p:nvPr/>
        </p:nvCxnSpPr>
        <p:spPr>
          <a:xfrm>
            <a:off x="8521186" y="5240787"/>
            <a:ext cx="0" cy="378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AutoShape 40"/>
          <p:cNvSpPr>
            <a:spLocks noChangeArrowheads="1"/>
          </p:cNvSpPr>
          <p:nvPr/>
        </p:nvSpPr>
        <p:spPr bwMode="auto">
          <a:xfrm>
            <a:off x="7487433" y="4455065"/>
            <a:ext cx="2067506" cy="785722"/>
          </a:xfrm>
          <a:prstGeom prst="flowChartDecision">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atin typeface="+mj-ea"/>
                <a:ea typeface="+mj-ea"/>
              </a:rPr>
              <a:t>栈空？</a:t>
            </a:r>
          </a:p>
        </p:txBody>
      </p:sp>
      <p:cxnSp>
        <p:nvCxnSpPr>
          <p:cNvPr id="105" name="肘形连接符 104"/>
          <p:cNvCxnSpPr>
            <a:stCxn id="12" idx="2"/>
            <a:endCxn id="10" idx="0"/>
          </p:cNvCxnSpPr>
          <p:nvPr/>
        </p:nvCxnSpPr>
        <p:spPr>
          <a:xfrm rot="5400000" flipH="1">
            <a:off x="4411197" y="5257921"/>
            <a:ext cx="1625013" cy="12700"/>
          </a:xfrm>
          <a:prstGeom prst="bentConnector5">
            <a:avLst>
              <a:gd name="adj1" fmla="val -14068"/>
              <a:gd name="adj2" fmla="val 11632992"/>
              <a:gd name="adj3" fmla="val 1066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肘形连接符 106"/>
          <p:cNvCxnSpPr>
            <a:stCxn id="13" idx="2"/>
          </p:cNvCxnSpPr>
          <p:nvPr/>
        </p:nvCxnSpPr>
        <p:spPr>
          <a:xfrm rot="5400000" flipH="1">
            <a:off x="5249505" y="3255992"/>
            <a:ext cx="3245576" cy="3297787"/>
          </a:xfrm>
          <a:prstGeom prst="bentConnector4">
            <a:avLst>
              <a:gd name="adj1" fmla="val -7043"/>
              <a:gd name="adj2" fmla="val 156691"/>
            </a:avLst>
          </a:prstGeom>
          <a:ln>
            <a:tailEnd type="triangle"/>
          </a:ln>
        </p:spPr>
        <p:style>
          <a:lnRef idx="2">
            <a:schemeClr val="accent1"/>
          </a:lnRef>
          <a:fillRef idx="0">
            <a:schemeClr val="accent1"/>
          </a:fillRef>
          <a:effectRef idx="1">
            <a:schemeClr val="accent1"/>
          </a:effectRef>
          <a:fontRef idx="minor">
            <a:schemeClr val="tx1"/>
          </a:fontRef>
        </p:style>
      </p:cxnSp>
      <p:sp>
        <p:nvSpPr>
          <p:cNvPr id="124" name="AutoShape 36"/>
          <p:cNvSpPr>
            <a:spLocks noChangeArrowheads="1"/>
          </p:cNvSpPr>
          <p:nvPr/>
        </p:nvSpPr>
        <p:spPr bwMode="auto">
          <a:xfrm>
            <a:off x="3974609" y="3445267"/>
            <a:ext cx="2497581" cy="785722"/>
          </a:xfrm>
          <a:prstGeom prst="flowChartDecision">
            <a:avLst/>
          </a:prstGeom>
          <a:solidFill>
            <a:schemeClr val="accent5">
              <a:lumMod val="40000"/>
              <a:lumOff val="60000"/>
            </a:schemeClr>
          </a:solidFill>
          <a:ln>
            <a:noFill/>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atin typeface="+mj-ea"/>
                <a:ea typeface="+mj-ea"/>
              </a:rPr>
              <a:t>p&amp;</a:t>
            </a:r>
            <a:r>
              <a:rPr lang="zh-CN" altLang="en-US" dirty="0">
                <a:latin typeface="+mj-ea"/>
                <a:ea typeface="+mj-ea"/>
              </a:rPr>
              <a:t>栈空</a:t>
            </a:r>
            <a:endParaRPr lang="en-US" altLang="zh-CN" dirty="0">
              <a:latin typeface="+mj-ea"/>
              <a:ea typeface="+mj-ea"/>
            </a:endParaRPr>
          </a:p>
        </p:txBody>
      </p:sp>
      <p:cxnSp>
        <p:nvCxnSpPr>
          <p:cNvPr id="126" name="直接箭头连接符 125"/>
          <p:cNvCxnSpPr>
            <a:stCxn id="124" idx="2"/>
            <a:endCxn id="10" idx="0"/>
          </p:cNvCxnSpPr>
          <p:nvPr/>
        </p:nvCxnSpPr>
        <p:spPr>
          <a:xfrm>
            <a:off x="5223400" y="4230989"/>
            <a:ext cx="304" cy="214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8" name="Text Box 58"/>
          <p:cNvSpPr txBox="1">
            <a:spLocks noChangeArrowheads="1"/>
          </p:cNvSpPr>
          <p:nvPr/>
        </p:nvSpPr>
        <p:spPr bwMode="auto">
          <a:xfrm>
            <a:off x="5242948" y="4182815"/>
            <a:ext cx="333564" cy="36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N</a:t>
            </a:r>
          </a:p>
        </p:txBody>
      </p:sp>
      <p:sp>
        <p:nvSpPr>
          <p:cNvPr id="148" name="Text Box 60"/>
          <p:cNvSpPr txBox="1">
            <a:spLocks noChangeArrowheads="1"/>
          </p:cNvSpPr>
          <p:nvPr/>
        </p:nvSpPr>
        <p:spPr bwMode="auto">
          <a:xfrm>
            <a:off x="7134635" y="2876061"/>
            <a:ext cx="333564" cy="36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Y</a:t>
            </a:r>
          </a:p>
        </p:txBody>
      </p:sp>
      <p:cxnSp>
        <p:nvCxnSpPr>
          <p:cNvPr id="150" name="肘形连接符 149"/>
          <p:cNvCxnSpPr>
            <a:stCxn id="93" idx="1"/>
          </p:cNvCxnSpPr>
          <p:nvPr/>
        </p:nvCxnSpPr>
        <p:spPr>
          <a:xfrm rot="10800000" flipV="1">
            <a:off x="6872293" y="4847926"/>
            <a:ext cx="615140" cy="1903824"/>
          </a:xfrm>
          <a:prstGeom prst="bentConnector2">
            <a:avLst/>
          </a:prstGeom>
          <a:ln>
            <a:tailEnd type="none"/>
          </a:ln>
        </p:spPr>
        <p:style>
          <a:lnRef idx="2">
            <a:schemeClr val="accent1"/>
          </a:lnRef>
          <a:fillRef idx="0">
            <a:schemeClr val="accent1"/>
          </a:fillRef>
          <a:effectRef idx="1">
            <a:schemeClr val="accent1"/>
          </a:effectRef>
          <a:fontRef idx="minor">
            <a:schemeClr val="tx1"/>
          </a:fontRef>
        </p:style>
      </p:cxnSp>
      <p:sp>
        <p:nvSpPr>
          <p:cNvPr id="152" name="Text Box 60"/>
          <p:cNvSpPr txBox="1">
            <a:spLocks noChangeArrowheads="1"/>
          </p:cNvSpPr>
          <p:nvPr/>
        </p:nvSpPr>
        <p:spPr bwMode="auto">
          <a:xfrm>
            <a:off x="7092961" y="4491983"/>
            <a:ext cx="333564" cy="36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Y</a:t>
            </a:r>
          </a:p>
        </p:txBody>
      </p:sp>
    </p:spTree>
    <p:extLst>
      <p:ext uri="{BB962C8B-B14F-4D97-AF65-F5344CB8AC3E}">
        <p14:creationId xmlns:p14="http://schemas.microsoft.com/office/powerpoint/2010/main" val="416815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up)">
                                      <p:cBhvr>
                                        <p:cTn id="29" dur="500"/>
                                        <p:tgtEl>
                                          <p:spTgt spid="5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wipe(up)">
                                      <p:cBhvr>
                                        <p:cTn id="32" dur="500"/>
                                        <p:tgtEl>
                                          <p:spTgt spid="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wipe(up)">
                                      <p:cBhvr>
                                        <p:cTn id="37" dur="500"/>
                                        <p:tgtEl>
                                          <p:spTgt spid="12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wipe(up)">
                                      <p:cBhvr>
                                        <p:cTn id="40" dur="500"/>
                                        <p:tgtEl>
                                          <p:spTgt spid="13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500"/>
                                        <p:tgtEl>
                                          <p:spTgt spid="5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up)">
                                      <p:cBhvr>
                                        <p:cTn id="51" dur="500"/>
                                        <p:tgtEl>
                                          <p:spTgt spid="32"/>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5"/>
                                        </p:tgtEl>
                                        <p:attrNameLst>
                                          <p:attrName>style.visibility</p:attrName>
                                        </p:attrNameLst>
                                      </p:cBhvr>
                                      <p:to>
                                        <p:strVal val="visible"/>
                                      </p:to>
                                    </p:set>
                                    <p:animEffect transition="in" filter="wipe(down)">
                                      <p:cBhvr>
                                        <p:cTn id="60" dur="500"/>
                                        <p:tgtEl>
                                          <p:spTgt spid="1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up)">
                                      <p:cBhvr>
                                        <p:cTn id="68" dur="500"/>
                                        <p:tgtEl>
                                          <p:spTgt spid="34"/>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wipe(up)">
                                      <p:cBhvr>
                                        <p:cTn id="72" dur="500"/>
                                        <p:tgtEl>
                                          <p:spTgt spid="9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up)">
                                      <p:cBhvr>
                                        <p:cTn id="77" dur="500"/>
                                        <p:tgtEl>
                                          <p:spTgt spid="77"/>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up)">
                                      <p:cBhvr>
                                        <p:cTn id="80" dur="500"/>
                                        <p:tgtEl>
                                          <p:spTgt spid="31"/>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up)">
                                      <p:cBhvr>
                                        <p:cTn id="84" dur="500"/>
                                        <p:tgtEl>
                                          <p:spTgt spid="1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7"/>
                                        </p:tgtEl>
                                        <p:attrNameLst>
                                          <p:attrName>style.visibility</p:attrName>
                                        </p:attrNameLst>
                                      </p:cBhvr>
                                      <p:to>
                                        <p:strVal val="visible"/>
                                      </p:to>
                                    </p:set>
                                    <p:animEffect transition="in" filter="wipe(down)">
                                      <p:cBhvr>
                                        <p:cTn id="89" dur="500"/>
                                        <p:tgtEl>
                                          <p:spTgt spid="10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wipe(left)">
                                      <p:cBhvr>
                                        <p:cTn id="94" dur="500"/>
                                        <p:tgtEl>
                                          <p:spTgt spid="75"/>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wipe(up)">
                                      <p:cBhvr>
                                        <p:cTn id="97" dur="500"/>
                                        <p:tgtEl>
                                          <p:spTgt spid="148"/>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wipe(up)">
                                      <p:cBhvr>
                                        <p:cTn id="100" dur="500"/>
                                        <p:tgtEl>
                                          <p:spTgt spid="41"/>
                                        </p:tgtEl>
                                      </p:cBhvr>
                                    </p:animEffect>
                                  </p:childTnLst>
                                </p:cTn>
                              </p:par>
                            </p:childTnLst>
                          </p:cTn>
                        </p:par>
                        <p:par>
                          <p:cTn id="101" fill="hold">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up)">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wipe(up)">
                                      <p:cBhvr>
                                        <p:cTn id="109" dur="500"/>
                                        <p:tgtEl>
                                          <p:spTgt spid="150"/>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152"/>
                                        </p:tgtEl>
                                        <p:attrNameLst>
                                          <p:attrName>style.visibility</p:attrName>
                                        </p:attrNameLst>
                                      </p:cBhvr>
                                      <p:to>
                                        <p:strVal val="visible"/>
                                      </p:to>
                                    </p:set>
                                    <p:animEffect transition="in" filter="wipe(up)">
                                      <p:cBhvr>
                                        <p:cTn id="112"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2" grpId="0"/>
      <p:bldP spid="34" grpId="0"/>
      <p:bldP spid="41" grpId="0"/>
      <p:bldP spid="2" grpId="0" animBg="1"/>
      <p:bldP spid="44" grpId="0" animBg="1"/>
      <p:bldP spid="93" grpId="0" animBg="1"/>
      <p:bldP spid="124" grpId="0" animBg="1"/>
      <p:bldP spid="138" grpId="0"/>
      <p:bldP spid="148" grpId="0"/>
      <p:bldP spid="1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中序遍历的非递归算法描述</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7" name="Rectangle 3"/>
          <p:cNvSpPr txBox="1">
            <a:spLocks noChangeArrowheads="1"/>
          </p:cNvSpPr>
          <p:nvPr/>
        </p:nvSpPr>
        <p:spPr>
          <a:xfrm>
            <a:off x="609599" y="1530345"/>
            <a:ext cx="10269071" cy="485700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fontScale="92500" lnSpcReduction="10000"/>
          </a:bodyPr>
          <a:lstStyle>
            <a:defPPr>
              <a:defRPr lang="zh-CN"/>
            </a:defPPr>
            <a:lvl1pPr indent="0">
              <a:lnSpc>
                <a:spcPct val="11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Status </a:t>
            </a:r>
            <a:r>
              <a:rPr lang="en-US" altLang="zh-CN" dirty="0" err="1">
                <a:solidFill>
                  <a:schemeClr val="tx1"/>
                </a:solidFill>
              </a:rPr>
              <a:t>InOrderTraverse</a:t>
            </a:r>
            <a:r>
              <a:rPr lang="en-US" altLang="zh-CN" dirty="0">
                <a:solidFill>
                  <a:schemeClr val="tx1"/>
                </a:solidFill>
              </a:rPr>
              <a:t>( </a:t>
            </a:r>
            <a:r>
              <a:rPr lang="en-US" altLang="zh-CN" dirty="0" err="1">
                <a:solidFill>
                  <a:schemeClr val="tx1"/>
                </a:solidFill>
              </a:rPr>
              <a:t>BiTree</a:t>
            </a:r>
            <a:r>
              <a:rPr lang="en-US" altLang="zh-CN" dirty="0">
                <a:solidFill>
                  <a:schemeClr val="tx1"/>
                </a:solidFill>
              </a:rPr>
              <a:t> T, status (*visit)(</a:t>
            </a:r>
            <a:r>
              <a:rPr lang="en-US" altLang="zh-CN" dirty="0" err="1">
                <a:solidFill>
                  <a:schemeClr val="tx1"/>
                </a:solidFill>
              </a:rPr>
              <a:t>TElemType</a:t>
            </a:r>
            <a:r>
              <a:rPr lang="en-US" altLang="zh-CN" dirty="0">
                <a:solidFill>
                  <a:schemeClr val="tx1"/>
                </a:solidFill>
              </a:rPr>
              <a:t> e ))</a:t>
            </a:r>
          </a:p>
          <a:p>
            <a:r>
              <a:rPr lang="en-US" altLang="zh-CN" dirty="0">
                <a:solidFill>
                  <a:schemeClr val="tx1"/>
                </a:solidFill>
              </a:rPr>
              <a:t>{	</a:t>
            </a:r>
            <a:r>
              <a:rPr lang="en-US" altLang="zh-CN" dirty="0" err="1">
                <a:solidFill>
                  <a:schemeClr val="tx1"/>
                </a:solidFill>
              </a:rPr>
              <a:t>InitStack</a:t>
            </a:r>
            <a:r>
              <a:rPr lang="en-US" altLang="zh-CN" dirty="0">
                <a:solidFill>
                  <a:schemeClr val="tx1"/>
                </a:solidFill>
              </a:rPr>
              <a:t>( S );</a:t>
            </a:r>
          </a:p>
          <a:p>
            <a:r>
              <a:rPr lang="en-US" altLang="zh-CN" dirty="0">
                <a:solidFill>
                  <a:schemeClr val="tx1"/>
                </a:solidFill>
              </a:rPr>
              <a:t>	p = T;</a:t>
            </a:r>
          </a:p>
          <a:p>
            <a:r>
              <a:rPr lang="en-US" altLang="zh-CN" dirty="0">
                <a:solidFill>
                  <a:schemeClr val="tx1"/>
                </a:solidFill>
              </a:rPr>
              <a:t>	while( p || !</a:t>
            </a:r>
            <a:r>
              <a:rPr lang="en-US" altLang="zh-CN" dirty="0" err="1">
                <a:solidFill>
                  <a:schemeClr val="tx1"/>
                </a:solidFill>
              </a:rPr>
              <a:t>StackEmpty</a:t>
            </a:r>
            <a:r>
              <a:rPr lang="en-US" altLang="zh-CN" dirty="0">
                <a:solidFill>
                  <a:schemeClr val="tx1"/>
                </a:solidFill>
              </a:rPr>
              <a:t>( S ))</a:t>
            </a:r>
          </a:p>
          <a:p>
            <a:r>
              <a:rPr lang="en-US" altLang="zh-CN" dirty="0">
                <a:solidFill>
                  <a:schemeClr val="tx1"/>
                </a:solidFill>
              </a:rPr>
              <a:t>	{ if( p )// </a:t>
            </a:r>
            <a:r>
              <a:rPr lang="zh-CN" altLang="en-US" dirty="0">
                <a:solidFill>
                  <a:schemeClr val="tx1"/>
                </a:solidFill>
              </a:rPr>
              <a:t>根指针进栈，遍历左子树</a:t>
            </a:r>
          </a:p>
          <a:p>
            <a:r>
              <a:rPr lang="zh-CN" altLang="en-US" dirty="0">
                <a:solidFill>
                  <a:schemeClr val="tx1"/>
                </a:solidFill>
              </a:rPr>
              <a:t>	</a:t>
            </a:r>
            <a:r>
              <a:rPr lang="en-US" altLang="zh-CN" dirty="0">
                <a:solidFill>
                  <a:schemeClr val="tx1"/>
                </a:solidFill>
              </a:rPr>
              <a:t>{   Push( S, p );</a:t>
            </a:r>
          </a:p>
          <a:p>
            <a:r>
              <a:rPr lang="en-US" altLang="zh-CN" dirty="0">
                <a:solidFill>
                  <a:schemeClr val="tx1"/>
                </a:solidFill>
              </a:rPr>
              <a:t>	     p = p&gt;</a:t>
            </a:r>
            <a:r>
              <a:rPr lang="en-US" altLang="zh-CN" dirty="0" err="1">
                <a:solidFill>
                  <a:schemeClr val="tx1"/>
                </a:solidFill>
              </a:rPr>
              <a:t>pLChild</a:t>
            </a:r>
            <a:r>
              <a:rPr lang="en-US" altLang="zh-CN" dirty="0">
                <a:solidFill>
                  <a:schemeClr val="tx1"/>
                </a:solidFill>
              </a:rPr>
              <a:t>;		}</a:t>
            </a:r>
          </a:p>
          <a:p>
            <a:r>
              <a:rPr lang="en-US" altLang="zh-CN" dirty="0">
                <a:solidFill>
                  <a:schemeClr val="tx1"/>
                </a:solidFill>
              </a:rPr>
              <a:t>	else // </a:t>
            </a:r>
            <a:r>
              <a:rPr lang="zh-CN" altLang="en-US" dirty="0">
                <a:solidFill>
                  <a:schemeClr val="tx1"/>
                </a:solidFill>
              </a:rPr>
              <a:t>根指针出栈</a:t>
            </a:r>
            <a:r>
              <a:rPr lang="en-US" altLang="zh-CN" dirty="0">
                <a:solidFill>
                  <a:schemeClr val="tx1"/>
                </a:solidFill>
              </a:rPr>
              <a:t>,</a:t>
            </a:r>
            <a:r>
              <a:rPr lang="zh-CN" altLang="en-US" dirty="0">
                <a:solidFill>
                  <a:schemeClr val="tx1"/>
                </a:solidFill>
              </a:rPr>
              <a:t>访问根结点</a:t>
            </a:r>
            <a:r>
              <a:rPr lang="en-US" altLang="zh-CN" dirty="0">
                <a:solidFill>
                  <a:schemeClr val="tx1"/>
                </a:solidFill>
              </a:rPr>
              <a:t>,</a:t>
            </a:r>
            <a:r>
              <a:rPr lang="zh-CN" altLang="en-US" dirty="0">
                <a:solidFill>
                  <a:schemeClr val="tx1"/>
                </a:solidFill>
              </a:rPr>
              <a:t>遍历右子树</a:t>
            </a:r>
          </a:p>
          <a:p>
            <a:r>
              <a:rPr lang="zh-CN" altLang="en-US" dirty="0">
                <a:solidFill>
                  <a:schemeClr val="tx1"/>
                </a:solidFill>
              </a:rPr>
              <a:t>	</a:t>
            </a:r>
            <a:r>
              <a:rPr lang="en-US" altLang="zh-CN" dirty="0">
                <a:solidFill>
                  <a:schemeClr val="tx1"/>
                </a:solidFill>
              </a:rPr>
              <a:t>{    Pop( S, p );</a:t>
            </a:r>
          </a:p>
          <a:p>
            <a:r>
              <a:rPr lang="en-US" altLang="zh-CN" dirty="0">
                <a:solidFill>
                  <a:schemeClr val="tx1"/>
                </a:solidFill>
              </a:rPr>
              <a:t>	    if( !(*Visit)( p-&gt;data))  return ERROR;</a:t>
            </a:r>
          </a:p>
          <a:p>
            <a:r>
              <a:rPr lang="en-US" altLang="zh-CN" dirty="0">
                <a:solidFill>
                  <a:schemeClr val="tx1"/>
                </a:solidFill>
              </a:rPr>
              <a:t>	     p = p-&gt;</a:t>
            </a:r>
            <a:r>
              <a:rPr lang="en-US" altLang="zh-CN" dirty="0" err="1">
                <a:solidFill>
                  <a:schemeClr val="tx1"/>
                </a:solidFill>
              </a:rPr>
              <a:t>pRChild</a:t>
            </a:r>
            <a:r>
              <a:rPr lang="en-US" altLang="zh-CN" dirty="0">
                <a:solidFill>
                  <a:schemeClr val="tx1"/>
                </a:solidFill>
              </a:rPr>
              <a:t>;	// </a:t>
            </a:r>
            <a:r>
              <a:rPr lang="zh-CN" altLang="en-US" dirty="0">
                <a:solidFill>
                  <a:schemeClr val="tx1"/>
                </a:solidFill>
              </a:rPr>
              <a:t>右子树</a:t>
            </a:r>
          </a:p>
          <a:p>
            <a:r>
              <a:rPr lang="zh-CN" altLang="en-US" dirty="0">
                <a:solidFill>
                  <a:schemeClr val="tx1"/>
                </a:solidFill>
              </a:rPr>
              <a:t>	</a:t>
            </a:r>
            <a:r>
              <a:rPr lang="en-US" altLang="zh-CN" dirty="0">
                <a:solidFill>
                  <a:schemeClr val="tx1"/>
                </a:solidFill>
              </a:rPr>
              <a:t>}// else	     }// while</a:t>
            </a:r>
          </a:p>
          <a:p>
            <a:r>
              <a:rPr lang="en-US" altLang="zh-CN" dirty="0">
                <a:solidFill>
                  <a:schemeClr val="tx1"/>
                </a:solidFill>
              </a:rPr>
              <a:t>	   return OK;</a:t>
            </a:r>
          </a:p>
          <a:p>
            <a:r>
              <a:rPr lang="en-US" altLang="zh-CN" dirty="0">
                <a:solidFill>
                  <a:schemeClr val="tx1"/>
                </a:solidFill>
              </a:rPr>
              <a:t>   }// </a:t>
            </a:r>
            <a:r>
              <a:rPr lang="en-US" altLang="zh-CN" dirty="0" err="1">
                <a:solidFill>
                  <a:schemeClr val="tx1"/>
                </a:solidFill>
              </a:rPr>
              <a:t>InOrderTraverse</a:t>
            </a:r>
            <a:endParaRPr lang="en-US" altLang="zh-CN" dirty="0">
              <a:solidFill>
                <a:schemeClr val="tx1"/>
              </a:solidFill>
            </a:endParaRPr>
          </a:p>
          <a:p>
            <a:endParaRPr lang="en-US" altLang="zh-CN" dirty="0">
              <a:solidFill>
                <a:schemeClr val="tx1"/>
              </a:solidFill>
            </a:endParaRPr>
          </a:p>
        </p:txBody>
      </p:sp>
    </p:spTree>
    <p:extLst>
      <p:ext uri="{BB962C8B-B14F-4D97-AF65-F5344CB8AC3E}">
        <p14:creationId xmlns:p14="http://schemas.microsoft.com/office/powerpoint/2010/main" val="329110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up)">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up)">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up)">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up)">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up)">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wipe(up)">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wipe(up)">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wipe(up)">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wipe(up)">
                                      <p:cBhvr>
                                        <p:cTn id="52" dur="500"/>
                                        <p:tgtEl>
                                          <p:spTgt spid="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wipe(up)">
                                      <p:cBhvr>
                                        <p:cTn id="57" dur="500"/>
                                        <p:tgtEl>
                                          <p:spTgt spid="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wipe(up)">
                                      <p:cBhvr>
                                        <p:cTn id="62" dur="500"/>
                                        <p:tgtEl>
                                          <p:spTgt spid="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wipe(up)">
                                      <p:cBhvr>
                                        <p:cTn id="67" dur="500"/>
                                        <p:tgtEl>
                                          <p:spTgt spid="7">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
                                            <p:txEl>
                                              <p:pRg st="12" end="12"/>
                                            </p:txEl>
                                          </p:spTgt>
                                        </p:tgtEl>
                                        <p:attrNameLst>
                                          <p:attrName>style.visibility</p:attrName>
                                        </p:attrNameLst>
                                      </p:cBhvr>
                                      <p:to>
                                        <p:strVal val="visible"/>
                                      </p:to>
                                    </p:set>
                                    <p:animEffect transition="in" filter="wipe(up)">
                                      <p:cBhvr>
                                        <p:cTn id="72" dur="500"/>
                                        <p:tgtEl>
                                          <p:spTgt spid="7">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7">
                                            <p:txEl>
                                              <p:pRg st="13" end="13"/>
                                            </p:txEl>
                                          </p:spTgt>
                                        </p:tgtEl>
                                        <p:attrNameLst>
                                          <p:attrName>style.visibility</p:attrName>
                                        </p:attrNameLst>
                                      </p:cBhvr>
                                      <p:to>
                                        <p:strVal val="visible"/>
                                      </p:to>
                                    </p:set>
                                    <p:animEffect transition="in" filter="wipe(up)">
                                      <p:cBhvr>
                                        <p:cTn id="77"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深度优先遍历算法的应用举例</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pSp>
        <p:nvGrpSpPr>
          <p:cNvPr id="22" name="组合 21"/>
          <p:cNvGrpSpPr/>
          <p:nvPr/>
        </p:nvGrpSpPr>
        <p:grpSpPr>
          <a:xfrm>
            <a:off x="609600" y="1601495"/>
            <a:ext cx="6284611" cy="923983"/>
            <a:chOff x="1875688" y="1601498"/>
            <a:chExt cx="6284611" cy="923983"/>
          </a:xfrm>
        </p:grpSpPr>
        <p:sp>
          <p:nvSpPr>
            <p:cNvPr id="7" name="任意多边形 6"/>
            <p:cNvSpPr/>
            <p:nvPr/>
          </p:nvSpPr>
          <p:spPr>
            <a:xfrm>
              <a:off x="2216655" y="1601498"/>
              <a:ext cx="5943644" cy="923983"/>
            </a:xfrm>
            <a:custGeom>
              <a:avLst/>
              <a:gdLst>
                <a:gd name="connsiteX0" fmla="*/ 0 w 5943644"/>
                <a:gd name="connsiteY0" fmla="*/ 0 h 923981"/>
                <a:gd name="connsiteX1" fmla="*/ 5481654 w 5943644"/>
                <a:gd name="connsiteY1" fmla="*/ 0 h 923981"/>
                <a:gd name="connsiteX2" fmla="*/ 5943644 w 5943644"/>
                <a:gd name="connsiteY2" fmla="*/ 461991 h 923981"/>
                <a:gd name="connsiteX3" fmla="*/ 5481654 w 5943644"/>
                <a:gd name="connsiteY3" fmla="*/ 923981 h 923981"/>
                <a:gd name="connsiteX4" fmla="*/ 0 w 5943644"/>
                <a:gd name="connsiteY4" fmla="*/ 923981 h 923981"/>
                <a:gd name="connsiteX5" fmla="*/ 0 w 5943644"/>
                <a:gd name="connsiteY5" fmla="*/ 0 h 9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44" h="923981">
                  <a:moveTo>
                    <a:pt x="5943644" y="923980"/>
                  </a:moveTo>
                  <a:lnTo>
                    <a:pt x="461990" y="923980"/>
                  </a:lnTo>
                  <a:lnTo>
                    <a:pt x="0" y="461990"/>
                  </a:lnTo>
                  <a:lnTo>
                    <a:pt x="461990" y="1"/>
                  </a:lnTo>
                  <a:lnTo>
                    <a:pt x="5943644" y="1"/>
                  </a:lnTo>
                  <a:lnTo>
                    <a:pt x="5943644" y="92398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8445" tIns="91441" rIns="170688" bIns="91441" numCol="1" spcCol="1270" anchor="ctr" anchorCtr="0">
              <a:noAutofit/>
            </a:bodyPr>
            <a:lstStyle/>
            <a:p>
              <a:pPr lvl="0" algn="l" defTabSz="1066800" rtl="0">
                <a:lnSpc>
                  <a:spcPct val="90000"/>
                </a:lnSpc>
                <a:spcBef>
                  <a:spcPct val="0"/>
                </a:spcBef>
                <a:spcAft>
                  <a:spcPct val="35000"/>
                </a:spcAft>
              </a:pPr>
              <a:r>
                <a:rPr kumimoji="1" lang="zh-CN" sz="2400" b="1" kern="1200" dirty="0">
                  <a:latin typeface="+mj-ea"/>
                  <a:ea typeface="+mj-ea"/>
                </a:rPr>
                <a:t>统计二叉树中结点的个数 </a:t>
              </a:r>
              <a:r>
                <a:rPr kumimoji="1" lang="en-US" sz="2400" b="1" kern="1200" dirty="0">
                  <a:latin typeface="+mj-ea"/>
                  <a:ea typeface="+mj-ea"/>
                </a:rPr>
                <a:t>(</a:t>
              </a:r>
              <a:r>
                <a:rPr kumimoji="1" lang="zh-CN" sz="2400" b="1" kern="1200" dirty="0">
                  <a:latin typeface="+mj-ea"/>
                  <a:ea typeface="+mj-ea"/>
                </a:rPr>
                <a:t>先序遍历</a:t>
              </a:r>
              <a:r>
                <a:rPr kumimoji="1" lang="en-US" sz="2400" b="1" kern="1200" dirty="0">
                  <a:latin typeface="+mj-ea"/>
                  <a:ea typeface="+mj-ea"/>
                </a:rPr>
                <a:t>)</a:t>
              </a:r>
              <a:endParaRPr lang="zh-CN" sz="2400" kern="1200" dirty="0">
                <a:latin typeface="+mj-ea"/>
                <a:ea typeface="+mj-ea"/>
              </a:endParaRPr>
            </a:p>
          </p:txBody>
        </p:sp>
        <p:sp>
          <p:nvSpPr>
            <p:cNvPr id="8" name="椭圆 7"/>
            <p:cNvSpPr/>
            <p:nvPr/>
          </p:nvSpPr>
          <p:spPr>
            <a:xfrm>
              <a:off x="1875688" y="1601499"/>
              <a:ext cx="923981" cy="923981"/>
            </a:xfrm>
            <a:prstGeom prst="ellipse">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18" name="矩形 17"/>
            <p:cNvSpPr/>
            <p:nvPr/>
          </p:nvSpPr>
          <p:spPr>
            <a:xfrm>
              <a:off x="2025733" y="1832656"/>
              <a:ext cx="623889" cy="461665"/>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zh-CN" sz="2400" b="1" dirty="0">
                  <a:ln/>
                  <a:solidFill>
                    <a:schemeClr val="accent3"/>
                  </a:solidFill>
                  <a:latin typeface="Verdana" panose="020B0604030504040204" pitchFamily="34" charset="0"/>
                  <a:ea typeface="Verdana" panose="020B0604030504040204" pitchFamily="34" charset="0"/>
                  <a:cs typeface="Verdana" panose="020B0604030504040204" pitchFamily="34" charset="0"/>
                </a:rPr>
                <a:t>01</a:t>
              </a:r>
              <a:endParaRPr lang="zh-CN" altLang="en-US" b="1" dirty="0">
                <a:ln/>
                <a:solidFill>
                  <a:schemeClr val="accent3"/>
                </a:solidFill>
                <a:latin typeface="Verdana" panose="020B0604030504040204" pitchFamily="34" charset="0"/>
                <a:cs typeface="Verdana" panose="020B0604030504040204" pitchFamily="34" charset="0"/>
              </a:endParaRPr>
            </a:p>
          </p:txBody>
        </p:sp>
      </p:grpSp>
      <p:grpSp>
        <p:nvGrpSpPr>
          <p:cNvPr id="23" name="组合 22"/>
          <p:cNvGrpSpPr/>
          <p:nvPr/>
        </p:nvGrpSpPr>
        <p:grpSpPr>
          <a:xfrm>
            <a:off x="1875688" y="2801294"/>
            <a:ext cx="6284611" cy="923982"/>
            <a:chOff x="1875688" y="2801294"/>
            <a:chExt cx="6284611" cy="923982"/>
          </a:xfrm>
        </p:grpSpPr>
        <p:sp>
          <p:nvSpPr>
            <p:cNvPr id="9" name="任意多边形 8"/>
            <p:cNvSpPr/>
            <p:nvPr/>
          </p:nvSpPr>
          <p:spPr>
            <a:xfrm>
              <a:off x="2216655" y="2801294"/>
              <a:ext cx="5943644" cy="923982"/>
            </a:xfrm>
            <a:custGeom>
              <a:avLst/>
              <a:gdLst>
                <a:gd name="connsiteX0" fmla="*/ 0 w 5943644"/>
                <a:gd name="connsiteY0" fmla="*/ 0 h 923981"/>
                <a:gd name="connsiteX1" fmla="*/ 5481654 w 5943644"/>
                <a:gd name="connsiteY1" fmla="*/ 0 h 923981"/>
                <a:gd name="connsiteX2" fmla="*/ 5943644 w 5943644"/>
                <a:gd name="connsiteY2" fmla="*/ 461991 h 923981"/>
                <a:gd name="connsiteX3" fmla="*/ 5481654 w 5943644"/>
                <a:gd name="connsiteY3" fmla="*/ 923981 h 923981"/>
                <a:gd name="connsiteX4" fmla="*/ 0 w 5943644"/>
                <a:gd name="connsiteY4" fmla="*/ 923981 h 923981"/>
                <a:gd name="connsiteX5" fmla="*/ 0 w 5943644"/>
                <a:gd name="connsiteY5" fmla="*/ 0 h 9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44" h="923981">
                  <a:moveTo>
                    <a:pt x="5943644" y="923980"/>
                  </a:moveTo>
                  <a:lnTo>
                    <a:pt x="461990" y="923980"/>
                  </a:lnTo>
                  <a:lnTo>
                    <a:pt x="0" y="461990"/>
                  </a:lnTo>
                  <a:lnTo>
                    <a:pt x="461990" y="1"/>
                  </a:lnTo>
                  <a:lnTo>
                    <a:pt x="5943644" y="1"/>
                  </a:lnTo>
                  <a:lnTo>
                    <a:pt x="5943644" y="92398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38445" tIns="91441" rIns="170688" bIns="91440" numCol="1" spcCol="1270" anchor="ctr" anchorCtr="0">
              <a:noAutofit/>
            </a:bodyPr>
            <a:lstStyle/>
            <a:p>
              <a:pPr lvl="0" algn="l" defTabSz="1066800" rtl="0">
                <a:lnSpc>
                  <a:spcPct val="90000"/>
                </a:lnSpc>
                <a:spcBef>
                  <a:spcPct val="0"/>
                </a:spcBef>
                <a:spcAft>
                  <a:spcPct val="35000"/>
                </a:spcAft>
              </a:pPr>
              <a:r>
                <a:rPr kumimoji="1" lang="zh-CN" sz="2400" b="1" kern="1200">
                  <a:latin typeface="+mj-ea"/>
                  <a:ea typeface="+mj-ea"/>
                </a:rPr>
                <a:t>求二叉树的深度</a:t>
              </a:r>
              <a:r>
                <a:rPr kumimoji="1" lang="en-US" sz="2400" b="1" kern="1200">
                  <a:latin typeface="+mj-ea"/>
                  <a:ea typeface="+mj-ea"/>
                </a:rPr>
                <a:t>(</a:t>
              </a:r>
              <a:r>
                <a:rPr kumimoji="1" lang="zh-CN" sz="2400" b="1" kern="1200">
                  <a:latin typeface="+mj-ea"/>
                  <a:ea typeface="+mj-ea"/>
                </a:rPr>
                <a:t>后序遍历</a:t>
              </a:r>
              <a:r>
                <a:rPr kumimoji="1" lang="en-US" sz="2400" b="1" kern="1200">
                  <a:latin typeface="+mj-ea"/>
                  <a:ea typeface="+mj-ea"/>
                </a:rPr>
                <a:t>)</a:t>
              </a:r>
              <a:endParaRPr lang="zh-CN" sz="2400" kern="1200">
                <a:latin typeface="+mj-ea"/>
                <a:ea typeface="+mj-ea"/>
              </a:endParaRPr>
            </a:p>
          </p:txBody>
        </p:sp>
        <p:sp>
          <p:nvSpPr>
            <p:cNvPr id="10" name="椭圆 9"/>
            <p:cNvSpPr/>
            <p:nvPr/>
          </p:nvSpPr>
          <p:spPr>
            <a:xfrm>
              <a:off x="1875688" y="2801295"/>
              <a:ext cx="923981" cy="923981"/>
            </a:xfrm>
            <a:prstGeom prst="ellipse">
              <a:avLst/>
            </a:prstGeom>
          </p:spPr>
          <p:style>
            <a:lnRef idx="2">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19" name="矩形 18"/>
            <p:cNvSpPr/>
            <p:nvPr/>
          </p:nvSpPr>
          <p:spPr>
            <a:xfrm>
              <a:off x="2025733" y="3032452"/>
              <a:ext cx="623889" cy="461665"/>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zh-CN" sz="2400" b="1" dirty="0">
                  <a:ln/>
                  <a:solidFill>
                    <a:schemeClr val="accent3"/>
                  </a:solidFill>
                  <a:latin typeface="Verdana" panose="020B0604030504040204" pitchFamily="34" charset="0"/>
                  <a:ea typeface="Verdana" panose="020B0604030504040204" pitchFamily="34" charset="0"/>
                  <a:cs typeface="Verdana" panose="020B0604030504040204" pitchFamily="34" charset="0"/>
                </a:rPr>
                <a:t>02</a:t>
              </a:r>
              <a:endParaRPr kumimoji="1" lang="zh-CN" altLang="en-US" sz="2400" b="1" dirty="0">
                <a:ln/>
                <a:solidFill>
                  <a:schemeClr val="accent3"/>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4" name="组合 23"/>
          <p:cNvGrpSpPr/>
          <p:nvPr/>
        </p:nvGrpSpPr>
        <p:grpSpPr>
          <a:xfrm>
            <a:off x="3180053" y="4001089"/>
            <a:ext cx="6284611" cy="923982"/>
            <a:chOff x="1875688" y="4001091"/>
            <a:chExt cx="6284611" cy="923982"/>
          </a:xfrm>
        </p:grpSpPr>
        <p:sp>
          <p:nvSpPr>
            <p:cNvPr id="11" name="任意多边形 10"/>
            <p:cNvSpPr/>
            <p:nvPr/>
          </p:nvSpPr>
          <p:spPr>
            <a:xfrm>
              <a:off x="2216655" y="4001091"/>
              <a:ext cx="5943644" cy="923982"/>
            </a:xfrm>
            <a:custGeom>
              <a:avLst/>
              <a:gdLst>
                <a:gd name="connsiteX0" fmla="*/ 0 w 5943644"/>
                <a:gd name="connsiteY0" fmla="*/ 0 h 923981"/>
                <a:gd name="connsiteX1" fmla="*/ 5481654 w 5943644"/>
                <a:gd name="connsiteY1" fmla="*/ 0 h 923981"/>
                <a:gd name="connsiteX2" fmla="*/ 5943644 w 5943644"/>
                <a:gd name="connsiteY2" fmla="*/ 461991 h 923981"/>
                <a:gd name="connsiteX3" fmla="*/ 5481654 w 5943644"/>
                <a:gd name="connsiteY3" fmla="*/ 923981 h 923981"/>
                <a:gd name="connsiteX4" fmla="*/ 0 w 5943644"/>
                <a:gd name="connsiteY4" fmla="*/ 923981 h 923981"/>
                <a:gd name="connsiteX5" fmla="*/ 0 w 5943644"/>
                <a:gd name="connsiteY5" fmla="*/ 0 h 9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44" h="923981">
                  <a:moveTo>
                    <a:pt x="5943644" y="923980"/>
                  </a:moveTo>
                  <a:lnTo>
                    <a:pt x="461990" y="923980"/>
                  </a:lnTo>
                  <a:lnTo>
                    <a:pt x="0" y="461990"/>
                  </a:lnTo>
                  <a:lnTo>
                    <a:pt x="461990" y="1"/>
                  </a:lnTo>
                  <a:lnTo>
                    <a:pt x="5943644" y="1"/>
                  </a:lnTo>
                  <a:lnTo>
                    <a:pt x="5943644" y="92398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38445" tIns="91441" rIns="170688" bIns="91439" numCol="1" spcCol="1270" anchor="ctr" anchorCtr="0">
              <a:noAutofit/>
            </a:bodyPr>
            <a:lstStyle/>
            <a:p>
              <a:pPr lvl="0" algn="l" defTabSz="1066800" rtl="0">
                <a:lnSpc>
                  <a:spcPct val="90000"/>
                </a:lnSpc>
                <a:spcBef>
                  <a:spcPct val="0"/>
                </a:spcBef>
                <a:spcAft>
                  <a:spcPct val="35000"/>
                </a:spcAft>
              </a:pPr>
              <a:r>
                <a:rPr kumimoji="1" lang="zh-CN" sz="2400" b="1" kern="1200">
                  <a:latin typeface="+mj-ea"/>
                  <a:ea typeface="+mj-ea"/>
                </a:rPr>
                <a:t>复制二叉树</a:t>
              </a:r>
              <a:r>
                <a:rPr kumimoji="1" lang="en-US" sz="2400" b="1" kern="1200">
                  <a:latin typeface="+mj-ea"/>
                  <a:ea typeface="+mj-ea"/>
                </a:rPr>
                <a:t>(</a:t>
              </a:r>
              <a:r>
                <a:rPr kumimoji="1" lang="zh-CN" sz="2400" b="1" kern="1200">
                  <a:latin typeface="+mj-ea"/>
                  <a:ea typeface="+mj-ea"/>
                </a:rPr>
                <a:t>后序遍历</a:t>
              </a:r>
              <a:r>
                <a:rPr kumimoji="1" lang="en-US" sz="2400" b="1" kern="1200">
                  <a:latin typeface="+mj-ea"/>
                  <a:ea typeface="+mj-ea"/>
                </a:rPr>
                <a:t>)</a:t>
              </a:r>
              <a:endParaRPr lang="zh-CN" sz="2400" kern="1200">
                <a:latin typeface="+mj-ea"/>
                <a:ea typeface="+mj-ea"/>
              </a:endParaRPr>
            </a:p>
          </p:txBody>
        </p:sp>
        <p:sp>
          <p:nvSpPr>
            <p:cNvPr id="12" name="椭圆 11"/>
            <p:cNvSpPr/>
            <p:nvPr/>
          </p:nvSpPr>
          <p:spPr>
            <a:xfrm>
              <a:off x="1875688" y="4001092"/>
              <a:ext cx="923981" cy="923981"/>
            </a:xfrm>
            <a:prstGeom prst="ellipse">
              <a:avLst/>
            </a:prstGeom>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20" name="矩形 19"/>
            <p:cNvSpPr/>
            <p:nvPr/>
          </p:nvSpPr>
          <p:spPr>
            <a:xfrm>
              <a:off x="2025732" y="4232576"/>
              <a:ext cx="623889" cy="461665"/>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zh-CN" sz="2400" b="1" dirty="0">
                  <a:ln/>
                  <a:solidFill>
                    <a:schemeClr val="accent3"/>
                  </a:solidFill>
                  <a:latin typeface="Verdana" panose="020B0604030504040204" pitchFamily="34" charset="0"/>
                  <a:ea typeface="Verdana" panose="020B0604030504040204" pitchFamily="34" charset="0"/>
                  <a:cs typeface="Verdana" panose="020B0604030504040204" pitchFamily="34" charset="0"/>
                </a:rPr>
                <a:t>03</a:t>
              </a:r>
              <a:endParaRPr kumimoji="1" lang="zh-CN" altLang="en-US" sz="2400" b="1" dirty="0">
                <a:ln/>
                <a:solidFill>
                  <a:schemeClr val="accent3"/>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5" name="组合 24"/>
          <p:cNvGrpSpPr/>
          <p:nvPr/>
        </p:nvGrpSpPr>
        <p:grpSpPr>
          <a:xfrm>
            <a:off x="4713017" y="5226825"/>
            <a:ext cx="6284611" cy="923982"/>
            <a:chOff x="1875688" y="5200887"/>
            <a:chExt cx="6284611" cy="923982"/>
          </a:xfrm>
        </p:grpSpPr>
        <p:sp>
          <p:nvSpPr>
            <p:cNvPr id="13" name="任意多边形 12"/>
            <p:cNvSpPr/>
            <p:nvPr/>
          </p:nvSpPr>
          <p:spPr>
            <a:xfrm>
              <a:off x="2216655" y="5200887"/>
              <a:ext cx="5943644" cy="923982"/>
            </a:xfrm>
            <a:custGeom>
              <a:avLst/>
              <a:gdLst>
                <a:gd name="connsiteX0" fmla="*/ 0 w 5943644"/>
                <a:gd name="connsiteY0" fmla="*/ 0 h 923981"/>
                <a:gd name="connsiteX1" fmla="*/ 5481654 w 5943644"/>
                <a:gd name="connsiteY1" fmla="*/ 0 h 923981"/>
                <a:gd name="connsiteX2" fmla="*/ 5943644 w 5943644"/>
                <a:gd name="connsiteY2" fmla="*/ 461991 h 923981"/>
                <a:gd name="connsiteX3" fmla="*/ 5481654 w 5943644"/>
                <a:gd name="connsiteY3" fmla="*/ 923981 h 923981"/>
                <a:gd name="connsiteX4" fmla="*/ 0 w 5943644"/>
                <a:gd name="connsiteY4" fmla="*/ 923981 h 923981"/>
                <a:gd name="connsiteX5" fmla="*/ 0 w 5943644"/>
                <a:gd name="connsiteY5" fmla="*/ 0 h 92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44" h="923981">
                  <a:moveTo>
                    <a:pt x="5943644" y="923980"/>
                  </a:moveTo>
                  <a:lnTo>
                    <a:pt x="461990" y="923980"/>
                  </a:lnTo>
                  <a:lnTo>
                    <a:pt x="0" y="461990"/>
                  </a:lnTo>
                  <a:lnTo>
                    <a:pt x="461990" y="1"/>
                  </a:lnTo>
                  <a:lnTo>
                    <a:pt x="5943644" y="1"/>
                  </a:lnTo>
                  <a:lnTo>
                    <a:pt x="5943644" y="92398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38445" tIns="91441" rIns="170688" bIns="91439" numCol="1" spcCol="1270" anchor="ctr" anchorCtr="0">
              <a:noAutofit/>
            </a:bodyPr>
            <a:lstStyle/>
            <a:p>
              <a:pPr lvl="0" algn="l" defTabSz="1066800" rtl="0">
                <a:lnSpc>
                  <a:spcPct val="90000"/>
                </a:lnSpc>
                <a:spcBef>
                  <a:spcPct val="0"/>
                </a:spcBef>
                <a:spcAft>
                  <a:spcPct val="35000"/>
                </a:spcAft>
              </a:pPr>
              <a:r>
                <a:rPr kumimoji="1" lang="zh-CN" sz="2400" b="1" kern="1200" dirty="0">
                  <a:latin typeface="+mj-ea"/>
                  <a:ea typeface="+mj-ea"/>
                </a:rPr>
                <a:t>建立二叉树</a:t>
              </a:r>
              <a:endParaRPr lang="zh-CN" sz="2400" kern="1200" dirty="0">
                <a:latin typeface="+mj-ea"/>
                <a:ea typeface="+mj-ea"/>
              </a:endParaRPr>
            </a:p>
          </p:txBody>
        </p:sp>
        <p:sp>
          <p:nvSpPr>
            <p:cNvPr id="14" name="椭圆 13"/>
            <p:cNvSpPr/>
            <p:nvPr/>
          </p:nvSpPr>
          <p:spPr>
            <a:xfrm>
              <a:off x="1875688" y="5200888"/>
              <a:ext cx="923981" cy="923981"/>
            </a:xfrm>
            <a:prstGeom prst="ellipse">
              <a:avLst/>
            </a:prstGeom>
          </p:spPr>
          <p:style>
            <a:lnRef idx="2">
              <a:schemeClr val="lt1">
                <a:hueOff val="0"/>
                <a:satOff val="0"/>
                <a:lumOff val="0"/>
                <a:alphaOff val="0"/>
              </a:schemeClr>
            </a:lnRef>
            <a:fillRef idx="1">
              <a:schemeClr val="accent5">
                <a:tint val="50000"/>
                <a:hueOff val="0"/>
                <a:satOff val="0"/>
                <a:lumOff val="0"/>
                <a:alphaOff val="0"/>
              </a:schemeClr>
            </a:fillRef>
            <a:effectRef idx="0">
              <a:schemeClr val="accent5">
                <a:tint val="50000"/>
                <a:hueOff val="0"/>
                <a:satOff val="0"/>
                <a:lumOff val="0"/>
                <a:alphaOff val="0"/>
              </a:schemeClr>
            </a:effectRef>
            <a:fontRef idx="minor">
              <a:schemeClr val="lt1">
                <a:hueOff val="0"/>
                <a:satOff val="0"/>
                <a:lumOff val="0"/>
                <a:alphaOff val="0"/>
              </a:schemeClr>
            </a:fontRef>
          </p:style>
        </p:sp>
        <p:sp>
          <p:nvSpPr>
            <p:cNvPr id="21" name="矩形 20"/>
            <p:cNvSpPr/>
            <p:nvPr/>
          </p:nvSpPr>
          <p:spPr>
            <a:xfrm>
              <a:off x="2025732" y="5432045"/>
              <a:ext cx="623889" cy="461665"/>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zh-CN" sz="2400" b="1" dirty="0">
                  <a:ln/>
                  <a:solidFill>
                    <a:schemeClr val="accent3"/>
                  </a:solidFill>
                  <a:latin typeface="Verdana" panose="020B0604030504040204" pitchFamily="34" charset="0"/>
                  <a:ea typeface="Verdana" panose="020B0604030504040204" pitchFamily="34" charset="0"/>
                  <a:cs typeface="Verdana" panose="020B0604030504040204" pitchFamily="34" charset="0"/>
                </a:rPr>
                <a:t>04</a:t>
              </a:r>
              <a:endParaRPr kumimoji="1" lang="zh-CN" altLang="en-US" sz="2400" b="1" dirty="0">
                <a:ln/>
                <a:solidFill>
                  <a:schemeClr val="accent3"/>
                </a:solidFill>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68070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lvl="0"/>
            <a:r>
              <a:rPr kumimoji="1" lang="en-US" altLang="zh-CN" b="1" dirty="0">
                <a:latin typeface="+mj-ea"/>
              </a:rPr>
              <a:t>01.</a:t>
            </a:r>
            <a:r>
              <a:rPr kumimoji="1" lang="zh-CN" altLang="zh-CN" b="1" dirty="0">
                <a:latin typeface="+mj-ea"/>
              </a:rPr>
              <a:t>统计二叉树中结点的个数 </a:t>
            </a:r>
            <a:r>
              <a:rPr kumimoji="1" lang="en-US" altLang="zh-CN" b="1" dirty="0">
                <a:latin typeface="+mj-ea"/>
              </a:rPr>
              <a:t>(</a:t>
            </a:r>
            <a:r>
              <a:rPr kumimoji="1" lang="zh-CN" altLang="zh-CN" b="1" dirty="0">
                <a:latin typeface="+mj-ea"/>
              </a:rPr>
              <a:t>先序遍历</a:t>
            </a:r>
            <a:r>
              <a:rPr kumimoji="1" lang="en-US" altLang="zh-CN" b="1" dirty="0">
                <a:latin typeface="+mj-ea"/>
              </a:rPr>
              <a:t>)</a:t>
            </a:r>
            <a:endParaRPr lang="zh-CN" altLang="en-US" dirty="0"/>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7" name="Rectangle 3"/>
          <p:cNvSpPr txBox="1">
            <a:spLocks noChangeArrowheads="1"/>
          </p:cNvSpPr>
          <p:nvPr/>
        </p:nvSpPr>
        <p:spPr>
          <a:xfrm>
            <a:off x="806824" y="1940766"/>
            <a:ext cx="9520517" cy="428522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4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latin typeface="+mn-lt"/>
                <a:ea typeface="+mj-ea"/>
              </a:rPr>
              <a:t>void </a:t>
            </a:r>
            <a:r>
              <a:rPr lang="en-US" altLang="zh-CN" dirty="0" err="1">
                <a:solidFill>
                  <a:schemeClr val="tx1"/>
                </a:solidFill>
                <a:latin typeface="+mn-lt"/>
                <a:ea typeface="+mj-ea"/>
              </a:rPr>
              <a:t>Countnode</a:t>
            </a:r>
            <a:r>
              <a:rPr lang="en-US" altLang="zh-CN" dirty="0">
                <a:solidFill>
                  <a:schemeClr val="tx1"/>
                </a:solidFill>
                <a:latin typeface="+mn-lt"/>
                <a:ea typeface="+mj-ea"/>
              </a:rPr>
              <a:t> (</a:t>
            </a:r>
            <a:r>
              <a:rPr lang="en-US" altLang="zh-CN" dirty="0" err="1">
                <a:solidFill>
                  <a:schemeClr val="tx1"/>
                </a:solidFill>
                <a:latin typeface="+mn-lt"/>
                <a:ea typeface="+mj-ea"/>
              </a:rPr>
              <a:t>BiTree</a:t>
            </a:r>
            <a:r>
              <a:rPr lang="en-US" altLang="zh-CN" dirty="0">
                <a:solidFill>
                  <a:schemeClr val="tx1"/>
                </a:solidFill>
                <a:latin typeface="+mn-lt"/>
                <a:ea typeface="+mj-ea"/>
              </a:rPr>
              <a:t> T,  </a:t>
            </a:r>
            <a:r>
              <a:rPr lang="en-US" altLang="zh-CN" dirty="0" err="1">
                <a:solidFill>
                  <a:schemeClr val="tx1"/>
                </a:solidFill>
                <a:latin typeface="+mn-lt"/>
                <a:ea typeface="+mj-ea"/>
              </a:rPr>
              <a:t>int</a:t>
            </a:r>
            <a:r>
              <a:rPr lang="en-US" altLang="zh-CN" dirty="0">
                <a:solidFill>
                  <a:schemeClr val="tx1"/>
                </a:solidFill>
                <a:latin typeface="+mn-lt"/>
                <a:ea typeface="+mj-ea"/>
              </a:rPr>
              <a:t>&amp; node)</a:t>
            </a:r>
          </a:p>
          <a:p>
            <a:r>
              <a:rPr lang="en-US" altLang="zh-CN" dirty="0">
                <a:solidFill>
                  <a:schemeClr val="tx1"/>
                </a:solidFill>
                <a:latin typeface="+mn-lt"/>
                <a:ea typeface="+mj-ea"/>
              </a:rPr>
              <a:t>{  //</a:t>
            </a:r>
            <a:r>
              <a:rPr lang="zh-CN" altLang="en-US" dirty="0">
                <a:solidFill>
                  <a:schemeClr val="tx1"/>
                </a:solidFill>
              </a:rPr>
              <a:t>在实际使用时，</a:t>
            </a:r>
            <a:r>
              <a:rPr lang="en-US" altLang="zh-CN" dirty="0">
                <a:solidFill>
                  <a:schemeClr val="tx1"/>
                </a:solidFill>
              </a:rPr>
              <a:t>node</a:t>
            </a:r>
            <a:r>
              <a:rPr lang="zh-CN" altLang="en-US" dirty="0">
                <a:solidFill>
                  <a:schemeClr val="tx1"/>
                </a:solidFill>
              </a:rPr>
              <a:t>作为全局变量，其初始值为</a:t>
            </a:r>
            <a:r>
              <a:rPr lang="en-US" altLang="zh-CN" dirty="0">
                <a:solidFill>
                  <a:schemeClr val="tx1"/>
                </a:solidFill>
              </a:rPr>
              <a:t>0</a:t>
            </a:r>
            <a:endParaRPr lang="en-US" altLang="zh-CN" dirty="0">
              <a:solidFill>
                <a:schemeClr val="tx1"/>
              </a:solidFill>
              <a:latin typeface="+mn-lt"/>
              <a:ea typeface="+mj-ea"/>
            </a:endParaRPr>
          </a:p>
          <a:p>
            <a:r>
              <a:rPr lang="en-US" altLang="zh-CN" dirty="0">
                <a:solidFill>
                  <a:schemeClr val="tx1"/>
                </a:solidFill>
                <a:latin typeface="+mn-lt"/>
                <a:ea typeface="+mj-ea"/>
              </a:rPr>
              <a:t>//</a:t>
            </a:r>
            <a:r>
              <a:rPr lang="zh-CN" altLang="en-US" dirty="0">
                <a:solidFill>
                  <a:schemeClr val="tx1"/>
                </a:solidFill>
                <a:latin typeface="+mn-lt"/>
                <a:ea typeface="+mj-ea"/>
              </a:rPr>
              <a:t>将遍历算法中“访问结点”的操作改为：若是该结点非空，则计数器增</a:t>
            </a:r>
            <a:r>
              <a:rPr lang="en-US" altLang="zh-CN" dirty="0">
                <a:solidFill>
                  <a:schemeClr val="tx1"/>
                </a:solidFill>
                <a:latin typeface="+mn-lt"/>
                <a:ea typeface="+mj-ea"/>
              </a:rPr>
              <a:t>1</a:t>
            </a:r>
          </a:p>
          <a:p>
            <a:r>
              <a:rPr lang="en-US" altLang="zh-CN" dirty="0">
                <a:solidFill>
                  <a:schemeClr val="tx1"/>
                </a:solidFill>
                <a:latin typeface="+mn-lt"/>
                <a:ea typeface="+mj-ea"/>
              </a:rPr>
              <a:t>   if ( T )</a:t>
            </a:r>
          </a:p>
          <a:p>
            <a:r>
              <a:rPr lang="en-US" altLang="zh-CN" dirty="0">
                <a:solidFill>
                  <a:schemeClr val="tx1"/>
                </a:solidFill>
                <a:latin typeface="+mn-lt"/>
                <a:ea typeface="+mj-ea"/>
              </a:rPr>
              <a:t>   {  node ++; </a:t>
            </a:r>
          </a:p>
          <a:p>
            <a:r>
              <a:rPr lang="en-US" altLang="zh-CN" dirty="0">
                <a:solidFill>
                  <a:schemeClr val="tx1"/>
                </a:solidFill>
                <a:latin typeface="+mn-lt"/>
                <a:ea typeface="+mj-ea"/>
              </a:rPr>
              <a:t>       </a:t>
            </a:r>
            <a:r>
              <a:rPr lang="en-US" altLang="zh-CN" dirty="0" err="1">
                <a:solidFill>
                  <a:schemeClr val="tx1"/>
                </a:solidFill>
                <a:latin typeface="+mn-lt"/>
                <a:ea typeface="+mj-ea"/>
              </a:rPr>
              <a:t>Countnode</a:t>
            </a:r>
            <a:r>
              <a:rPr lang="en-US" altLang="zh-CN" dirty="0">
                <a:solidFill>
                  <a:schemeClr val="tx1"/>
                </a:solidFill>
                <a:latin typeface="+mn-lt"/>
                <a:ea typeface="+mj-ea"/>
              </a:rPr>
              <a:t>( T-&gt;</a:t>
            </a:r>
            <a:r>
              <a:rPr lang="en-US" altLang="zh-CN" dirty="0" err="1">
                <a:solidFill>
                  <a:schemeClr val="tx1"/>
                </a:solidFill>
                <a:latin typeface="+mn-lt"/>
                <a:ea typeface="+mj-ea"/>
              </a:rPr>
              <a:t>lchild</a:t>
            </a:r>
            <a:r>
              <a:rPr lang="en-US" altLang="zh-CN" dirty="0">
                <a:solidFill>
                  <a:schemeClr val="tx1"/>
                </a:solidFill>
                <a:latin typeface="+mn-lt"/>
                <a:ea typeface="+mj-ea"/>
              </a:rPr>
              <a:t>, node);  </a:t>
            </a:r>
          </a:p>
          <a:p>
            <a:r>
              <a:rPr lang="en-US" altLang="zh-CN" dirty="0">
                <a:solidFill>
                  <a:schemeClr val="tx1"/>
                </a:solidFill>
                <a:latin typeface="+mn-lt"/>
                <a:ea typeface="+mj-ea"/>
              </a:rPr>
              <a:t>       </a:t>
            </a:r>
            <a:r>
              <a:rPr lang="en-US" altLang="zh-CN" dirty="0" err="1">
                <a:solidFill>
                  <a:schemeClr val="tx1"/>
                </a:solidFill>
                <a:latin typeface="+mn-lt"/>
                <a:ea typeface="+mj-ea"/>
              </a:rPr>
              <a:t>Countnode</a:t>
            </a:r>
            <a:r>
              <a:rPr lang="en-US" altLang="zh-CN" dirty="0">
                <a:solidFill>
                  <a:schemeClr val="tx1"/>
                </a:solidFill>
                <a:latin typeface="+mn-lt"/>
                <a:ea typeface="+mj-ea"/>
              </a:rPr>
              <a:t>( T-&gt;</a:t>
            </a:r>
            <a:r>
              <a:rPr lang="en-US" altLang="zh-CN" dirty="0" err="1">
                <a:solidFill>
                  <a:schemeClr val="tx1"/>
                </a:solidFill>
                <a:latin typeface="+mn-lt"/>
                <a:ea typeface="+mj-ea"/>
              </a:rPr>
              <a:t>rchild</a:t>
            </a:r>
            <a:r>
              <a:rPr lang="en-US" altLang="zh-CN" dirty="0">
                <a:solidFill>
                  <a:schemeClr val="tx1"/>
                </a:solidFill>
                <a:latin typeface="+mn-lt"/>
                <a:ea typeface="+mj-ea"/>
              </a:rPr>
              <a:t>, node); </a:t>
            </a:r>
          </a:p>
          <a:p>
            <a:r>
              <a:rPr lang="en-US" altLang="zh-CN" dirty="0">
                <a:solidFill>
                  <a:schemeClr val="tx1"/>
                </a:solidFill>
                <a:latin typeface="+mn-lt"/>
                <a:ea typeface="+mj-ea"/>
              </a:rPr>
              <a:t>   } // if</a:t>
            </a:r>
          </a:p>
          <a:p>
            <a:r>
              <a:rPr lang="en-US" altLang="zh-CN" dirty="0">
                <a:solidFill>
                  <a:schemeClr val="tx1"/>
                </a:solidFill>
                <a:latin typeface="+mn-lt"/>
                <a:ea typeface="+mj-ea"/>
              </a:rPr>
              <a:t>} // </a:t>
            </a:r>
            <a:r>
              <a:rPr lang="en-US" altLang="zh-CN" dirty="0" err="1">
                <a:solidFill>
                  <a:schemeClr val="tx1"/>
                </a:solidFill>
                <a:latin typeface="+mn-lt"/>
                <a:ea typeface="+mj-ea"/>
              </a:rPr>
              <a:t>Countnode</a:t>
            </a:r>
            <a:endParaRPr lang="en-US" altLang="zh-CN" dirty="0">
              <a:solidFill>
                <a:schemeClr val="tx1"/>
              </a:solidFill>
              <a:latin typeface="+mn-lt"/>
              <a:ea typeface="+mj-ea"/>
            </a:endParaRPr>
          </a:p>
        </p:txBody>
      </p:sp>
    </p:spTree>
    <p:extLst>
      <p:ext uri="{BB962C8B-B14F-4D97-AF65-F5344CB8AC3E}">
        <p14:creationId xmlns:p14="http://schemas.microsoft.com/office/powerpoint/2010/main" val="140834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01.</a:t>
            </a:r>
            <a:r>
              <a:rPr lang="zh-CN" altLang="en-US" dirty="0"/>
              <a:t>统计二叉树中叶子结点的个数</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7" name="Text Box 2"/>
          <p:cNvSpPr txBox="1">
            <a:spLocks noChangeArrowheads="1"/>
          </p:cNvSpPr>
          <p:nvPr/>
        </p:nvSpPr>
        <p:spPr bwMode="auto">
          <a:xfrm>
            <a:off x="806825" y="1801906"/>
            <a:ext cx="9184340" cy="435684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void </a:t>
            </a:r>
            <a:r>
              <a:rPr lang="en-US" altLang="zh-CN" dirty="0" err="1">
                <a:solidFill>
                  <a:schemeClr val="tx1"/>
                </a:solidFill>
              </a:rPr>
              <a:t>CountLeaf</a:t>
            </a:r>
            <a:r>
              <a:rPr lang="en-US" altLang="zh-CN" dirty="0">
                <a:solidFill>
                  <a:schemeClr val="tx1"/>
                </a:solidFill>
              </a:rPr>
              <a:t> (</a:t>
            </a:r>
            <a:r>
              <a:rPr lang="en-US" altLang="zh-CN" dirty="0" err="1">
                <a:solidFill>
                  <a:schemeClr val="tx1"/>
                </a:solidFill>
              </a:rPr>
              <a:t>BiTree</a:t>
            </a:r>
            <a:r>
              <a:rPr lang="en-US" altLang="zh-CN" dirty="0">
                <a:solidFill>
                  <a:schemeClr val="tx1"/>
                </a:solidFill>
              </a:rPr>
              <a:t> T,  </a:t>
            </a:r>
            <a:r>
              <a:rPr lang="en-US" altLang="zh-CN" dirty="0" err="1">
                <a:solidFill>
                  <a:schemeClr val="tx1"/>
                </a:solidFill>
              </a:rPr>
              <a:t>int</a:t>
            </a:r>
            <a:r>
              <a:rPr lang="en-US" altLang="zh-CN" dirty="0">
                <a:solidFill>
                  <a:schemeClr val="tx1"/>
                </a:solidFill>
              </a:rPr>
              <a:t>&amp; count)</a:t>
            </a:r>
          </a:p>
          <a:p>
            <a:r>
              <a:rPr lang="en-US" altLang="zh-CN" dirty="0">
                <a:solidFill>
                  <a:schemeClr val="tx1"/>
                </a:solidFill>
              </a:rPr>
              <a:t>{//</a:t>
            </a:r>
            <a:r>
              <a:rPr lang="zh-CN" altLang="en-US" dirty="0">
                <a:solidFill>
                  <a:schemeClr val="tx1"/>
                </a:solidFill>
              </a:rPr>
              <a:t>在实际使用时，</a:t>
            </a:r>
            <a:r>
              <a:rPr lang="en-US" altLang="zh-CN" dirty="0">
                <a:solidFill>
                  <a:schemeClr val="tx1"/>
                </a:solidFill>
              </a:rPr>
              <a:t>count</a:t>
            </a:r>
            <a:r>
              <a:rPr lang="zh-CN" altLang="en-US" dirty="0">
                <a:solidFill>
                  <a:schemeClr val="tx1"/>
                </a:solidFill>
              </a:rPr>
              <a:t>作为全局变量，其初始值为</a:t>
            </a:r>
            <a:r>
              <a:rPr lang="en-US" altLang="zh-CN" dirty="0">
                <a:solidFill>
                  <a:schemeClr val="tx1"/>
                </a:solidFill>
              </a:rPr>
              <a:t>0</a:t>
            </a:r>
          </a:p>
          <a:p>
            <a:r>
              <a:rPr lang="en-US" altLang="zh-CN" dirty="0">
                <a:solidFill>
                  <a:schemeClr val="tx1"/>
                </a:solidFill>
              </a:rPr>
              <a:t>   if ( T ) {</a:t>
            </a:r>
          </a:p>
          <a:p>
            <a:r>
              <a:rPr lang="en-US" altLang="zh-CN" dirty="0">
                <a:solidFill>
                  <a:schemeClr val="tx1"/>
                </a:solidFill>
              </a:rPr>
              <a:t>      if ((!T-&gt;</a:t>
            </a:r>
            <a:r>
              <a:rPr lang="en-US" altLang="zh-CN" dirty="0" err="1">
                <a:solidFill>
                  <a:schemeClr val="tx1"/>
                </a:solidFill>
              </a:rPr>
              <a:t>lchild</a:t>
            </a:r>
            <a:r>
              <a:rPr lang="en-US" altLang="zh-CN" dirty="0">
                <a:solidFill>
                  <a:schemeClr val="tx1"/>
                </a:solidFill>
              </a:rPr>
              <a:t>)&amp;&amp; (!T-&gt;</a:t>
            </a:r>
            <a:r>
              <a:rPr lang="en-US" altLang="zh-CN" dirty="0" err="1">
                <a:solidFill>
                  <a:schemeClr val="tx1"/>
                </a:solidFill>
              </a:rPr>
              <a:t>rchild</a:t>
            </a:r>
            <a:r>
              <a:rPr lang="en-US" altLang="zh-CN" dirty="0">
                <a:solidFill>
                  <a:schemeClr val="tx1"/>
                </a:solidFill>
              </a:rPr>
              <a:t>))</a:t>
            </a:r>
          </a:p>
          <a:p>
            <a:r>
              <a:rPr lang="en-US" altLang="zh-CN" dirty="0">
                <a:solidFill>
                  <a:schemeClr val="tx1"/>
                </a:solidFill>
              </a:rPr>
              <a:t>         count++;     // </a:t>
            </a:r>
            <a:r>
              <a:rPr lang="zh-CN" altLang="zh-CN" dirty="0">
                <a:solidFill>
                  <a:schemeClr val="tx1"/>
                </a:solidFill>
              </a:rPr>
              <a:t>对叶子结点计数</a:t>
            </a:r>
            <a:endParaRPr lang="zh-CN" altLang="en-US" dirty="0">
              <a:solidFill>
                <a:schemeClr val="tx1"/>
              </a:solidFill>
            </a:endParaRPr>
          </a:p>
          <a:p>
            <a:r>
              <a:rPr lang="zh-CN" altLang="en-US" dirty="0">
                <a:solidFill>
                  <a:schemeClr val="tx1"/>
                </a:solidFill>
              </a:rPr>
              <a:t>      </a:t>
            </a:r>
            <a:r>
              <a:rPr lang="en-US" altLang="zh-CN" dirty="0" err="1">
                <a:solidFill>
                  <a:schemeClr val="tx1"/>
                </a:solidFill>
              </a:rPr>
              <a:t>CountLeaf</a:t>
            </a:r>
            <a:r>
              <a:rPr lang="en-US" altLang="zh-CN" dirty="0">
                <a:solidFill>
                  <a:schemeClr val="tx1"/>
                </a:solidFill>
              </a:rPr>
              <a:t>( T-&gt;</a:t>
            </a:r>
            <a:r>
              <a:rPr lang="en-US" altLang="zh-CN" dirty="0" err="1">
                <a:solidFill>
                  <a:schemeClr val="tx1"/>
                </a:solidFill>
              </a:rPr>
              <a:t>lchild</a:t>
            </a:r>
            <a:r>
              <a:rPr lang="en-US" altLang="zh-CN" dirty="0">
                <a:solidFill>
                  <a:schemeClr val="tx1"/>
                </a:solidFill>
              </a:rPr>
              <a:t>, count);  </a:t>
            </a:r>
          </a:p>
          <a:p>
            <a:r>
              <a:rPr lang="en-US" altLang="zh-CN" dirty="0">
                <a:solidFill>
                  <a:schemeClr val="tx1"/>
                </a:solidFill>
              </a:rPr>
              <a:t>       </a:t>
            </a:r>
            <a:r>
              <a:rPr lang="en-US" altLang="zh-CN" dirty="0" err="1">
                <a:solidFill>
                  <a:schemeClr val="tx1"/>
                </a:solidFill>
              </a:rPr>
              <a:t>CountLeaf</a:t>
            </a:r>
            <a:r>
              <a:rPr lang="en-US" altLang="zh-CN" dirty="0">
                <a:solidFill>
                  <a:schemeClr val="tx1"/>
                </a:solidFill>
              </a:rPr>
              <a:t>( T-&gt;</a:t>
            </a:r>
            <a:r>
              <a:rPr lang="en-US" altLang="zh-CN" dirty="0" err="1">
                <a:solidFill>
                  <a:schemeClr val="tx1"/>
                </a:solidFill>
              </a:rPr>
              <a:t>rchild</a:t>
            </a:r>
            <a:r>
              <a:rPr lang="en-US" altLang="zh-CN" dirty="0">
                <a:solidFill>
                  <a:schemeClr val="tx1"/>
                </a:solidFill>
              </a:rPr>
              <a:t>, count); </a:t>
            </a:r>
          </a:p>
          <a:p>
            <a:r>
              <a:rPr lang="en-US" altLang="zh-CN" dirty="0">
                <a:solidFill>
                  <a:schemeClr val="tx1"/>
                </a:solidFill>
              </a:rPr>
              <a:t>   } // if} // </a:t>
            </a:r>
            <a:r>
              <a:rPr lang="en-US" altLang="zh-CN" dirty="0" err="1">
                <a:solidFill>
                  <a:schemeClr val="tx1"/>
                </a:solidFill>
              </a:rPr>
              <a:t>CountLeaf</a:t>
            </a:r>
            <a:endParaRPr lang="en-US" altLang="zh-CN" dirty="0">
              <a:solidFill>
                <a:schemeClr val="tx1"/>
              </a:solidFill>
            </a:endParaRPr>
          </a:p>
        </p:txBody>
      </p:sp>
    </p:spTree>
    <p:extLst>
      <p:ext uri="{BB962C8B-B14F-4D97-AF65-F5344CB8AC3E}">
        <p14:creationId xmlns:p14="http://schemas.microsoft.com/office/powerpoint/2010/main" val="82098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02.</a:t>
            </a:r>
            <a:r>
              <a:rPr lang="zh-CN" altLang="en-US" dirty="0"/>
              <a:t>求二叉树的深度</a:t>
            </a:r>
            <a:r>
              <a:rPr lang="en-US" altLang="zh-CN" dirty="0"/>
              <a:t>(</a:t>
            </a:r>
            <a:r>
              <a:rPr lang="zh-CN" altLang="en-US" dirty="0"/>
              <a:t>后序遍历</a:t>
            </a:r>
            <a:r>
              <a:rPr lang="en-US" altLang="zh-CN" dirty="0"/>
              <a:t>)</a:t>
            </a:r>
            <a:endParaRPr lang="zh-CN" altLang="en-US" dirty="0"/>
          </a:p>
        </p:txBody>
      </p:sp>
      <p:sp>
        <p:nvSpPr>
          <p:cNvPr id="3" name="内容占位符 2"/>
          <p:cNvSpPr>
            <a:spLocks noGrp="1"/>
          </p:cNvSpPr>
          <p:nvPr>
            <p:ph idx="1"/>
          </p:nvPr>
        </p:nvSpPr>
        <p:spPr>
          <a:xfrm>
            <a:off x="609600" y="1436377"/>
            <a:ext cx="10972800" cy="1223679"/>
          </a:xfrm>
        </p:spPr>
        <p:txBody>
          <a:bodyPr/>
          <a:lstStyle/>
          <a:p>
            <a:r>
              <a:rPr kumimoji="1" lang="zh-CN" altLang="en-US" dirty="0">
                <a:latin typeface="+mj-ea"/>
                <a:ea typeface="+mj-ea"/>
              </a:rPr>
              <a:t>二叉树的深度为其左、右子树深度的最大值加</a:t>
            </a:r>
            <a:r>
              <a:rPr kumimoji="1" lang="en-US" altLang="zh-CN" dirty="0">
                <a:latin typeface="+mj-ea"/>
                <a:ea typeface="+mj-ea"/>
              </a:rPr>
              <a:t>1</a:t>
            </a:r>
          </a:p>
          <a:p>
            <a:r>
              <a:rPr kumimoji="1" lang="zh-CN" altLang="en-US" dirty="0">
                <a:latin typeface="+mj-ea"/>
                <a:ea typeface="+mj-ea"/>
              </a:rPr>
              <a:t>分别求得左、右子树的深度</a:t>
            </a:r>
            <a:endParaRPr lang="zh-CN" altLang="en-US" dirty="0">
              <a:latin typeface="+mj-ea"/>
              <a:ea typeface="+mj-ea"/>
            </a:endParaRPr>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5" name="Text Box 2"/>
          <p:cNvSpPr txBox="1">
            <a:spLocks noChangeArrowheads="1"/>
          </p:cNvSpPr>
          <p:nvPr/>
        </p:nvSpPr>
        <p:spPr bwMode="auto">
          <a:xfrm>
            <a:off x="1205753" y="2660056"/>
            <a:ext cx="9148484" cy="415498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int</a:t>
            </a:r>
            <a:r>
              <a:rPr lang="en-US" altLang="zh-CN" dirty="0">
                <a:solidFill>
                  <a:schemeClr val="tx1"/>
                </a:solidFill>
              </a:rPr>
              <a:t> Depth (</a:t>
            </a:r>
            <a:r>
              <a:rPr lang="en-US" altLang="zh-CN" dirty="0" err="1">
                <a:solidFill>
                  <a:schemeClr val="tx1"/>
                </a:solidFill>
              </a:rPr>
              <a:t>BiTree</a:t>
            </a:r>
            <a:r>
              <a:rPr lang="en-US" altLang="zh-CN" dirty="0">
                <a:solidFill>
                  <a:schemeClr val="tx1"/>
                </a:solidFill>
              </a:rPr>
              <a:t> T ){ // </a:t>
            </a:r>
            <a:r>
              <a:rPr lang="zh-CN" altLang="en-US" dirty="0">
                <a:solidFill>
                  <a:schemeClr val="tx1"/>
                </a:solidFill>
              </a:rPr>
              <a:t>返回二叉树的深度</a:t>
            </a:r>
          </a:p>
          <a:p>
            <a:r>
              <a:rPr lang="zh-CN" altLang="en-US" dirty="0">
                <a:solidFill>
                  <a:schemeClr val="tx1"/>
                </a:solidFill>
              </a:rPr>
              <a:t>   </a:t>
            </a:r>
            <a:r>
              <a:rPr lang="en-US" altLang="zh-CN" dirty="0">
                <a:solidFill>
                  <a:schemeClr val="tx1"/>
                </a:solidFill>
              </a:rPr>
              <a:t>if (T ) {</a:t>
            </a:r>
          </a:p>
          <a:p>
            <a:r>
              <a:rPr lang="en-US" altLang="zh-CN" dirty="0">
                <a:solidFill>
                  <a:schemeClr val="tx1"/>
                </a:solidFill>
              </a:rPr>
              <a:t>     </a:t>
            </a:r>
            <a:r>
              <a:rPr lang="en-US" altLang="zh-CN" dirty="0" err="1">
                <a:solidFill>
                  <a:schemeClr val="tx1"/>
                </a:solidFill>
              </a:rPr>
              <a:t>depthLeft</a:t>
            </a:r>
            <a:r>
              <a:rPr lang="en-US" altLang="zh-CN" dirty="0">
                <a:solidFill>
                  <a:schemeClr val="tx1"/>
                </a:solidFill>
              </a:rPr>
              <a:t> = Depth( T-&gt;</a:t>
            </a:r>
            <a:r>
              <a:rPr lang="en-US" altLang="zh-CN" dirty="0" err="1">
                <a:solidFill>
                  <a:schemeClr val="tx1"/>
                </a:solidFill>
              </a:rPr>
              <a:t>lchild</a:t>
            </a:r>
            <a:r>
              <a:rPr lang="en-US" altLang="zh-CN" dirty="0">
                <a:solidFill>
                  <a:schemeClr val="tx1"/>
                </a:solidFill>
              </a:rPr>
              <a:t> );</a:t>
            </a:r>
          </a:p>
          <a:p>
            <a:r>
              <a:rPr lang="en-US" altLang="zh-CN" dirty="0">
                <a:solidFill>
                  <a:schemeClr val="tx1"/>
                </a:solidFill>
              </a:rPr>
              <a:t>     </a:t>
            </a:r>
            <a:r>
              <a:rPr lang="en-US" altLang="zh-CN" dirty="0" err="1">
                <a:solidFill>
                  <a:schemeClr val="tx1"/>
                </a:solidFill>
              </a:rPr>
              <a:t>depthRight</a:t>
            </a:r>
            <a:r>
              <a:rPr lang="en-US" altLang="zh-CN" dirty="0">
                <a:solidFill>
                  <a:schemeClr val="tx1"/>
                </a:solidFill>
              </a:rPr>
              <a:t>= Depth( T-&gt;</a:t>
            </a:r>
            <a:r>
              <a:rPr lang="en-US" altLang="zh-CN" dirty="0" err="1">
                <a:solidFill>
                  <a:schemeClr val="tx1"/>
                </a:solidFill>
              </a:rPr>
              <a:t>rchild</a:t>
            </a:r>
            <a:r>
              <a:rPr lang="en-US" altLang="zh-CN" dirty="0">
                <a:solidFill>
                  <a:schemeClr val="tx1"/>
                </a:solidFill>
              </a:rPr>
              <a:t> );</a:t>
            </a:r>
          </a:p>
          <a:p>
            <a:r>
              <a:rPr lang="en-US" altLang="zh-CN" dirty="0">
                <a:solidFill>
                  <a:schemeClr val="tx1"/>
                </a:solidFill>
              </a:rPr>
              <a:t>     </a:t>
            </a:r>
            <a:r>
              <a:rPr lang="en-US" altLang="zh-CN" dirty="0" err="1">
                <a:solidFill>
                  <a:schemeClr val="tx1"/>
                </a:solidFill>
              </a:rPr>
              <a:t>depthval</a:t>
            </a:r>
            <a:r>
              <a:rPr lang="en-US" altLang="zh-CN" dirty="0">
                <a:solidFill>
                  <a:schemeClr val="tx1"/>
                </a:solidFill>
              </a:rPr>
              <a:t> = 1 + (</a:t>
            </a:r>
            <a:r>
              <a:rPr lang="en-US" altLang="zh-CN" dirty="0" err="1">
                <a:solidFill>
                  <a:schemeClr val="tx1"/>
                </a:solidFill>
              </a:rPr>
              <a:t>depthLeft</a:t>
            </a:r>
            <a:r>
              <a:rPr lang="en-US" altLang="zh-CN" dirty="0">
                <a:solidFill>
                  <a:schemeClr val="tx1"/>
                </a:solidFill>
              </a:rPr>
              <a:t> &gt; </a:t>
            </a:r>
            <a:r>
              <a:rPr lang="en-US" altLang="zh-CN" dirty="0" err="1">
                <a:solidFill>
                  <a:schemeClr val="tx1"/>
                </a:solidFill>
              </a:rPr>
              <a:t>depthRight</a:t>
            </a:r>
            <a:r>
              <a:rPr lang="en-US" altLang="zh-CN" dirty="0">
                <a:solidFill>
                  <a:schemeClr val="tx1"/>
                </a:solidFill>
              </a:rPr>
              <a:t>  ?  </a:t>
            </a:r>
            <a:r>
              <a:rPr lang="en-US" altLang="zh-CN" dirty="0" err="1">
                <a:solidFill>
                  <a:schemeClr val="tx1"/>
                </a:solidFill>
              </a:rPr>
              <a:t>depthLeft</a:t>
            </a:r>
            <a:r>
              <a:rPr lang="en-US" altLang="zh-CN" dirty="0">
                <a:solidFill>
                  <a:schemeClr val="tx1"/>
                </a:solidFill>
              </a:rPr>
              <a:t> : </a:t>
            </a:r>
            <a:r>
              <a:rPr lang="en-US" altLang="zh-CN" dirty="0" err="1">
                <a:solidFill>
                  <a:schemeClr val="tx1"/>
                </a:solidFill>
              </a:rPr>
              <a:t>depthRight</a:t>
            </a:r>
            <a:r>
              <a:rPr lang="en-US" altLang="zh-CN" dirty="0">
                <a:solidFill>
                  <a:schemeClr val="tx1"/>
                </a:solidFill>
              </a:rPr>
              <a:t>);</a:t>
            </a:r>
          </a:p>
          <a:p>
            <a:r>
              <a:rPr lang="en-US" altLang="zh-CN" dirty="0">
                <a:solidFill>
                  <a:schemeClr val="tx1"/>
                </a:solidFill>
              </a:rPr>
              <a:t>    } </a:t>
            </a:r>
          </a:p>
          <a:p>
            <a:r>
              <a:rPr lang="en-US" altLang="zh-CN" dirty="0">
                <a:solidFill>
                  <a:schemeClr val="tx1"/>
                </a:solidFill>
              </a:rPr>
              <a:t> else  </a:t>
            </a:r>
            <a:r>
              <a:rPr lang="en-US" altLang="zh-CN" dirty="0" err="1">
                <a:solidFill>
                  <a:schemeClr val="tx1"/>
                </a:solidFill>
              </a:rPr>
              <a:t>depthval</a:t>
            </a:r>
            <a:r>
              <a:rPr lang="en-US" altLang="zh-CN" dirty="0">
                <a:solidFill>
                  <a:schemeClr val="tx1"/>
                </a:solidFill>
              </a:rPr>
              <a:t> = 0;</a:t>
            </a:r>
          </a:p>
          <a:p>
            <a:r>
              <a:rPr lang="en-US" altLang="zh-CN" dirty="0">
                <a:solidFill>
                  <a:schemeClr val="tx1"/>
                </a:solidFill>
              </a:rPr>
              <a:t> return </a:t>
            </a:r>
            <a:r>
              <a:rPr lang="en-US" altLang="zh-CN" dirty="0" err="1">
                <a:solidFill>
                  <a:schemeClr val="tx1"/>
                </a:solidFill>
              </a:rPr>
              <a:t>depthval</a:t>
            </a:r>
            <a:r>
              <a:rPr lang="en-US" altLang="zh-CN" dirty="0">
                <a:solidFill>
                  <a:schemeClr val="tx1"/>
                </a:solidFill>
              </a:rPr>
              <a:t>;</a:t>
            </a:r>
          </a:p>
          <a:p>
            <a:r>
              <a:rPr lang="en-US" altLang="zh-CN" dirty="0">
                <a:solidFill>
                  <a:schemeClr val="tx1"/>
                </a:solidFill>
              </a:rPr>
              <a:t>}</a:t>
            </a:r>
          </a:p>
        </p:txBody>
      </p:sp>
    </p:spTree>
    <p:extLst>
      <p:ext uri="{BB962C8B-B14F-4D97-AF65-F5344CB8AC3E}">
        <p14:creationId xmlns:p14="http://schemas.microsoft.com/office/powerpoint/2010/main" val="1463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03.</a:t>
            </a:r>
            <a:r>
              <a:rPr lang="zh-CN" altLang="en-US" dirty="0"/>
              <a:t>复制二叉树</a:t>
            </a:r>
            <a:r>
              <a:rPr lang="en-US" altLang="zh-CN" dirty="0"/>
              <a:t>(</a:t>
            </a:r>
            <a:r>
              <a:rPr lang="zh-CN" altLang="en-US" dirty="0"/>
              <a:t>后序遍历</a:t>
            </a:r>
            <a:r>
              <a:rPr lang="en-US" altLang="zh-CN" dirty="0"/>
              <a:t>)</a:t>
            </a:r>
            <a:endParaRPr lang="zh-CN" altLang="en-US" dirty="0"/>
          </a:p>
        </p:txBody>
      </p:sp>
      <p:sp>
        <p:nvSpPr>
          <p:cNvPr id="3" name="内容占位符 2"/>
          <p:cNvSpPr>
            <a:spLocks noGrp="1"/>
          </p:cNvSpPr>
          <p:nvPr>
            <p:ph idx="1"/>
          </p:nvPr>
        </p:nvSpPr>
        <p:spPr>
          <a:xfrm>
            <a:off x="609600" y="1600203"/>
            <a:ext cx="10972800" cy="1290915"/>
          </a:xfrm>
        </p:spPr>
        <p:txBody>
          <a:bodyPr/>
          <a:lstStyle/>
          <a:p>
            <a:r>
              <a:rPr lang="zh-CN" altLang="en-US" dirty="0"/>
              <a:t>仍然是递归过程</a:t>
            </a:r>
            <a:endParaRPr lang="en-US" altLang="zh-CN" dirty="0"/>
          </a:p>
          <a:p>
            <a:r>
              <a:rPr lang="zh-CN" altLang="en-US" dirty="0"/>
              <a:t>将遍历中的访问操作改成生成节点的操作</a:t>
            </a:r>
            <a:endParaRPr lang="en-US" altLang="zh-CN" dirty="0"/>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graphicFrame>
        <p:nvGraphicFramePr>
          <p:cNvPr id="5" name="表格 4"/>
          <p:cNvGraphicFramePr>
            <a:graphicFrameLocks noGrp="1"/>
          </p:cNvGraphicFramePr>
          <p:nvPr>
            <p:extLst>
              <p:ext uri="{D42A27DB-BD31-4B8C-83A1-F6EECF244321}">
                <p14:modId xmlns:p14="http://schemas.microsoft.com/office/powerpoint/2010/main" val="572069053"/>
              </p:ext>
            </p:extLst>
          </p:nvPr>
        </p:nvGraphicFramePr>
        <p:xfrm>
          <a:off x="4079809" y="2982978"/>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6" name="直接箭头连接符 5"/>
          <p:cNvCxnSpPr/>
          <p:nvPr/>
        </p:nvCxnSpPr>
        <p:spPr>
          <a:xfrm flipH="1">
            <a:off x="4137975" y="3478945"/>
            <a:ext cx="205741"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a:off x="5211189" y="3485228"/>
            <a:ext cx="102871"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任意多边形 23"/>
          <p:cNvSpPr/>
          <p:nvPr/>
        </p:nvSpPr>
        <p:spPr>
          <a:xfrm>
            <a:off x="610681" y="3089125"/>
            <a:ext cx="3059284" cy="509622"/>
          </a:xfrm>
          <a:custGeom>
            <a:avLst/>
            <a:gdLst>
              <a:gd name="connsiteX0" fmla="*/ 0 w 3059284"/>
              <a:gd name="connsiteY0" fmla="*/ 50962 h 509622"/>
              <a:gd name="connsiteX1" fmla="*/ 50962 w 3059284"/>
              <a:gd name="connsiteY1" fmla="*/ 0 h 509622"/>
              <a:gd name="connsiteX2" fmla="*/ 3008322 w 3059284"/>
              <a:gd name="connsiteY2" fmla="*/ 0 h 509622"/>
              <a:gd name="connsiteX3" fmla="*/ 3059284 w 3059284"/>
              <a:gd name="connsiteY3" fmla="*/ 50962 h 509622"/>
              <a:gd name="connsiteX4" fmla="*/ 3059284 w 3059284"/>
              <a:gd name="connsiteY4" fmla="*/ 458660 h 509622"/>
              <a:gd name="connsiteX5" fmla="*/ 3008322 w 3059284"/>
              <a:gd name="connsiteY5" fmla="*/ 509622 h 509622"/>
              <a:gd name="connsiteX6" fmla="*/ 50962 w 3059284"/>
              <a:gd name="connsiteY6" fmla="*/ 509622 h 509622"/>
              <a:gd name="connsiteX7" fmla="*/ 0 w 3059284"/>
              <a:gd name="connsiteY7" fmla="*/ 458660 h 509622"/>
              <a:gd name="connsiteX8" fmla="*/ 0 w 3059284"/>
              <a:gd name="connsiteY8" fmla="*/ 50962 h 50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9284" h="509622">
                <a:moveTo>
                  <a:pt x="0" y="50962"/>
                </a:moveTo>
                <a:cubicBezTo>
                  <a:pt x="0" y="22816"/>
                  <a:pt x="22816" y="0"/>
                  <a:pt x="50962" y="0"/>
                </a:cubicBezTo>
                <a:lnTo>
                  <a:pt x="3008322" y="0"/>
                </a:lnTo>
                <a:cubicBezTo>
                  <a:pt x="3036468" y="0"/>
                  <a:pt x="3059284" y="22816"/>
                  <a:pt x="3059284" y="50962"/>
                </a:cubicBezTo>
                <a:lnTo>
                  <a:pt x="3059284" y="458660"/>
                </a:lnTo>
                <a:cubicBezTo>
                  <a:pt x="3059284" y="486806"/>
                  <a:pt x="3036468" y="509622"/>
                  <a:pt x="3008322" y="509622"/>
                </a:cubicBezTo>
                <a:lnTo>
                  <a:pt x="50962" y="509622"/>
                </a:lnTo>
                <a:cubicBezTo>
                  <a:pt x="22816" y="509622"/>
                  <a:pt x="0" y="486806"/>
                  <a:pt x="0" y="458660"/>
                </a:cubicBezTo>
                <a:lnTo>
                  <a:pt x="0" y="5096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5406" tIns="45406" rIns="45406" bIns="45406" numCol="1" spcCol="1270" anchor="ctr" anchorCtr="0">
            <a:noAutofit/>
          </a:bodyPr>
          <a:lstStyle/>
          <a:p>
            <a:pPr lvl="0" algn="ctr" defTabSz="1066800" rtl="0">
              <a:lnSpc>
                <a:spcPct val="90000"/>
              </a:lnSpc>
              <a:spcBef>
                <a:spcPct val="0"/>
              </a:spcBef>
              <a:spcAft>
                <a:spcPct val="35000"/>
              </a:spcAft>
            </a:pPr>
            <a:r>
              <a:rPr lang="zh-CN" altLang="en-US" sz="2400" kern="1200" dirty="0">
                <a:latin typeface="+mj-ea"/>
                <a:ea typeface="+mj-ea"/>
              </a:rPr>
              <a:t>生成节点的步骤：</a:t>
            </a:r>
          </a:p>
        </p:txBody>
      </p:sp>
      <p:sp>
        <p:nvSpPr>
          <p:cNvPr id="26" name="任意多边形 25"/>
          <p:cNvSpPr/>
          <p:nvPr/>
        </p:nvSpPr>
        <p:spPr>
          <a:xfrm>
            <a:off x="610681" y="3807693"/>
            <a:ext cx="3059284" cy="509622"/>
          </a:xfrm>
          <a:custGeom>
            <a:avLst/>
            <a:gdLst>
              <a:gd name="connsiteX0" fmla="*/ 0 w 3059284"/>
              <a:gd name="connsiteY0" fmla="*/ 50962 h 509622"/>
              <a:gd name="connsiteX1" fmla="*/ 50962 w 3059284"/>
              <a:gd name="connsiteY1" fmla="*/ 0 h 509622"/>
              <a:gd name="connsiteX2" fmla="*/ 3008322 w 3059284"/>
              <a:gd name="connsiteY2" fmla="*/ 0 h 509622"/>
              <a:gd name="connsiteX3" fmla="*/ 3059284 w 3059284"/>
              <a:gd name="connsiteY3" fmla="*/ 50962 h 509622"/>
              <a:gd name="connsiteX4" fmla="*/ 3059284 w 3059284"/>
              <a:gd name="connsiteY4" fmla="*/ 458660 h 509622"/>
              <a:gd name="connsiteX5" fmla="*/ 3008322 w 3059284"/>
              <a:gd name="connsiteY5" fmla="*/ 509622 h 509622"/>
              <a:gd name="connsiteX6" fmla="*/ 50962 w 3059284"/>
              <a:gd name="connsiteY6" fmla="*/ 509622 h 509622"/>
              <a:gd name="connsiteX7" fmla="*/ 0 w 3059284"/>
              <a:gd name="connsiteY7" fmla="*/ 458660 h 509622"/>
              <a:gd name="connsiteX8" fmla="*/ 0 w 3059284"/>
              <a:gd name="connsiteY8" fmla="*/ 50962 h 50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9284" h="509622">
                <a:moveTo>
                  <a:pt x="0" y="50962"/>
                </a:moveTo>
                <a:cubicBezTo>
                  <a:pt x="0" y="22816"/>
                  <a:pt x="22816" y="0"/>
                  <a:pt x="50962" y="0"/>
                </a:cubicBezTo>
                <a:lnTo>
                  <a:pt x="3008322" y="0"/>
                </a:lnTo>
                <a:cubicBezTo>
                  <a:pt x="3036468" y="0"/>
                  <a:pt x="3059284" y="22816"/>
                  <a:pt x="3059284" y="50962"/>
                </a:cubicBezTo>
                <a:lnTo>
                  <a:pt x="3059284" y="458660"/>
                </a:lnTo>
                <a:cubicBezTo>
                  <a:pt x="3059284" y="486806"/>
                  <a:pt x="3036468" y="509622"/>
                  <a:pt x="3008322" y="509622"/>
                </a:cubicBezTo>
                <a:lnTo>
                  <a:pt x="50962" y="509622"/>
                </a:lnTo>
                <a:cubicBezTo>
                  <a:pt x="22816" y="509622"/>
                  <a:pt x="0" y="486806"/>
                  <a:pt x="0" y="458660"/>
                </a:cubicBezTo>
                <a:lnTo>
                  <a:pt x="0" y="50962"/>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0326" tIns="40326" rIns="40326" bIns="40326" numCol="1" spcCol="1270" anchor="ctr" anchorCtr="0">
            <a:noAutofit/>
          </a:bodyPr>
          <a:lstStyle/>
          <a:p>
            <a:pPr lvl="0" algn="ctr" defTabSz="889000" rtl="0">
              <a:lnSpc>
                <a:spcPct val="90000"/>
              </a:lnSpc>
              <a:spcBef>
                <a:spcPct val="0"/>
              </a:spcBef>
              <a:spcAft>
                <a:spcPct val="35000"/>
              </a:spcAft>
            </a:pPr>
            <a:r>
              <a:rPr lang="zh-CN" altLang="en-US" sz="2000" kern="1200" dirty="0">
                <a:latin typeface="+mj-ea"/>
                <a:ea typeface="+mj-ea"/>
              </a:rPr>
              <a:t>分配内存空间</a:t>
            </a:r>
          </a:p>
        </p:txBody>
      </p:sp>
      <p:sp>
        <p:nvSpPr>
          <p:cNvPr id="27" name="右箭头 26"/>
          <p:cNvSpPr/>
          <p:nvPr/>
        </p:nvSpPr>
        <p:spPr>
          <a:xfrm rot="5400000">
            <a:off x="2070297" y="4347169"/>
            <a:ext cx="140053" cy="156882"/>
          </a:xfrm>
          <a:prstGeom prst="rightArrow">
            <a:avLst>
              <a:gd name="adj1" fmla="val 66700"/>
              <a:gd name="adj2" fmla="val 50000"/>
            </a:avLst>
          </a:prstGeom>
        </p:spPr>
        <p:style>
          <a:lnRef idx="0">
            <a:schemeClr val="lt1">
              <a:hueOff val="0"/>
              <a:satOff val="0"/>
              <a:lumOff val="0"/>
              <a:alphaOff val="0"/>
            </a:schemeClr>
          </a:lnRef>
          <a:fillRef idx="1">
            <a:schemeClr val="accent5">
              <a:hueOff val="2003568"/>
              <a:satOff val="-8793"/>
              <a:lumOff val="2614"/>
              <a:alphaOff val="0"/>
            </a:schemeClr>
          </a:fillRef>
          <a:effectRef idx="0">
            <a:schemeClr val="accent5">
              <a:hueOff val="2003568"/>
              <a:satOff val="-8793"/>
              <a:lumOff val="2614"/>
              <a:alphaOff val="0"/>
            </a:schemeClr>
          </a:effectRef>
          <a:fontRef idx="minor">
            <a:schemeClr val="lt1"/>
          </a:fontRef>
        </p:style>
      </p:sp>
      <p:sp>
        <p:nvSpPr>
          <p:cNvPr id="28" name="任意多边形 27"/>
          <p:cNvSpPr/>
          <p:nvPr/>
        </p:nvSpPr>
        <p:spPr>
          <a:xfrm>
            <a:off x="610681" y="4533905"/>
            <a:ext cx="3059284" cy="509622"/>
          </a:xfrm>
          <a:custGeom>
            <a:avLst/>
            <a:gdLst>
              <a:gd name="connsiteX0" fmla="*/ 0 w 3059284"/>
              <a:gd name="connsiteY0" fmla="*/ 50962 h 509622"/>
              <a:gd name="connsiteX1" fmla="*/ 50962 w 3059284"/>
              <a:gd name="connsiteY1" fmla="*/ 0 h 509622"/>
              <a:gd name="connsiteX2" fmla="*/ 3008322 w 3059284"/>
              <a:gd name="connsiteY2" fmla="*/ 0 h 509622"/>
              <a:gd name="connsiteX3" fmla="*/ 3059284 w 3059284"/>
              <a:gd name="connsiteY3" fmla="*/ 50962 h 509622"/>
              <a:gd name="connsiteX4" fmla="*/ 3059284 w 3059284"/>
              <a:gd name="connsiteY4" fmla="*/ 458660 h 509622"/>
              <a:gd name="connsiteX5" fmla="*/ 3008322 w 3059284"/>
              <a:gd name="connsiteY5" fmla="*/ 509622 h 509622"/>
              <a:gd name="connsiteX6" fmla="*/ 50962 w 3059284"/>
              <a:gd name="connsiteY6" fmla="*/ 509622 h 509622"/>
              <a:gd name="connsiteX7" fmla="*/ 0 w 3059284"/>
              <a:gd name="connsiteY7" fmla="*/ 458660 h 509622"/>
              <a:gd name="connsiteX8" fmla="*/ 0 w 3059284"/>
              <a:gd name="connsiteY8" fmla="*/ 50962 h 50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9284" h="509622">
                <a:moveTo>
                  <a:pt x="0" y="50962"/>
                </a:moveTo>
                <a:cubicBezTo>
                  <a:pt x="0" y="22816"/>
                  <a:pt x="22816" y="0"/>
                  <a:pt x="50962" y="0"/>
                </a:cubicBezTo>
                <a:lnTo>
                  <a:pt x="3008322" y="0"/>
                </a:lnTo>
                <a:cubicBezTo>
                  <a:pt x="3036468" y="0"/>
                  <a:pt x="3059284" y="22816"/>
                  <a:pt x="3059284" y="50962"/>
                </a:cubicBezTo>
                <a:lnTo>
                  <a:pt x="3059284" y="458660"/>
                </a:lnTo>
                <a:cubicBezTo>
                  <a:pt x="3059284" y="486806"/>
                  <a:pt x="3036468" y="509622"/>
                  <a:pt x="3008322" y="509622"/>
                </a:cubicBezTo>
                <a:lnTo>
                  <a:pt x="50962" y="509622"/>
                </a:lnTo>
                <a:cubicBezTo>
                  <a:pt x="22816" y="509622"/>
                  <a:pt x="0" y="486806"/>
                  <a:pt x="0" y="458660"/>
                </a:cubicBezTo>
                <a:lnTo>
                  <a:pt x="0" y="50962"/>
                </a:lnTo>
                <a:close/>
              </a:path>
            </a:pathLst>
          </a:custGeom>
        </p:spPr>
        <p:style>
          <a:lnRef idx="2">
            <a:schemeClr val="accent5">
              <a:tint val="40000"/>
              <a:alpha val="90000"/>
              <a:hueOff val="1942688"/>
              <a:satOff val="-6081"/>
              <a:lumOff val="403"/>
              <a:alphaOff val="0"/>
            </a:schemeClr>
          </a:lnRef>
          <a:fillRef idx="1">
            <a:schemeClr val="accent5">
              <a:tint val="40000"/>
              <a:alpha val="90000"/>
              <a:hueOff val="1942688"/>
              <a:satOff val="-6081"/>
              <a:lumOff val="403"/>
              <a:alphaOff val="0"/>
            </a:schemeClr>
          </a:fillRef>
          <a:effectRef idx="0">
            <a:schemeClr val="accent5">
              <a:tint val="40000"/>
              <a:alpha val="90000"/>
              <a:hueOff val="1942688"/>
              <a:satOff val="-6081"/>
              <a:lumOff val="403"/>
              <a:alphaOff val="0"/>
            </a:schemeClr>
          </a:effectRef>
          <a:fontRef idx="minor">
            <a:schemeClr val="dk1">
              <a:hueOff val="0"/>
              <a:satOff val="0"/>
              <a:lumOff val="0"/>
              <a:alphaOff val="0"/>
            </a:schemeClr>
          </a:fontRef>
        </p:style>
        <p:txBody>
          <a:bodyPr spcFirstLastPara="0" vert="horz" wrap="square" lIns="40326" tIns="40326" rIns="40326" bIns="40326" numCol="1" spcCol="1270" anchor="ctr" anchorCtr="0">
            <a:noAutofit/>
          </a:bodyPr>
          <a:lstStyle/>
          <a:p>
            <a:pPr lvl="0" algn="ctr" defTabSz="889000" rtl="0">
              <a:lnSpc>
                <a:spcPct val="90000"/>
              </a:lnSpc>
              <a:spcBef>
                <a:spcPct val="0"/>
              </a:spcBef>
              <a:spcAft>
                <a:spcPct val="35000"/>
              </a:spcAft>
            </a:pPr>
            <a:r>
              <a:rPr lang="zh-CN" altLang="en-US" sz="2000" kern="1200" dirty="0">
                <a:latin typeface="+mj-ea"/>
                <a:ea typeface="+mj-ea"/>
              </a:rPr>
              <a:t>节点数据域赋值</a:t>
            </a:r>
          </a:p>
        </p:txBody>
      </p:sp>
      <p:sp>
        <p:nvSpPr>
          <p:cNvPr id="29" name="右箭头 28"/>
          <p:cNvSpPr/>
          <p:nvPr/>
        </p:nvSpPr>
        <p:spPr>
          <a:xfrm rot="5400000">
            <a:off x="2074498" y="5069559"/>
            <a:ext cx="131650" cy="156882"/>
          </a:xfrm>
          <a:prstGeom prst="rightArrow">
            <a:avLst>
              <a:gd name="adj1" fmla="val 66700"/>
              <a:gd name="adj2" fmla="val 50000"/>
            </a:avLst>
          </a:prstGeom>
        </p:spPr>
        <p:style>
          <a:lnRef idx="0">
            <a:schemeClr val="lt1">
              <a:hueOff val="0"/>
              <a:satOff val="0"/>
              <a:lumOff val="0"/>
              <a:alphaOff val="0"/>
            </a:schemeClr>
          </a:lnRef>
          <a:fillRef idx="1">
            <a:schemeClr val="accent5">
              <a:hueOff val="4007135"/>
              <a:satOff val="-17587"/>
              <a:lumOff val="5229"/>
              <a:alphaOff val="0"/>
            </a:schemeClr>
          </a:fillRef>
          <a:effectRef idx="0">
            <a:schemeClr val="accent5">
              <a:hueOff val="4007135"/>
              <a:satOff val="-17587"/>
              <a:lumOff val="5229"/>
              <a:alphaOff val="0"/>
            </a:schemeClr>
          </a:effectRef>
          <a:fontRef idx="minor">
            <a:schemeClr val="lt1"/>
          </a:fontRef>
        </p:style>
      </p:sp>
      <p:sp>
        <p:nvSpPr>
          <p:cNvPr id="30" name="任意多边形 29"/>
          <p:cNvSpPr/>
          <p:nvPr/>
        </p:nvSpPr>
        <p:spPr>
          <a:xfrm>
            <a:off x="610681" y="5252473"/>
            <a:ext cx="3059284" cy="509622"/>
          </a:xfrm>
          <a:custGeom>
            <a:avLst/>
            <a:gdLst>
              <a:gd name="connsiteX0" fmla="*/ 0 w 3059284"/>
              <a:gd name="connsiteY0" fmla="*/ 50962 h 509622"/>
              <a:gd name="connsiteX1" fmla="*/ 50962 w 3059284"/>
              <a:gd name="connsiteY1" fmla="*/ 0 h 509622"/>
              <a:gd name="connsiteX2" fmla="*/ 3008322 w 3059284"/>
              <a:gd name="connsiteY2" fmla="*/ 0 h 509622"/>
              <a:gd name="connsiteX3" fmla="*/ 3059284 w 3059284"/>
              <a:gd name="connsiteY3" fmla="*/ 50962 h 509622"/>
              <a:gd name="connsiteX4" fmla="*/ 3059284 w 3059284"/>
              <a:gd name="connsiteY4" fmla="*/ 458660 h 509622"/>
              <a:gd name="connsiteX5" fmla="*/ 3008322 w 3059284"/>
              <a:gd name="connsiteY5" fmla="*/ 509622 h 509622"/>
              <a:gd name="connsiteX6" fmla="*/ 50962 w 3059284"/>
              <a:gd name="connsiteY6" fmla="*/ 509622 h 509622"/>
              <a:gd name="connsiteX7" fmla="*/ 0 w 3059284"/>
              <a:gd name="connsiteY7" fmla="*/ 458660 h 509622"/>
              <a:gd name="connsiteX8" fmla="*/ 0 w 3059284"/>
              <a:gd name="connsiteY8" fmla="*/ 50962 h 50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9284" h="509622">
                <a:moveTo>
                  <a:pt x="0" y="50962"/>
                </a:moveTo>
                <a:cubicBezTo>
                  <a:pt x="0" y="22816"/>
                  <a:pt x="22816" y="0"/>
                  <a:pt x="50962" y="0"/>
                </a:cubicBezTo>
                <a:lnTo>
                  <a:pt x="3008322" y="0"/>
                </a:lnTo>
                <a:cubicBezTo>
                  <a:pt x="3036468" y="0"/>
                  <a:pt x="3059284" y="22816"/>
                  <a:pt x="3059284" y="50962"/>
                </a:cubicBezTo>
                <a:lnTo>
                  <a:pt x="3059284" y="458660"/>
                </a:lnTo>
                <a:cubicBezTo>
                  <a:pt x="3059284" y="486806"/>
                  <a:pt x="3036468" y="509622"/>
                  <a:pt x="3008322" y="509622"/>
                </a:cubicBezTo>
                <a:lnTo>
                  <a:pt x="50962" y="509622"/>
                </a:lnTo>
                <a:cubicBezTo>
                  <a:pt x="22816" y="509622"/>
                  <a:pt x="0" y="486806"/>
                  <a:pt x="0" y="458660"/>
                </a:cubicBezTo>
                <a:lnTo>
                  <a:pt x="0" y="50962"/>
                </a:lnTo>
                <a:close/>
              </a:path>
            </a:pathLst>
          </a:custGeom>
        </p:spPr>
        <p:style>
          <a:lnRef idx="2">
            <a:schemeClr val="accent5">
              <a:tint val="40000"/>
              <a:alpha val="90000"/>
              <a:hueOff val="3885376"/>
              <a:satOff val="-12163"/>
              <a:lumOff val="806"/>
              <a:alphaOff val="0"/>
            </a:schemeClr>
          </a:lnRef>
          <a:fillRef idx="1">
            <a:schemeClr val="accent5">
              <a:tint val="40000"/>
              <a:alpha val="90000"/>
              <a:hueOff val="3885376"/>
              <a:satOff val="-12163"/>
              <a:lumOff val="806"/>
              <a:alphaOff val="0"/>
            </a:schemeClr>
          </a:fillRef>
          <a:effectRef idx="0">
            <a:schemeClr val="accent5">
              <a:tint val="40000"/>
              <a:alpha val="90000"/>
              <a:hueOff val="3885376"/>
              <a:satOff val="-12163"/>
              <a:lumOff val="806"/>
              <a:alphaOff val="0"/>
            </a:schemeClr>
          </a:effectRef>
          <a:fontRef idx="minor">
            <a:schemeClr val="dk1">
              <a:hueOff val="0"/>
              <a:satOff val="0"/>
              <a:lumOff val="0"/>
              <a:alphaOff val="0"/>
            </a:schemeClr>
          </a:fontRef>
        </p:style>
        <p:txBody>
          <a:bodyPr spcFirstLastPara="0" vert="horz" wrap="square" lIns="40326" tIns="40326" rIns="40326" bIns="40326" numCol="1" spcCol="1270" anchor="ctr" anchorCtr="0">
            <a:noAutofit/>
          </a:bodyPr>
          <a:lstStyle/>
          <a:p>
            <a:pPr lvl="0" algn="ctr" defTabSz="889000" rtl="0">
              <a:lnSpc>
                <a:spcPct val="90000"/>
              </a:lnSpc>
              <a:spcBef>
                <a:spcPct val="0"/>
              </a:spcBef>
              <a:spcAft>
                <a:spcPct val="35000"/>
              </a:spcAft>
            </a:pPr>
            <a:r>
              <a:rPr lang="zh-CN" altLang="en-US" sz="2000" kern="1200" dirty="0">
                <a:latin typeface="+mj-ea"/>
                <a:ea typeface="+mj-ea"/>
              </a:rPr>
              <a:t>左孩子赋值</a:t>
            </a:r>
          </a:p>
        </p:txBody>
      </p:sp>
      <p:sp>
        <p:nvSpPr>
          <p:cNvPr id="31" name="右箭头 30"/>
          <p:cNvSpPr/>
          <p:nvPr/>
        </p:nvSpPr>
        <p:spPr>
          <a:xfrm rot="5400000">
            <a:off x="2062581" y="5798968"/>
            <a:ext cx="155484" cy="156882"/>
          </a:xfrm>
          <a:prstGeom prst="rightArrow">
            <a:avLst>
              <a:gd name="adj1" fmla="val 66700"/>
              <a:gd name="adj2" fmla="val 50000"/>
            </a:avLst>
          </a:prstGeom>
        </p:spPr>
        <p:style>
          <a:lnRef idx="0">
            <a:schemeClr val="lt1">
              <a:hueOff val="0"/>
              <a:satOff val="0"/>
              <a:lumOff val="0"/>
              <a:alphaOff val="0"/>
            </a:schemeClr>
          </a:lnRef>
          <a:fillRef idx="1">
            <a:schemeClr val="accent5">
              <a:hueOff val="6010703"/>
              <a:satOff val="-26380"/>
              <a:lumOff val="7843"/>
              <a:alphaOff val="0"/>
            </a:schemeClr>
          </a:fillRef>
          <a:effectRef idx="0">
            <a:schemeClr val="accent5">
              <a:hueOff val="6010703"/>
              <a:satOff val="-26380"/>
              <a:lumOff val="7843"/>
              <a:alphaOff val="0"/>
            </a:schemeClr>
          </a:effectRef>
          <a:fontRef idx="minor">
            <a:schemeClr val="lt1"/>
          </a:fontRef>
        </p:style>
      </p:sp>
      <p:sp>
        <p:nvSpPr>
          <p:cNvPr id="32" name="任意多边形 31"/>
          <p:cNvSpPr/>
          <p:nvPr/>
        </p:nvSpPr>
        <p:spPr>
          <a:xfrm>
            <a:off x="610681" y="5992723"/>
            <a:ext cx="3059284" cy="509622"/>
          </a:xfrm>
          <a:custGeom>
            <a:avLst/>
            <a:gdLst>
              <a:gd name="connsiteX0" fmla="*/ 0 w 3059284"/>
              <a:gd name="connsiteY0" fmla="*/ 50962 h 509622"/>
              <a:gd name="connsiteX1" fmla="*/ 50962 w 3059284"/>
              <a:gd name="connsiteY1" fmla="*/ 0 h 509622"/>
              <a:gd name="connsiteX2" fmla="*/ 3008322 w 3059284"/>
              <a:gd name="connsiteY2" fmla="*/ 0 h 509622"/>
              <a:gd name="connsiteX3" fmla="*/ 3059284 w 3059284"/>
              <a:gd name="connsiteY3" fmla="*/ 50962 h 509622"/>
              <a:gd name="connsiteX4" fmla="*/ 3059284 w 3059284"/>
              <a:gd name="connsiteY4" fmla="*/ 458660 h 509622"/>
              <a:gd name="connsiteX5" fmla="*/ 3008322 w 3059284"/>
              <a:gd name="connsiteY5" fmla="*/ 509622 h 509622"/>
              <a:gd name="connsiteX6" fmla="*/ 50962 w 3059284"/>
              <a:gd name="connsiteY6" fmla="*/ 509622 h 509622"/>
              <a:gd name="connsiteX7" fmla="*/ 0 w 3059284"/>
              <a:gd name="connsiteY7" fmla="*/ 458660 h 509622"/>
              <a:gd name="connsiteX8" fmla="*/ 0 w 3059284"/>
              <a:gd name="connsiteY8" fmla="*/ 50962 h 50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9284" h="509622">
                <a:moveTo>
                  <a:pt x="0" y="50962"/>
                </a:moveTo>
                <a:cubicBezTo>
                  <a:pt x="0" y="22816"/>
                  <a:pt x="22816" y="0"/>
                  <a:pt x="50962" y="0"/>
                </a:cubicBezTo>
                <a:lnTo>
                  <a:pt x="3008322" y="0"/>
                </a:lnTo>
                <a:cubicBezTo>
                  <a:pt x="3036468" y="0"/>
                  <a:pt x="3059284" y="22816"/>
                  <a:pt x="3059284" y="50962"/>
                </a:cubicBezTo>
                <a:lnTo>
                  <a:pt x="3059284" y="458660"/>
                </a:lnTo>
                <a:cubicBezTo>
                  <a:pt x="3059284" y="486806"/>
                  <a:pt x="3036468" y="509622"/>
                  <a:pt x="3008322" y="509622"/>
                </a:cubicBezTo>
                <a:lnTo>
                  <a:pt x="50962" y="509622"/>
                </a:lnTo>
                <a:cubicBezTo>
                  <a:pt x="22816" y="509622"/>
                  <a:pt x="0" y="486806"/>
                  <a:pt x="0" y="458660"/>
                </a:cubicBezTo>
                <a:lnTo>
                  <a:pt x="0" y="50962"/>
                </a:lnTo>
                <a:close/>
              </a:path>
            </a:pathLst>
          </a:custGeom>
        </p:spPr>
        <p:style>
          <a:lnRef idx="2">
            <a:schemeClr val="accent5">
              <a:tint val="40000"/>
              <a:alpha val="90000"/>
              <a:hueOff val="5828064"/>
              <a:satOff val="-18244"/>
              <a:lumOff val="1209"/>
              <a:alphaOff val="0"/>
            </a:schemeClr>
          </a:lnRef>
          <a:fillRef idx="1">
            <a:schemeClr val="accent5">
              <a:tint val="40000"/>
              <a:alpha val="90000"/>
              <a:hueOff val="5828064"/>
              <a:satOff val="-18244"/>
              <a:lumOff val="1209"/>
              <a:alphaOff val="0"/>
            </a:schemeClr>
          </a:fillRef>
          <a:effectRef idx="0">
            <a:schemeClr val="accent5">
              <a:tint val="40000"/>
              <a:alpha val="90000"/>
              <a:hueOff val="5828064"/>
              <a:satOff val="-18244"/>
              <a:lumOff val="1209"/>
              <a:alphaOff val="0"/>
            </a:schemeClr>
          </a:effectRef>
          <a:fontRef idx="minor">
            <a:schemeClr val="dk1">
              <a:hueOff val="0"/>
              <a:satOff val="0"/>
              <a:lumOff val="0"/>
              <a:alphaOff val="0"/>
            </a:schemeClr>
          </a:fontRef>
        </p:style>
        <p:txBody>
          <a:bodyPr spcFirstLastPara="0" vert="horz" wrap="square" lIns="40326" tIns="40326" rIns="40326" bIns="40326" numCol="1" spcCol="1270" anchor="ctr" anchorCtr="0">
            <a:noAutofit/>
          </a:bodyPr>
          <a:lstStyle/>
          <a:p>
            <a:pPr lvl="0" algn="ctr" defTabSz="889000" rtl="0">
              <a:lnSpc>
                <a:spcPct val="90000"/>
              </a:lnSpc>
              <a:spcBef>
                <a:spcPct val="0"/>
              </a:spcBef>
              <a:spcAft>
                <a:spcPct val="35000"/>
              </a:spcAft>
            </a:pPr>
            <a:r>
              <a:rPr lang="zh-CN" altLang="en-US" sz="2000" kern="1200" dirty="0">
                <a:latin typeface="+mj-ea"/>
                <a:ea typeface="+mj-ea"/>
              </a:rPr>
              <a:t>右孩子赋值</a:t>
            </a:r>
          </a:p>
        </p:txBody>
      </p:sp>
      <p:sp>
        <p:nvSpPr>
          <p:cNvPr id="33" name="矩形 32"/>
          <p:cNvSpPr/>
          <p:nvPr/>
        </p:nvSpPr>
        <p:spPr>
          <a:xfrm>
            <a:off x="4551996" y="3017280"/>
            <a:ext cx="362600" cy="461665"/>
          </a:xfrm>
          <a:prstGeom prst="rect">
            <a:avLst/>
          </a:prstGeom>
        </p:spPr>
        <p:txBody>
          <a:bodyPr wrap="none">
            <a:spAutoFit/>
          </a:bodyPr>
          <a:lstStyle/>
          <a:p>
            <a:pPr algn="ctr"/>
            <a:r>
              <a:rPr lang="en-US" altLang="zh-CN" sz="2400" dirty="0">
                <a:solidFill>
                  <a:schemeClr val="bg1"/>
                </a:solidFill>
              </a:rPr>
              <a:t>A</a:t>
            </a:r>
            <a:endParaRPr lang="zh-CN" altLang="en-US" sz="2400" dirty="0">
              <a:solidFill>
                <a:schemeClr val="bg1"/>
              </a:solidFill>
            </a:endParaRPr>
          </a:p>
        </p:txBody>
      </p:sp>
      <p:sp>
        <p:nvSpPr>
          <p:cNvPr id="34" name="Text Box 2"/>
          <p:cNvSpPr txBox="1">
            <a:spLocks noChangeArrowheads="1"/>
          </p:cNvSpPr>
          <p:nvPr/>
        </p:nvSpPr>
        <p:spPr bwMode="auto">
          <a:xfrm>
            <a:off x="5782069" y="3017280"/>
            <a:ext cx="6171605" cy="334245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GetTreeNode</a:t>
            </a:r>
            <a:r>
              <a:rPr lang="en-US" altLang="zh-CN" dirty="0">
                <a:solidFill>
                  <a:schemeClr val="tx1"/>
                </a:solidFill>
              </a:rPr>
              <a:t>(</a:t>
            </a:r>
            <a:r>
              <a:rPr lang="en-US" altLang="zh-CN" dirty="0" err="1">
                <a:solidFill>
                  <a:schemeClr val="tx1"/>
                </a:solidFill>
              </a:rPr>
              <a:t>TElemType</a:t>
            </a:r>
            <a:r>
              <a:rPr lang="en-US" altLang="zh-CN" dirty="0">
                <a:solidFill>
                  <a:schemeClr val="tx1"/>
                </a:solidFill>
              </a:rPr>
              <a:t> item, </a:t>
            </a:r>
          </a:p>
          <a:p>
            <a:r>
              <a:rPr lang="en-US" altLang="zh-CN" dirty="0">
                <a:solidFill>
                  <a:schemeClr val="tx1"/>
                </a:solidFill>
              </a:rPr>
              <a:t>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lptr</a:t>
            </a:r>
            <a:r>
              <a:rPr lang="en-US" altLang="zh-CN" dirty="0">
                <a:solidFill>
                  <a:schemeClr val="tx1"/>
                </a:solidFill>
              </a:rPr>
              <a:t> ,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rptr</a:t>
            </a:r>
            <a:r>
              <a:rPr lang="en-US" altLang="zh-CN" dirty="0">
                <a:solidFill>
                  <a:schemeClr val="tx1"/>
                </a:solidFill>
              </a:rPr>
              <a:t> ){</a:t>
            </a:r>
          </a:p>
          <a:p>
            <a:r>
              <a:rPr lang="en-US" altLang="zh-CN" dirty="0">
                <a:solidFill>
                  <a:schemeClr val="tx1"/>
                </a:solidFill>
              </a:rPr>
              <a:t>    if (!(T = (</a:t>
            </a:r>
            <a:r>
              <a:rPr lang="en-US" altLang="zh-CN" dirty="0" err="1">
                <a:solidFill>
                  <a:schemeClr val="tx1"/>
                </a:solidFill>
              </a:rPr>
              <a:t>BiTNode</a:t>
            </a:r>
            <a:r>
              <a:rPr lang="en-US" altLang="zh-CN" dirty="0">
                <a:solidFill>
                  <a:schemeClr val="tx1"/>
                </a:solidFill>
              </a:rPr>
              <a:t>*)</a:t>
            </a:r>
            <a:r>
              <a:rPr lang="en-US" altLang="zh-CN" dirty="0" err="1">
                <a:solidFill>
                  <a:schemeClr val="tx1"/>
                </a:solidFill>
              </a:rPr>
              <a:t>malloc</a:t>
            </a:r>
            <a:r>
              <a:rPr lang="en-US" altLang="zh-CN" dirty="0">
                <a:solidFill>
                  <a:schemeClr val="tx1"/>
                </a:solidFill>
              </a:rPr>
              <a:t>(</a:t>
            </a:r>
            <a:r>
              <a:rPr lang="en-US" altLang="zh-CN" dirty="0" err="1">
                <a:solidFill>
                  <a:schemeClr val="tx1"/>
                </a:solidFill>
              </a:rPr>
              <a:t>sizeof</a:t>
            </a:r>
            <a:r>
              <a:rPr lang="en-US" altLang="zh-CN" dirty="0">
                <a:solidFill>
                  <a:schemeClr val="tx1"/>
                </a:solidFill>
              </a:rPr>
              <a:t>(</a:t>
            </a:r>
            <a:r>
              <a:rPr lang="en-US" altLang="zh-CN" dirty="0" err="1">
                <a:solidFill>
                  <a:schemeClr val="tx1"/>
                </a:solidFill>
              </a:rPr>
              <a:t>BiTNode</a:t>
            </a:r>
            <a:r>
              <a:rPr lang="en-US" altLang="zh-CN" dirty="0">
                <a:solidFill>
                  <a:schemeClr val="tx1"/>
                </a:solidFill>
              </a:rPr>
              <a:t>))))</a:t>
            </a:r>
          </a:p>
          <a:p>
            <a:r>
              <a:rPr lang="en-US" altLang="zh-CN" dirty="0">
                <a:solidFill>
                  <a:schemeClr val="tx1"/>
                </a:solidFill>
              </a:rPr>
              <a:t>       exit(1);</a:t>
            </a:r>
          </a:p>
          <a:p>
            <a:r>
              <a:rPr lang="en-US" altLang="zh-CN" dirty="0">
                <a:solidFill>
                  <a:schemeClr val="tx1"/>
                </a:solidFill>
              </a:rPr>
              <a:t>    T-&gt; data = item;</a:t>
            </a:r>
          </a:p>
          <a:p>
            <a:r>
              <a:rPr lang="en-US" altLang="zh-CN" dirty="0">
                <a:solidFill>
                  <a:schemeClr val="tx1"/>
                </a:solidFill>
              </a:rPr>
              <a:t>    T-&gt; </a:t>
            </a:r>
            <a:r>
              <a:rPr lang="en-US" altLang="zh-CN" dirty="0" err="1">
                <a:solidFill>
                  <a:schemeClr val="tx1"/>
                </a:solidFill>
              </a:rPr>
              <a:t>lchild</a:t>
            </a:r>
            <a:r>
              <a:rPr lang="en-US" altLang="zh-CN" dirty="0">
                <a:solidFill>
                  <a:schemeClr val="tx1"/>
                </a:solidFill>
              </a:rPr>
              <a:t> = </a:t>
            </a:r>
            <a:r>
              <a:rPr lang="en-US" altLang="zh-CN" dirty="0" err="1">
                <a:solidFill>
                  <a:schemeClr val="tx1"/>
                </a:solidFill>
              </a:rPr>
              <a:t>lptr</a:t>
            </a:r>
            <a:r>
              <a:rPr lang="en-US" altLang="zh-CN" dirty="0">
                <a:solidFill>
                  <a:schemeClr val="tx1"/>
                </a:solidFill>
              </a:rPr>
              <a:t>;    T-&gt; </a:t>
            </a:r>
            <a:r>
              <a:rPr lang="en-US" altLang="zh-CN" dirty="0" err="1">
                <a:solidFill>
                  <a:schemeClr val="tx1"/>
                </a:solidFill>
              </a:rPr>
              <a:t>rchild</a:t>
            </a:r>
            <a:r>
              <a:rPr lang="en-US" altLang="zh-CN" dirty="0">
                <a:solidFill>
                  <a:schemeClr val="tx1"/>
                </a:solidFill>
              </a:rPr>
              <a:t> = </a:t>
            </a:r>
            <a:r>
              <a:rPr lang="en-US" altLang="zh-CN" dirty="0" err="1">
                <a:solidFill>
                  <a:schemeClr val="tx1"/>
                </a:solidFill>
              </a:rPr>
              <a:t>rptr</a:t>
            </a:r>
            <a:r>
              <a:rPr lang="en-US" altLang="zh-CN" dirty="0">
                <a:solidFill>
                  <a:schemeClr val="tx1"/>
                </a:solidFill>
              </a:rPr>
              <a:t>;</a:t>
            </a:r>
          </a:p>
          <a:p>
            <a:r>
              <a:rPr lang="en-US" altLang="zh-CN" dirty="0">
                <a:solidFill>
                  <a:schemeClr val="tx1"/>
                </a:solidFill>
              </a:rPr>
              <a:t>    return T;</a:t>
            </a:r>
          </a:p>
          <a:p>
            <a:r>
              <a:rPr lang="en-US" altLang="zh-CN" dirty="0">
                <a:solidFill>
                  <a:schemeClr val="tx1"/>
                </a:solidFill>
              </a:rPr>
              <a:t>}</a:t>
            </a:r>
          </a:p>
        </p:txBody>
      </p:sp>
    </p:spTree>
    <p:extLst>
      <p:ext uri="{BB962C8B-B14F-4D97-AF65-F5344CB8AC3E}">
        <p14:creationId xmlns:p14="http://schemas.microsoft.com/office/powerpoint/2010/main" val="299040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up)">
                                      <p:cBhvr>
                                        <p:cTn id="36" dur="500"/>
                                        <p:tgtEl>
                                          <p:spTgt spid="29"/>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up)">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up)">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7" presetClass="entr" presetSubtype="8"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500" fill="hold"/>
                                        <p:tgtEl>
                                          <p:spTgt spid="34"/>
                                        </p:tgtEl>
                                        <p:attrNameLst>
                                          <p:attrName>ppt_x</p:attrName>
                                        </p:attrNameLst>
                                      </p:cBhvr>
                                      <p:tavLst>
                                        <p:tav tm="0">
                                          <p:val>
                                            <p:strVal val="#ppt_x-#ppt_w/2"/>
                                          </p:val>
                                        </p:tav>
                                        <p:tav tm="100000">
                                          <p:val>
                                            <p:strVal val="#ppt_x"/>
                                          </p:val>
                                        </p:tav>
                                      </p:tavLst>
                                    </p:anim>
                                    <p:anim calcmode="lin" valueType="num">
                                      <p:cBhvr>
                                        <p:cTn id="65" dur="500" fill="hold"/>
                                        <p:tgtEl>
                                          <p:spTgt spid="34"/>
                                        </p:tgtEl>
                                        <p:attrNameLst>
                                          <p:attrName>ppt_y</p:attrName>
                                        </p:attrNameLst>
                                      </p:cBhvr>
                                      <p:tavLst>
                                        <p:tav tm="0">
                                          <p:val>
                                            <p:strVal val="#ppt_y"/>
                                          </p:val>
                                        </p:tav>
                                        <p:tav tm="100000">
                                          <p:val>
                                            <p:strVal val="#ppt_y"/>
                                          </p:val>
                                        </p:tav>
                                      </p:tavLst>
                                    </p:anim>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animBg="1"/>
      <p:bldP spid="30" grpId="0" animBg="1"/>
      <p:bldP spid="32" grpId="0" animBg="1"/>
      <p:bldP spid="33" grpId="0"/>
      <p:bldP spid="3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什么是树</a:t>
            </a:r>
          </a:p>
        </p:txBody>
      </p:sp>
      <p:sp>
        <p:nvSpPr>
          <p:cNvPr id="5" name="内容占位符 4"/>
          <p:cNvSpPr>
            <a:spLocks noGrp="1"/>
          </p:cNvSpPr>
          <p:nvPr>
            <p:ph idx="1"/>
          </p:nvPr>
        </p:nvSpPr>
        <p:spPr>
          <a:xfrm>
            <a:off x="609600" y="1600203"/>
            <a:ext cx="6063916" cy="4525963"/>
          </a:xfrm>
        </p:spPr>
        <p:txBody>
          <a:bodyPr/>
          <a:lstStyle/>
          <a:p>
            <a:r>
              <a:rPr lang="zh-CN" altLang="en-US" dirty="0">
                <a:latin typeface="+mn-lt"/>
                <a:ea typeface="+mj-ea"/>
              </a:rPr>
              <a:t>以分支关系定义的层次结构</a:t>
            </a:r>
            <a:endParaRPr lang="en-US" altLang="zh-CN" dirty="0">
              <a:latin typeface="+mn-lt"/>
              <a:ea typeface="+mj-ea"/>
            </a:endParaRPr>
          </a:p>
          <a:p>
            <a:pPr marL="222257" indent="-342900">
              <a:lnSpc>
                <a:spcPct val="115000"/>
              </a:lnSpc>
            </a:pPr>
            <a:r>
              <a:rPr lang="zh-CN" altLang="en-US" dirty="0">
                <a:latin typeface="+mn-lt"/>
                <a:ea typeface="+mj-ea"/>
              </a:rPr>
              <a:t>树的定义（递归）</a:t>
            </a:r>
          </a:p>
          <a:p>
            <a:pPr marL="522288" lvl="1" indent="-342900">
              <a:lnSpc>
                <a:spcPct val="105000"/>
              </a:lnSpc>
              <a:spcBef>
                <a:spcPct val="5000"/>
              </a:spcBef>
            </a:pPr>
            <a:r>
              <a:rPr lang="zh-CN" altLang="en-US" dirty="0">
                <a:latin typeface="+mn-lt"/>
                <a:ea typeface="+mj-ea"/>
              </a:rPr>
              <a:t>树</a:t>
            </a:r>
            <a:r>
              <a:rPr lang="en-US" altLang="zh-CN" dirty="0">
                <a:latin typeface="+mn-lt"/>
                <a:ea typeface="+mj-ea"/>
              </a:rPr>
              <a:t>(Tree)</a:t>
            </a:r>
            <a:r>
              <a:rPr lang="zh-CN" altLang="en-US" dirty="0">
                <a:latin typeface="+mn-lt"/>
                <a:ea typeface="+mj-ea"/>
              </a:rPr>
              <a:t>是</a:t>
            </a:r>
            <a:r>
              <a:rPr lang="en-US" altLang="zh-CN" dirty="0">
                <a:latin typeface="+mn-lt"/>
                <a:ea typeface="+mj-ea"/>
              </a:rPr>
              <a:t>n(n≥0)</a:t>
            </a:r>
            <a:r>
              <a:rPr lang="zh-CN" altLang="zh-CN" dirty="0">
                <a:latin typeface="+mn-lt"/>
                <a:ea typeface="+mj-ea"/>
              </a:rPr>
              <a:t>个结点的有限集</a:t>
            </a:r>
            <a:r>
              <a:rPr lang="en-US" altLang="zh-CN" dirty="0">
                <a:latin typeface="+mn-lt"/>
                <a:ea typeface="+mj-ea"/>
              </a:rPr>
              <a:t>T</a:t>
            </a:r>
          </a:p>
          <a:p>
            <a:pPr marL="822317" lvl="2" indent="-342900">
              <a:lnSpc>
                <a:spcPct val="105000"/>
              </a:lnSpc>
              <a:spcBef>
                <a:spcPct val="5000"/>
              </a:spcBef>
            </a:pPr>
            <a:r>
              <a:rPr kumimoji="1" lang="zh-CN" altLang="en-US" dirty="0">
                <a:latin typeface="+mn-lt"/>
                <a:ea typeface="+mj-ea"/>
              </a:rPr>
              <a:t>如果</a:t>
            </a:r>
            <a:r>
              <a:rPr kumimoji="1" lang="en-US" altLang="zh-CN" i="1" dirty="0">
                <a:latin typeface="+mn-lt"/>
                <a:ea typeface="+mj-ea"/>
              </a:rPr>
              <a:t>n</a:t>
            </a:r>
            <a:r>
              <a:rPr kumimoji="1" lang="en-US" altLang="zh-CN" dirty="0">
                <a:latin typeface="+mn-lt"/>
                <a:ea typeface="+mj-ea"/>
              </a:rPr>
              <a:t> = 0</a:t>
            </a:r>
            <a:r>
              <a:rPr kumimoji="1" lang="zh-CN" altLang="en-US" dirty="0">
                <a:latin typeface="+mn-lt"/>
                <a:ea typeface="+mj-ea"/>
              </a:rPr>
              <a:t>，称为空树；否则：</a:t>
            </a:r>
            <a:endParaRPr kumimoji="1" lang="en-US" altLang="zh-CN" dirty="0">
              <a:latin typeface="+mn-lt"/>
              <a:ea typeface="+mj-ea"/>
            </a:endParaRPr>
          </a:p>
          <a:p>
            <a:pPr marL="822317" lvl="2" indent="-342900">
              <a:lnSpc>
                <a:spcPct val="105000"/>
              </a:lnSpc>
              <a:spcBef>
                <a:spcPct val="5000"/>
              </a:spcBef>
            </a:pPr>
            <a:r>
              <a:rPr lang="zh-CN" altLang="en-US" dirty="0">
                <a:solidFill>
                  <a:srgbClr val="FF0000"/>
                </a:solidFill>
                <a:latin typeface="+mn-lt"/>
                <a:ea typeface="+mj-ea"/>
              </a:rPr>
              <a:t>有且仅有一个</a:t>
            </a:r>
            <a:r>
              <a:rPr lang="zh-CN" altLang="en-US" dirty="0">
                <a:latin typeface="+mn-lt"/>
                <a:ea typeface="+mj-ea"/>
              </a:rPr>
              <a:t>称为树根</a:t>
            </a:r>
            <a:r>
              <a:rPr lang="en-US" altLang="zh-CN" dirty="0">
                <a:latin typeface="+mn-lt"/>
                <a:ea typeface="+mj-ea"/>
              </a:rPr>
              <a:t>(root)</a:t>
            </a:r>
            <a:r>
              <a:rPr lang="zh-CN" altLang="en-US" dirty="0">
                <a:latin typeface="+mn-lt"/>
                <a:ea typeface="+mj-ea"/>
              </a:rPr>
              <a:t>的结点</a:t>
            </a:r>
            <a:endParaRPr lang="en-US" altLang="zh-CN" dirty="0">
              <a:latin typeface="+mn-lt"/>
              <a:ea typeface="+mj-ea"/>
            </a:endParaRPr>
          </a:p>
          <a:p>
            <a:pPr marL="822317" lvl="2" indent="-342900">
              <a:lnSpc>
                <a:spcPct val="105000"/>
              </a:lnSpc>
              <a:spcBef>
                <a:spcPct val="5000"/>
              </a:spcBef>
            </a:pPr>
            <a:r>
              <a:rPr lang="zh-CN" altLang="zh-CN" dirty="0">
                <a:latin typeface="+mn-lt"/>
                <a:ea typeface="+mj-ea"/>
              </a:rPr>
              <a:t>其余结点可分为</a:t>
            </a:r>
            <a:r>
              <a:rPr lang="en-US" altLang="zh-CN" dirty="0">
                <a:latin typeface="+mn-lt"/>
                <a:ea typeface="+mj-ea"/>
              </a:rPr>
              <a:t>m(m&gt;0)</a:t>
            </a:r>
            <a:r>
              <a:rPr lang="zh-CN" altLang="zh-CN" dirty="0">
                <a:latin typeface="+mn-lt"/>
                <a:ea typeface="+mj-ea"/>
              </a:rPr>
              <a:t>个</a:t>
            </a:r>
            <a:r>
              <a:rPr lang="zh-CN" altLang="zh-CN" dirty="0">
                <a:solidFill>
                  <a:srgbClr val="FF0000"/>
                </a:solidFill>
                <a:latin typeface="+mn-lt"/>
                <a:ea typeface="+mj-ea"/>
              </a:rPr>
              <a:t>互不相交</a:t>
            </a:r>
            <a:r>
              <a:rPr lang="zh-CN" altLang="zh-CN" dirty="0">
                <a:latin typeface="+mn-lt"/>
                <a:ea typeface="+mj-ea"/>
              </a:rPr>
              <a:t>的有限集</a:t>
            </a:r>
            <a:r>
              <a:rPr lang="en-US" altLang="zh-CN" dirty="0">
                <a:latin typeface="+mn-lt"/>
                <a:ea typeface="+mj-ea"/>
              </a:rPr>
              <a:t>T1,T2,……Tm</a:t>
            </a:r>
            <a:r>
              <a:rPr lang="zh-CN" altLang="en-US" dirty="0">
                <a:latin typeface="+mn-lt"/>
                <a:ea typeface="+mj-ea"/>
              </a:rPr>
              <a:t>，</a:t>
            </a:r>
            <a:r>
              <a:rPr lang="zh-CN" altLang="zh-CN" dirty="0">
                <a:latin typeface="+mn-lt"/>
                <a:ea typeface="+mj-ea"/>
              </a:rPr>
              <a:t>其中每一个集合本身又是一棵树，称为根的子树(</a:t>
            </a:r>
            <a:r>
              <a:rPr lang="en-US" altLang="zh-CN" dirty="0" err="1">
                <a:latin typeface="+mn-lt"/>
                <a:ea typeface="+mj-ea"/>
              </a:rPr>
              <a:t>subtree</a:t>
            </a:r>
            <a:r>
              <a:rPr lang="en-US" altLang="zh-CN" dirty="0">
                <a:latin typeface="+mn-lt"/>
                <a:ea typeface="+mj-ea"/>
              </a:rPr>
              <a:t>)</a:t>
            </a:r>
            <a:endParaRPr lang="zh-CN" altLang="en-US" dirty="0">
              <a:latin typeface="+mn-lt"/>
              <a:ea typeface="+mj-ea"/>
            </a:endParaRPr>
          </a:p>
        </p:txBody>
      </p:sp>
      <p:sp>
        <p:nvSpPr>
          <p:cNvPr id="6" name="文本占位符 5"/>
          <p:cNvSpPr>
            <a:spLocks noGrp="1"/>
          </p:cNvSpPr>
          <p:nvPr>
            <p:ph type="body" sz="quarter" idx="13"/>
          </p:nvPr>
        </p:nvSpPr>
        <p:spPr/>
        <p:txBody>
          <a:bodyPr/>
          <a:lstStyle/>
          <a:p>
            <a:r>
              <a:rPr lang="en-US" altLang="zh-CN" dirty="0"/>
              <a:t>6.1 </a:t>
            </a:r>
            <a:r>
              <a:rPr lang="zh-CN" altLang="en-US" dirty="0"/>
              <a:t>树的定义和基本术语</a:t>
            </a:r>
          </a:p>
        </p:txBody>
      </p:sp>
      <p:grpSp>
        <p:nvGrpSpPr>
          <p:cNvPr id="68" name="组合 67"/>
          <p:cNvGrpSpPr/>
          <p:nvPr/>
        </p:nvGrpSpPr>
        <p:grpSpPr>
          <a:xfrm>
            <a:off x="6788263" y="1981617"/>
            <a:ext cx="4794137" cy="3135814"/>
            <a:chOff x="7023850" y="1997659"/>
            <a:chExt cx="4794137" cy="3135814"/>
          </a:xfrm>
        </p:grpSpPr>
        <p:sp>
          <p:nvSpPr>
            <p:cNvPr id="8" name="Oval 12"/>
            <p:cNvSpPr>
              <a:spLocks noChangeArrowheads="1"/>
            </p:cNvSpPr>
            <p:nvPr/>
          </p:nvSpPr>
          <p:spPr bwMode="auto">
            <a:xfrm>
              <a:off x="9157309" y="1997659"/>
              <a:ext cx="529370" cy="521742"/>
            </a:xfrm>
            <a:prstGeom prst="ellipse">
              <a:avLst/>
            </a:pr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A</a:t>
              </a:r>
            </a:p>
          </p:txBody>
        </p:sp>
        <p:sp>
          <p:nvSpPr>
            <p:cNvPr id="9" name="Oval 13"/>
            <p:cNvSpPr>
              <a:spLocks noChangeArrowheads="1"/>
            </p:cNvSpPr>
            <p:nvPr/>
          </p:nvSpPr>
          <p:spPr bwMode="auto">
            <a:xfrm>
              <a:off x="7978092" y="2912495"/>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B</a:t>
              </a:r>
            </a:p>
          </p:txBody>
        </p:sp>
        <p:sp>
          <p:nvSpPr>
            <p:cNvPr id="10" name="Oval 14"/>
            <p:cNvSpPr>
              <a:spLocks noChangeArrowheads="1"/>
            </p:cNvSpPr>
            <p:nvPr/>
          </p:nvSpPr>
          <p:spPr bwMode="auto">
            <a:xfrm>
              <a:off x="9157309" y="2912495"/>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a:solidFill>
                    <a:schemeClr val="bg1"/>
                  </a:solidFill>
                  <a:effectLst>
                    <a:outerShdw blurRad="38100" dist="38100" dir="2700000" algn="tl">
                      <a:srgbClr val="C0C0C0"/>
                    </a:outerShdw>
                  </a:effectLst>
                </a:rPr>
                <a:t>C</a:t>
              </a:r>
            </a:p>
          </p:txBody>
        </p:sp>
        <p:sp>
          <p:nvSpPr>
            <p:cNvPr id="11" name="Oval 15"/>
            <p:cNvSpPr>
              <a:spLocks noChangeArrowheads="1"/>
            </p:cNvSpPr>
            <p:nvPr/>
          </p:nvSpPr>
          <p:spPr bwMode="auto">
            <a:xfrm>
              <a:off x="10575654" y="2912495"/>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effectLst>
                    <a:outerShdw blurRad="38100" dist="38100" dir="2700000" algn="tl">
                      <a:srgbClr val="C0C0C0"/>
                    </a:outerShdw>
                  </a:effectLst>
                </a:rPr>
                <a:t>D</a:t>
              </a:r>
            </a:p>
          </p:txBody>
        </p:sp>
        <p:sp>
          <p:nvSpPr>
            <p:cNvPr id="12" name="Oval 16"/>
            <p:cNvSpPr>
              <a:spLocks noChangeArrowheads="1"/>
            </p:cNvSpPr>
            <p:nvPr/>
          </p:nvSpPr>
          <p:spPr bwMode="auto">
            <a:xfrm>
              <a:off x="7500283" y="3827213"/>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E</a:t>
              </a:r>
            </a:p>
          </p:txBody>
        </p:sp>
        <p:sp>
          <p:nvSpPr>
            <p:cNvPr id="13" name="Oval 17"/>
            <p:cNvSpPr>
              <a:spLocks noChangeArrowheads="1"/>
            </p:cNvSpPr>
            <p:nvPr/>
          </p:nvSpPr>
          <p:spPr bwMode="auto">
            <a:xfrm>
              <a:off x="8419177"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F</a:t>
              </a:r>
            </a:p>
          </p:txBody>
        </p:sp>
        <p:sp>
          <p:nvSpPr>
            <p:cNvPr id="14" name="Oval 18"/>
            <p:cNvSpPr>
              <a:spLocks noChangeArrowheads="1"/>
            </p:cNvSpPr>
            <p:nvPr/>
          </p:nvSpPr>
          <p:spPr bwMode="auto">
            <a:xfrm>
              <a:off x="9157309"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G</a:t>
              </a:r>
            </a:p>
          </p:txBody>
        </p:sp>
        <p:sp>
          <p:nvSpPr>
            <p:cNvPr id="15" name="Oval 19"/>
            <p:cNvSpPr>
              <a:spLocks noChangeArrowheads="1"/>
            </p:cNvSpPr>
            <p:nvPr/>
          </p:nvSpPr>
          <p:spPr bwMode="auto">
            <a:xfrm>
              <a:off x="9859319"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H</a:t>
              </a:r>
            </a:p>
          </p:txBody>
        </p:sp>
        <p:sp>
          <p:nvSpPr>
            <p:cNvPr id="16" name="Oval 20"/>
            <p:cNvSpPr>
              <a:spLocks noChangeArrowheads="1"/>
            </p:cNvSpPr>
            <p:nvPr/>
          </p:nvSpPr>
          <p:spPr bwMode="auto">
            <a:xfrm>
              <a:off x="10575654"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I</a:t>
              </a:r>
            </a:p>
          </p:txBody>
        </p:sp>
        <p:sp>
          <p:nvSpPr>
            <p:cNvPr id="17" name="Oval 21"/>
            <p:cNvSpPr>
              <a:spLocks noChangeArrowheads="1"/>
            </p:cNvSpPr>
            <p:nvPr/>
          </p:nvSpPr>
          <p:spPr bwMode="auto">
            <a:xfrm>
              <a:off x="11288617"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J</a:t>
              </a:r>
            </a:p>
          </p:txBody>
        </p:sp>
        <p:sp>
          <p:nvSpPr>
            <p:cNvPr id="18" name="Oval 22"/>
            <p:cNvSpPr>
              <a:spLocks noChangeArrowheads="1"/>
            </p:cNvSpPr>
            <p:nvPr/>
          </p:nvSpPr>
          <p:spPr bwMode="auto">
            <a:xfrm>
              <a:off x="7023850" y="4611731"/>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K</a:t>
              </a:r>
            </a:p>
          </p:txBody>
        </p:sp>
        <p:sp>
          <p:nvSpPr>
            <p:cNvPr id="19" name="Oval 23"/>
            <p:cNvSpPr>
              <a:spLocks noChangeArrowheads="1"/>
            </p:cNvSpPr>
            <p:nvPr/>
          </p:nvSpPr>
          <p:spPr bwMode="auto">
            <a:xfrm>
              <a:off x="7956636" y="4611731"/>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L</a:t>
              </a:r>
            </a:p>
          </p:txBody>
        </p:sp>
        <p:sp>
          <p:nvSpPr>
            <p:cNvPr id="20" name="Oval 24"/>
            <p:cNvSpPr>
              <a:spLocks noChangeArrowheads="1"/>
            </p:cNvSpPr>
            <p:nvPr/>
          </p:nvSpPr>
          <p:spPr bwMode="auto">
            <a:xfrm>
              <a:off x="9862196" y="4611731"/>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M</a:t>
              </a:r>
            </a:p>
          </p:txBody>
        </p:sp>
        <p:cxnSp>
          <p:nvCxnSpPr>
            <p:cNvPr id="3" name="直接连接符 2"/>
            <p:cNvCxnSpPr>
              <a:stCxn id="8" idx="3"/>
              <a:endCxn id="9" idx="7"/>
            </p:cNvCxnSpPr>
            <p:nvPr/>
          </p:nvCxnSpPr>
          <p:spPr>
            <a:xfrm flipH="1">
              <a:off x="8429938" y="2442994"/>
              <a:ext cx="804895" cy="545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4" name="直接连接符 33"/>
            <p:cNvCxnSpPr>
              <a:stCxn id="8" idx="5"/>
              <a:endCxn id="11" idx="1"/>
            </p:cNvCxnSpPr>
            <p:nvPr/>
          </p:nvCxnSpPr>
          <p:spPr>
            <a:xfrm>
              <a:off x="9609155" y="2442994"/>
              <a:ext cx="1044023" cy="545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8" idx="4"/>
              <a:endCxn id="10" idx="0"/>
            </p:cNvCxnSpPr>
            <p:nvPr/>
          </p:nvCxnSpPr>
          <p:spPr>
            <a:xfrm>
              <a:off x="9421994" y="2519401"/>
              <a:ext cx="0" cy="39309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9" idx="3"/>
              <a:endCxn id="12" idx="0"/>
            </p:cNvCxnSpPr>
            <p:nvPr/>
          </p:nvCxnSpPr>
          <p:spPr>
            <a:xfrm flipH="1">
              <a:off x="7764968" y="3357830"/>
              <a:ext cx="290648" cy="46938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9" idx="5"/>
              <a:endCxn id="13" idx="0"/>
            </p:cNvCxnSpPr>
            <p:nvPr/>
          </p:nvCxnSpPr>
          <p:spPr>
            <a:xfrm>
              <a:off x="8429938" y="3357830"/>
              <a:ext cx="253924"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6" name="直接连接符 45"/>
            <p:cNvCxnSpPr>
              <a:stCxn id="10" idx="4"/>
              <a:endCxn id="14" idx="0"/>
            </p:cNvCxnSpPr>
            <p:nvPr/>
          </p:nvCxnSpPr>
          <p:spPr>
            <a:xfrm>
              <a:off x="9421994" y="3434237"/>
              <a:ext cx="0" cy="344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9" name="直接连接符 48"/>
            <p:cNvCxnSpPr>
              <a:stCxn id="11" idx="3"/>
              <a:endCxn id="15" idx="0"/>
            </p:cNvCxnSpPr>
            <p:nvPr/>
          </p:nvCxnSpPr>
          <p:spPr>
            <a:xfrm flipH="1">
              <a:off x="10124004" y="3357830"/>
              <a:ext cx="529174"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11" idx="4"/>
              <a:endCxn id="16" idx="0"/>
            </p:cNvCxnSpPr>
            <p:nvPr/>
          </p:nvCxnSpPr>
          <p:spPr>
            <a:xfrm>
              <a:off x="10840339" y="3434237"/>
              <a:ext cx="0" cy="344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6" name="直接连接符 55"/>
            <p:cNvCxnSpPr>
              <a:stCxn id="11" idx="5"/>
              <a:endCxn id="17" idx="0"/>
            </p:cNvCxnSpPr>
            <p:nvPr/>
          </p:nvCxnSpPr>
          <p:spPr>
            <a:xfrm>
              <a:off x="11027500" y="3357830"/>
              <a:ext cx="525802"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12" idx="3"/>
              <a:endCxn id="18" idx="0"/>
            </p:cNvCxnSpPr>
            <p:nvPr/>
          </p:nvCxnSpPr>
          <p:spPr>
            <a:xfrm flipH="1">
              <a:off x="7288535" y="4272548"/>
              <a:ext cx="289272" cy="33918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2" name="直接连接符 61"/>
            <p:cNvCxnSpPr>
              <a:stCxn id="12" idx="5"/>
              <a:endCxn id="19" idx="0"/>
            </p:cNvCxnSpPr>
            <p:nvPr/>
          </p:nvCxnSpPr>
          <p:spPr>
            <a:xfrm>
              <a:off x="7952129" y="4272548"/>
              <a:ext cx="269192" cy="33918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15" idx="4"/>
              <a:endCxn id="20" idx="0"/>
            </p:cNvCxnSpPr>
            <p:nvPr/>
          </p:nvCxnSpPr>
          <p:spPr>
            <a:xfrm>
              <a:off x="10124004" y="4300829"/>
              <a:ext cx="2877" cy="310902"/>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69" name="矩形 68"/>
          <p:cNvSpPr/>
          <p:nvPr/>
        </p:nvSpPr>
        <p:spPr>
          <a:xfrm>
            <a:off x="6655635" y="2759242"/>
            <a:ext cx="2057325" cy="2598821"/>
          </a:xfrm>
          <a:prstGeom prst="rect">
            <a:avLst/>
          </a:prstGeom>
          <a:ln>
            <a:solidFill>
              <a:srgbClr val="DD6851"/>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1" name="矩形 70"/>
          <p:cNvSpPr/>
          <p:nvPr/>
        </p:nvSpPr>
        <p:spPr>
          <a:xfrm>
            <a:off x="7316432" y="5428333"/>
            <a:ext cx="800219" cy="461665"/>
          </a:xfrm>
          <a:prstGeom prst="rect">
            <a:avLst/>
          </a:prstGeom>
        </p:spPr>
        <p:txBody>
          <a:bodyPr wrap="none">
            <a:spAutoFit/>
          </a:bodyPr>
          <a:lstStyle/>
          <a:p>
            <a:r>
              <a:rPr lang="zh-CN" altLang="zh-CN" sz="2400" dirty="0">
                <a:solidFill>
                  <a:prstClr val="black"/>
                </a:solidFill>
                <a:ea typeface="黑体" panose="02010609060101010101" pitchFamily="49" charset="-122"/>
              </a:rPr>
              <a:t>子树</a:t>
            </a:r>
            <a:endParaRPr lang="zh-CN" altLang="en-US" sz="1400" dirty="0"/>
          </a:p>
        </p:txBody>
      </p:sp>
      <p:sp>
        <p:nvSpPr>
          <p:cNvPr id="72" name="矩形 71"/>
          <p:cNvSpPr/>
          <p:nvPr/>
        </p:nvSpPr>
        <p:spPr>
          <a:xfrm>
            <a:off x="8774270" y="2759243"/>
            <a:ext cx="739825" cy="1716504"/>
          </a:xfrm>
          <a:prstGeom prst="rect">
            <a:avLst/>
          </a:prstGeom>
          <a:ln>
            <a:solidFill>
              <a:srgbClr val="DD6851"/>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3" name="矩形 72"/>
          <p:cNvSpPr/>
          <p:nvPr/>
        </p:nvSpPr>
        <p:spPr>
          <a:xfrm>
            <a:off x="9575405" y="2759242"/>
            <a:ext cx="2119290" cy="2598821"/>
          </a:xfrm>
          <a:prstGeom prst="rect">
            <a:avLst/>
          </a:prstGeom>
          <a:ln>
            <a:solidFill>
              <a:srgbClr val="DD6851"/>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4" name="矩形 73"/>
          <p:cNvSpPr/>
          <p:nvPr/>
        </p:nvSpPr>
        <p:spPr>
          <a:xfrm>
            <a:off x="6734826" y="3763045"/>
            <a:ext cx="1537049" cy="1478815"/>
          </a:xfrm>
          <a:prstGeom prst="rect">
            <a:avLst/>
          </a:prstGeom>
          <a:ln>
            <a:solidFill>
              <a:srgbClr val="ABF884"/>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1672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heel(1)">
                                      <p:cBhvr>
                                        <p:cTn id="12" dur="1000"/>
                                        <p:tgtEl>
                                          <p:spTgt spid="6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heel(1)">
                                      <p:cBhvr>
                                        <p:cTn id="21" dur="1000"/>
                                        <p:tgtEl>
                                          <p:spTgt spid="72"/>
                                        </p:tgtEl>
                                      </p:cBhvr>
                                    </p:animEffect>
                                  </p:childTnLst>
                                </p:cTn>
                              </p:par>
                            </p:childTnLst>
                          </p:cTn>
                        </p:par>
                        <p:par>
                          <p:cTn id="22" fill="hold">
                            <p:stCondLst>
                              <p:cond delay="1000"/>
                            </p:stCondLst>
                            <p:childTnLst>
                              <p:par>
                                <p:cTn id="23" presetID="21" presetClass="entr" presetSubtype="1"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heel(1)">
                                      <p:cBhvr>
                                        <p:cTn id="25" dur="10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heel(1)">
                                      <p:cBhvr>
                                        <p:cTn id="30"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p:bldP spid="72" grpId="0" animBg="1"/>
      <p:bldP spid="73" grpId="0" animBg="1"/>
      <p:bldP spid="7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a:t>
            </a:r>
            <a:r>
              <a:rPr lang="zh-CN" altLang="en-US" dirty="0"/>
              <a:t>复制二叉树</a:t>
            </a:r>
            <a:r>
              <a:rPr lang="en-US" altLang="zh-CN" dirty="0"/>
              <a:t>(</a:t>
            </a:r>
            <a:r>
              <a:rPr lang="zh-CN" altLang="en-US" dirty="0"/>
              <a:t>后序遍历</a:t>
            </a:r>
            <a:r>
              <a:rPr lang="en-US" altLang="zh-CN" dirty="0"/>
              <a:t>)</a:t>
            </a:r>
            <a:endParaRPr lang="zh-CN" altLang="en-US" dirty="0"/>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5" name="Text Box 3"/>
          <p:cNvSpPr txBox="1">
            <a:spLocks noChangeArrowheads="1"/>
          </p:cNvSpPr>
          <p:nvPr/>
        </p:nvSpPr>
        <p:spPr bwMode="auto">
          <a:xfrm>
            <a:off x="712695" y="1739153"/>
            <a:ext cx="9762564" cy="456124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CopyTree</a:t>
            </a:r>
            <a:r>
              <a:rPr lang="en-US" altLang="zh-CN" dirty="0">
                <a:solidFill>
                  <a:schemeClr val="tx1"/>
                </a:solidFill>
              </a:rPr>
              <a:t>(</a:t>
            </a:r>
            <a:r>
              <a:rPr lang="en-US" altLang="zh-CN" dirty="0" err="1">
                <a:solidFill>
                  <a:schemeClr val="tx1"/>
                </a:solidFill>
              </a:rPr>
              <a:t>BiTNode</a:t>
            </a:r>
            <a:r>
              <a:rPr lang="en-US" altLang="zh-CN" dirty="0">
                <a:solidFill>
                  <a:schemeClr val="tx1"/>
                </a:solidFill>
              </a:rPr>
              <a:t> *T) </a:t>
            </a:r>
          </a:p>
          <a:p>
            <a:r>
              <a:rPr lang="en-US" altLang="zh-CN" dirty="0">
                <a:solidFill>
                  <a:schemeClr val="tx1"/>
                </a:solidFill>
              </a:rPr>
              <a:t>     { if (!T )    return NULL;</a:t>
            </a:r>
          </a:p>
          <a:p>
            <a:r>
              <a:rPr lang="en-US" altLang="zh-CN" dirty="0">
                <a:solidFill>
                  <a:schemeClr val="tx1"/>
                </a:solidFill>
              </a:rPr>
              <a:t>        if (T-&gt;</a:t>
            </a:r>
            <a:r>
              <a:rPr lang="en-US" altLang="zh-CN" dirty="0" err="1">
                <a:solidFill>
                  <a:schemeClr val="tx1"/>
                </a:solidFill>
              </a:rPr>
              <a:t>lchild</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newlptr</a:t>
            </a:r>
            <a:r>
              <a:rPr lang="en-US" altLang="zh-CN" dirty="0">
                <a:solidFill>
                  <a:schemeClr val="tx1"/>
                </a:solidFill>
              </a:rPr>
              <a:t> = </a:t>
            </a:r>
            <a:r>
              <a:rPr lang="en-US" altLang="zh-CN" dirty="0" err="1">
                <a:solidFill>
                  <a:schemeClr val="tx1"/>
                </a:solidFill>
              </a:rPr>
              <a:t>CopyTree</a:t>
            </a:r>
            <a:r>
              <a:rPr lang="en-US" altLang="zh-CN" dirty="0">
                <a:solidFill>
                  <a:schemeClr val="tx1"/>
                </a:solidFill>
              </a:rPr>
              <a:t>(T-&gt;</a:t>
            </a:r>
            <a:r>
              <a:rPr lang="en-US" altLang="zh-CN" dirty="0" err="1">
                <a:solidFill>
                  <a:schemeClr val="tx1"/>
                </a:solidFill>
              </a:rPr>
              <a:t>lchild</a:t>
            </a:r>
            <a:r>
              <a:rPr lang="en-US" altLang="zh-CN" dirty="0">
                <a:solidFill>
                  <a:schemeClr val="tx1"/>
                </a:solidFill>
              </a:rPr>
              <a:t>);//</a:t>
            </a:r>
            <a:r>
              <a:rPr lang="zh-CN" altLang="zh-CN" dirty="0">
                <a:solidFill>
                  <a:schemeClr val="tx1"/>
                </a:solidFill>
              </a:rPr>
              <a:t>复制左子树</a:t>
            </a:r>
            <a:endParaRPr lang="zh-CN" altLang="en-US" dirty="0">
              <a:solidFill>
                <a:schemeClr val="tx1"/>
              </a:solidFill>
            </a:endParaRPr>
          </a:p>
          <a:p>
            <a:r>
              <a:rPr lang="zh-CN" altLang="en-US" dirty="0">
                <a:solidFill>
                  <a:schemeClr val="tx1"/>
                </a:solidFill>
              </a:rPr>
              <a:t>         </a:t>
            </a:r>
            <a:r>
              <a:rPr lang="en-US" altLang="zh-CN" dirty="0">
                <a:solidFill>
                  <a:schemeClr val="tx1"/>
                </a:solidFill>
              </a:rPr>
              <a:t>else  </a:t>
            </a:r>
            <a:r>
              <a:rPr lang="en-US" altLang="zh-CN" dirty="0" err="1">
                <a:solidFill>
                  <a:schemeClr val="tx1"/>
                </a:solidFill>
              </a:rPr>
              <a:t>newlptr</a:t>
            </a:r>
            <a:r>
              <a:rPr lang="en-US" altLang="zh-CN" dirty="0">
                <a:solidFill>
                  <a:schemeClr val="tx1"/>
                </a:solidFill>
              </a:rPr>
              <a:t> = NULL;</a:t>
            </a:r>
          </a:p>
          <a:p>
            <a:r>
              <a:rPr lang="en-US" altLang="zh-CN" dirty="0">
                <a:solidFill>
                  <a:schemeClr val="tx1"/>
                </a:solidFill>
              </a:rPr>
              <a:t>       if (T-&gt;</a:t>
            </a:r>
            <a:r>
              <a:rPr lang="en-US" altLang="zh-CN" dirty="0" err="1">
                <a:solidFill>
                  <a:schemeClr val="tx1"/>
                </a:solidFill>
              </a:rPr>
              <a:t>rchild</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newrptr</a:t>
            </a:r>
            <a:r>
              <a:rPr lang="en-US" altLang="zh-CN" dirty="0">
                <a:solidFill>
                  <a:schemeClr val="tx1"/>
                </a:solidFill>
              </a:rPr>
              <a:t> = </a:t>
            </a:r>
            <a:r>
              <a:rPr lang="en-US" altLang="zh-CN" dirty="0" err="1">
                <a:solidFill>
                  <a:schemeClr val="tx1"/>
                </a:solidFill>
              </a:rPr>
              <a:t>CopyTree</a:t>
            </a:r>
            <a:r>
              <a:rPr lang="en-US" altLang="zh-CN" dirty="0">
                <a:solidFill>
                  <a:schemeClr val="tx1"/>
                </a:solidFill>
              </a:rPr>
              <a:t>(T-&gt;</a:t>
            </a:r>
            <a:r>
              <a:rPr lang="en-US" altLang="zh-CN" dirty="0" err="1">
                <a:solidFill>
                  <a:schemeClr val="tx1"/>
                </a:solidFill>
              </a:rPr>
              <a:t>rchild</a:t>
            </a:r>
            <a:r>
              <a:rPr lang="en-US" altLang="zh-CN" dirty="0">
                <a:solidFill>
                  <a:schemeClr val="tx1"/>
                </a:solidFill>
              </a:rPr>
              <a:t>);//</a:t>
            </a:r>
            <a:r>
              <a:rPr lang="zh-CN" altLang="zh-CN" dirty="0">
                <a:solidFill>
                  <a:schemeClr val="tx1"/>
                </a:solidFill>
              </a:rPr>
              <a:t>复制右子树</a:t>
            </a:r>
            <a:endParaRPr lang="zh-CN" altLang="en-US" dirty="0">
              <a:solidFill>
                <a:schemeClr val="tx1"/>
              </a:solidFill>
            </a:endParaRPr>
          </a:p>
          <a:p>
            <a:r>
              <a:rPr lang="zh-CN" altLang="en-US" dirty="0">
                <a:solidFill>
                  <a:schemeClr val="tx1"/>
                </a:solidFill>
              </a:rPr>
              <a:t>      </a:t>
            </a:r>
            <a:r>
              <a:rPr lang="en-US" altLang="zh-CN" dirty="0">
                <a:solidFill>
                  <a:schemeClr val="tx1"/>
                </a:solidFill>
              </a:rPr>
              <a:t>else  </a:t>
            </a:r>
            <a:r>
              <a:rPr lang="en-US" altLang="zh-CN" dirty="0" err="1">
                <a:solidFill>
                  <a:schemeClr val="tx1"/>
                </a:solidFill>
              </a:rPr>
              <a:t>newrptr</a:t>
            </a:r>
            <a:r>
              <a:rPr lang="en-US" altLang="zh-CN" dirty="0">
                <a:solidFill>
                  <a:schemeClr val="tx1"/>
                </a:solidFill>
              </a:rPr>
              <a:t> = NULL;</a:t>
            </a:r>
          </a:p>
          <a:p>
            <a:r>
              <a:rPr lang="en-US" altLang="zh-CN" dirty="0">
                <a:solidFill>
                  <a:schemeClr val="tx1"/>
                </a:solidFill>
              </a:rPr>
              <a:t>    </a:t>
            </a:r>
            <a:r>
              <a:rPr lang="en-US" altLang="zh-CN" dirty="0" err="1">
                <a:solidFill>
                  <a:schemeClr val="tx1"/>
                </a:solidFill>
              </a:rPr>
              <a:t>newT</a:t>
            </a:r>
            <a:r>
              <a:rPr lang="en-US" altLang="zh-CN" dirty="0">
                <a:solidFill>
                  <a:schemeClr val="tx1"/>
                </a:solidFill>
              </a:rPr>
              <a:t> = </a:t>
            </a:r>
            <a:r>
              <a:rPr lang="en-US" altLang="zh-CN" dirty="0" err="1">
                <a:solidFill>
                  <a:schemeClr val="tx1"/>
                </a:solidFill>
              </a:rPr>
              <a:t>GetTreeNode</a:t>
            </a:r>
            <a:r>
              <a:rPr lang="en-US" altLang="zh-CN" dirty="0">
                <a:solidFill>
                  <a:schemeClr val="tx1"/>
                </a:solidFill>
              </a:rPr>
              <a:t>(T-&gt;data, </a:t>
            </a:r>
            <a:r>
              <a:rPr lang="en-US" altLang="zh-CN" dirty="0" err="1">
                <a:solidFill>
                  <a:schemeClr val="tx1"/>
                </a:solidFill>
              </a:rPr>
              <a:t>newlptr</a:t>
            </a:r>
            <a:r>
              <a:rPr lang="en-US" altLang="zh-CN" dirty="0">
                <a:solidFill>
                  <a:schemeClr val="tx1"/>
                </a:solidFill>
              </a:rPr>
              <a:t>, </a:t>
            </a:r>
            <a:r>
              <a:rPr lang="en-US" altLang="zh-CN" dirty="0" err="1">
                <a:solidFill>
                  <a:schemeClr val="tx1"/>
                </a:solidFill>
              </a:rPr>
              <a:t>newrptr</a:t>
            </a:r>
            <a:r>
              <a:rPr lang="en-US" altLang="zh-CN" dirty="0">
                <a:solidFill>
                  <a:schemeClr val="tx1"/>
                </a:solidFill>
              </a:rPr>
              <a:t>);</a:t>
            </a:r>
          </a:p>
          <a:p>
            <a:r>
              <a:rPr lang="en-US" altLang="zh-CN" dirty="0">
                <a:solidFill>
                  <a:schemeClr val="tx1"/>
                </a:solidFill>
              </a:rPr>
              <a:t>    return </a:t>
            </a:r>
            <a:r>
              <a:rPr lang="en-US" altLang="zh-CN" dirty="0" err="1">
                <a:solidFill>
                  <a:schemeClr val="tx1"/>
                </a:solidFill>
              </a:rPr>
              <a:t>newT</a:t>
            </a:r>
            <a:r>
              <a:rPr lang="en-US" altLang="zh-CN" dirty="0">
                <a:solidFill>
                  <a:schemeClr val="tx1"/>
                </a:solidFill>
              </a:rPr>
              <a:t>;</a:t>
            </a:r>
          </a:p>
          <a:p>
            <a:r>
              <a:rPr lang="en-US" altLang="zh-CN" dirty="0">
                <a:solidFill>
                  <a:schemeClr val="tx1"/>
                </a:solidFill>
              </a:rPr>
              <a:t>} // </a:t>
            </a:r>
            <a:r>
              <a:rPr lang="en-US" altLang="zh-CN" dirty="0" err="1">
                <a:solidFill>
                  <a:schemeClr val="tx1"/>
                </a:solidFill>
              </a:rPr>
              <a:t>CopyTree</a:t>
            </a:r>
            <a:endParaRPr lang="en-US" altLang="zh-CN" dirty="0">
              <a:solidFill>
                <a:schemeClr val="tx1"/>
              </a:solidFill>
            </a:endParaRPr>
          </a:p>
        </p:txBody>
      </p:sp>
    </p:spTree>
    <p:extLst>
      <p:ext uri="{BB962C8B-B14F-4D97-AF65-F5344CB8AC3E}">
        <p14:creationId xmlns:p14="http://schemas.microsoft.com/office/powerpoint/2010/main" val="494463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a:t>
            </a:r>
            <a:r>
              <a:rPr lang="zh-CN" altLang="en-US" dirty="0"/>
              <a:t>复制二叉树</a:t>
            </a:r>
            <a:r>
              <a:rPr lang="en-US" altLang="zh-CN" dirty="0"/>
              <a:t>——</a:t>
            </a:r>
            <a:r>
              <a:rPr lang="zh-CN" altLang="en-US" dirty="0"/>
              <a:t>例</a:t>
            </a:r>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grpSp>
        <p:nvGrpSpPr>
          <p:cNvPr id="46" name="组合 45"/>
          <p:cNvGrpSpPr/>
          <p:nvPr/>
        </p:nvGrpSpPr>
        <p:grpSpPr>
          <a:xfrm>
            <a:off x="779649" y="1985683"/>
            <a:ext cx="2295245" cy="3581400"/>
            <a:chOff x="779649" y="1985683"/>
            <a:chExt cx="2295245" cy="3581400"/>
          </a:xfrm>
        </p:grpSpPr>
        <p:sp>
          <p:nvSpPr>
            <p:cNvPr id="5" name="Oval 2"/>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6" name="Oval 3"/>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7" name="Oval 4"/>
            <p:cNvSpPr>
              <a:spLocks noChangeArrowheads="1"/>
            </p:cNvSpPr>
            <p:nvPr/>
          </p:nvSpPr>
          <p:spPr bwMode="auto">
            <a:xfrm>
              <a:off x="1458096" y="3491754"/>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8" name="Oval 5"/>
            <p:cNvSpPr>
              <a:spLocks noChangeArrowheads="1"/>
            </p:cNvSpPr>
            <p:nvPr/>
          </p:nvSpPr>
          <p:spPr bwMode="auto">
            <a:xfrm>
              <a:off x="779649" y="420472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9" name="Oval 6"/>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E</a:t>
              </a:r>
              <a:endParaRPr kumimoji="1" lang="en-US" altLang="zh-CN">
                <a:solidFill>
                  <a:schemeClr val="bg1"/>
                </a:solidFill>
              </a:endParaRPr>
            </a:p>
          </p:txBody>
        </p:sp>
        <p:sp>
          <p:nvSpPr>
            <p:cNvPr id="10" name="Oval 7"/>
            <p:cNvSpPr>
              <a:spLocks noChangeArrowheads="1"/>
            </p:cNvSpPr>
            <p:nvPr/>
          </p:nvSpPr>
          <p:spPr bwMode="auto">
            <a:xfrm>
              <a:off x="2617694"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F</a:t>
              </a:r>
              <a:endParaRPr kumimoji="1" lang="en-US" altLang="zh-CN">
                <a:solidFill>
                  <a:schemeClr val="bg1"/>
                </a:solidFill>
              </a:endParaRPr>
            </a:p>
          </p:txBody>
        </p:sp>
        <p:sp>
          <p:nvSpPr>
            <p:cNvPr id="11" name="Oval 8"/>
            <p:cNvSpPr>
              <a:spLocks noChangeArrowheads="1"/>
            </p:cNvSpPr>
            <p:nvPr/>
          </p:nvSpPr>
          <p:spPr bwMode="auto">
            <a:xfrm>
              <a:off x="1931894" y="4271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G</a:t>
              </a:r>
              <a:endParaRPr kumimoji="1" lang="en-US" altLang="zh-CN">
                <a:solidFill>
                  <a:schemeClr val="bg1"/>
                </a:solidFill>
              </a:endParaRPr>
            </a:p>
          </p:txBody>
        </p:sp>
        <p:sp>
          <p:nvSpPr>
            <p:cNvPr id="12" name="Oval 9"/>
            <p:cNvSpPr>
              <a:spLocks noChangeArrowheads="1"/>
            </p:cNvSpPr>
            <p:nvPr/>
          </p:nvSpPr>
          <p:spPr bwMode="auto">
            <a:xfrm>
              <a:off x="1398494" y="51098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H</a:t>
              </a:r>
              <a:endParaRPr kumimoji="1" lang="en-US" altLang="zh-CN">
                <a:solidFill>
                  <a:schemeClr val="bg1"/>
                </a:solidFill>
              </a:endParaRPr>
            </a:p>
          </p:txBody>
        </p:sp>
        <p:sp>
          <p:nvSpPr>
            <p:cNvPr id="13" name="Oval 10"/>
            <p:cNvSpPr>
              <a:spLocks noChangeArrowheads="1"/>
            </p:cNvSpPr>
            <p:nvPr/>
          </p:nvSpPr>
          <p:spPr bwMode="auto">
            <a:xfrm>
              <a:off x="2465294" y="51098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K</a:t>
              </a:r>
              <a:endParaRPr kumimoji="1" lang="en-US" altLang="zh-CN">
                <a:solidFill>
                  <a:schemeClr val="bg1"/>
                </a:solidFill>
              </a:endParaRPr>
            </a:p>
          </p:txBody>
        </p:sp>
        <p:cxnSp>
          <p:nvCxnSpPr>
            <p:cNvPr id="23" name="直接连接符 22"/>
            <p:cNvCxnSpPr>
              <a:stCxn id="5" idx="3"/>
              <a:endCxn id="6"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p:cNvCxnSpPr>
              <a:stCxn id="6" idx="5"/>
              <a:endCxn id="7" idx="0"/>
            </p:cNvCxnSpPr>
            <p:nvPr/>
          </p:nvCxnSpPr>
          <p:spPr>
            <a:xfrm>
              <a:off x="1474975" y="3078023"/>
              <a:ext cx="211721" cy="4137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8" name="直接连接符 27"/>
            <p:cNvCxnSpPr>
              <a:stCxn id="7" idx="3"/>
              <a:endCxn id="8" idx="0"/>
            </p:cNvCxnSpPr>
            <p:nvPr/>
          </p:nvCxnSpPr>
          <p:spPr>
            <a:xfrm flipH="1">
              <a:off x="1008249" y="3881999"/>
              <a:ext cx="516802" cy="32272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0" name="直接连接符 29"/>
            <p:cNvCxnSpPr>
              <a:stCxn id="11" idx="3"/>
              <a:endCxn id="12" idx="0"/>
            </p:cNvCxnSpPr>
            <p:nvPr/>
          </p:nvCxnSpPr>
          <p:spPr>
            <a:xfrm flipH="1">
              <a:off x="1627094" y="4661928"/>
              <a:ext cx="371755" cy="4479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2" name="直接连接符 31"/>
            <p:cNvCxnSpPr>
              <a:stCxn id="11" idx="5"/>
              <a:endCxn id="13" idx="0"/>
            </p:cNvCxnSpPr>
            <p:nvPr/>
          </p:nvCxnSpPr>
          <p:spPr>
            <a:xfrm>
              <a:off x="2322139" y="4661928"/>
              <a:ext cx="371755" cy="4479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4" name="直接连接符 33"/>
            <p:cNvCxnSpPr>
              <a:stCxn id="10" idx="3"/>
              <a:endCxn id="11" idx="0"/>
            </p:cNvCxnSpPr>
            <p:nvPr/>
          </p:nvCxnSpPr>
          <p:spPr>
            <a:xfrm flipH="1">
              <a:off x="2160494" y="3899928"/>
              <a:ext cx="524155"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6" name="直接连接符 35"/>
            <p:cNvCxnSpPr>
              <a:stCxn id="9" idx="3"/>
              <a:endCxn id="10" idx="0"/>
            </p:cNvCxnSpPr>
            <p:nvPr/>
          </p:nvCxnSpPr>
          <p:spPr>
            <a:xfrm>
              <a:off x="2489526" y="3036328"/>
              <a:ext cx="356768" cy="4733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8" name="直接连接符 37"/>
            <p:cNvCxnSpPr>
              <a:stCxn id="5" idx="5"/>
              <a:endCxn id="9"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aphicFrame>
        <p:nvGraphicFramePr>
          <p:cNvPr id="47" name="表格 46"/>
          <p:cNvGraphicFramePr>
            <a:graphicFrameLocks noGrp="1"/>
          </p:cNvGraphicFramePr>
          <p:nvPr>
            <p:extLst>
              <p:ext uri="{D42A27DB-BD31-4B8C-83A1-F6EECF244321}">
                <p14:modId xmlns:p14="http://schemas.microsoft.com/office/powerpoint/2010/main" val="1837291503"/>
              </p:ext>
            </p:extLst>
          </p:nvPr>
        </p:nvGraphicFramePr>
        <p:xfrm>
          <a:off x="7084500" y="198568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128004911"/>
              </p:ext>
            </p:extLst>
          </p:nvPr>
        </p:nvGraphicFramePr>
        <p:xfrm>
          <a:off x="5912174" y="271853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1515393967"/>
              </p:ext>
            </p:extLst>
          </p:nvPr>
        </p:nvGraphicFramePr>
        <p:xfrm>
          <a:off x="7020612" y="368582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50" name="表格 49"/>
          <p:cNvGraphicFramePr>
            <a:graphicFrameLocks noGrp="1"/>
          </p:cNvGraphicFramePr>
          <p:nvPr>
            <p:extLst>
              <p:ext uri="{D42A27DB-BD31-4B8C-83A1-F6EECF244321}">
                <p14:modId xmlns:p14="http://schemas.microsoft.com/office/powerpoint/2010/main" val="14975160"/>
              </p:ext>
            </p:extLst>
          </p:nvPr>
        </p:nvGraphicFramePr>
        <p:xfrm>
          <a:off x="8179120" y="2702695"/>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3667449388"/>
              </p:ext>
            </p:extLst>
          </p:nvPr>
        </p:nvGraphicFramePr>
        <p:xfrm>
          <a:off x="9384605" y="368582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F</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52" name="直接箭头连接符 51"/>
          <p:cNvCxnSpPr>
            <a:stCxn id="47" idx="1"/>
            <a:endCxn id="48" idx="0"/>
          </p:cNvCxnSpPr>
          <p:nvPr/>
        </p:nvCxnSpPr>
        <p:spPr>
          <a:xfrm flipH="1">
            <a:off x="6565661" y="2244763"/>
            <a:ext cx="518839"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直接箭头连接符 52"/>
          <p:cNvCxnSpPr>
            <a:stCxn id="47" idx="3"/>
            <a:endCxn id="50" idx="0"/>
          </p:cNvCxnSpPr>
          <p:nvPr/>
        </p:nvCxnSpPr>
        <p:spPr>
          <a:xfrm>
            <a:off x="8391474" y="2244763"/>
            <a:ext cx="441133"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p:cNvCxnSpPr>
            <a:stCxn id="48" idx="3"/>
            <a:endCxn id="49" idx="0"/>
          </p:cNvCxnSpPr>
          <p:nvPr/>
        </p:nvCxnSpPr>
        <p:spPr>
          <a:xfrm>
            <a:off x="7219148" y="2977617"/>
            <a:ext cx="454951" cy="708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p:cNvCxnSpPr>
            <a:stCxn id="50" idx="3"/>
            <a:endCxn id="51" idx="0"/>
          </p:cNvCxnSpPr>
          <p:nvPr/>
        </p:nvCxnSpPr>
        <p:spPr>
          <a:xfrm>
            <a:off x="9486094" y="2961775"/>
            <a:ext cx="551998" cy="724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61" name="表格 60"/>
          <p:cNvGraphicFramePr>
            <a:graphicFrameLocks noGrp="1"/>
          </p:cNvGraphicFramePr>
          <p:nvPr>
            <p:extLst>
              <p:ext uri="{D42A27DB-BD31-4B8C-83A1-F6EECF244321}">
                <p14:modId xmlns:p14="http://schemas.microsoft.com/office/powerpoint/2010/main" val="34232070"/>
              </p:ext>
            </p:extLst>
          </p:nvPr>
        </p:nvGraphicFramePr>
        <p:xfrm>
          <a:off x="8562729" y="4822491"/>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G</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64" name="直接箭头连接符 63"/>
          <p:cNvCxnSpPr>
            <a:stCxn id="51" idx="1"/>
            <a:endCxn id="61" idx="0"/>
          </p:cNvCxnSpPr>
          <p:nvPr/>
        </p:nvCxnSpPr>
        <p:spPr>
          <a:xfrm flipH="1">
            <a:off x="9216216" y="3944907"/>
            <a:ext cx="168389" cy="877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65" name="表格 64"/>
          <p:cNvGraphicFramePr>
            <a:graphicFrameLocks noGrp="1"/>
          </p:cNvGraphicFramePr>
          <p:nvPr>
            <p:extLst>
              <p:ext uri="{D42A27DB-BD31-4B8C-83A1-F6EECF244321}">
                <p14:modId xmlns:p14="http://schemas.microsoft.com/office/powerpoint/2010/main" val="4289889818"/>
              </p:ext>
            </p:extLst>
          </p:nvPr>
        </p:nvGraphicFramePr>
        <p:xfrm>
          <a:off x="5912174" y="449940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66" name="直接箭头连接符 65"/>
          <p:cNvCxnSpPr>
            <a:stCxn id="49" idx="1"/>
            <a:endCxn id="65" idx="0"/>
          </p:cNvCxnSpPr>
          <p:nvPr/>
        </p:nvCxnSpPr>
        <p:spPr>
          <a:xfrm flipH="1">
            <a:off x="6565661" y="3944907"/>
            <a:ext cx="454951" cy="554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70" name="表格 69"/>
          <p:cNvGraphicFramePr>
            <a:graphicFrameLocks noGrp="1"/>
          </p:cNvGraphicFramePr>
          <p:nvPr>
            <p:extLst>
              <p:ext uri="{D42A27DB-BD31-4B8C-83A1-F6EECF244321}">
                <p14:modId xmlns:p14="http://schemas.microsoft.com/office/powerpoint/2010/main" val="1925549443"/>
              </p:ext>
            </p:extLst>
          </p:nvPr>
        </p:nvGraphicFramePr>
        <p:xfrm>
          <a:off x="7430004" y="573961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H</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1" name="表格 70"/>
          <p:cNvGraphicFramePr>
            <a:graphicFrameLocks noGrp="1"/>
          </p:cNvGraphicFramePr>
          <p:nvPr>
            <p:extLst>
              <p:ext uri="{D42A27DB-BD31-4B8C-83A1-F6EECF244321}">
                <p14:modId xmlns:p14="http://schemas.microsoft.com/office/powerpoint/2010/main" val="473926508"/>
              </p:ext>
            </p:extLst>
          </p:nvPr>
        </p:nvGraphicFramePr>
        <p:xfrm>
          <a:off x="9762093" y="575078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K</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72" name="直接箭头连接符 71"/>
          <p:cNvCxnSpPr>
            <a:stCxn id="61" idx="1"/>
            <a:endCxn id="70" idx="0"/>
          </p:cNvCxnSpPr>
          <p:nvPr/>
        </p:nvCxnSpPr>
        <p:spPr>
          <a:xfrm flipH="1">
            <a:off x="8083491" y="5081571"/>
            <a:ext cx="479238" cy="65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a:stCxn id="61" idx="3"/>
            <a:endCxn id="71" idx="0"/>
          </p:cNvCxnSpPr>
          <p:nvPr/>
        </p:nvCxnSpPr>
        <p:spPr>
          <a:xfrm>
            <a:off x="9869703" y="5081571"/>
            <a:ext cx="545877" cy="669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Freeform 33"/>
          <p:cNvSpPr>
            <a:spLocks/>
          </p:cNvSpPr>
          <p:nvPr/>
        </p:nvSpPr>
        <p:spPr bwMode="auto">
          <a:xfrm>
            <a:off x="6654162" y="1391386"/>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Text Box 34"/>
          <p:cNvSpPr txBox="1">
            <a:spLocks noChangeArrowheads="1"/>
          </p:cNvSpPr>
          <p:nvPr/>
        </p:nvSpPr>
        <p:spPr bwMode="auto">
          <a:xfrm>
            <a:off x="6448296" y="709752"/>
            <a:ext cx="11446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4000" b="1" dirty="0">
                <a:solidFill>
                  <a:srgbClr val="FF3300"/>
                </a:solidFill>
                <a:latin typeface="Times New Roman" pitchFamily="18" charset="0"/>
              </a:rPr>
              <a:t>root</a:t>
            </a:r>
            <a:endParaRPr kumimoji="1" lang="en-US" altLang="zh-CN" sz="2400" dirty="0">
              <a:latin typeface="Times New Roman" pitchFamily="18" charset="0"/>
            </a:endParaRPr>
          </a:p>
        </p:txBody>
      </p:sp>
    </p:spTree>
    <p:extLst>
      <p:ext uri="{BB962C8B-B14F-4D97-AF65-F5344CB8AC3E}">
        <p14:creationId xmlns:p14="http://schemas.microsoft.com/office/powerpoint/2010/main" val="264776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up)">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up)">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up)">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up)">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up)">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up)">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wipe(up)">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up)">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fade">
                                      <p:cBhvr>
                                        <p:cTn id="92" dur="500"/>
                                        <p:tgtEl>
                                          <p:spTgt spid="80"/>
                                        </p:tgtEl>
                                      </p:cBhvr>
                                    </p:animEffect>
                                  </p:childTnLst>
                                </p:cTn>
                              </p:par>
                            </p:childTnLst>
                          </p:cTn>
                        </p:par>
                        <p:par>
                          <p:cTn id="93" fill="hold">
                            <p:stCondLst>
                              <p:cond delay="500"/>
                            </p:stCondLst>
                            <p:childTnLst>
                              <p:par>
                                <p:cTn id="94" presetID="18" presetClass="entr" presetSubtype="6" fill="hold" grpId="0" nodeType="afterEffect">
                                  <p:stCondLst>
                                    <p:cond delay="0"/>
                                  </p:stCondLst>
                                  <p:childTnLst>
                                    <p:set>
                                      <p:cBhvr>
                                        <p:cTn id="95" dur="1" fill="hold">
                                          <p:stCondLst>
                                            <p:cond delay="0"/>
                                          </p:stCondLst>
                                        </p:cTn>
                                        <p:tgtEl>
                                          <p:spTgt spid="79"/>
                                        </p:tgtEl>
                                        <p:attrNameLst>
                                          <p:attrName>style.visibility</p:attrName>
                                        </p:attrNameLst>
                                      </p:cBhvr>
                                      <p:to>
                                        <p:strVal val="visible"/>
                                      </p:to>
                                    </p:set>
                                    <p:animEffect transition="in" filter="strips(downRight)">
                                      <p:cBhvr>
                                        <p:cTn id="9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04.</a:t>
            </a:r>
            <a:r>
              <a:rPr lang="zh-CN" altLang="en-US" dirty="0"/>
              <a:t>建立二叉树</a:t>
            </a:r>
            <a:r>
              <a:rPr lang="en-US" altLang="zh-CN" dirty="0"/>
              <a:t>——</a:t>
            </a:r>
            <a:r>
              <a:rPr lang="zh-CN" altLang="en-US" dirty="0"/>
              <a:t>任务</a:t>
            </a:r>
            <a:r>
              <a:rPr lang="en-US" altLang="zh-CN" dirty="0"/>
              <a:t>1</a:t>
            </a:r>
            <a:endParaRPr lang="zh-CN" altLang="en-US" dirty="0"/>
          </a:p>
        </p:txBody>
      </p:sp>
      <p:sp>
        <p:nvSpPr>
          <p:cNvPr id="3" name="内容占位符 2"/>
          <p:cNvSpPr>
            <a:spLocks noGrp="1"/>
          </p:cNvSpPr>
          <p:nvPr>
            <p:ph idx="1"/>
          </p:nvPr>
        </p:nvSpPr>
        <p:spPr>
          <a:xfrm>
            <a:off x="609600" y="1600204"/>
            <a:ext cx="10972800" cy="2299444"/>
          </a:xfrm>
        </p:spPr>
        <p:txBody>
          <a:bodyPr/>
          <a:lstStyle/>
          <a:p>
            <a:r>
              <a:rPr lang="zh-CN" altLang="en-US" dirty="0"/>
              <a:t>以先序序列以字符串形式输入二叉树，空树以空白字符“ </a:t>
            </a:r>
            <a:r>
              <a:rPr lang="zh-CN" altLang="en-US" dirty="0">
                <a:solidFill>
                  <a:schemeClr val="accent6"/>
                </a:solidFill>
              </a:rPr>
              <a:t>▋</a:t>
            </a:r>
            <a:r>
              <a:rPr lang="zh-CN" altLang="en-US" dirty="0"/>
              <a:t>”表示，建立对应的二叉树</a:t>
            </a:r>
            <a:endParaRPr lang="en-US" altLang="zh-CN" dirty="0"/>
          </a:p>
          <a:p>
            <a:r>
              <a:rPr lang="zh-CN" altLang="en-US" dirty="0"/>
              <a:t>例</a:t>
            </a:r>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6" name="矩形 5"/>
          <p:cNvSpPr/>
          <p:nvPr/>
        </p:nvSpPr>
        <p:spPr>
          <a:xfrm>
            <a:off x="2220255" y="3503132"/>
            <a:ext cx="595035" cy="584775"/>
          </a:xfrm>
          <a:prstGeom prst="rect">
            <a:avLst/>
          </a:prstGeom>
        </p:spPr>
        <p:txBody>
          <a:bodyPr wrap="none">
            <a:spAutoFit/>
          </a:bodyPr>
          <a:lstStyle/>
          <a:p>
            <a:r>
              <a:rPr lang="zh-CN" altLang="en-US" sz="3200" dirty="0">
                <a:solidFill>
                  <a:srgbClr val="9D90A0"/>
                </a:solidFill>
                <a:latin typeface="黑体" panose="02010609060101010101" pitchFamily="49" charset="-122"/>
                <a:ea typeface="黑体" panose="02010609060101010101" pitchFamily="49" charset="-122"/>
              </a:rPr>
              <a:t>▋</a:t>
            </a:r>
            <a:endParaRPr lang="zh-CN" altLang="en-US" dirty="0"/>
          </a:p>
        </p:txBody>
      </p:sp>
      <p:sp>
        <p:nvSpPr>
          <p:cNvPr id="8" name="矩形 7"/>
          <p:cNvSpPr/>
          <p:nvPr/>
        </p:nvSpPr>
        <p:spPr>
          <a:xfrm>
            <a:off x="2066368" y="4275262"/>
            <a:ext cx="902811" cy="523220"/>
          </a:xfrm>
          <a:prstGeom prst="rect">
            <a:avLst/>
          </a:prstGeom>
        </p:spPr>
        <p:txBody>
          <a:bodyPr wrap="none">
            <a:spAutoFit/>
          </a:bodyPr>
          <a:lstStyle/>
          <a:p>
            <a:r>
              <a:rPr lang="zh-CN" altLang="en-US" sz="2800" dirty="0">
                <a:solidFill>
                  <a:prstClr val="black"/>
                </a:solidFill>
                <a:latin typeface="黑体" panose="02010609060101010101" pitchFamily="49" charset="-122"/>
                <a:ea typeface="黑体" panose="02010609060101010101" pitchFamily="49" charset="-122"/>
              </a:rPr>
              <a:t>空树</a:t>
            </a:r>
            <a:endParaRPr lang="zh-CN" altLang="en-US" sz="1600" dirty="0"/>
          </a:p>
        </p:txBody>
      </p:sp>
      <p:sp>
        <p:nvSpPr>
          <p:cNvPr id="9" name="Oval 41"/>
          <p:cNvSpPr>
            <a:spLocks noChangeArrowheads="1"/>
          </p:cNvSpPr>
          <p:nvPr/>
        </p:nvSpPr>
        <p:spPr bwMode="auto">
          <a:xfrm>
            <a:off x="4130962" y="4202289"/>
            <a:ext cx="485775" cy="486000"/>
          </a:xfrm>
          <a:prstGeom prst="ellipse">
            <a:avLst/>
          </a:prstGeom>
          <a:solidFill>
            <a:schemeClr val="accent2"/>
          </a:solidFill>
          <a:ln w="38100" cap="sq">
            <a:solidFill>
              <a:schemeClr val="accent2"/>
            </a:solidFill>
            <a:round/>
            <a:headEnd type="none" w="sm" len="sm"/>
            <a:tailEnd type="none" w="sm" len="sm"/>
          </a:ln>
          <a:effectLst/>
        </p:spPr>
        <p:txBody>
          <a:bodyPr wrap="none" anchor="ctr"/>
          <a:lstStyle/>
          <a:p>
            <a:pPr algn="ctr"/>
            <a:r>
              <a:rPr kumimoji="1" lang="en-US" altLang="zh-CN" sz="2800" b="1" dirty="0">
                <a:solidFill>
                  <a:schemeClr val="bg1"/>
                </a:solidFill>
              </a:rPr>
              <a:t>A</a:t>
            </a:r>
            <a:endParaRPr kumimoji="1" lang="en-US" altLang="zh-CN" sz="2000" dirty="0">
              <a:solidFill>
                <a:schemeClr val="bg1"/>
              </a:solidFill>
            </a:endParaRPr>
          </a:p>
        </p:txBody>
      </p:sp>
      <p:sp>
        <p:nvSpPr>
          <p:cNvPr id="10" name="矩形 9"/>
          <p:cNvSpPr/>
          <p:nvPr/>
        </p:nvSpPr>
        <p:spPr>
          <a:xfrm>
            <a:off x="3851639" y="3497440"/>
            <a:ext cx="1335622" cy="584775"/>
          </a:xfrm>
          <a:prstGeom prst="rect">
            <a:avLst/>
          </a:prstGeom>
        </p:spPr>
        <p:txBody>
          <a:bodyPr wrap="none">
            <a:spAutoFit/>
          </a:bodyPr>
          <a:lstStyle/>
          <a:p>
            <a:r>
              <a:rPr lang="en-US" altLang="zh-CN" sz="3200" dirty="0">
                <a:ea typeface="黑体" panose="02010609060101010101" pitchFamily="49" charset="-122"/>
              </a:rPr>
              <a:t>A </a:t>
            </a:r>
            <a:r>
              <a:rPr lang="zh-CN" altLang="en-US" sz="3200" dirty="0">
                <a:solidFill>
                  <a:srgbClr val="9D90A0"/>
                </a:solidFill>
                <a:latin typeface="黑体" panose="02010609060101010101" pitchFamily="49" charset="-122"/>
                <a:ea typeface="黑体" panose="02010609060101010101" pitchFamily="49" charset="-122"/>
              </a:rPr>
              <a:t>▋▋</a:t>
            </a:r>
            <a:endParaRPr lang="zh-CN" altLang="en-US" dirty="0"/>
          </a:p>
        </p:txBody>
      </p:sp>
      <p:sp>
        <p:nvSpPr>
          <p:cNvPr id="11" name="矩形 10"/>
          <p:cNvSpPr/>
          <p:nvPr/>
        </p:nvSpPr>
        <p:spPr>
          <a:xfrm>
            <a:off x="5967310" y="3497439"/>
            <a:ext cx="3541354" cy="584775"/>
          </a:xfrm>
          <a:prstGeom prst="rect">
            <a:avLst/>
          </a:prstGeom>
        </p:spPr>
        <p:txBody>
          <a:bodyPr wrap="none">
            <a:spAutoFit/>
          </a:bodyPr>
          <a:lstStyle/>
          <a:p>
            <a:pPr lvl="0"/>
            <a:r>
              <a:rPr lang="en-US" altLang="zh-CN" sz="3200" dirty="0">
                <a:ea typeface="黑体" panose="02010609060101010101" pitchFamily="49" charset="-122"/>
              </a:rPr>
              <a:t>A B </a:t>
            </a:r>
            <a:r>
              <a:rPr lang="zh-CN" altLang="en-US" sz="3200" dirty="0">
                <a:solidFill>
                  <a:srgbClr val="9D90A0"/>
                </a:solidFill>
                <a:latin typeface="黑体" panose="02010609060101010101" pitchFamily="49" charset="-122"/>
                <a:ea typeface="黑体" panose="02010609060101010101" pitchFamily="49" charset="-122"/>
              </a:rPr>
              <a:t>▋</a:t>
            </a:r>
            <a:r>
              <a:rPr lang="en-US" altLang="zh-CN" sz="3200" dirty="0">
                <a:ea typeface="黑体" panose="02010609060101010101" pitchFamily="49" charset="-122"/>
              </a:rPr>
              <a:t>C </a:t>
            </a:r>
            <a:r>
              <a:rPr lang="zh-CN" altLang="en-US" sz="3200" dirty="0">
                <a:solidFill>
                  <a:srgbClr val="9D90A0"/>
                </a:solidFill>
                <a:latin typeface="黑体" panose="02010609060101010101" pitchFamily="49" charset="-122"/>
                <a:ea typeface="黑体" panose="02010609060101010101" pitchFamily="49" charset="-122"/>
              </a:rPr>
              <a:t>▋▋</a:t>
            </a:r>
            <a:r>
              <a:rPr lang="en-US" altLang="zh-CN" sz="3200" dirty="0">
                <a:solidFill>
                  <a:prstClr val="black"/>
                </a:solidFill>
                <a:ea typeface="黑体" panose="02010609060101010101" pitchFamily="49" charset="-122"/>
              </a:rPr>
              <a:t>D </a:t>
            </a:r>
            <a:r>
              <a:rPr lang="zh-CN" altLang="en-US" sz="3200" dirty="0">
                <a:solidFill>
                  <a:srgbClr val="9D90A0"/>
                </a:solidFill>
                <a:latin typeface="黑体" panose="02010609060101010101" pitchFamily="49" charset="-122"/>
                <a:ea typeface="黑体" panose="02010609060101010101" pitchFamily="49" charset="-122"/>
              </a:rPr>
              <a:t>▋▋</a:t>
            </a:r>
            <a:endParaRPr lang="zh-CN" altLang="en-US" dirty="0"/>
          </a:p>
        </p:txBody>
      </p:sp>
      <p:grpSp>
        <p:nvGrpSpPr>
          <p:cNvPr id="25" name="组合 24"/>
          <p:cNvGrpSpPr/>
          <p:nvPr/>
        </p:nvGrpSpPr>
        <p:grpSpPr>
          <a:xfrm>
            <a:off x="6185412" y="4226325"/>
            <a:ext cx="2619600" cy="2010000"/>
            <a:chOff x="6185412" y="4226325"/>
            <a:chExt cx="2619600" cy="2010000"/>
          </a:xfrm>
        </p:grpSpPr>
        <p:sp useBgFill="1">
          <p:nvSpPr>
            <p:cNvPr id="12" name="Oval 6"/>
            <p:cNvSpPr>
              <a:spLocks noChangeArrowheads="1"/>
            </p:cNvSpPr>
            <p:nvPr/>
          </p:nvSpPr>
          <p:spPr bwMode="auto">
            <a:xfrm>
              <a:off x="7252211" y="4226325"/>
              <a:ext cx="486000" cy="486000"/>
            </a:xfrm>
            <a:prstGeom prst="ellipse">
              <a:avLst/>
            </a:prstGeom>
            <a:solidFill>
              <a:schemeClr val="accent2"/>
            </a:solidFill>
            <a:ln w="38100" cap="sq">
              <a:solidFill>
                <a:schemeClr val="accent2"/>
              </a:solidFill>
              <a:round/>
              <a:headEnd type="none" w="sm" len="sm"/>
              <a:tailEnd type="none" w="sm" len="sm"/>
            </a:ln>
            <a:effectLst/>
          </p:spPr>
          <p:txBody>
            <a:bodyPr wrap="none" anchor="ctr"/>
            <a:lstStyle/>
            <a:p>
              <a:pPr algn="ctr"/>
              <a:r>
                <a:rPr kumimoji="1" lang="en-US" altLang="zh-CN" sz="2800" b="1" dirty="0">
                  <a:solidFill>
                    <a:schemeClr val="bg1"/>
                  </a:solidFill>
                </a:rPr>
                <a:t>A</a:t>
              </a:r>
            </a:p>
          </p:txBody>
        </p:sp>
        <p:sp useBgFill="1">
          <p:nvSpPr>
            <p:cNvPr id="13" name="Oval 7"/>
            <p:cNvSpPr>
              <a:spLocks noChangeArrowheads="1"/>
            </p:cNvSpPr>
            <p:nvPr/>
          </p:nvSpPr>
          <p:spPr bwMode="auto">
            <a:xfrm>
              <a:off x="6185412" y="5020076"/>
              <a:ext cx="486000" cy="486000"/>
            </a:xfrm>
            <a:prstGeom prst="ellipse">
              <a:avLst/>
            </a:prstGeom>
            <a:solidFill>
              <a:schemeClr val="accent2"/>
            </a:solidFill>
            <a:ln w="38100" cap="sq">
              <a:solidFill>
                <a:schemeClr val="accent2"/>
              </a:solidFill>
              <a:round/>
              <a:headEnd type="none" w="sm" len="sm"/>
              <a:tailEnd type="none" w="sm" len="sm"/>
            </a:ln>
            <a:effectLst/>
          </p:spPr>
          <p:txBody>
            <a:bodyPr wrap="none" anchor="ctr"/>
            <a:lstStyle/>
            <a:p>
              <a:pPr algn="ctr"/>
              <a:r>
                <a:rPr kumimoji="1" lang="en-US" altLang="zh-CN" sz="2800" b="1" dirty="0">
                  <a:solidFill>
                    <a:schemeClr val="bg1"/>
                  </a:solidFill>
                </a:rPr>
                <a:t>B</a:t>
              </a:r>
            </a:p>
          </p:txBody>
        </p:sp>
        <p:sp useBgFill="1">
          <p:nvSpPr>
            <p:cNvPr id="14" name="Oval 8"/>
            <p:cNvSpPr>
              <a:spLocks noChangeArrowheads="1"/>
            </p:cNvSpPr>
            <p:nvPr/>
          </p:nvSpPr>
          <p:spPr bwMode="auto">
            <a:xfrm>
              <a:off x="7023611" y="5750325"/>
              <a:ext cx="486000" cy="486000"/>
            </a:xfrm>
            <a:prstGeom prst="ellipse">
              <a:avLst/>
            </a:prstGeom>
            <a:solidFill>
              <a:schemeClr val="accent2"/>
            </a:solidFill>
            <a:ln w="38100" cap="sq">
              <a:solidFill>
                <a:schemeClr val="accent2"/>
              </a:solidFill>
              <a:round/>
              <a:headEnd type="none" w="sm" len="sm"/>
              <a:tailEnd type="none" w="sm" len="sm"/>
            </a:ln>
            <a:effectLst/>
          </p:spPr>
          <p:txBody>
            <a:bodyPr wrap="none" anchor="ctr"/>
            <a:lstStyle/>
            <a:p>
              <a:pPr algn="ctr"/>
              <a:r>
                <a:rPr kumimoji="1" lang="en-US" altLang="zh-CN" sz="2800" b="1" dirty="0">
                  <a:solidFill>
                    <a:schemeClr val="bg1"/>
                  </a:solidFill>
                </a:rPr>
                <a:t>C</a:t>
              </a:r>
            </a:p>
          </p:txBody>
        </p:sp>
        <p:sp useBgFill="1">
          <p:nvSpPr>
            <p:cNvPr id="15" name="Oval 9"/>
            <p:cNvSpPr>
              <a:spLocks noChangeArrowheads="1"/>
            </p:cNvSpPr>
            <p:nvPr/>
          </p:nvSpPr>
          <p:spPr bwMode="auto">
            <a:xfrm>
              <a:off x="8319012" y="5020076"/>
              <a:ext cx="486000" cy="486000"/>
            </a:xfrm>
            <a:prstGeom prst="ellipse">
              <a:avLst/>
            </a:prstGeom>
            <a:solidFill>
              <a:schemeClr val="accent2"/>
            </a:solidFill>
            <a:ln w="38100" cap="sq">
              <a:solidFill>
                <a:schemeClr val="accent2"/>
              </a:solidFill>
              <a:round/>
              <a:headEnd type="none" w="sm" len="sm"/>
              <a:tailEnd type="none" w="sm" len="sm"/>
            </a:ln>
            <a:effectLst/>
          </p:spPr>
          <p:txBody>
            <a:bodyPr wrap="none" anchor="ctr"/>
            <a:lstStyle/>
            <a:p>
              <a:pPr algn="ctr"/>
              <a:r>
                <a:rPr kumimoji="1" lang="en-US" altLang="zh-CN" sz="2800" b="1" dirty="0">
                  <a:solidFill>
                    <a:schemeClr val="bg1"/>
                  </a:solidFill>
                </a:rPr>
                <a:t>D</a:t>
              </a:r>
            </a:p>
          </p:txBody>
        </p:sp>
        <p:cxnSp>
          <p:nvCxnSpPr>
            <p:cNvPr id="20" name="直接连接符 19"/>
            <p:cNvCxnSpPr>
              <a:stCxn id="12" idx="3"/>
              <a:endCxn id="13" idx="0"/>
            </p:cNvCxnSpPr>
            <p:nvPr/>
          </p:nvCxnSpPr>
          <p:spPr>
            <a:xfrm flipH="1">
              <a:off x="6428412" y="4641152"/>
              <a:ext cx="894972" cy="37892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p:cNvCxnSpPr>
              <a:stCxn id="13" idx="5"/>
              <a:endCxn id="14" idx="0"/>
            </p:cNvCxnSpPr>
            <p:nvPr/>
          </p:nvCxnSpPr>
          <p:spPr>
            <a:xfrm>
              <a:off x="6600239" y="5434903"/>
              <a:ext cx="666372" cy="31542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p:cNvCxnSpPr>
              <a:stCxn id="12" idx="5"/>
              <a:endCxn id="15" idx="0"/>
            </p:cNvCxnSpPr>
            <p:nvPr/>
          </p:nvCxnSpPr>
          <p:spPr>
            <a:xfrm>
              <a:off x="7667038" y="4641152"/>
              <a:ext cx="894974" cy="37892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90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1</a:t>
            </a:r>
            <a:endParaRPr lang="zh-CN" altLang="en-US" dirty="0"/>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5" name="Text Box 1026"/>
          <p:cNvSpPr txBox="1">
            <a:spLocks noChangeArrowheads="1"/>
          </p:cNvSpPr>
          <p:nvPr/>
        </p:nvSpPr>
        <p:spPr bwMode="auto">
          <a:xfrm>
            <a:off x="609600" y="1707216"/>
            <a:ext cx="6423212" cy="473975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int</a:t>
            </a:r>
            <a:r>
              <a:rPr lang="en-US" altLang="zh-CN" dirty="0">
                <a:solidFill>
                  <a:schemeClr val="tx1"/>
                </a:solidFill>
              </a:rPr>
              <a:t> </a:t>
            </a:r>
            <a:r>
              <a:rPr lang="en-US" altLang="zh-CN" dirty="0" err="1">
                <a:solidFill>
                  <a:schemeClr val="tx1"/>
                </a:solidFill>
              </a:rPr>
              <a:t>CreateBiTree</a:t>
            </a:r>
            <a:r>
              <a:rPr lang="en-US" altLang="zh-CN" dirty="0">
                <a:solidFill>
                  <a:schemeClr val="tx1"/>
                </a:solidFill>
              </a:rPr>
              <a:t>(</a:t>
            </a:r>
            <a:r>
              <a:rPr lang="en-US" altLang="zh-CN" dirty="0" err="1">
                <a:solidFill>
                  <a:schemeClr val="tx1"/>
                </a:solidFill>
              </a:rPr>
              <a:t>BiTree</a:t>
            </a:r>
            <a:r>
              <a:rPr lang="en-US" altLang="zh-CN" dirty="0">
                <a:solidFill>
                  <a:schemeClr val="tx1"/>
                </a:solidFill>
              </a:rPr>
              <a:t> &amp;T) {</a:t>
            </a:r>
          </a:p>
          <a:p>
            <a:r>
              <a:rPr lang="en-US" altLang="zh-CN" dirty="0">
                <a:solidFill>
                  <a:schemeClr val="tx1"/>
                </a:solidFill>
              </a:rPr>
              <a:t>    </a:t>
            </a:r>
            <a:r>
              <a:rPr lang="en-US" altLang="zh-CN" dirty="0" err="1">
                <a:solidFill>
                  <a:schemeClr val="tx1"/>
                </a:solidFill>
              </a:rPr>
              <a:t>scanf</a:t>
            </a:r>
            <a:r>
              <a:rPr lang="en-US" altLang="zh-CN" dirty="0">
                <a:solidFill>
                  <a:schemeClr val="tx1"/>
                </a:solidFill>
              </a:rPr>
              <a:t>(&amp;</a:t>
            </a:r>
            <a:r>
              <a:rPr lang="en-US" altLang="zh-CN" dirty="0" err="1">
                <a:solidFill>
                  <a:schemeClr val="tx1"/>
                </a:solidFill>
              </a:rPr>
              <a:t>ch</a:t>
            </a:r>
            <a:r>
              <a:rPr lang="en-US" altLang="zh-CN" dirty="0">
                <a:solidFill>
                  <a:schemeClr val="tx1"/>
                </a:solidFill>
              </a:rPr>
              <a:t>); </a:t>
            </a:r>
          </a:p>
          <a:p>
            <a:r>
              <a:rPr lang="en-US" altLang="zh-CN" dirty="0">
                <a:solidFill>
                  <a:schemeClr val="tx1"/>
                </a:solidFill>
              </a:rPr>
              <a:t>    if (</a:t>
            </a:r>
            <a:r>
              <a:rPr lang="en-US" altLang="zh-CN" dirty="0" err="1">
                <a:solidFill>
                  <a:schemeClr val="tx1"/>
                </a:solidFill>
              </a:rPr>
              <a:t>ch</a:t>
            </a:r>
            <a:r>
              <a:rPr lang="en-US" altLang="zh-CN" dirty="0">
                <a:solidFill>
                  <a:schemeClr val="tx1"/>
                </a:solidFill>
              </a:rPr>
              <a:t>==' ') T = NULL;</a:t>
            </a:r>
          </a:p>
          <a:p>
            <a:r>
              <a:rPr lang="en-US" altLang="zh-CN" dirty="0">
                <a:solidFill>
                  <a:schemeClr val="tx1"/>
                </a:solidFill>
              </a:rPr>
              <a:t>    else {</a:t>
            </a:r>
          </a:p>
          <a:p>
            <a:r>
              <a:rPr lang="en-US" altLang="zh-CN" dirty="0">
                <a:solidFill>
                  <a:schemeClr val="tx1"/>
                </a:solidFill>
              </a:rPr>
              <a:t>      if (!(T =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malloc</a:t>
            </a:r>
            <a:r>
              <a:rPr lang="en-US" altLang="zh-CN" dirty="0">
                <a:solidFill>
                  <a:schemeClr val="tx1"/>
                </a:solidFill>
              </a:rPr>
              <a:t>(</a:t>
            </a:r>
            <a:r>
              <a:rPr lang="en-US" altLang="zh-CN" dirty="0" err="1">
                <a:solidFill>
                  <a:schemeClr val="tx1"/>
                </a:solidFill>
              </a:rPr>
              <a:t>sizeof</a:t>
            </a:r>
            <a:r>
              <a:rPr lang="en-US" altLang="zh-CN" dirty="0">
                <a:solidFill>
                  <a:schemeClr val="tx1"/>
                </a:solidFill>
              </a:rPr>
              <a:t>(</a:t>
            </a:r>
            <a:r>
              <a:rPr lang="en-US" altLang="zh-CN" dirty="0" err="1">
                <a:solidFill>
                  <a:schemeClr val="tx1"/>
                </a:solidFill>
              </a:rPr>
              <a:t>BiTNode</a:t>
            </a:r>
            <a:r>
              <a:rPr lang="en-US" altLang="zh-CN" dirty="0">
                <a:solidFill>
                  <a:schemeClr val="tx1"/>
                </a:solidFill>
              </a:rPr>
              <a:t>))))</a:t>
            </a:r>
          </a:p>
          <a:p>
            <a:r>
              <a:rPr lang="en-US" altLang="zh-CN" dirty="0">
                <a:solidFill>
                  <a:schemeClr val="tx1"/>
                </a:solidFill>
              </a:rPr>
              <a:t>        exit(OVERFLOW);</a:t>
            </a:r>
          </a:p>
          <a:p>
            <a:r>
              <a:rPr lang="en-US" altLang="zh-CN" dirty="0">
                <a:solidFill>
                  <a:schemeClr val="tx1"/>
                </a:solidFill>
              </a:rPr>
              <a:t>      T-&gt;data = </a:t>
            </a:r>
            <a:r>
              <a:rPr lang="en-US" altLang="zh-CN" dirty="0" err="1">
                <a:solidFill>
                  <a:schemeClr val="tx1"/>
                </a:solidFill>
              </a:rPr>
              <a:t>ch</a:t>
            </a:r>
            <a:r>
              <a:rPr lang="en-US" altLang="zh-CN" dirty="0">
                <a:solidFill>
                  <a:schemeClr val="tx1"/>
                </a:solidFill>
              </a:rPr>
              <a:t>;              // </a:t>
            </a:r>
            <a:r>
              <a:rPr lang="zh-CN" altLang="en-US" dirty="0">
                <a:solidFill>
                  <a:schemeClr val="tx1"/>
                </a:solidFill>
              </a:rPr>
              <a:t>生成根结点</a:t>
            </a:r>
          </a:p>
          <a:p>
            <a:r>
              <a:rPr lang="zh-CN" altLang="en-US" dirty="0">
                <a:solidFill>
                  <a:schemeClr val="tx1"/>
                </a:solidFill>
              </a:rPr>
              <a:t>      </a:t>
            </a:r>
            <a:r>
              <a:rPr lang="en-US" altLang="zh-CN" dirty="0" err="1">
                <a:solidFill>
                  <a:schemeClr val="tx1"/>
                </a:solidFill>
              </a:rPr>
              <a:t>CreateBiTree</a:t>
            </a:r>
            <a:r>
              <a:rPr lang="en-US" altLang="zh-CN" dirty="0">
                <a:solidFill>
                  <a:schemeClr val="tx1"/>
                </a:solidFill>
              </a:rPr>
              <a:t>(T-&gt;</a:t>
            </a:r>
            <a:r>
              <a:rPr lang="en-US" altLang="zh-CN" dirty="0" err="1">
                <a:solidFill>
                  <a:schemeClr val="tx1"/>
                </a:solidFill>
              </a:rPr>
              <a:t>lchild</a:t>
            </a:r>
            <a:r>
              <a:rPr lang="en-US" altLang="zh-CN" dirty="0">
                <a:solidFill>
                  <a:schemeClr val="tx1"/>
                </a:solidFill>
              </a:rPr>
              <a:t>);   // </a:t>
            </a:r>
            <a:r>
              <a:rPr lang="zh-CN" altLang="en-US" dirty="0">
                <a:solidFill>
                  <a:schemeClr val="tx1"/>
                </a:solidFill>
              </a:rPr>
              <a:t>构造左子树</a:t>
            </a:r>
          </a:p>
          <a:p>
            <a:r>
              <a:rPr lang="zh-CN" altLang="en-US" dirty="0">
                <a:solidFill>
                  <a:schemeClr val="tx1"/>
                </a:solidFill>
              </a:rPr>
              <a:t>      </a:t>
            </a:r>
            <a:r>
              <a:rPr lang="en-US" altLang="zh-CN" dirty="0" err="1">
                <a:solidFill>
                  <a:schemeClr val="tx1"/>
                </a:solidFill>
              </a:rPr>
              <a:t>CreateBiTree</a:t>
            </a:r>
            <a:r>
              <a:rPr lang="en-US" altLang="zh-CN" dirty="0">
                <a:solidFill>
                  <a:schemeClr val="tx1"/>
                </a:solidFill>
              </a:rPr>
              <a:t>(T-&gt;</a:t>
            </a:r>
            <a:r>
              <a:rPr lang="en-US" altLang="zh-CN" dirty="0" err="1">
                <a:solidFill>
                  <a:schemeClr val="tx1"/>
                </a:solidFill>
              </a:rPr>
              <a:t>rchild</a:t>
            </a:r>
            <a:r>
              <a:rPr lang="en-US" altLang="zh-CN" dirty="0">
                <a:solidFill>
                  <a:schemeClr val="tx1"/>
                </a:solidFill>
              </a:rPr>
              <a:t>);   // </a:t>
            </a:r>
            <a:r>
              <a:rPr lang="zh-CN" altLang="en-US" dirty="0">
                <a:solidFill>
                  <a:schemeClr val="tx1"/>
                </a:solidFill>
              </a:rPr>
              <a:t>构造右子树    </a:t>
            </a:r>
            <a:r>
              <a:rPr lang="en-US" altLang="zh-CN" dirty="0">
                <a:solidFill>
                  <a:schemeClr val="tx1"/>
                </a:solidFill>
              </a:rPr>
              <a:t>}</a:t>
            </a:r>
          </a:p>
          <a:p>
            <a:r>
              <a:rPr lang="en-US" altLang="zh-CN" dirty="0">
                <a:solidFill>
                  <a:schemeClr val="tx1"/>
                </a:solidFill>
              </a:rPr>
              <a:t>    return OK; </a:t>
            </a:r>
          </a:p>
          <a:p>
            <a:r>
              <a:rPr lang="en-US" altLang="zh-CN" dirty="0">
                <a:solidFill>
                  <a:schemeClr val="tx1"/>
                </a:solidFill>
              </a:rPr>
              <a:t> } // </a:t>
            </a:r>
            <a:r>
              <a:rPr lang="en-US" altLang="zh-CN" dirty="0" err="1">
                <a:solidFill>
                  <a:schemeClr val="tx1"/>
                </a:solidFill>
              </a:rPr>
              <a:t>CreateBiTree</a:t>
            </a:r>
            <a:endParaRPr lang="en-US" altLang="zh-CN" dirty="0">
              <a:solidFill>
                <a:schemeClr val="tx1"/>
              </a:solidFill>
            </a:endParaRPr>
          </a:p>
        </p:txBody>
      </p:sp>
      <p:sp>
        <p:nvSpPr>
          <p:cNvPr id="6" name="矩形 5"/>
          <p:cNvSpPr/>
          <p:nvPr/>
        </p:nvSpPr>
        <p:spPr>
          <a:xfrm>
            <a:off x="7737987" y="1707216"/>
            <a:ext cx="3541354" cy="584775"/>
          </a:xfrm>
          <a:prstGeom prst="rect">
            <a:avLst/>
          </a:prstGeom>
        </p:spPr>
        <p:txBody>
          <a:bodyPr wrap="none">
            <a:spAutoFit/>
          </a:bodyPr>
          <a:lstStyle/>
          <a:p>
            <a:pPr lvl="0"/>
            <a:r>
              <a:rPr lang="en-US" altLang="zh-CN" sz="3200" dirty="0">
                <a:ea typeface="黑体" panose="02010609060101010101" pitchFamily="49" charset="-122"/>
              </a:rPr>
              <a:t>A B </a:t>
            </a:r>
            <a:r>
              <a:rPr lang="zh-CN" altLang="en-US" sz="3200" dirty="0">
                <a:solidFill>
                  <a:srgbClr val="9D90A0"/>
                </a:solidFill>
                <a:latin typeface="黑体" panose="02010609060101010101" pitchFamily="49" charset="-122"/>
                <a:ea typeface="黑体" panose="02010609060101010101" pitchFamily="49" charset="-122"/>
              </a:rPr>
              <a:t>▋</a:t>
            </a:r>
            <a:r>
              <a:rPr lang="en-US" altLang="zh-CN" sz="3200" dirty="0">
                <a:ea typeface="黑体" panose="02010609060101010101" pitchFamily="49" charset="-122"/>
              </a:rPr>
              <a:t>C </a:t>
            </a:r>
            <a:r>
              <a:rPr lang="zh-CN" altLang="en-US" sz="3200" dirty="0">
                <a:solidFill>
                  <a:srgbClr val="9D90A0"/>
                </a:solidFill>
                <a:latin typeface="黑体" panose="02010609060101010101" pitchFamily="49" charset="-122"/>
                <a:ea typeface="黑体" panose="02010609060101010101" pitchFamily="49" charset="-122"/>
              </a:rPr>
              <a:t>▋▋</a:t>
            </a:r>
            <a:r>
              <a:rPr lang="en-US" altLang="zh-CN" sz="3200" dirty="0">
                <a:solidFill>
                  <a:prstClr val="black"/>
                </a:solidFill>
                <a:ea typeface="黑体" panose="02010609060101010101" pitchFamily="49" charset="-122"/>
              </a:rPr>
              <a:t>D </a:t>
            </a:r>
            <a:r>
              <a:rPr lang="zh-CN" altLang="en-US" sz="3200" dirty="0">
                <a:solidFill>
                  <a:srgbClr val="9D90A0"/>
                </a:solidFill>
                <a:latin typeface="黑体" panose="02010609060101010101" pitchFamily="49" charset="-122"/>
                <a:ea typeface="黑体" panose="02010609060101010101" pitchFamily="49" charset="-122"/>
              </a:rPr>
              <a:t>▋▋</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258854603"/>
              </p:ext>
            </p:extLst>
          </p:nvPr>
        </p:nvGraphicFramePr>
        <p:xfrm>
          <a:off x="8711595" y="3693459"/>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092145277"/>
              </p:ext>
            </p:extLst>
          </p:nvPr>
        </p:nvGraphicFramePr>
        <p:xfrm>
          <a:off x="7539269" y="442631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0301163"/>
              </p:ext>
            </p:extLst>
          </p:nvPr>
        </p:nvGraphicFramePr>
        <p:xfrm>
          <a:off x="8647707" y="539360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745938950"/>
              </p:ext>
            </p:extLst>
          </p:nvPr>
        </p:nvGraphicFramePr>
        <p:xfrm>
          <a:off x="9806215" y="4410471"/>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12" name="直接箭头连接符 11"/>
          <p:cNvCxnSpPr>
            <a:stCxn id="7" idx="1"/>
            <a:endCxn id="8" idx="0"/>
          </p:cNvCxnSpPr>
          <p:nvPr/>
        </p:nvCxnSpPr>
        <p:spPr>
          <a:xfrm flipH="1">
            <a:off x="8192756" y="3952539"/>
            <a:ext cx="518839"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stCxn id="7" idx="3"/>
            <a:endCxn id="10" idx="0"/>
          </p:cNvCxnSpPr>
          <p:nvPr/>
        </p:nvCxnSpPr>
        <p:spPr>
          <a:xfrm>
            <a:off x="10018569" y="3952539"/>
            <a:ext cx="441133"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8" idx="3"/>
            <a:endCxn id="9" idx="0"/>
          </p:cNvCxnSpPr>
          <p:nvPr/>
        </p:nvCxnSpPr>
        <p:spPr>
          <a:xfrm>
            <a:off x="8846243" y="4685393"/>
            <a:ext cx="454951" cy="708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Line 21"/>
          <p:cNvSpPr>
            <a:spLocks noChangeShapeType="1"/>
          </p:cNvSpPr>
          <p:nvPr/>
        </p:nvSpPr>
        <p:spPr bwMode="auto">
          <a:xfrm>
            <a:off x="8711595" y="3078186"/>
            <a:ext cx="609600" cy="533400"/>
          </a:xfrm>
          <a:prstGeom prst="line">
            <a:avLst/>
          </a:prstGeom>
          <a:ln>
            <a:headEnd type="none" w="sm" len="sm"/>
            <a:tailEnd type="triangle" w="med" len="lg"/>
          </a:ln>
        </p:spPr>
        <p:style>
          <a:lnRef idx="2">
            <a:schemeClr val="accent1"/>
          </a:lnRef>
          <a:fillRef idx="0">
            <a:schemeClr val="accent1"/>
          </a:fillRef>
          <a:effectRef idx="1">
            <a:schemeClr val="accent1"/>
          </a:effectRef>
          <a:fontRef idx="minor">
            <a:schemeClr val="tx1"/>
          </a:fontRef>
        </p:style>
        <p:txBody>
          <a:bodyPr wrap="none" anchor="ctr"/>
          <a:lstStyle/>
          <a:p>
            <a:endParaRPr lang="zh-CN" altLang="en-US"/>
          </a:p>
        </p:txBody>
      </p:sp>
      <p:sp>
        <p:nvSpPr>
          <p:cNvPr id="25" name="Text Box 22"/>
          <p:cNvSpPr txBox="1">
            <a:spLocks noChangeArrowheads="1"/>
          </p:cNvSpPr>
          <p:nvPr/>
        </p:nvSpPr>
        <p:spPr bwMode="auto">
          <a:xfrm>
            <a:off x="8298845" y="2698773"/>
            <a:ext cx="4138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solidFill>
                  <a:schemeClr val="tx2"/>
                </a:solidFill>
              </a:rPr>
              <a:t>T</a:t>
            </a:r>
            <a:endParaRPr kumimoji="1" lang="en-US" altLang="zh-CN" sz="2400" dirty="0"/>
          </a:p>
        </p:txBody>
      </p:sp>
      <p:sp>
        <p:nvSpPr>
          <p:cNvPr id="27" name="矩形 26"/>
          <p:cNvSpPr/>
          <p:nvPr/>
        </p:nvSpPr>
        <p:spPr>
          <a:xfrm>
            <a:off x="7563123" y="4423864"/>
            <a:ext cx="389851" cy="584775"/>
          </a:xfrm>
          <a:prstGeom prst="rect">
            <a:avLst/>
          </a:prstGeom>
        </p:spPr>
        <p:txBody>
          <a:bodyPr wrap="none">
            <a:spAutoFit/>
          </a:bodyPr>
          <a:lstStyle/>
          <a:p>
            <a:pPr lvl="0" algn="ctr" defTabSz="685783">
              <a:defRPr/>
            </a:pPr>
            <a:r>
              <a:rPr lang="en-US" altLang="zh-CN" sz="3200" dirty="0">
                <a:solidFill>
                  <a:prstClr val="black"/>
                </a:solidFill>
              </a:rPr>
              <a:t>^</a:t>
            </a:r>
            <a:endParaRPr lang="zh-CN" altLang="en-US" sz="3200" dirty="0">
              <a:solidFill>
                <a:prstClr val="black"/>
              </a:solidFill>
            </a:endParaRPr>
          </a:p>
        </p:txBody>
      </p:sp>
      <p:sp>
        <p:nvSpPr>
          <p:cNvPr id="29" name="矩形 28"/>
          <p:cNvSpPr/>
          <p:nvPr/>
        </p:nvSpPr>
        <p:spPr>
          <a:xfrm>
            <a:off x="9849284" y="4423864"/>
            <a:ext cx="389851" cy="584775"/>
          </a:xfrm>
          <a:prstGeom prst="rect">
            <a:avLst/>
          </a:prstGeom>
        </p:spPr>
        <p:txBody>
          <a:bodyPr wrap="none">
            <a:spAutoFit/>
          </a:bodyPr>
          <a:lstStyle/>
          <a:p>
            <a:pPr lvl="0" algn="ctr" defTabSz="685783">
              <a:defRPr/>
            </a:pPr>
            <a:r>
              <a:rPr lang="en-US" altLang="zh-CN" sz="3200" dirty="0">
                <a:solidFill>
                  <a:prstClr val="black"/>
                </a:solidFill>
              </a:rPr>
              <a:t>^</a:t>
            </a:r>
            <a:endParaRPr lang="zh-CN" altLang="en-US" sz="3200" dirty="0">
              <a:solidFill>
                <a:prstClr val="black"/>
              </a:solidFill>
            </a:endParaRPr>
          </a:p>
        </p:txBody>
      </p:sp>
      <p:sp>
        <p:nvSpPr>
          <p:cNvPr id="30" name="矩形 29"/>
          <p:cNvSpPr/>
          <p:nvPr/>
        </p:nvSpPr>
        <p:spPr>
          <a:xfrm>
            <a:off x="10671180" y="4423864"/>
            <a:ext cx="389851" cy="584775"/>
          </a:xfrm>
          <a:prstGeom prst="rect">
            <a:avLst/>
          </a:prstGeom>
        </p:spPr>
        <p:txBody>
          <a:bodyPr wrap="none">
            <a:spAutoFit/>
          </a:bodyPr>
          <a:lstStyle/>
          <a:p>
            <a:pPr lvl="0" algn="ctr" defTabSz="685783">
              <a:defRPr/>
            </a:pPr>
            <a:r>
              <a:rPr lang="en-US" altLang="zh-CN" sz="3200" dirty="0">
                <a:solidFill>
                  <a:prstClr val="black"/>
                </a:solidFill>
              </a:rPr>
              <a:t>^</a:t>
            </a:r>
            <a:endParaRPr lang="zh-CN" altLang="en-US" sz="3200" dirty="0">
              <a:solidFill>
                <a:prstClr val="black"/>
              </a:solidFill>
            </a:endParaRPr>
          </a:p>
        </p:txBody>
      </p:sp>
      <p:sp>
        <p:nvSpPr>
          <p:cNvPr id="31" name="矩形 30"/>
          <p:cNvSpPr/>
          <p:nvPr/>
        </p:nvSpPr>
        <p:spPr>
          <a:xfrm>
            <a:off x="8643720" y="5393603"/>
            <a:ext cx="389851" cy="584775"/>
          </a:xfrm>
          <a:prstGeom prst="rect">
            <a:avLst/>
          </a:prstGeom>
        </p:spPr>
        <p:txBody>
          <a:bodyPr wrap="none">
            <a:spAutoFit/>
          </a:bodyPr>
          <a:lstStyle/>
          <a:p>
            <a:pPr lvl="0" algn="ctr" defTabSz="685783">
              <a:defRPr/>
            </a:pPr>
            <a:r>
              <a:rPr lang="en-US" altLang="zh-CN" sz="3200" dirty="0">
                <a:solidFill>
                  <a:prstClr val="black"/>
                </a:solidFill>
              </a:rPr>
              <a:t>^</a:t>
            </a:r>
            <a:endParaRPr lang="zh-CN" altLang="en-US" sz="3200" dirty="0">
              <a:solidFill>
                <a:prstClr val="black"/>
              </a:solidFill>
            </a:endParaRPr>
          </a:p>
        </p:txBody>
      </p:sp>
      <p:sp>
        <p:nvSpPr>
          <p:cNvPr id="32" name="矩形 31"/>
          <p:cNvSpPr/>
          <p:nvPr/>
        </p:nvSpPr>
        <p:spPr>
          <a:xfrm>
            <a:off x="9536989" y="5393603"/>
            <a:ext cx="389851" cy="584775"/>
          </a:xfrm>
          <a:prstGeom prst="rect">
            <a:avLst/>
          </a:prstGeom>
        </p:spPr>
        <p:txBody>
          <a:bodyPr wrap="none">
            <a:spAutoFit/>
          </a:bodyPr>
          <a:lstStyle/>
          <a:p>
            <a:pPr lvl="0" algn="ctr" defTabSz="685783">
              <a:defRPr/>
            </a:pPr>
            <a:r>
              <a:rPr lang="en-US" altLang="zh-CN" sz="3200" dirty="0">
                <a:solidFill>
                  <a:prstClr val="black"/>
                </a:solidFill>
              </a:rPr>
              <a:t>^</a:t>
            </a:r>
            <a:endParaRPr lang="zh-CN" altLang="en-US" sz="3200" dirty="0">
              <a:solidFill>
                <a:prstClr val="black"/>
              </a:solidFill>
            </a:endParaRPr>
          </a:p>
        </p:txBody>
      </p:sp>
      <p:cxnSp>
        <p:nvCxnSpPr>
          <p:cNvPr id="47" name="直接连接符 46"/>
          <p:cNvCxnSpPr/>
          <p:nvPr/>
        </p:nvCxnSpPr>
        <p:spPr>
          <a:xfrm>
            <a:off x="7731154"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a:off x="8027703"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0" name="直接连接符 49"/>
          <p:cNvCxnSpPr/>
          <p:nvPr/>
        </p:nvCxnSpPr>
        <p:spPr>
          <a:xfrm>
            <a:off x="8403937"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1" name="直接连接符 50"/>
          <p:cNvCxnSpPr/>
          <p:nvPr/>
        </p:nvCxnSpPr>
        <p:spPr>
          <a:xfrm>
            <a:off x="8721199"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2" name="直接连接符 51"/>
          <p:cNvCxnSpPr/>
          <p:nvPr/>
        </p:nvCxnSpPr>
        <p:spPr>
          <a:xfrm>
            <a:off x="9065355"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a:off x="9476230"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4" name="直接连接符 53"/>
          <p:cNvCxnSpPr/>
          <p:nvPr/>
        </p:nvCxnSpPr>
        <p:spPr>
          <a:xfrm>
            <a:off x="9840014"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5" name="直接连接符 54"/>
          <p:cNvCxnSpPr/>
          <p:nvPr/>
        </p:nvCxnSpPr>
        <p:spPr>
          <a:xfrm>
            <a:off x="10229695"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6" name="直接连接符 55"/>
          <p:cNvCxnSpPr/>
          <p:nvPr/>
        </p:nvCxnSpPr>
        <p:spPr>
          <a:xfrm>
            <a:off x="10627639" y="2274083"/>
            <a:ext cx="434708" cy="0"/>
          </a:xfrm>
          <a:prstGeom prst="line">
            <a:avLst/>
          </a:prstGeom>
          <a:ln>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29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left)">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left)">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500"/>
                                        <p:tgtEl>
                                          <p:spTgt spid="14"/>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wipe(left)">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left)">
                                      <p:cBhvr>
                                        <p:cTn id="78" dur="500"/>
                                        <p:tgtEl>
                                          <p:spTgt spid="5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wipe(left)">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wipe(up)">
                                      <p:cBhvr>
                                        <p:cTn id="93" dur="500"/>
                                        <p:tgtEl>
                                          <p:spTgt spid="13"/>
                                        </p:tgtEl>
                                      </p:cBhvr>
                                    </p:animEffect>
                                  </p:childTnLst>
                                </p:cTn>
                              </p:par>
                            </p:childTnLst>
                          </p:cTn>
                        </p:par>
                        <p:par>
                          <p:cTn id="94" fill="hold">
                            <p:stCondLst>
                              <p:cond delay="500"/>
                            </p:stCondLst>
                            <p:childTnLst>
                              <p:par>
                                <p:cTn id="95" presetID="10" presetClass="entr" presetSubtype="0" fill="hold"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500"/>
                                        <p:tgtEl>
                                          <p:spTgt spid="1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left)">
                                      <p:cBhvr>
                                        <p:cTn id="102" dur="500"/>
                                        <p:tgtEl>
                                          <p:spTgt spid="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wipe(left)">
                                      <p:cBhvr>
                                        <p:cTn id="112" dur="500"/>
                                        <p:tgtEl>
                                          <p:spTgt spid="5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 grpId="0" animBg="1"/>
      <p:bldP spid="25" grpId="0"/>
      <p:bldP spid="27" grpId="0"/>
      <p:bldP spid="29" grpId="0"/>
      <p:bldP spid="30" grpId="0"/>
      <p:bldP spid="31"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2</a:t>
            </a:r>
            <a:endParaRPr lang="zh-CN" altLang="en-US" dirty="0"/>
          </a:p>
        </p:txBody>
      </p:sp>
      <p:sp>
        <p:nvSpPr>
          <p:cNvPr id="3" name="内容占位符 2"/>
          <p:cNvSpPr>
            <a:spLocks noGrp="1"/>
          </p:cNvSpPr>
          <p:nvPr>
            <p:ph idx="1"/>
          </p:nvPr>
        </p:nvSpPr>
        <p:spPr>
          <a:xfrm>
            <a:off x="609600" y="1600203"/>
            <a:ext cx="5438996" cy="4525963"/>
          </a:xfrm>
        </p:spPr>
        <p:txBody>
          <a:bodyPr/>
          <a:lstStyle/>
          <a:p>
            <a:r>
              <a:rPr lang="zh-CN" altLang="en-US" dirty="0">
                <a:latin typeface="+mn-lt"/>
              </a:rPr>
              <a:t>建立表达式树</a:t>
            </a:r>
            <a:endParaRPr lang="en-US" altLang="zh-CN" dirty="0">
              <a:latin typeface="+mn-lt"/>
            </a:endParaRPr>
          </a:p>
          <a:p>
            <a:pPr lvl="1"/>
            <a:r>
              <a:rPr kumimoji="1" lang="zh-CN" altLang="en-US" dirty="0">
                <a:latin typeface="+mn-lt"/>
                <a:ea typeface="+mj-ea"/>
              </a:rPr>
              <a:t>由先缀表示式建树</a:t>
            </a:r>
            <a:r>
              <a:rPr kumimoji="1" lang="en-US" altLang="zh-CN" dirty="0">
                <a:latin typeface="+mn-lt"/>
                <a:ea typeface="+mj-ea"/>
              </a:rPr>
              <a:t>(2.1)</a:t>
            </a:r>
          </a:p>
          <a:p>
            <a:pPr marL="342891" lvl="1" indent="0">
              <a:buNone/>
            </a:pPr>
            <a:r>
              <a:rPr kumimoji="1" lang="en-US" altLang="zh-CN" sz="2800" b="1" dirty="0">
                <a:solidFill>
                  <a:schemeClr val="bg2">
                    <a:lumMod val="50000"/>
                  </a:schemeClr>
                </a:solidFill>
                <a:latin typeface="+mn-lt"/>
                <a:ea typeface="楷体_GB2312" pitchFamily="49" charset="-122"/>
              </a:rPr>
              <a:t>-×+ a b c / d e</a:t>
            </a:r>
            <a:endParaRPr kumimoji="1" lang="en-US" altLang="zh-CN" sz="2800" dirty="0">
              <a:solidFill>
                <a:schemeClr val="bg2">
                  <a:lumMod val="50000"/>
                </a:schemeClr>
              </a:solidFill>
              <a:latin typeface="+mn-lt"/>
              <a:ea typeface="+mj-ea"/>
            </a:endParaRPr>
          </a:p>
          <a:p>
            <a:pPr lvl="1"/>
            <a:r>
              <a:rPr kumimoji="1" lang="zh-CN" altLang="en-US" dirty="0">
                <a:latin typeface="+mn-lt"/>
                <a:ea typeface="+mj-ea"/>
              </a:rPr>
              <a:t>由原表达式建树</a:t>
            </a:r>
            <a:r>
              <a:rPr kumimoji="1" lang="en-US" altLang="zh-CN" dirty="0">
                <a:latin typeface="+mn-lt"/>
                <a:ea typeface="+mj-ea"/>
              </a:rPr>
              <a:t>(2.2)</a:t>
            </a:r>
          </a:p>
          <a:p>
            <a:pPr marL="342891" lvl="1" indent="0">
              <a:buNone/>
            </a:pPr>
            <a:r>
              <a:rPr kumimoji="1" lang="en-US" altLang="zh-CN" b="1" dirty="0">
                <a:solidFill>
                  <a:schemeClr val="bg2">
                    <a:lumMod val="50000"/>
                  </a:schemeClr>
                </a:solidFill>
                <a:latin typeface="+mn-lt"/>
                <a:ea typeface="楷体_GB2312" pitchFamily="49" charset="-122"/>
              </a:rPr>
              <a:t>(</a:t>
            </a:r>
            <a:r>
              <a:rPr kumimoji="1" lang="en-US" altLang="zh-CN" b="1" dirty="0" err="1">
                <a:solidFill>
                  <a:schemeClr val="bg2">
                    <a:lumMod val="50000"/>
                  </a:schemeClr>
                </a:solidFill>
                <a:latin typeface="+mn-lt"/>
                <a:ea typeface="楷体_GB2312" pitchFamily="49" charset="-122"/>
              </a:rPr>
              <a:t>a+b</a:t>
            </a:r>
            <a:r>
              <a:rPr kumimoji="1" lang="en-US" altLang="zh-CN" b="1" dirty="0">
                <a:solidFill>
                  <a:schemeClr val="bg2">
                    <a:lumMod val="50000"/>
                  </a:schemeClr>
                </a:solidFill>
                <a:latin typeface="+mn-lt"/>
                <a:ea typeface="楷体_GB2312" pitchFamily="49" charset="-122"/>
              </a:rPr>
              <a:t>)×c – d/e</a:t>
            </a:r>
            <a:endParaRPr kumimoji="1" lang="zh-CN" altLang="en-US" b="1" dirty="0">
              <a:solidFill>
                <a:schemeClr val="bg2">
                  <a:lumMod val="50000"/>
                </a:schemeClr>
              </a:solidFill>
              <a:latin typeface="+mn-lt"/>
              <a:ea typeface="楷体_GB2312" pitchFamily="49" charset="-122"/>
            </a:endParaRPr>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grpSp>
        <p:nvGrpSpPr>
          <p:cNvPr id="47" name="组合 46">
            <a:extLst>
              <a:ext uri="{FF2B5EF4-FFF2-40B4-BE49-F238E27FC236}">
                <a16:creationId xmlns:a16="http://schemas.microsoft.com/office/drawing/2014/main" xmlns="" id="{CF5967F9-DEF0-49EA-9706-A8FF9080A493}"/>
              </a:ext>
            </a:extLst>
          </p:cNvPr>
          <p:cNvGrpSpPr/>
          <p:nvPr/>
        </p:nvGrpSpPr>
        <p:grpSpPr>
          <a:xfrm>
            <a:off x="6654145" y="2446338"/>
            <a:ext cx="4126942" cy="2974127"/>
            <a:chOff x="6529768" y="996857"/>
            <a:chExt cx="4126942" cy="2974127"/>
          </a:xfrm>
        </p:grpSpPr>
        <p:sp>
          <p:nvSpPr>
            <p:cNvPr id="5" name="Oval 1027">
              <a:extLst>
                <a:ext uri="{FF2B5EF4-FFF2-40B4-BE49-F238E27FC236}">
                  <a16:creationId xmlns:a16="http://schemas.microsoft.com/office/drawing/2014/main" xmlns="" id="{C0A0F60D-4247-4AB1-ADC4-B555B899426E}"/>
                </a:ext>
              </a:extLst>
            </p:cNvPr>
            <p:cNvSpPr>
              <a:spLocks noChangeArrowheads="1"/>
            </p:cNvSpPr>
            <p:nvPr/>
          </p:nvSpPr>
          <p:spPr bwMode="auto">
            <a:xfrm>
              <a:off x="6529768" y="3437495"/>
              <a:ext cx="532800" cy="533489"/>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a</a:t>
              </a:r>
            </a:p>
          </p:txBody>
        </p:sp>
        <p:sp>
          <p:nvSpPr>
            <p:cNvPr id="6" name="Oval 1028">
              <a:extLst>
                <a:ext uri="{FF2B5EF4-FFF2-40B4-BE49-F238E27FC236}">
                  <a16:creationId xmlns:a16="http://schemas.microsoft.com/office/drawing/2014/main" xmlns="" id="{FECE4878-8383-48C7-BBBE-A82F5DF9602C}"/>
                </a:ext>
              </a:extLst>
            </p:cNvPr>
            <p:cNvSpPr>
              <a:spLocks noChangeArrowheads="1"/>
            </p:cNvSpPr>
            <p:nvPr/>
          </p:nvSpPr>
          <p:spPr bwMode="auto">
            <a:xfrm>
              <a:off x="7596745" y="3437495"/>
              <a:ext cx="532800" cy="533489"/>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b</a:t>
              </a:r>
            </a:p>
          </p:txBody>
        </p:sp>
        <p:sp>
          <p:nvSpPr>
            <p:cNvPr id="7" name="Oval 1029">
              <a:extLst>
                <a:ext uri="{FF2B5EF4-FFF2-40B4-BE49-F238E27FC236}">
                  <a16:creationId xmlns:a16="http://schemas.microsoft.com/office/drawing/2014/main" xmlns="" id="{A662C548-0B5D-4A43-B51B-03DFC8721B8C}"/>
                </a:ext>
              </a:extLst>
            </p:cNvPr>
            <p:cNvSpPr>
              <a:spLocks noChangeArrowheads="1"/>
            </p:cNvSpPr>
            <p:nvPr/>
          </p:nvSpPr>
          <p:spPr bwMode="auto">
            <a:xfrm>
              <a:off x="8178174" y="2530564"/>
              <a:ext cx="532800" cy="533489"/>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c</a:t>
              </a:r>
            </a:p>
          </p:txBody>
        </p:sp>
        <p:sp>
          <p:nvSpPr>
            <p:cNvPr id="8" name="Oval 1030">
              <a:extLst>
                <a:ext uri="{FF2B5EF4-FFF2-40B4-BE49-F238E27FC236}">
                  <a16:creationId xmlns:a16="http://schemas.microsoft.com/office/drawing/2014/main" xmlns="" id="{CB23A434-DE5F-49FE-A002-D44E2B0A413C}"/>
                </a:ext>
              </a:extLst>
            </p:cNvPr>
            <p:cNvSpPr>
              <a:spLocks noChangeArrowheads="1"/>
            </p:cNvSpPr>
            <p:nvPr/>
          </p:nvSpPr>
          <p:spPr bwMode="auto">
            <a:xfrm>
              <a:off x="9109938" y="2498008"/>
              <a:ext cx="532800" cy="533489"/>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d</a:t>
              </a:r>
            </a:p>
          </p:txBody>
        </p:sp>
        <p:sp>
          <p:nvSpPr>
            <p:cNvPr id="9" name="Oval 1031">
              <a:extLst>
                <a:ext uri="{FF2B5EF4-FFF2-40B4-BE49-F238E27FC236}">
                  <a16:creationId xmlns:a16="http://schemas.microsoft.com/office/drawing/2014/main" xmlns="" id="{7E90BF06-861E-40CA-8795-2EB28265BF21}"/>
                </a:ext>
              </a:extLst>
            </p:cNvPr>
            <p:cNvSpPr>
              <a:spLocks noChangeArrowheads="1"/>
            </p:cNvSpPr>
            <p:nvPr/>
          </p:nvSpPr>
          <p:spPr bwMode="auto">
            <a:xfrm>
              <a:off x="10123910" y="2498007"/>
              <a:ext cx="532800" cy="533489"/>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e</a:t>
              </a:r>
            </a:p>
          </p:txBody>
        </p:sp>
        <p:sp>
          <p:nvSpPr>
            <p:cNvPr id="10" name="Oval 1032">
              <a:extLst>
                <a:ext uri="{FF2B5EF4-FFF2-40B4-BE49-F238E27FC236}">
                  <a16:creationId xmlns:a16="http://schemas.microsoft.com/office/drawing/2014/main" xmlns="" id="{73BF71A4-4D36-4324-8F1A-F0474C6DC5B0}"/>
                </a:ext>
              </a:extLst>
            </p:cNvPr>
            <p:cNvSpPr>
              <a:spLocks noChangeArrowheads="1"/>
            </p:cNvSpPr>
            <p:nvPr/>
          </p:nvSpPr>
          <p:spPr bwMode="auto">
            <a:xfrm>
              <a:off x="8572100" y="996857"/>
              <a:ext cx="532800" cy="533489"/>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ea typeface="楷体_GB2312" pitchFamily="49" charset="-122"/>
                </a:rPr>
                <a:t>-</a:t>
              </a:r>
              <a:endParaRPr kumimoji="1" lang="en-US" altLang="zh-CN" sz="3200" dirty="0">
                <a:solidFill>
                  <a:schemeClr val="bg1"/>
                </a:solidFill>
              </a:endParaRPr>
            </a:p>
          </p:txBody>
        </p:sp>
        <p:sp>
          <p:nvSpPr>
            <p:cNvPr id="11" name="Oval 1033">
              <a:extLst>
                <a:ext uri="{FF2B5EF4-FFF2-40B4-BE49-F238E27FC236}">
                  <a16:creationId xmlns:a16="http://schemas.microsoft.com/office/drawing/2014/main" xmlns="" id="{C1ACC30F-FB2E-49EC-9576-E6B2F2C8AB5D}"/>
                </a:ext>
              </a:extLst>
            </p:cNvPr>
            <p:cNvSpPr>
              <a:spLocks noChangeArrowheads="1"/>
            </p:cNvSpPr>
            <p:nvPr/>
          </p:nvSpPr>
          <p:spPr bwMode="auto">
            <a:xfrm>
              <a:off x="7600913" y="1730331"/>
              <a:ext cx="532800" cy="533489"/>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a:solidFill>
                    <a:schemeClr val="bg1"/>
                  </a:solidFill>
                  <a:ea typeface="楷体_GB2312" pitchFamily="49" charset="-122"/>
                </a:rPr>
                <a:t>×</a:t>
              </a:r>
            </a:p>
          </p:txBody>
        </p:sp>
        <p:sp>
          <p:nvSpPr>
            <p:cNvPr id="12" name="Oval 1034">
              <a:extLst>
                <a:ext uri="{FF2B5EF4-FFF2-40B4-BE49-F238E27FC236}">
                  <a16:creationId xmlns:a16="http://schemas.microsoft.com/office/drawing/2014/main" xmlns="" id="{40D43264-EDF0-4AA6-AEEE-287EF15AD869}"/>
                </a:ext>
              </a:extLst>
            </p:cNvPr>
            <p:cNvSpPr>
              <a:spLocks noChangeArrowheads="1"/>
            </p:cNvSpPr>
            <p:nvPr/>
          </p:nvSpPr>
          <p:spPr bwMode="auto">
            <a:xfrm>
              <a:off x="7063257" y="2530564"/>
              <a:ext cx="532800" cy="533489"/>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rPr>
                <a:t>+</a:t>
              </a:r>
            </a:p>
          </p:txBody>
        </p:sp>
        <p:sp>
          <p:nvSpPr>
            <p:cNvPr id="13" name="Oval 1035">
              <a:extLst>
                <a:ext uri="{FF2B5EF4-FFF2-40B4-BE49-F238E27FC236}">
                  <a16:creationId xmlns:a16="http://schemas.microsoft.com/office/drawing/2014/main" xmlns="" id="{A47014B2-D200-4F90-AB97-B69766E66247}"/>
                </a:ext>
              </a:extLst>
            </p:cNvPr>
            <p:cNvSpPr>
              <a:spLocks noChangeArrowheads="1"/>
            </p:cNvSpPr>
            <p:nvPr/>
          </p:nvSpPr>
          <p:spPr bwMode="auto">
            <a:xfrm>
              <a:off x="9591110" y="1697775"/>
              <a:ext cx="532800" cy="533489"/>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a:solidFill>
                    <a:schemeClr val="bg1"/>
                  </a:solidFill>
                </a:rPr>
                <a:t>/</a:t>
              </a:r>
            </a:p>
          </p:txBody>
        </p:sp>
        <p:cxnSp>
          <p:nvCxnSpPr>
            <p:cNvPr id="24" name="直接连接符 23">
              <a:extLst>
                <a:ext uri="{FF2B5EF4-FFF2-40B4-BE49-F238E27FC236}">
                  <a16:creationId xmlns:a16="http://schemas.microsoft.com/office/drawing/2014/main" xmlns="" id="{8EA57FC3-991D-4580-9D7C-44B9ABD98AAB}"/>
                </a:ext>
              </a:extLst>
            </p:cNvPr>
            <p:cNvCxnSpPr>
              <a:stCxn id="10" idx="3"/>
              <a:endCxn id="11" idx="0"/>
            </p:cNvCxnSpPr>
            <p:nvPr/>
          </p:nvCxnSpPr>
          <p:spPr>
            <a:xfrm flipH="1">
              <a:off x="7867313" y="1452218"/>
              <a:ext cx="782814" cy="27811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xmlns="" id="{7C90498D-2C94-4589-81FB-0975BE30114E}"/>
                </a:ext>
              </a:extLst>
            </p:cNvPr>
            <p:cNvCxnSpPr>
              <a:stCxn id="10" idx="5"/>
              <a:endCxn id="13" idx="0"/>
            </p:cNvCxnSpPr>
            <p:nvPr/>
          </p:nvCxnSpPr>
          <p:spPr>
            <a:xfrm>
              <a:off x="9026873" y="1452218"/>
              <a:ext cx="830637" cy="2455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xmlns="" id="{ADA33C5C-4226-40B6-94FD-00F07B34D0EA}"/>
                </a:ext>
              </a:extLst>
            </p:cNvPr>
            <p:cNvCxnSpPr>
              <a:stCxn id="11" idx="3"/>
              <a:endCxn id="12" idx="0"/>
            </p:cNvCxnSpPr>
            <p:nvPr/>
          </p:nvCxnSpPr>
          <p:spPr>
            <a:xfrm flipH="1">
              <a:off x="7329657" y="2185692"/>
              <a:ext cx="349283" cy="34487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xmlns="" id="{2DE66178-C634-4CD2-A5F2-B4296AE16AEC}"/>
                </a:ext>
              </a:extLst>
            </p:cNvPr>
            <p:cNvCxnSpPr>
              <a:stCxn id="11" idx="5"/>
              <a:endCxn id="7" idx="0"/>
            </p:cNvCxnSpPr>
            <p:nvPr/>
          </p:nvCxnSpPr>
          <p:spPr>
            <a:xfrm>
              <a:off x="8055686" y="2185692"/>
              <a:ext cx="388888" cy="34487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xmlns="" id="{AFEEA6D1-683C-4927-81C9-AC47DAFADEF9}"/>
                </a:ext>
              </a:extLst>
            </p:cNvPr>
            <p:cNvCxnSpPr>
              <a:stCxn id="12" idx="3"/>
              <a:endCxn id="5" idx="0"/>
            </p:cNvCxnSpPr>
            <p:nvPr/>
          </p:nvCxnSpPr>
          <p:spPr>
            <a:xfrm flipH="1">
              <a:off x="6796168" y="2985925"/>
              <a:ext cx="345116" cy="45157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xmlns="" id="{580C0AAA-B11F-4217-A2E1-F37F8DAD5F56}"/>
                </a:ext>
              </a:extLst>
            </p:cNvPr>
            <p:cNvCxnSpPr>
              <a:stCxn id="12" idx="5"/>
              <a:endCxn id="6" idx="0"/>
            </p:cNvCxnSpPr>
            <p:nvPr/>
          </p:nvCxnSpPr>
          <p:spPr>
            <a:xfrm>
              <a:off x="7518030" y="2985925"/>
              <a:ext cx="345115" cy="45157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xmlns="" id="{8595FD30-7504-4944-9744-0A3C40374DFC}"/>
                </a:ext>
              </a:extLst>
            </p:cNvPr>
            <p:cNvCxnSpPr>
              <a:stCxn id="13" idx="3"/>
              <a:endCxn id="8" idx="0"/>
            </p:cNvCxnSpPr>
            <p:nvPr/>
          </p:nvCxnSpPr>
          <p:spPr>
            <a:xfrm flipH="1">
              <a:off x="9376338" y="2153136"/>
              <a:ext cx="292799" cy="34487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xmlns="" id="{4100A59D-E5E6-4EE1-8C15-1A43459F673B}"/>
                </a:ext>
              </a:extLst>
            </p:cNvPr>
            <p:cNvCxnSpPr>
              <a:stCxn id="13" idx="5"/>
              <a:endCxn id="9" idx="0"/>
            </p:cNvCxnSpPr>
            <p:nvPr/>
          </p:nvCxnSpPr>
          <p:spPr>
            <a:xfrm>
              <a:off x="10045883" y="2153136"/>
              <a:ext cx="344427" cy="344871"/>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53" name="文本框 52">
            <a:extLst>
              <a:ext uri="{FF2B5EF4-FFF2-40B4-BE49-F238E27FC236}">
                <a16:creationId xmlns:a16="http://schemas.microsoft.com/office/drawing/2014/main" xmlns="" id="{3AFE8425-FB8A-4B0F-B328-099F152861CD}"/>
              </a:ext>
            </a:extLst>
          </p:cNvPr>
          <p:cNvSpPr txBox="1"/>
          <p:nvPr/>
        </p:nvSpPr>
        <p:spPr>
          <a:xfrm>
            <a:off x="7197714" y="5949902"/>
            <a:ext cx="3153579" cy="523220"/>
          </a:xfrm>
          <a:prstGeom prst="rect">
            <a:avLst/>
          </a:prstGeom>
          <a:noFill/>
        </p:spPr>
        <p:txBody>
          <a:bodyPr wrap="square">
            <a:spAutoFit/>
          </a:bodyPr>
          <a:lstStyle/>
          <a:p>
            <a:r>
              <a:rPr kumimoji="1" lang="zh-CN" altLang="en-US"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操作数为</a:t>
            </a:r>
            <a:r>
              <a:rPr kumimoji="1" lang="zh-CN" altLang="en-US" sz="2800" b="1" i="0" u="none" strike="noStrike" kern="1200" cap="none" spc="0" normalizeH="0" baseline="0" noProof="0" dirty="0">
                <a:ln>
                  <a:noFill/>
                </a:ln>
                <a:solidFill>
                  <a:srgbClr val="FF0000"/>
                </a:solidFill>
                <a:effectLst/>
                <a:uLnTx/>
                <a:uFillTx/>
                <a:latin typeface="Calibri" panose="020F0502020204030204"/>
                <a:ea typeface="黑体" panose="02010609060101010101" pitchFamily="49" charset="-122"/>
                <a:cs typeface="+mn-cs"/>
              </a:rPr>
              <a:t>叶子</a:t>
            </a:r>
            <a:r>
              <a:rPr kumimoji="1" lang="zh-CN" altLang="en-US"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结点</a:t>
            </a:r>
            <a:endParaRPr lang="zh-CN" altLang="en-US" dirty="0"/>
          </a:p>
        </p:txBody>
      </p:sp>
      <p:cxnSp>
        <p:nvCxnSpPr>
          <p:cNvPr id="55" name="直接连接符 54">
            <a:extLst>
              <a:ext uri="{FF2B5EF4-FFF2-40B4-BE49-F238E27FC236}">
                <a16:creationId xmlns:a16="http://schemas.microsoft.com/office/drawing/2014/main" xmlns="" id="{EA393354-2157-47BE-87B6-366A5C52011F}"/>
              </a:ext>
            </a:extLst>
          </p:cNvPr>
          <p:cNvCxnSpPr>
            <a:stCxn id="5" idx="4"/>
            <a:endCxn id="53" idx="0"/>
          </p:cNvCxnSpPr>
          <p:nvPr/>
        </p:nvCxnSpPr>
        <p:spPr>
          <a:xfrm>
            <a:off x="6920545" y="5420465"/>
            <a:ext cx="1853959" cy="529437"/>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xmlns="" id="{B8E9310D-9B37-46E2-A8A5-732C83134ED6}"/>
              </a:ext>
            </a:extLst>
          </p:cNvPr>
          <p:cNvCxnSpPr>
            <a:stCxn id="6" idx="4"/>
            <a:endCxn id="53" idx="0"/>
          </p:cNvCxnSpPr>
          <p:nvPr/>
        </p:nvCxnSpPr>
        <p:spPr>
          <a:xfrm>
            <a:off x="7987522" y="5420465"/>
            <a:ext cx="786982" cy="529437"/>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a:extLst>
              <a:ext uri="{FF2B5EF4-FFF2-40B4-BE49-F238E27FC236}">
                <a16:creationId xmlns:a16="http://schemas.microsoft.com/office/drawing/2014/main" xmlns="" id="{C0196201-94D6-4A6E-9698-4AE8ABC01E37}"/>
              </a:ext>
            </a:extLst>
          </p:cNvPr>
          <p:cNvCxnSpPr>
            <a:stCxn id="7" idx="4"/>
            <a:endCxn id="53" idx="0"/>
          </p:cNvCxnSpPr>
          <p:nvPr/>
        </p:nvCxnSpPr>
        <p:spPr>
          <a:xfrm>
            <a:off x="8568951" y="4513534"/>
            <a:ext cx="205553" cy="1436368"/>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61" name="直接连接符 60">
            <a:extLst>
              <a:ext uri="{FF2B5EF4-FFF2-40B4-BE49-F238E27FC236}">
                <a16:creationId xmlns:a16="http://schemas.microsoft.com/office/drawing/2014/main" xmlns="" id="{0EFB05D5-9049-4F52-A390-517772F51BAA}"/>
              </a:ext>
            </a:extLst>
          </p:cNvPr>
          <p:cNvCxnSpPr>
            <a:stCxn id="8" idx="4"/>
            <a:endCxn id="53" idx="0"/>
          </p:cNvCxnSpPr>
          <p:nvPr/>
        </p:nvCxnSpPr>
        <p:spPr>
          <a:xfrm flipH="1">
            <a:off x="8774504" y="4480978"/>
            <a:ext cx="726211" cy="1468924"/>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xmlns="" id="{C4D92948-9651-4F7E-B016-01C2F740270C}"/>
              </a:ext>
            </a:extLst>
          </p:cNvPr>
          <p:cNvCxnSpPr>
            <a:stCxn id="9" idx="4"/>
            <a:endCxn id="53" idx="0"/>
          </p:cNvCxnSpPr>
          <p:nvPr/>
        </p:nvCxnSpPr>
        <p:spPr>
          <a:xfrm flipH="1">
            <a:off x="8774504" y="4480977"/>
            <a:ext cx="1740183" cy="1468925"/>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xmlns="" id="{163E3FF0-3EAB-4E28-A3E5-9A60547D0A4A}"/>
              </a:ext>
            </a:extLst>
          </p:cNvPr>
          <p:cNvCxnSpPr>
            <a:cxnSpLocks/>
            <a:stCxn id="68" idx="2"/>
            <a:endCxn id="12" idx="0"/>
          </p:cNvCxnSpPr>
          <p:nvPr/>
        </p:nvCxnSpPr>
        <p:spPr>
          <a:xfrm flipH="1">
            <a:off x="7454034" y="1526056"/>
            <a:ext cx="598511" cy="2453989"/>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68" name="文本框 67">
            <a:extLst>
              <a:ext uri="{FF2B5EF4-FFF2-40B4-BE49-F238E27FC236}">
                <a16:creationId xmlns:a16="http://schemas.microsoft.com/office/drawing/2014/main" xmlns="" id="{936CAFE3-81C1-435A-A7D4-959745487520}"/>
              </a:ext>
            </a:extLst>
          </p:cNvPr>
          <p:cNvSpPr txBox="1"/>
          <p:nvPr/>
        </p:nvSpPr>
        <p:spPr>
          <a:xfrm>
            <a:off x="6444897" y="1002836"/>
            <a:ext cx="3215296" cy="523220"/>
          </a:xfrm>
          <a:prstGeom prst="rect">
            <a:avLst/>
          </a:prstGeom>
          <a:noFill/>
        </p:spPr>
        <p:txBody>
          <a:bodyPr wrap="square">
            <a:spAutoFit/>
          </a:bodyPr>
          <a:lstStyle/>
          <a:p>
            <a:r>
              <a:rPr kumimoji="1" lang="zh-CN" altLang="en-US"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运算符为</a:t>
            </a:r>
            <a:r>
              <a:rPr kumimoji="1" lang="zh-CN" altLang="en-US" sz="2800" b="1" i="0" u="none" strike="noStrike" kern="1200" cap="none" spc="0" normalizeH="0" baseline="0" noProof="0" dirty="0">
                <a:ln>
                  <a:noFill/>
                </a:ln>
                <a:solidFill>
                  <a:srgbClr val="FF0000"/>
                </a:solidFill>
                <a:effectLst/>
                <a:uLnTx/>
                <a:uFillTx/>
                <a:latin typeface="Calibri" panose="020F0502020204030204"/>
                <a:ea typeface="黑体" panose="02010609060101010101" pitchFamily="49" charset="-122"/>
                <a:cs typeface="+mn-cs"/>
              </a:rPr>
              <a:t>分支</a:t>
            </a:r>
            <a:r>
              <a:rPr kumimoji="1" lang="zh-CN" altLang="en-US"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rPr>
              <a:t>结点</a:t>
            </a:r>
            <a:endParaRPr lang="zh-CN" altLang="en-US" dirty="0"/>
          </a:p>
        </p:txBody>
      </p:sp>
      <p:cxnSp>
        <p:nvCxnSpPr>
          <p:cNvPr id="72" name="直接连接符 71">
            <a:extLst>
              <a:ext uri="{FF2B5EF4-FFF2-40B4-BE49-F238E27FC236}">
                <a16:creationId xmlns:a16="http://schemas.microsoft.com/office/drawing/2014/main" xmlns="" id="{0877DCBC-FB62-41C5-B7C9-9E01C5CC30F4}"/>
              </a:ext>
            </a:extLst>
          </p:cNvPr>
          <p:cNvCxnSpPr>
            <a:cxnSpLocks/>
            <a:stCxn id="68" idx="2"/>
            <a:endCxn id="11" idx="0"/>
          </p:cNvCxnSpPr>
          <p:nvPr/>
        </p:nvCxnSpPr>
        <p:spPr>
          <a:xfrm flipH="1">
            <a:off x="7991690" y="1526056"/>
            <a:ext cx="60855" cy="1653756"/>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75" name="直接连接符 74">
            <a:extLst>
              <a:ext uri="{FF2B5EF4-FFF2-40B4-BE49-F238E27FC236}">
                <a16:creationId xmlns:a16="http://schemas.microsoft.com/office/drawing/2014/main" xmlns="" id="{13F5753D-F92D-46B1-ABBF-2677624DF49B}"/>
              </a:ext>
            </a:extLst>
          </p:cNvPr>
          <p:cNvCxnSpPr>
            <a:cxnSpLocks/>
            <a:stCxn id="68" idx="2"/>
            <a:endCxn id="10" idx="0"/>
          </p:cNvCxnSpPr>
          <p:nvPr/>
        </p:nvCxnSpPr>
        <p:spPr>
          <a:xfrm>
            <a:off x="8052545" y="1526056"/>
            <a:ext cx="910332" cy="920282"/>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78" name="直接连接符 77">
            <a:extLst>
              <a:ext uri="{FF2B5EF4-FFF2-40B4-BE49-F238E27FC236}">
                <a16:creationId xmlns:a16="http://schemas.microsoft.com/office/drawing/2014/main" xmlns="" id="{6AD90C9F-91DE-438E-8C0A-FE62CEBD8838}"/>
              </a:ext>
            </a:extLst>
          </p:cNvPr>
          <p:cNvCxnSpPr>
            <a:cxnSpLocks/>
            <a:stCxn id="68" idx="2"/>
            <a:endCxn id="13" idx="0"/>
          </p:cNvCxnSpPr>
          <p:nvPr/>
        </p:nvCxnSpPr>
        <p:spPr>
          <a:xfrm>
            <a:off x="8052545" y="1526056"/>
            <a:ext cx="1929342" cy="1621200"/>
          </a:xfrm>
          <a:prstGeom prst="line">
            <a:avLst/>
          </a:prstGeom>
          <a:ln>
            <a:solidFill>
              <a:srgbClr val="FF0000"/>
            </a:solidFill>
            <a:prstDash val="dash"/>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15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par>
                                <p:cTn id="13" presetID="22" presetClass="entr" presetSubtype="1"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up)">
                                      <p:cBhvr>
                                        <p:cTn id="15" dur="500"/>
                                        <p:tgtEl>
                                          <p:spTgt spid="57"/>
                                        </p:tgtEl>
                                      </p:cBhvr>
                                    </p:animEffect>
                                  </p:childTnLst>
                                </p:cTn>
                              </p:par>
                              <p:par>
                                <p:cTn id="16" presetID="22" presetClass="entr" presetSubtype="1"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up)">
                                      <p:cBhvr>
                                        <p:cTn id="18" dur="500"/>
                                        <p:tgtEl>
                                          <p:spTgt spid="59"/>
                                        </p:tgtEl>
                                      </p:cBhvr>
                                    </p:animEffect>
                                  </p:childTnLst>
                                </p:cTn>
                              </p:par>
                              <p:par>
                                <p:cTn id="19" presetID="22" presetClass="entr" presetSubtype="1"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up)">
                                      <p:cBhvr>
                                        <p:cTn id="21" dur="500"/>
                                        <p:tgtEl>
                                          <p:spTgt spid="61"/>
                                        </p:tgtEl>
                                      </p:cBhvr>
                                    </p:animEffect>
                                  </p:childTnLst>
                                </p:cTn>
                              </p:par>
                              <p:par>
                                <p:cTn id="22" presetID="22" presetClass="entr" presetSubtype="1"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up)">
                                      <p:cBhvr>
                                        <p:cTn id="24" dur="500"/>
                                        <p:tgtEl>
                                          <p:spTgt spid="6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down)">
                                      <p:cBhvr>
                                        <p:cTn id="33" dur="500"/>
                                        <p:tgtEl>
                                          <p:spTgt spid="64"/>
                                        </p:tgtEl>
                                      </p:cBhvr>
                                    </p:animEffect>
                                  </p:childTnLst>
                                </p:cTn>
                              </p:par>
                              <p:par>
                                <p:cTn id="34" presetID="22" presetClass="entr" presetSubtype="4" fill="hold"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down)">
                                      <p:cBhvr>
                                        <p:cTn id="36" dur="500"/>
                                        <p:tgtEl>
                                          <p:spTgt spid="72"/>
                                        </p:tgtEl>
                                      </p:cBhvr>
                                    </p:animEffect>
                                  </p:childTnLst>
                                </p:cTn>
                              </p:par>
                              <p:par>
                                <p:cTn id="37" presetID="2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down)">
                                      <p:cBhvr>
                                        <p:cTn id="39" dur="500"/>
                                        <p:tgtEl>
                                          <p:spTgt spid="75"/>
                                        </p:tgtEl>
                                      </p:cBhvr>
                                    </p:animEffect>
                                  </p:childTnLst>
                                </p:cTn>
                              </p:par>
                              <p:par>
                                <p:cTn id="40" presetID="22" presetClass="entr" presetSubtype="4"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wipe(down)">
                                      <p:cBhvr>
                                        <p:cTn id="42" dur="500"/>
                                        <p:tgtEl>
                                          <p:spTgt spid="7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2.1</a:t>
            </a:r>
            <a:endParaRPr lang="zh-CN" altLang="en-US" dirty="0"/>
          </a:p>
        </p:txBody>
      </p:sp>
      <p:sp>
        <p:nvSpPr>
          <p:cNvPr id="3" name="内容占位符 2"/>
          <p:cNvSpPr>
            <a:spLocks noGrp="1"/>
          </p:cNvSpPr>
          <p:nvPr>
            <p:ph idx="1"/>
          </p:nvPr>
        </p:nvSpPr>
        <p:spPr>
          <a:xfrm>
            <a:off x="609600" y="1600204"/>
            <a:ext cx="10972800" cy="775604"/>
          </a:xfrm>
        </p:spPr>
        <p:txBody>
          <a:bodyPr/>
          <a:lstStyle/>
          <a:p>
            <a:r>
              <a:rPr kumimoji="1" lang="zh-CN" altLang="en-US" dirty="0"/>
              <a:t>由先缀表示式建树</a:t>
            </a:r>
            <a:endParaRPr lang="zh-CN" altLang="en-US" dirty="0"/>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5" name="Text Box 2">
            <a:extLst>
              <a:ext uri="{FF2B5EF4-FFF2-40B4-BE49-F238E27FC236}">
                <a16:creationId xmlns:a16="http://schemas.microsoft.com/office/drawing/2014/main" xmlns="" id="{F31D6451-59E6-43A2-ADC5-7FC8B42CB427}"/>
              </a:ext>
            </a:extLst>
          </p:cNvPr>
          <p:cNvSpPr txBox="1">
            <a:spLocks noChangeArrowheads="1"/>
          </p:cNvSpPr>
          <p:nvPr/>
        </p:nvSpPr>
        <p:spPr bwMode="auto">
          <a:xfrm>
            <a:off x="2232478" y="2566539"/>
            <a:ext cx="5327650" cy="324122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sz="2800" dirty="0" err="1">
                <a:solidFill>
                  <a:schemeClr val="tx1"/>
                </a:solidFill>
              </a:rPr>
              <a:t>scanf</a:t>
            </a:r>
            <a:r>
              <a:rPr lang="en-US" altLang="zh-CN" sz="2800" dirty="0">
                <a:solidFill>
                  <a:schemeClr val="tx1"/>
                </a:solidFill>
              </a:rPr>
              <a:t>(&amp;</a:t>
            </a:r>
            <a:r>
              <a:rPr lang="en-US" altLang="zh-CN" sz="2800" dirty="0" err="1">
                <a:solidFill>
                  <a:schemeClr val="tx1"/>
                </a:solidFill>
              </a:rPr>
              <a:t>ch</a:t>
            </a:r>
            <a:r>
              <a:rPr lang="en-US" altLang="zh-CN" sz="2800" dirty="0">
                <a:solidFill>
                  <a:schemeClr val="tx1"/>
                </a:solidFill>
              </a:rPr>
              <a:t>);</a:t>
            </a:r>
          </a:p>
          <a:p>
            <a:r>
              <a:rPr lang="en-US" altLang="zh-CN" sz="2800" dirty="0">
                <a:solidFill>
                  <a:schemeClr val="tx1"/>
                </a:solidFill>
              </a:rPr>
              <a:t>if ( In(</a:t>
            </a:r>
            <a:r>
              <a:rPr lang="en-US" altLang="zh-CN" sz="2800" dirty="0" err="1">
                <a:solidFill>
                  <a:schemeClr val="tx1"/>
                </a:solidFill>
              </a:rPr>
              <a:t>ch</a:t>
            </a:r>
            <a:r>
              <a:rPr lang="en-US" altLang="zh-CN" sz="2800" dirty="0">
                <a:solidFill>
                  <a:schemeClr val="tx1"/>
                </a:solidFill>
              </a:rPr>
              <a:t>, </a:t>
            </a:r>
            <a:r>
              <a:rPr lang="zh-CN" altLang="en-US" sz="2800" dirty="0">
                <a:solidFill>
                  <a:schemeClr val="tx1"/>
                </a:solidFill>
              </a:rPr>
              <a:t>字母集 </a:t>
            </a:r>
            <a:r>
              <a:rPr lang="en-US" altLang="zh-CN" sz="2800" dirty="0">
                <a:solidFill>
                  <a:schemeClr val="tx1"/>
                </a:solidFill>
              </a:rPr>
              <a:t>))   </a:t>
            </a:r>
            <a:r>
              <a:rPr lang="zh-CN" altLang="en-US" sz="2800" dirty="0">
                <a:solidFill>
                  <a:schemeClr val="tx1"/>
                </a:solidFill>
              </a:rPr>
              <a:t>建叶子结点</a:t>
            </a:r>
            <a:r>
              <a:rPr lang="en-US" altLang="zh-CN" sz="2800" dirty="0">
                <a:solidFill>
                  <a:schemeClr val="tx1"/>
                </a:solidFill>
              </a:rPr>
              <a:t>;</a:t>
            </a:r>
          </a:p>
          <a:p>
            <a:r>
              <a:rPr lang="en-US" altLang="zh-CN" sz="2800" dirty="0">
                <a:solidFill>
                  <a:schemeClr val="tx1"/>
                </a:solidFill>
              </a:rPr>
              <a:t>else  { </a:t>
            </a:r>
            <a:r>
              <a:rPr lang="zh-CN" altLang="en-US" sz="2800" dirty="0">
                <a:solidFill>
                  <a:schemeClr val="tx1"/>
                </a:solidFill>
              </a:rPr>
              <a:t>建根结点</a:t>
            </a:r>
            <a:r>
              <a:rPr lang="en-US" altLang="zh-CN" sz="2800" dirty="0">
                <a:solidFill>
                  <a:schemeClr val="tx1"/>
                </a:solidFill>
              </a:rPr>
              <a:t>;</a:t>
            </a:r>
          </a:p>
          <a:p>
            <a:r>
              <a:rPr lang="en-US" altLang="zh-CN" sz="2800" dirty="0">
                <a:solidFill>
                  <a:schemeClr val="tx1"/>
                </a:solidFill>
              </a:rPr>
              <a:t>           </a:t>
            </a:r>
            <a:r>
              <a:rPr lang="zh-CN" altLang="en-US" sz="2800" dirty="0">
                <a:solidFill>
                  <a:schemeClr val="tx1"/>
                </a:solidFill>
              </a:rPr>
              <a:t>递归建左子树</a:t>
            </a:r>
            <a:r>
              <a:rPr lang="en-US" altLang="zh-CN" sz="2800" dirty="0">
                <a:solidFill>
                  <a:schemeClr val="tx1"/>
                </a:solidFill>
              </a:rPr>
              <a:t>;</a:t>
            </a:r>
          </a:p>
          <a:p>
            <a:r>
              <a:rPr lang="en-US" altLang="zh-CN" sz="2800" dirty="0">
                <a:solidFill>
                  <a:schemeClr val="tx1"/>
                </a:solidFill>
              </a:rPr>
              <a:t>           </a:t>
            </a:r>
            <a:r>
              <a:rPr lang="zh-CN" altLang="en-US" sz="2800" dirty="0">
                <a:solidFill>
                  <a:schemeClr val="tx1"/>
                </a:solidFill>
              </a:rPr>
              <a:t>递归建右子树</a:t>
            </a:r>
            <a:r>
              <a:rPr lang="en-US" altLang="zh-CN" sz="2800" dirty="0">
                <a:solidFill>
                  <a:schemeClr val="tx1"/>
                </a:solidFill>
              </a:rPr>
              <a:t>;</a:t>
            </a:r>
          </a:p>
          <a:p>
            <a:r>
              <a:rPr lang="en-US" altLang="zh-CN" sz="2800" dirty="0">
                <a:solidFill>
                  <a:schemeClr val="tx1"/>
                </a:solidFill>
              </a:rPr>
              <a:t>}</a:t>
            </a:r>
          </a:p>
        </p:txBody>
      </p:sp>
    </p:spTree>
    <p:extLst>
      <p:ext uri="{BB962C8B-B14F-4D97-AF65-F5344CB8AC3E}">
        <p14:creationId xmlns:p14="http://schemas.microsoft.com/office/powerpoint/2010/main" val="38940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2.2</a:t>
            </a:r>
            <a:endParaRPr lang="zh-CN" altLang="en-US" dirty="0"/>
          </a:p>
        </p:txBody>
      </p:sp>
      <p:sp>
        <p:nvSpPr>
          <p:cNvPr id="3" name="内容占位符 2"/>
          <p:cNvSpPr>
            <a:spLocks noGrp="1"/>
          </p:cNvSpPr>
          <p:nvPr>
            <p:ph idx="1"/>
          </p:nvPr>
        </p:nvSpPr>
        <p:spPr>
          <a:xfrm>
            <a:off x="609600" y="1600203"/>
            <a:ext cx="3535735" cy="1679801"/>
          </a:xfrm>
        </p:spPr>
        <p:txBody>
          <a:bodyPr/>
          <a:lstStyle/>
          <a:p>
            <a:r>
              <a:rPr kumimoji="1" lang="zh-CN" altLang="en-US" dirty="0">
                <a:latin typeface="+mn-lt"/>
                <a:ea typeface="+mj-ea"/>
              </a:rPr>
              <a:t>由原表达式建树</a:t>
            </a:r>
            <a:endParaRPr kumimoji="1" lang="en-US" altLang="zh-CN" dirty="0">
              <a:latin typeface="+mn-lt"/>
              <a:ea typeface="+mj-ea"/>
            </a:endParaRPr>
          </a:p>
          <a:p>
            <a:pPr lvl="1"/>
            <a:r>
              <a:rPr lang="zh-CN" altLang="en-US" dirty="0"/>
              <a:t>分析表达式和二叉树的关系</a:t>
            </a:r>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grpSp>
        <p:nvGrpSpPr>
          <p:cNvPr id="124" name="组合 123"/>
          <p:cNvGrpSpPr/>
          <p:nvPr/>
        </p:nvGrpSpPr>
        <p:grpSpPr>
          <a:xfrm>
            <a:off x="4007508" y="1567421"/>
            <a:ext cx="1497368" cy="1834878"/>
            <a:chOff x="5258377" y="1705107"/>
            <a:chExt cx="1497368" cy="1834878"/>
          </a:xfrm>
        </p:grpSpPr>
        <p:sp>
          <p:nvSpPr>
            <p:cNvPr id="5" name="Rectangle 1027"/>
            <p:cNvSpPr>
              <a:spLocks noChangeArrowheads="1"/>
            </p:cNvSpPr>
            <p:nvPr/>
          </p:nvSpPr>
          <p:spPr bwMode="auto">
            <a:xfrm>
              <a:off x="5258377" y="1705107"/>
              <a:ext cx="7248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err="1">
                  <a:ea typeface="楷体_GB2312" pitchFamily="49" charset="-122"/>
                </a:rPr>
                <a:t>a+b</a:t>
              </a:r>
              <a:endParaRPr kumimoji="1" lang="en-US" altLang="zh-CN" sz="2800" dirty="0">
                <a:ea typeface="楷体_GB2312" pitchFamily="49" charset="-122"/>
              </a:endParaRPr>
            </a:p>
          </p:txBody>
        </p:sp>
        <p:sp>
          <p:nvSpPr>
            <p:cNvPr id="8" name="Oval 1031"/>
            <p:cNvSpPr>
              <a:spLocks noChangeArrowheads="1"/>
            </p:cNvSpPr>
            <p:nvPr/>
          </p:nvSpPr>
          <p:spPr bwMode="auto">
            <a:xfrm>
              <a:off x="5431490" y="3073540"/>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a</a:t>
              </a:r>
            </a:p>
          </p:txBody>
        </p:sp>
        <p:sp>
          <p:nvSpPr>
            <p:cNvPr id="9" name="Oval 1032"/>
            <p:cNvSpPr>
              <a:spLocks noChangeArrowheads="1"/>
            </p:cNvSpPr>
            <p:nvPr/>
          </p:nvSpPr>
          <p:spPr bwMode="auto">
            <a:xfrm>
              <a:off x="6298545" y="3082785"/>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a:solidFill>
                    <a:schemeClr val="bg1"/>
                  </a:solidFill>
                </a:rPr>
                <a:t>b</a:t>
              </a:r>
            </a:p>
          </p:txBody>
        </p:sp>
        <p:sp>
          <p:nvSpPr>
            <p:cNvPr id="10" name="Oval 1033"/>
            <p:cNvSpPr>
              <a:spLocks noChangeArrowheads="1"/>
            </p:cNvSpPr>
            <p:nvPr/>
          </p:nvSpPr>
          <p:spPr bwMode="auto">
            <a:xfrm>
              <a:off x="5879445" y="2311540"/>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rPr>
                <a:t>+</a:t>
              </a:r>
            </a:p>
          </p:txBody>
        </p:sp>
        <p:sp>
          <p:nvSpPr>
            <p:cNvPr id="49" name="Line 1074"/>
            <p:cNvSpPr>
              <a:spLocks noChangeShapeType="1"/>
            </p:cNvSpPr>
            <p:nvPr/>
          </p:nvSpPr>
          <p:spPr bwMode="auto">
            <a:xfrm flipH="1">
              <a:off x="6108045" y="2015984"/>
              <a:ext cx="252972" cy="295555"/>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 name="直接连接符 53"/>
            <p:cNvCxnSpPr>
              <a:stCxn id="10" idx="3"/>
              <a:endCxn id="8" idx="0"/>
            </p:cNvCxnSpPr>
            <p:nvPr/>
          </p:nvCxnSpPr>
          <p:spPr>
            <a:xfrm flipH="1">
              <a:off x="5660090" y="2701785"/>
              <a:ext cx="286310"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6" name="直接连接符 55"/>
            <p:cNvCxnSpPr>
              <a:stCxn id="10" idx="5"/>
              <a:endCxn id="9" idx="0"/>
            </p:cNvCxnSpPr>
            <p:nvPr/>
          </p:nvCxnSpPr>
          <p:spPr>
            <a:xfrm>
              <a:off x="6269690" y="2701785"/>
              <a:ext cx="257455" cy="381000"/>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126" name="组合 125"/>
          <p:cNvGrpSpPr/>
          <p:nvPr/>
        </p:nvGrpSpPr>
        <p:grpSpPr>
          <a:xfrm>
            <a:off x="9427032" y="895647"/>
            <a:ext cx="2263359" cy="2717878"/>
            <a:chOff x="3295599" y="4031611"/>
            <a:chExt cx="2263359" cy="2717878"/>
          </a:xfrm>
        </p:grpSpPr>
        <p:sp>
          <p:nvSpPr>
            <p:cNvPr id="7" name="Rectangle 1029"/>
            <p:cNvSpPr>
              <a:spLocks noChangeArrowheads="1"/>
            </p:cNvSpPr>
            <p:nvPr/>
          </p:nvSpPr>
          <p:spPr bwMode="auto">
            <a:xfrm>
              <a:off x="3295599" y="4031611"/>
              <a:ext cx="13179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err="1">
                  <a:ea typeface="楷体_GB2312" pitchFamily="49" charset="-122"/>
                </a:rPr>
                <a:t>a+b×c</a:t>
              </a:r>
              <a:r>
                <a:rPr kumimoji="1" lang="en-US" altLang="zh-CN" sz="2800" dirty="0">
                  <a:ea typeface="楷体_GB2312" pitchFamily="49" charset="-122"/>
                </a:rPr>
                <a:t> </a:t>
              </a:r>
            </a:p>
          </p:txBody>
        </p:sp>
        <p:sp>
          <p:nvSpPr>
            <p:cNvPr id="13" name="Oval 1036"/>
            <p:cNvSpPr>
              <a:spLocks noChangeArrowheads="1"/>
            </p:cNvSpPr>
            <p:nvPr/>
          </p:nvSpPr>
          <p:spPr bwMode="auto">
            <a:xfrm>
              <a:off x="3755090" y="5516997"/>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a</a:t>
              </a:r>
            </a:p>
          </p:txBody>
        </p:sp>
        <p:sp>
          <p:nvSpPr>
            <p:cNvPr id="14" name="Oval 1037"/>
            <p:cNvSpPr>
              <a:spLocks noChangeArrowheads="1"/>
            </p:cNvSpPr>
            <p:nvPr/>
          </p:nvSpPr>
          <p:spPr bwMode="auto">
            <a:xfrm>
              <a:off x="4379538" y="6287807"/>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b</a:t>
              </a:r>
            </a:p>
          </p:txBody>
        </p:sp>
        <p:sp>
          <p:nvSpPr>
            <p:cNvPr id="15" name="Oval 1038"/>
            <p:cNvSpPr>
              <a:spLocks noChangeArrowheads="1"/>
            </p:cNvSpPr>
            <p:nvPr/>
          </p:nvSpPr>
          <p:spPr bwMode="auto">
            <a:xfrm>
              <a:off x="5101758" y="6292289"/>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c</a:t>
              </a:r>
            </a:p>
          </p:txBody>
        </p:sp>
        <p:sp>
          <p:nvSpPr>
            <p:cNvPr id="16" name="Oval 1039"/>
            <p:cNvSpPr>
              <a:spLocks noChangeArrowheads="1"/>
            </p:cNvSpPr>
            <p:nvPr/>
          </p:nvSpPr>
          <p:spPr bwMode="auto">
            <a:xfrm>
              <a:off x="4717395" y="5461575"/>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ea typeface="楷体_GB2312" pitchFamily="49" charset="-122"/>
                </a:rPr>
                <a:t>×</a:t>
              </a:r>
            </a:p>
          </p:txBody>
        </p:sp>
        <p:sp>
          <p:nvSpPr>
            <p:cNvPr id="17" name="Oval 1040"/>
            <p:cNvSpPr>
              <a:spLocks noChangeArrowheads="1"/>
            </p:cNvSpPr>
            <p:nvPr/>
          </p:nvSpPr>
          <p:spPr bwMode="auto">
            <a:xfrm>
              <a:off x="4159623" y="4800600"/>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a:solidFill>
                    <a:schemeClr val="bg1"/>
                  </a:solidFill>
                </a:rPr>
                <a:t>+</a:t>
              </a:r>
            </a:p>
          </p:txBody>
        </p:sp>
        <p:sp>
          <p:nvSpPr>
            <p:cNvPr id="50" name="Line 1075"/>
            <p:cNvSpPr>
              <a:spLocks noChangeShapeType="1"/>
            </p:cNvSpPr>
            <p:nvPr/>
          </p:nvSpPr>
          <p:spPr bwMode="auto">
            <a:xfrm flipH="1">
              <a:off x="4464423" y="4491756"/>
              <a:ext cx="372315" cy="308844"/>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8" name="直接连接符 57"/>
            <p:cNvCxnSpPr>
              <a:stCxn id="17" idx="3"/>
              <a:endCxn id="13" idx="0"/>
            </p:cNvCxnSpPr>
            <p:nvPr/>
          </p:nvCxnSpPr>
          <p:spPr>
            <a:xfrm flipH="1">
              <a:off x="3983690" y="5190845"/>
              <a:ext cx="242888" cy="32615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0" name="直接连接符 59"/>
            <p:cNvCxnSpPr>
              <a:stCxn id="17" idx="5"/>
              <a:endCxn id="16" idx="0"/>
            </p:cNvCxnSpPr>
            <p:nvPr/>
          </p:nvCxnSpPr>
          <p:spPr>
            <a:xfrm>
              <a:off x="4549868" y="5190845"/>
              <a:ext cx="396127" cy="27073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2" name="直接连接符 61"/>
            <p:cNvCxnSpPr>
              <a:stCxn id="16" idx="3"/>
              <a:endCxn id="14" idx="0"/>
            </p:cNvCxnSpPr>
            <p:nvPr/>
          </p:nvCxnSpPr>
          <p:spPr>
            <a:xfrm flipH="1">
              <a:off x="4608138" y="5851820"/>
              <a:ext cx="176212" cy="43598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4" name="直接连接符 63"/>
            <p:cNvCxnSpPr>
              <a:stCxn id="16" idx="5"/>
              <a:endCxn id="15" idx="0"/>
            </p:cNvCxnSpPr>
            <p:nvPr/>
          </p:nvCxnSpPr>
          <p:spPr>
            <a:xfrm>
              <a:off x="5107640" y="5851820"/>
              <a:ext cx="222718" cy="440469"/>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125" name="组合 124"/>
          <p:cNvGrpSpPr/>
          <p:nvPr/>
        </p:nvGrpSpPr>
        <p:grpSpPr>
          <a:xfrm>
            <a:off x="6271462" y="1263676"/>
            <a:ext cx="2615548" cy="2207429"/>
            <a:chOff x="7855644" y="1258804"/>
            <a:chExt cx="2615548" cy="2207429"/>
          </a:xfrm>
        </p:grpSpPr>
        <p:sp>
          <p:nvSpPr>
            <p:cNvPr id="22" name="Oval 1045"/>
            <p:cNvSpPr>
              <a:spLocks noChangeArrowheads="1"/>
            </p:cNvSpPr>
            <p:nvPr/>
          </p:nvSpPr>
          <p:spPr bwMode="auto">
            <a:xfrm>
              <a:off x="8431642" y="3009033"/>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a</a:t>
              </a:r>
            </a:p>
          </p:txBody>
        </p:sp>
        <p:sp>
          <p:nvSpPr>
            <p:cNvPr id="23" name="Oval 1046"/>
            <p:cNvSpPr>
              <a:spLocks noChangeArrowheads="1"/>
            </p:cNvSpPr>
            <p:nvPr/>
          </p:nvSpPr>
          <p:spPr bwMode="auto">
            <a:xfrm>
              <a:off x="9129550" y="3004080"/>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a:solidFill>
                    <a:schemeClr val="bg1"/>
                  </a:solidFill>
                </a:rPr>
                <a:t>b</a:t>
              </a:r>
            </a:p>
          </p:txBody>
        </p:sp>
        <p:sp>
          <p:nvSpPr>
            <p:cNvPr id="24" name="Oval 1047"/>
            <p:cNvSpPr>
              <a:spLocks noChangeArrowheads="1"/>
            </p:cNvSpPr>
            <p:nvPr/>
          </p:nvSpPr>
          <p:spPr bwMode="auto">
            <a:xfrm>
              <a:off x="10013992" y="2240160"/>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c</a:t>
              </a:r>
            </a:p>
          </p:txBody>
        </p:sp>
        <p:sp>
          <p:nvSpPr>
            <p:cNvPr id="25" name="Oval 1048"/>
            <p:cNvSpPr>
              <a:spLocks noChangeArrowheads="1"/>
            </p:cNvSpPr>
            <p:nvPr/>
          </p:nvSpPr>
          <p:spPr bwMode="auto">
            <a:xfrm>
              <a:off x="9421076" y="1554360"/>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a:solidFill>
                    <a:schemeClr val="bg1"/>
                  </a:solidFill>
                  <a:ea typeface="楷体_GB2312" pitchFamily="49" charset="-122"/>
                </a:rPr>
                <a:t>×</a:t>
              </a:r>
            </a:p>
          </p:txBody>
        </p:sp>
        <p:sp>
          <p:nvSpPr>
            <p:cNvPr id="26" name="Oval 1049"/>
            <p:cNvSpPr>
              <a:spLocks noChangeArrowheads="1"/>
            </p:cNvSpPr>
            <p:nvPr/>
          </p:nvSpPr>
          <p:spPr bwMode="auto">
            <a:xfrm>
              <a:off x="8798472" y="2267950"/>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rPr>
                <a:t>+</a:t>
              </a:r>
            </a:p>
          </p:txBody>
        </p:sp>
        <p:sp>
          <p:nvSpPr>
            <p:cNvPr id="31" name="Rectangle 1054"/>
            <p:cNvSpPr>
              <a:spLocks noChangeArrowheads="1"/>
            </p:cNvSpPr>
            <p:nvPr/>
          </p:nvSpPr>
          <p:spPr bwMode="auto">
            <a:xfrm>
              <a:off x="7855644" y="1346694"/>
              <a:ext cx="1454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ea typeface="楷体_GB2312" pitchFamily="49" charset="-122"/>
                </a:rPr>
                <a:t>(</a:t>
              </a:r>
              <a:r>
                <a:rPr kumimoji="1" lang="en-US" altLang="zh-CN" sz="2800" dirty="0" err="1">
                  <a:ea typeface="楷体_GB2312" pitchFamily="49" charset="-122"/>
                </a:rPr>
                <a:t>a+b</a:t>
              </a:r>
              <a:r>
                <a:rPr kumimoji="1" lang="en-US" altLang="zh-CN" sz="2800" dirty="0">
                  <a:ea typeface="楷体_GB2312" pitchFamily="49" charset="-122"/>
                </a:rPr>
                <a:t>)×c</a:t>
              </a:r>
            </a:p>
          </p:txBody>
        </p:sp>
        <p:sp>
          <p:nvSpPr>
            <p:cNvPr id="51" name="Line 1076"/>
            <p:cNvSpPr>
              <a:spLocks noChangeShapeType="1"/>
            </p:cNvSpPr>
            <p:nvPr/>
          </p:nvSpPr>
          <p:spPr bwMode="auto">
            <a:xfrm flipH="1">
              <a:off x="9649676" y="1258804"/>
              <a:ext cx="294274" cy="295555"/>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6" name="直接连接符 65"/>
            <p:cNvCxnSpPr>
              <a:stCxn id="25" idx="3"/>
              <a:endCxn id="26" idx="0"/>
            </p:cNvCxnSpPr>
            <p:nvPr/>
          </p:nvCxnSpPr>
          <p:spPr>
            <a:xfrm flipH="1">
              <a:off x="9027072" y="1944605"/>
              <a:ext cx="460959" cy="32334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8" name="直接连接符 67"/>
            <p:cNvCxnSpPr>
              <a:stCxn id="25" idx="5"/>
              <a:endCxn id="24" idx="0"/>
            </p:cNvCxnSpPr>
            <p:nvPr/>
          </p:nvCxnSpPr>
          <p:spPr>
            <a:xfrm>
              <a:off x="9811321" y="1944605"/>
              <a:ext cx="431271" cy="2955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26" idx="3"/>
              <a:endCxn id="22" idx="0"/>
            </p:cNvCxnSpPr>
            <p:nvPr/>
          </p:nvCxnSpPr>
          <p:spPr>
            <a:xfrm flipH="1">
              <a:off x="8660242" y="2658195"/>
              <a:ext cx="205185" cy="35083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26" idx="5"/>
              <a:endCxn id="23" idx="0"/>
            </p:cNvCxnSpPr>
            <p:nvPr/>
          </p:nvCxnSpPr>
          <p:spPr>
            <a:xfrm>
              <a:off x="9188717" y="2658195"/>
              <a:ext cx="169433" cy="34588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127" name="组合 126"/>
          <p:cNvGrpSpPr/>
          <p:nvPr/>
        </p:nvGrpSpPr>
        <p:grpSpPr>
          <a:xfrm>
            <a:off x="173880" y="3651759"/>
            <a:ext cx="4407174" cy="2987894"/>
            <a:chOff x="7172085" y="3819244"/>
            <a:chExt cx="4407174" cy="2987894"/>
          </a:xfrm>
        </p:grpSpPr>
        <p:sp>
          <p:nvSpPr>
            <p:cNvPr id="6" name="Rectangle 1028"/>
            <p:cNvSpPr>
              <a:spLocks noChangeArrowheads="1"/>
            </p:cNvSpPr>
            <p:nvPr/>
          </p:nvSpPr>
          <p:spPr bwMode="auto">
            <a:xfrm>
              <a:off x="7172085" y="4075170"/>
              <a:ext cx="22973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ea typeface="楷体_GB2312" pitchFamily="49" charset="-122"/>
                </a:rPr>
                <a:t>(</a:t>
              </a:r>
              <a:r>
                <a:rPr kumimoji="1" lang="en-US" altLang="zh-CN" sz="2800" dirty="0" err="1">
                  <a:ea typeface="楷体_GB2312" pitchFamily="49" charset="-122"/>
                </a:rPr>
                <a:t>a+b</a:t>
              </a:r>
              <a:r>
                <a:rPr kumimoji="1" lang="en-US" altLang="zh-CN" sz="2800" dirty="0">
                  <a:ea typeface="楷体_GB2312" pitchFamily="49" charset="-122"/>
                </a:rPr>
                <a:t>)×c – d/e</a:t>
              </a:r>
            </a:p>
          </p:txBody>
        </p:sp>
        <p:sp>
          <p:nvSpPr>
            <p:cNvPr id="32" name="Oval 1055"/>
            <p:cNvSpPr>
              <a:spLocks noChangeArrowheads="1"/>
            </p:cNvSpPr>
            <p:nvPr/>
          </p:nvSpPr>
          <p:spPr bwMode="auto">
            <a:xfrm>
              <a:off x="7969019" y="6349938"/>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a</a:t>
              </a:r>
            </a:p>
          </p:txBody>
        </p:sp>
        <p:sp>
          <p:nvSpPr>
            <p:cNvPr id="33" name="Oval 1056"/>
            <p:cNvSpPr>
              <a:spLocks noChangeArrowheads="1"/>
            </p:cNvSpPr>
            <p:nvPr/>
          </p:nvSpPr>
          <p:spPr bwMode="auto">
            <a:xfrm>
              <a:off x="8691239" y="6349938"/>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a:solidFill>
                    <a:schemeClr val="bg1"/>
                  </a:solidFill>
                </a:rPr>
                <a:t>b</a:t>
              </a:r>
            </a:p>
          </p:txBody>
        </p:sp>
        <p:sp>
          <p:nvSpPr>
            <p:cNvPr id="34" name="Oval 1057"/>
            <p:cNvSpPr>
              <a:spLocks noChangeArrowheads="1"/>
            </p:cNvSpPr>
            <p:nvPr/>
          </p:nvSpPr>
          <p:spPr bwMode="auto">
            <a:xfrm>
              <a:off x="9577273" y="5550445"/>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c</a:t>
              </a:r>
            </a:p>
          </p:txBody>
        </p:sp>
        <p:sp>
          <p:nvSpPr>
            <p:cNvPr id="35" name="Oval 1058"/>
            <p:cNvSpPr>
              <a:spLocks noChangeArrowheads="1"/>
            </p:cNvSpPr>
            <p:nvPr/>
          </p:nvSpPr>
          <p:spPr bwMode="auto">
            <a:xfrm>
              <a:off x="10189106" y="5551222"/>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d</a:t>
              </a:r>
            </a:p>
          </p:txBody>
        </p:sp>
        <p:sp>
          <p:nvSpPr>
            <p:cNvPr id="36" name="Oval 1059"/>
            <p:cNvSpPr>
              <a:spLocks noChangeArrowheads="1"/>
            </p:cNvSpPr>
            <p:nvPr/>
          </p:nvSpPr>
          <p:spPr bwMode="auto">
            <a:xfrm>
              <a:off x="11122059" y="5551222"/>
              <a:ext cx="457200" cy="457200"/>
            </a:xfrm>
            <a:prstGeom prst="ellipse">
              <a:avLst/>
            </a:prstGeom>
            <a:solidFill>
              <a:schemeClr val="tx2">
                <a:lumMod val="40000"/>
                <a:lumOff val="60000"/>
              </a:schemeClr>
            </a:solidFill>
            <a:ln w="12700" cap="sq">
              <a:solidFill>
                <a:schemeClr val="tx2">
                  <a:lumMod val="40000"/>
                  <a:lumOff val="60000"/>
                </a:schemeClr>
              </a:solidFill>
              <a:round/>
              <a:headEnd type="none" w="sm" len="sm"/>
              <a:tailEnd type="none" w="sm" len="sm"/>
            </a:ln>
            <a:effectLst/>
          </p:spPr>
          <p:txBody>
            <a:bodyPr wrap="none" anchor="ctr"/>
            <a:lstStyle/>
            <a:p>
              <a:pPr algn="ctr"/>
              <a:r>
                <a:rPr kumimoji="1" lang="en-US" altLang="zh-CN" sz="3200" dirty="0">
                  <a:solidFill>
                    <a:schemeClr val="bg1"/>
                  </a:solidFill>
                </a:rPr>
                <a:t>e</a:t>
              </a:r>
            </a:p>
          </p:txBody>
        </p:sp>
        <p:sp>
          <p:nvSpPr>
            <p:cNvPr id="37" name="Oval 1060"/>
            <p:cNvSpPr>
              <a:spLocks noChangeArrowheads="1"/>
            </p:cNvSpPr>
            <p:nvPr/>
          </p:nvSpPr>
          <p:spPr bwMode="auto">
            <a:xfrm>
              <a:off x="9722223" y="4114800"/>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ea typeface="楷体_GB2312" pitchFamily="49" charset="-122"/>
                </a:rPr>
                <a:t>-</a:t>
              </a:r>
              <a:endParaRPr kumimoji="1" lang="en-US" altLang="zh-CN" sz="3200" dirty="0">
                <a:solidFill>
                  <a:schemeClr val="bg1"/>
                </a:solidFill>
              </a:endParaRPr>
            </a:p>
          </p:txBody>
        </p:sp>
        <p:sp>
          <p:nvSpPr>
            <p:cNvPr id="38" name="Oval 1061"/>
            <p:cNvSpPr>
              <a:spLocks noChangeArrowheads="1"/>
            </p:cNvSpPr>
            <p:nvPr/>
          </p:nvSpPr>
          <p:spPr bwMode="auto">
            <a:xfrm>
              <a:off x="8919839" y="4947741"/>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ea typeface="楷体_GB2312" pitchFamily="49" charset="-122"/>
                </a:rPr>
                <a:t>×</a:t>
              </a:r>
            </a:p>
          </p:txBody>
        </p:sp>
        <p:sp>
          <p:nvSpPr>
            <p:cNvPr id="39" name="Oval 1062"/>
            <p:cNvSpPr>
              <a:spLocks noChangeArrowheads="1"/>
            </p:cNvSpPr>
            <p:nvPr/>
          </p:nvSpPr>
          <p:spPr bwMode="auto">
            <a:xfrm>
              <a:off x="8329708" y="558793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a:solidFill>
                    <a:schemeClr val="bg1"/>
                  </a:solidFill>
                </a:rPr>
                <a:t>+</a:t>
              </a:r>
            </a:p>
          </p:txBody>
        </p:sp>
        <p:sp>
          <p:nvSpPr>
            <p:cNvPr id="40" name="Oval 1063"/>
            <p:cNvSpPr>
              <a:spLocks noChangeArrowheads="1"/>
            </p:cNvSpPr>
            <p:nvPr/>
          </p:nvSpPr>
          <p:spPr bwMode="auto">
            <a:xfrm>
              <a:off x="10616852" y="4865422"/>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3200">
                  <a:solidFill>
                    <a:schemeClr val="bg1"/>
                  </a:solidFill>
                </a:rPr>
                <a:t>/</a:t>
              </a:r>
            </a:p>
          </p:txBody>
        </p:sp>
        <p:sp>
          <p:nvSpPr>
            <p:cNvPr id="52" name="Line 1077"/>
            <p:cNvSpPr>
              <a:spLocks noChangeShapeType="1"/>
            </p:cNvSpPr>
            <p:nvPr/>
          </p:nvSpPr>
          <p:spPr bwMode="auto">
            <a:xfrm flipH="1">
              <a:off x="9950822" y="3819244"/>
              <a:ext cx="302769" cy="295556"/>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74" name="直接连接符 73"/>
            <p:cNvCxnSpPr>
              <a:stCxn id="37" idx="3"/>
              <a:endCxn id="38" idx="0"/>
            </p:cNvCxnSpPr>
            <p:nvPr/>
          </p:nvCxnSpPr>
          <p:spPr>
            <a:xfrm flipH="1">
              <a:off x="9148439" y="4505045"/>
              <a:ext cx="640739" cy="44269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6" name="直接连接符 75"/>
            <p:cNvCxnSpPr>
              <a:stCxn id="37" idx="5"/>
              <a:endCxn id="40" idx="0"/>
            </p:cNvCxnSpPr>
            <p:nvPr/>
          </p:nvCxnSpPr>
          <p:spPr>
            <a:xfrm>
              <a:off x="10112468" y="4505045"/>
              <a:ext cx="732984" cy="36037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9" name="直接连接符 78"/>
            <p:cNvCxnSpPr>
              <a:stCxn id="38" idx="3"/>
              <a:endCxn id="39" idx="0"/>
            </p:cNvCxnSpPr>
            <p:nvPr/>
          </p:nvCxnSpPr>
          <p:spPr>
            <a:xfrm flipH="1">
              <a:off x="8558308" y="5337986"/>
              <a:ext cx="428486" cy="24995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38" idx="5"/>
              <a:endCxn id="34" idx="0"/>
            </p:cNvCxnSpPr>
            <p:nvPr/>
          </p:nvCxnSpPr>
          <p:spPr>
            <a:xfrm>
              <a:off x="9310084" y="5337986"/>
              <a:ext cx="495789" cy="21245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3" name="直接连接符 82"/>
            <p:cNvCxnSpPr>
              <a:stCxn id="39" idx="3"/>
              <a:endCxn id="32" idx="0"/>
            </p:cNvCxnSpPr>
            <p:nvPr/>
          </p:nvCxnSpPr>
          <p:spPr>
            <a:xfrm flipH="1">
              <a:off x="8197619" y="5978183"/>
              <a:ext cx="199044"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5" name="直接连接符 84"/>
            <p:cNvCxnSpPr>
              <a:stCxn id="39" idx="5"/>
              <a:endCxn id="33" idx="0"/>
            </p:cNvCxnSpPr>
            <p:nvPr/>
          </p:nvCxnSpPr>
          <p:spPr>
            <a:xfrm>
              <a:off x="8719953" y="5978183"/>
              <a:ext cx="199886"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7" name="直接连接符 86"/>
            <p:cNvCxnSpPr>
              <a:stCxn id="40" idx="3"/>
              <a:endCxn id="35" idx="0"/>
            </p:cNvCxnSpPr>
            <p:nvPr/>
          </p:nvCxnSpPr>
          <p:spPr>
            <a:xfrm flipH="1">
              <a:off x="10417706" y="5255667"/>
              <a:ext cx="266101" cy="2955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9" name="直接连接符 88"/>
            <p:cNvCxnSpPr>
              <a:stCxn id="40" idx="5"/>
              <a:endCxn id="36" idx="0"/>
            </p:cNvCxnSpPr>
            <p:nvPr/>
          </p:nvCxnSpPr>
          <p:spPr>
            <a:xfrm>
              <a:off x="11007097" y="5255667"/>
              <a:ext cx="343562" cy="2955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129" name="Text Box 3"/>
          <p:cNvSpPr txBox="1">
            <a:spLocks noChangeArrowheads="1"/>
          </p:cNvSpPr>
          <p:nvPr/>
        </p:nvSpPr>
        <p:spPr bwMode="auto">
          <a:xfrm>
            <a:off x="5566858" y="3738934"/>
            <a:ext cx="6183103" cy="3069650"/>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8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scanf</a:t>
            </a:r>
            <a:r>
              <a:rPr lang="en-US" altLang="zh-CN" dirty="0">
                <a:solidFill>
                  <a:schemeClr val="tx1"/>
                </a:solidFill>
              </a:rPr>
              <a:t>(&amp;</a:t>
            </a:r>
            <a:r>
              <a:rPr lang="en-US" altLang="zh-CN" dirty="0" err="1">
                <a:solidFill>
                  <a:schemeClr val="tx1"/>
                </a:solidFill>
              </a:rPr>
              <a:t>ch</a:t>
            </a:r>
            <a:r>
              <a:rPr lang="en-US" altLang="zh-CN" dirty="0">
                <a:solidFill>
                  <a:schemeClr val="tx1"/>
                </a:solidFill>
              </a:rPr>
              <a:t>);</a:t>
            </a:r>
          </a:p>
          <a:p>
            <a:r>
              <a:rPr lang="en-US" altLang="zh-CN" dirty="0">
                <a:solidFill>
                  <a:schemeClr val="tx1"/>
                </a:solidFill>
              </a:rPr>
              <a:t>if (In(</a:t>
            </a:r>
            <a:r>
              <a:rPr lang="en-US" altLang="zh-CN" dirty="0" err="1">
                <a:solidFill>
                  <a:schemeClr val="tx1"/>
                </a:solidFill>
              </a:rPr>
              <a:t>ch</a:t>
            </a:r>
            <a:r>
              <a:rPr lang="en-US" altLang="zh-CN" dirty="0">
                <a:solidFill>
                  <a:schemeClr val="tx1"/>
                </a:solidFill>
              </a:rPr>
              <a:t>, </a:t>
            </a:r>
            <a:r>
              <a:rPr lang="zh-CN" altLang="en-US" dirty="0">
                <a:solidFill>
                  <a:schemeClr val="tx1"/>
                </a:solidFill>
              </a:rPr>
              <a:t>字母集 </a:t>
            </a:r>
            <a:r>
              <a:rPr lang="en-US" altLang="zh-CN" dirty="0">
                <a:solidFill>
                  <a:schemeClr val="tx1"/>
                </a:solidFill>
              </a:rPr>
              <a:t>))  { </a:t>
            </a:r>
            <a:r>
              <a:rPr lang="zh-CN" altLang="en-US" dirty="0">
                <a:solidFill>
                  <a:schemeClr val="tx1"/>
                </a:solidFill>
              </a:rPr>
              <a:t>建叶子结点</a:t>
            </a:r>
            <a:r>
              <a:rPr lang="en-US" altLang="zh-CN" dirty="0">
                <a:solidFill>
                  <a:schemeClr val="tx1"/>
                </a:solidFill>
              </a:rPr>
              <a:t>; </a:t>
            </a:r>
            <a:r>
              <a:rPr lang="zh-CN" altLang="en-US" dirty="0">
                <a:solidFill>
                  <a:schemeClr val="tx1"/>
                </a:solidFill>
              </a:rPr>
              <a:t>暂存</a:t>
            </a:r>
            <a:r>
              <a:rPr lang="en-US" altLang="zh-CN" dirty="0">
                <a:solidFill>
                  <a:schemeClr val="tx1"/>
                </a:solidFill>
              </a:rPr>
              <a:t>; }</a:t>
            </a:r>
          </a:p>
          <a:p>
            <a:r>
              <a:rPr lang="en-US" altLang="zh-CN" dirty="0">
                <a:solidFill>
                  <a:schemeClr val="tx1"/>
                </a:solidFill>
              </a:rPr>
              <a:t>else  if  (In(</a:t>
            </a:r>
            <a:r>
              <a:rPr lang="en-US" altLang="zh-CN" dirty="0" err="1">
                <a:solidFill>
                  <a:schemeClr val="tx1"/>
                </a:solidFill>
              </a:rPr>
              <a:t>ch</a:t>
            </a:r>
            <a:r>
              <a:rPr lang="en-US" altLang="zh-CN" dirty="0">
                <a:solidFill>
                  <a:schemeClr val="tx1"/>
                </a:solidFill>
              </a:rPr>
              <a:t>, </a:t>
            </a:r>
            <a:r>
              <a:rPr lang="zh-CN" altLang="en-US" dirty="0">
                <a:solidFill>
                  <a:schemeClr val="tx1"/>
                </a:solidFill>
              </a:rPr>
              <a:t>运算符集</a:t>
            </a:r>
            <a:r>
              <a:rPr lang="en-US" altLang="zh-CN" dirty="0">
                <a:solidFill>
                  <a:schemeClr val="tx1"/>
                </a:solidFill>
              </a:rPr>
              <a:t>))</a:t>
            </a:r>
          </a:p>
          <a:p>
            <a:r>
              <a:rPr lang="en-US" altLang="zh-CN" dirty="0">
                <a:solidFill>
                  <a:schemeClr val="tx1"/>
                </a:solidFill>
              </a:rPr>
              <a:t>   { </a:t>
            </a:r>
            <a:r>
              <a:rPr lang="zh-CN" altLang="en-US" dirty="0">
                <a:solidFill>
                  <a:schemeClr val="tx1"/>
                </a:solidFill>
              </a:rPr>
              <a:t>和前一个运算符比较优先数</a:t>
            </a:r>
            <a:r>
              <a:rPr lang="en-US" altLang="zh-CN" dirty="0">
                <a:solidFill>
                  <a:schemeClr val="tx1"/>
                </a:solidFill>
              </a:rPr>
              <a:t>;</a:t>
            </a:r>
          </a:p>
          <a:p>
            <a:r>
              <a:rPr lang="en-US" altLang="zh-CN" dirty="0">
                <a:solidFill>
                  <a:schemeClr val="tx1"/>
                </a:solidFill>
              </a:rPr>
              <a:t>      </a:t>
            </a:r>
            <a:r>
              <a:rPr lang="zh-CN" altLang="en-US" dirty="0">
                <a:solidFill>
                  <a:schemeClr val="tx1"/>
                </a:solidFill>
              </a:rPr>
              <a:t>若当前的优先数“高”，则暂存</a:t>
            </a:r>
            <a:r>
              <a:rPr lang="en-US" altLang="zh-CN" dirty="0">
                <a:solidFill>
                  <a:schemeClr val="tx1"/>
                </a:solidFill>
              </a:rPr>
              <a:t>;</a:t>
            </a:r>
          </a:p>
          <a:p>
            <a:r>
              <a:rPr lang="en-US" altLang="zh-CN" dirty="0">
                <a:solidFill>
                  <a:schemeClr val="tx1"/>
                </a:solidFill>
              </a:rPr>
              <a:t>      </a:t>
            </a:r>
            <a:r>
              <a:rPr lang="zh-CN" altLang="en-US" dirty="0">
                <a:solidFill>
                  <a:schemeClr val="tx1"/>
                </a:solidFill>
              </a:rPr>
              <a:t>否则建子树</a:t>
            </a:r>
            <a:r>
              <a:rPr lang="en-US" altLang="zh-CN" dirty="0">
                <a:solidFill>
                  <a:schemeClr val="tx1"/>
                </a:solidFill>
              </a:rPr>
              <a:t>;   }</a:t>
            </a:r>
          </a:p>
        </p:txBody>
      </p:sp>
    </p:spTree>
    <p:extLst>
      <p:ext uri="{BB962C8B-B14F-4D97-AF65-F5344CB8AC3E}">
        <p14:creationId xmlns:p14="http://schemas.microsoft.com/office/powerpoint/2010/main" val="1541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fade">
                                      <p:cBhvr>
                                        <p:cTn id="2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2.2</a:t>
            </a:r>
            <a:endParaRPr lang="zh-CN" altLang="en-US" dirty="0"/>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5" name="Text Box 2"/>
          <p:cNvSpPr txBox="1">
            <a:spLocks noChangeArrowheads="1"/>
          </p:cNvSpPr>
          <p:nvPr/>
        </p:nvSpPr>
        <p:spPr bwMode="auto">
          <a:xfrm>
            <a:off x="94129" y="1514280"/>
            <a:ext cx="6602506" cy="530606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8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00000"/>
              </a:lnSpc>
            </a:pPr>
            <a:r>
              <a:rPr lang="en-US" altLang="zh-CN" sz="2400" dirty="0">
                <a:solidFill>
                  <a:schemeClr val="tx1"/>
                </a:solidFill>
              </a:rPr>
              <a:t>void </a:t>
            </a:r>
            <a:r>
              <a:rPr lang="en-US" altLang="zh-CN" sz="2400" dirty="0" err="1">
                <a:solidFill>
                  <a:schemeClr val="tx1"/>
                </a:solidFill>
              </a:rPr>
              <a:t>CrtExptree</a:t>
            </a:r>
            <a:r>
              <a:rPr lang="en-US" altLang="zh-CN" sz="2400" dirty="0">
                <a:solidFill>
                  <a:schemeClr val="tx1"/>
                </a:solidFill>
              </a:rPr>
              <a:t>(</a:t>
            </a:r>
            <a:r>
              <a:rPr lang="en-US" altLang="zh-CN" sz="2400" dirty="0" err="1">
                <a:solidFill>
                  <a:schemeClr val="tx1"/>
                </a:solidFill>
              </a:rPr>
              <a:t>BiTree</a:t>
            </a:r>
            <a:r>
              <a:rPr lang="en-US" altLang="zh-CN" sz="2400" dirty="0">
                <a:solidFill>
                  <a:schemeClr val="tx1"/>
                </a:solidFill>
              </a:rPr>
              <a:t> &amp;T, char </a:t>
            </a:r>
            <a:r>
              <a:rPr lang="en-US" altLang="zh-CN" sz="2400" dirty="0" err="1">
                <a:solidFill>
                  <a:schemeClr val="tx1"/>
                </a:solidFill>
              </a:rPr>
              <a:t>exp</a:t>
            </a:r>
            <a:r>
              <a:rPr lang="en-US" altLang="zh-CN" sz="2400" dirty="0">
                <a:solidFill>
                  <a:schemeClr val="tx1"/>
                </a:solidFill>
              </a:rPr>
              <a:t>[] ) {</a:t>
            </a:r>
          </a:p>
          <a:p>
            <a:pPr>
              <a:lnSpc>
                <a:spcPct val="100000"/>
              </a:lnSpc>
            </a:pPr>
            <a:r>
              <a:rPr lang="en-US" altLang="zh-CN" sz="2400" dirty="0">
                <a:solidFill>
                  <a:schemeClr val="tx1"/>
                </a:solidFill>
              </a:rPr>
              <a:t>  </a:t>
            </a:r>
            <a:r>
              <a:rPr lang="en-US" altLang="zh-CN" sz="2400" dirty="0" err="1">
                <a:solidFill>
                  <a:schemeClr val="tx1"/>
                </a:solidFill>
              </a:rPr>
              <a:t>InitStack</a:t>
            </a:r>
            <a:r>
              <a:rPr lang="en-US" altLang="zh-CN" sz="2400" dirty="0">
                <a:solidFill>
                  <a:schemeClr val="tx1"/>
                </a:solidFill>
              </a:rPr>
              <a:t>(S);  Push(S, </a:t>
            </a:r>
            <a:r>
              <a:rPr lang="en-US" altLang="zh-CN" sz="2400" dirty="0">
                <a:solidFill>
                  <a:schemeClr val="tx1"/>
                </a:solidFill>
                <a:sym typeface="Symbol" pitchFamily="18" charset="2"/>
              </a:rPr>
              <a:t></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  </a:t>
            </a:r>
            <a:r>
              <a:rPr lang="en-US" altLang="zh-CN" sz="2400" dirty="0" err="1">
                <a:solidFill>
                  <a:schemeClr val="tx1"/>
                </a:solidFill>
              </a:rPr>
              <a:t>InitStack</a:t>
            </a:r>
            <a:r>
              <a:rPr lang="en-US" altLang="zh-CN" sz="2400" dirty="0">
                <a:solidFill>
                  <a:schemeClr val="tx1"/>
                </a:solidFill>
              </a:rPr>
              <a:t>(PTR); </a:t>
            </a:r>
          </a:p>
          <a:p>
            <a:pPr>
              <a:lnSpc>
                <a:spcPct val="100000"/>
              </a:lnSpc>
            </a:pPr>
            <a:r>
              <a:rPr lang="en-US" altLang="zh-CN" sz="2400" dirty="0">
                <a:solidFill>
                  <a:schemeClr val="tx1"/>
                </a:solidFill>
              </a:rPr>
              <a:t>  p = </a:t>
            </a:r>
            <a:r>
              <a:rPr lang="en-US" altLang="zh-CN" sz="2400" dirty="0" err="1">
                <a:solidFill>
                  <a:schemeClr val="tx1"/>
                </a:solidFill>
              </a:rPr>
              <a:t>exp</a:t>
            </a:r>
            <a:r>
              <a:rPr lang="en-US" altLang="zh-CN" sz="2400" dirty="0">
                <a:solidFill>
                  <a:schemeClr val="tx1"/>
                </a:solidFill>
              </a:rPr>
              <a:t>;  </a:t>
            </a:r>
            <a:r>
              <a:rPr lang="en-US" altLang="zh-CN" sz="2400" dirty="0" err="1">
                <a:solidFill>
                  <a:schemeClr val="tx1"/>
                </a:solidFill>
              </a:rPr>
              <a:t>ch</a:t>
            </a:r>
            <a:r>
              <a:rPr lang="en-US" altLang="zh-CN" sz="2400" dirty="0">
                <a:solidFill>
                  <a:schemeClr val="tx1"/>
                </a:solidFill>
              </a:rPr>
              <a:t> = *p;</a:t>
            </a:r>
          </a:p>
          <a:p>
            <a:pPr>
              <a:lnSpc>
                <a:spcPct val="100000"/>
              </a:lnSpc>
            </a:pPr>
            <a:r>
              <a:rPr lang="en-US" altLang="zh-CN" sz="2400" dirty="0">
                <a:solidFill>
                  <a:schemeClr val="tx1"/>
                </a:solidFill>
              </a:rPr>
              <a:t>  while (!(</a:t>
            </a:r>
            <a:r>
              <a:rPr lang="en-US" altLang="zh-CN" sz="2400" dirty="0" err="1">
                <a:solidFill>
                  <a:schemeClr val="tx1"/>
                </a:solidFill>
              </a:rPr>
              <a:t>GetTop</a:t>
            </a:r>
            <a:r>
              <a:rPr lang="en-US" altLang="zh-CN" sz="2400" dirty="0">
                <a:solidFill>
                  <a:schemeClr val="tx1"/>
                </a:solidFill>
              </a:rPr>
              <a:t>(S)==</a:t>
            </a:r>
            <a:r>
              <a:rPr lang="en-US" altLang="zh-CN" sz="2400" dirty="0">
                <a:solidFill>
                  <a:schemeClr val="tx1"/>
                </a:solidFill>
                <a:sym typeface="Symbol" pitchFamily="18" charset="2"/>
              </a:rPr>
              <a:t></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 &amp;&amp; </a:t>
            </a:r>
            <a:r>
              <a:rPr lang="en-US" altLang="zh-CN" sz="2400" dirty="0" err="1">
                <a:solidFill>
                  <a:schemeClr val="tx1"/>
                </a:solidFill>
              </a:rPr>
              <a:t>ch</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 {</a:t>
            </a:r>
          </a:p>
          <a:p>
            <a:pPr>
              <a:lnSpc>
                <a:spcPct val="100000"/>
              </a:lnSpc>
            </a:pPr>
            <a:r>
              <a:rPr lang="en-US" altLang="zh-CN" sz="2400" dirty="0">
                <a:solidFill>
                  <a:schemeClr val="tx1"/>
                </a:solidFill>
              </a:rPr>
              <a:t>     if (!IN(</a:t>
            </a:r>
            <a:r>
              <a:rPr lang="en-US" altLang="zh-CN" sz="2400" dirty="0" err="1">
                <a:solidFill>
                  <a:schemeClr val="tx1"/>
                </a:solidFill>
              </a:rPr>
              <a:t>ch</a:t>
            </a:r>
            <a:r>
              <a:rPr lang="en-US" altLang="zh-CN" sz="2400" dirty="0">
                <a:solidFill>
                  <a:schemeClr val="tx1"/>
                </a:solidFill>
              </a:rPr>
              <a:t>, OP))  </a:t>
            </a:r>
            <a:r>
              <a:rPr lang="en-US" altLang="zh-CN" sz="2400" dirty="0" err="1">
                <a:solidFill>
                  <a:srgbClr val="C00000"/>
                </a:solidFill>
              </a:rPr>
              <a:t>CrtNode</a:t>
            </a:r>
            <a:r>
              <a:rPr lang="en-US" altLang="zh-CN" sz="2400" dirty="0">
                <a:solidFill>
                  <a:srgbClr val="C00000"/>
                </a:solidFill>
              </a:rPr>
              <a:t>( t, </a:t>
            </a:r>
            <a:r>
              <a:rPr lang="en-US" altLang="zh-CN" sz="2400" dirty="0" err="1">
                <a:solidFill>
                  <a:srgbClr val="C00000"/>
                </a:solidFill>
              </a:rPr>
              <a:t>ch</a:t>
            </a:r>
            <a:r>
              <a:rPr lang="en-US" altLang="zh-CN" sz="2400" dirty="0">
                <a:solidFill>
                  <a:srgbClr val="C00000"/>
                </a:solidFill>
              </a:rPr>
              <a:t> )</a:t>
            </a:r>
            <a:r>
              <a:rPr lang="en-US" altLang="zh-CN" sz="2400" dirty="0">
                <a:solidFill>
                  <a:schemeClr val="tx1"/>
                </a:solidFill>
              </a:rPr>
              <a:t>; // </a:t>
            </a:r>
            <a:r>
              <a:rPr lang="zh-CN" altLang="en-US" sz="2000" dirty="0">
                <a:solidFill>
                  <a:schemeClr val="tx1"/>
                </a:solidFill>
              </a:rPr>
              <a:t>建叶结点并入栈</a:t>
            </a:r>
            <a:endParaRPr lang="zh-CN" altLang="en-US" sz="2400" dirty="0">
              <a:solidFill>
                <a:schemeClr val="tx1"/>
              </a:solidFill>
            </a:endParaRPr>
          </a:p>
          <a:p>
            <a:pPr>
              <a:lnSpc>
                <a:spcPct val="100000"/>
              </a:lnSpc>
            </a:pPr>
            <a:r>
              <a:rPr lang="zh-CN" altLang="en-US" sz="2400" dirty="0">
                <a:solidFill>
                  <a:schemeClr val="tx1"/>
                </a:solidFill>
              </a:rPr>
              <a:t>     </a:t>
            </a:r>
            <a:r>
              <a:rPr lang="en-US" altLang="zh-CN" sz="2400" dirty="0">
                <a:solidFill>
                  <a:schemeClr val="tx1"/>
                </a:solidFill>
              </a:rPr>
              <a:t>else {</a:t>
            </a:r>
          </a:p>
          <a:p>
            <a:pPr>
              <a:lnSpc>
                <a:spcPct val="100000"/>
              </a:lnSpc>
            </a:pPr>
            <a:r>
              <a:rPr lang="en-US" altLang="zh-CN" sz="2400" dirty="0">
                <a:solidFill>
                  <a:schemeClr val="tx1"/>
                </a:solidFill>
              </a:rPr>
              <a:t>	switch (</a:t>
            </a:r>
            <a:r>
              <a:rPr lang="en-US" altLang="zh-CN" sz="2400" dirty="0" err="1">
                <a:solidFill>
                  <a:schemeClr val="tx1"/>
                </a:solidFill>
              </a:rPr>
              <a:t>ch</a:t>
            </a:r>
            <a:r>
              <a:rPr lang="en-US" altLang="zh-CN" sz="2400" dirty="0">
                <a:solidFill>
                  <a:schemeClr val="tx1"/>
                </a:solidFill>
              </a:rPr>
              <a:t>) {</a:t>
            </a:r>
          </a:p>
          <a:p>
            <a:pPr>
              <a:lnSpc>
                <a:spcPct val="100000"/>
              </a:lnSpc>
            </a:pPr>
            <a:r>
              <a:rPr lang="en-US" altLang="zh-CN" sz="2400" dirty="0">
                <a:solidFill>
                  <a:schemeClr val="tx1"/>
                </a:solidFill>
              </a:rPr>
              <a:t>    		case </a:t>
            </a:r>
            <a:r>
              <a:rPr lang="en-US" altLang="zh-CN" sz="2400" dirty="0">
                <a:solidFill>
                  <a:schemeClr val="tx1"/>
                </a:solidFill>
                <a:sym typeface="Symbol" pitchFamily="18" charset="2"/>
              </a:rPr>
              <a:t></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 : Push(S, </a:t>
            </a:r>
            <a:r>
              <a:rPr lang="en-US" altLang="zh-CN" sz="2400" dirty="0" err="1">
                <a:solidFill>
                  <a:schemeClr val="tx1"/>
                </a:solidFill>
              </a:rPr>
              <a:t>ch</a:t>
            </a:r>
            <a:r>
              <a:rPr lang="en-US" altLang="zh-CN" sz="2400" dirty="0">
                <a:solidFill>
                  <a:schemeClr val="tx1"/>
                </a:solidFill>
              </a:rPr>
              <a:t>); break;</a:t>
            </a:r>
          </a:p>
          <a:p>
            <a:pPr>
              <a:lnSpc>
                <a:spcPct val="100000"/>
              </a:lnSpc>
            </a:pPr>
            <a:r>
              <a:rPr lang="en-US" altLang="zh-CN" sz="2400" dirty="0">
                <a:solidFill>
                  <a:schemeClr val="tx1"/>
                </a:solidFill>
              </a:rPr>
              <a:t>    		case </a:t>
            </a:r>
            <a:r>
              <a:rPr lang="en-US" altLang="zh-CN" sz="2400" dirty="0">
                <a:solidFill>
                  <a:schemeClr val="tx1"/>
                </a:solidFill>
                <a:sym typeface="Symbol" pitchFamily="18" charset="2"/>
              </a:rPr>
              <a:t></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 : Pop(S, c);</a:t>
            </a:r>
          </a:p>
          <a:p>
            <a:pPr>
              <a:lnSpc>
                <a:spcPct val="100000"/>
              </a:lnSpc>
            </a:pPr>
            <a:r>
              <a:rPr lang="en-US" altLang="zh-CN" sz="2400" dirty="0">
                <a:solidFill>
                  <a:schemeClr val="tx1"/>
                </a:solidFill>
              </a:rPr>
              <a:t>                   	while (c!= </a:t>
            </a:r>
            <a:r>
              <a:rPr lang="en-US" altLang="zh-CN" sz="2400" dirty="0">
                <a:solidFill>
                  <a:schemeClr val="tx1"/>
                </a:solidFill>
                <a:sym typeface="Symbol" pitchFamily="18" charset="2"/>
              </a:rPr>
              <a:t></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 ) {</a:t>
            </a:r>
          </a:p>
          <a:p>
            <a:pPr>
              <a:lnSpc>
                <a:spcPct val="100000"/>
              </a:lnSpc>
            </a:pPr>
            <a:r>
              <a:rPr lang="en-US" altLang="zh-CN" sz="2400" dirty="0">
                <a:solidFill>
                  <a:schemeClr val="tx1"/>
                </a:solidFill>
              </a:rPr>
              <a:t>                      		</a:t>
            </a:r>
            <a:r>
              <a:rPr lang="en-US" altLang="zh-CN" sz="2400" dirty="0" err="1">
                <a:solidFill>
                  <a:schemeClr val="tx1"/>
                </a:solidFill>
              </a:rPr>
              <a:t>CrtSubtree</a:t>
            </a:r>
            <a:r>
              <a:rPr lang="en-US" altLang="zh-CN" sz="2400" dirty="0">
                <a:solidFill>
                  <a:schemeClr val="tx1"/>
                </a:solidFill>
              </a:rPr>
              <a:t>( t, c);  </a:t>
            </a:r>
          </a:p>
          <a:p>
            <a:pPr>
              <a:lnSpc>
                <a:spcPct val="100000"/>
              </a:lnSpc>
            </a:pPr>
            <a:r>
              <a:rPr lang="en-US" altLang="zh-CN" sz="2400" dirty="0">
                <a:solidFill>
                  <a:schemeClr val="tx1"/>
                </a:solidFill>
              </a:rPr>
              <a:t>			// </a:t>
            </a:r>
            <a:r>
              <a:rPr lang="zh-CN" altLang="en-US" sz="2400" dirty="0">
                <a:solidFill>
                  <a:schemeClr val="tx1"/>
                </a:solidFill>
              </a:rPr>
              <a:t>建二叉树并入栈</a:t>
            </a:r>
          </a:p>
          <a:p>
            <a:pPr>
              <a:lnSpc>
                <a:spcPct val="100000"/>
              </a:lnSpc>
            </a:pPr>
            <a:r>
              <a:rPr lang="zh-CN" altLang="en-US" sz="2400" dirty="0">
                <a:solidFill>
                  <a:schemeClr val="tx1"/>
                </a:solidFill>
              </a:rPr>
              <a:t>                      </a:t>
            </a:r>
            <a:r>
              <a:rPr lang="en-US" altLang="zh-CN" sz="2400" dirty="0">
                <a:solidFill>
                  <a:schemeClr val="tx1"/>
                </a:solidFill>
              </a:rPr>
              <a:t>		Pop(S, c)      }</a:t>
            </a:r>
          </a:p>
          <a:p>
            <a:pPr>
              <a:lnSpc>
                <a:spcPct val="100000"/>
              </a:lnSpc>
            </a:pPr>
            <a:r>
              <a:rPr lang="en-US" altLang="zh-CN" sz="2400" dirty="0">
                <a:solidFill>
                  <a:schemeClr val="tx1"/>
                </a:solidFill>
              </a:rPr>
              <a:t>                   		break; </a:t>
            </a:r>
          </a:p>
        </p:txBody>
      </p:sp>
      <p:sp>
        <p:nvSpPr>
          <p:cNvPr id="6" name="矩形 5"/>
          <p:cNvSpPr/>
          <p:nvPr/>
        </p:nvSpPr>
        <p:spPr>
          <a:xfrm>
            <a:off x="6804211" y="1514280"/>
            <a:ext cx="5257801" cy="526297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p>
            <a:pPr>
              <a:buFont typeface="Times New Roman" panose="02020603050405020304" pitchFamily="18" charset="0"/>
              <a:buNone/>
            </a:pPr>
            <a:r>
              <a:rPr kumimoji="1" lang="en-US" altLang="zh-CN" sz="2400" dirty="0" err="1">
                <a:solidFill>
                  <a:schemeClr val="tx1"/>
                </a:solidFill>
                <a:ea typeface="+mj-ea"/>
                <a:cs typeface="Times New Roman" panose="02020603050405020304" pitchFamily="18" charset="0"/>
              </a:rPr>
              <a:t>defult</a:t>
            </a:r>
            <a:r>
              <a:rPr kumimoji="1" lang="en-US" altLang="zh-CN" sz="2400" dirty="0">
                <a:solidFill>
                  <a:schemeClr val="tx1"/>
                </a:solidFill>
                <a:ea typeface="+mj-ea"/>
                <a:cs typeface="Times New Roman" panose="02020603050405020304" pitchFamily="18" charset="0"/>
              </a:rPr>
              <a:t> :</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while(</a:t>
            </a:r>
            <a:r>
              <a:rPr kumimoji="1" lang="en-US" altLang="zh-CN" sz="2400" dirty="0" err="1">
                <a:solidFill>
                  <a:schemeClr val="tx1"/>
                </a:solidFill>
                <a:ea typeface="+mj-ea"/>
                <a:cs typeface="Times New Roman" panose="02020603050405020304" pitchFamily="18" charset="0"/>
              </a:rPr>
              <a:t>Gettop</a:t>
            </a:r>
            <a:r>
              <a:rPr kumimoji="1" lang="en-US" altLang="zh-CN" sz="2400" dirty="0">
                <a:solidFill>
                  <a:schemeClr val="tx1"/>
                </a:solidFill>
                <a:ea typeface="+mj-ea"/>
                <a:cs typeface="Times New Roman" panose="02020603050405020304" pitchFamily="18" charset="0"/>
              </a:rPr>
              <a:t>(S, c)&amp;&amp;( precede(</a:t>
            </a:r>
            <a:r>
              <a:rPr kumimoji="1" lang="en-US" altLang="zh-CN" sz="2400" dirty="0" err="1">
                <a:solidFill>
                  <a:schemeClr val="tx1"/>
                </a:solidFill>
                <a:ea typeface="+mj-ea"/>
                <a:cs typeface="Times New Roman" panose="02020603050405020304" pitchFamily="18" charset="0"/>
              </a:rPr>
              <a:t>c,ch</a:t>
            </a:r>
            <a:r>
              <a:rPr kumimoji="1" lang="en-US" altLang="zh-CN" sz="2400" dirty="0">
                <a:solidFill>
                  <a:schemeClr val="tx1"/>
                </a:solidFill>
                <a:ea typeface="+mj-ea"/>
                <a:cs typeface="Times New Roman" panose="02020603050405020304" pitchFamily="18" charset="0"/>
              </a:rPr>
              <a:t>))) { </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a:t>
            </a:r>
            <a:r>
              <a:rPr kumimoji="1" lang="en-US" altLang="zh-CN" sz="2400" dirty="0" err="1">
                <a:solidFill>
                  <a:srgbClr val="C00000"/>
                </a:solidFill>
                <a:ea typeface="+mj-ea"/>
                <a:cs typeface="Times New Roman" panose="02020603050405020304" pitchFamily="18" charset="0"/>
              </a:rPr>
              <a:t>CrtSubtree</a:t>
            </a:r>
            <a:r>
              <a:rPr kumimoji="1" lang="en-US" altLang="zh-CN" sz="2400" dirty="0">
                <a:solidFill>
                  <a:srgbClr val="C00000"/>
                </a:solidFill>
                <a:ea typeface="+mj-ea"/>
                <a:cs typeface="Times New Roman" panose="02020603050405020304" pitchFamily="18" charset="0"/>
              </a:rPr>
              <a:t>( t, c)</a:t>
            </a:r>
            <a:r>
              <a:rPr kumimoji="1" lang="en-US" altLang="zh-CN" sz="2400" dirty="0">
                <a:solidFill>
                  <a:schemeClr val="tx1"/>
                </a:solidFill>
                <a:ea typeface="+mj-ea"/>
                <a:cs typeface="Times New Roman" panose="02020603050405020304" pitchFamily="18" charset="0"/>
              </a:rPr>
              <a:t>;</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Pop(S, c);}</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if ( </a:t>
            </a:r>
            <a:r>
              <a:rPr kumimoji="1" lang="en-US" altLang="zh-CN" sz="2400" dirty="0" err="1">
                <a:solidFill>
                  <a:schemeClr val="tx1"/>
                </a:solidFill>
                <a:ea typeface="+mj-ea"/>
                <a:cs typeface="Times New Roman" panose="02020603050405020304" pitchFamily="18" charset="0"/>
              </a:rPr>
              <a:t>ch</a:t>
            </a:r>
            <a:r>
              <a:rPr kumimoji="1" lang="en-US" altLang="zh-CN" sz="2400" dirty="0">
                <a:solidFill>
                  <a:schemeClr val="tx1"/>
                </a:solidFill>
                <a:ea typeface="+mj-ea"/>
                <a:cs typeface="Times New Roman" panose="02020603050405020304" pitchFamily="18" charset="0"/>
              </a:rPr>
              <a:t>!= </a:t>
            </a:r>
            <a:r>
              <a:rPr kumimoji="1" lang="en-US" altLang="zh-CN" sz="2400" dirty="0">
                <a:solidFill>
                  <a:schemeClr val="tx1"/>
                </a:solidFill>
                <a:ea typeface="+mj-ea"/>
                <a:cs typeface="Times New Roman" panose="02020603050405020304" pitchFamily="18" charset="0"/>
                <a:sym typeface="Symbol" pitchFamily="18" charset="2"/>
              </a:rPr>
              <a:t></a:t>
            </a:r>
            <a:r>
              <a:rPr kumimoji="1" lang="en-US" altLang="zh-CN" sz="2400" dirty="0">
                <a:solidFill>
                  <a:schemeClr val="tx1"/>
                </a:solidFill>
                <a:ea typeface="+mj-ea"/>
                <a:cs typeface="Times New Roman" panose="02020603050405020304" pitchFamily="18" charset="0"/>
              </a:rPr>
              <a:t>#</a:t>
            </a:r>
            <a:r>
              <a:rPr kumimoji="1" lang="en-US" altLang="zh-CN" sz="2400" dirty="0">
                <a:solidFill>
                  <a:schemeClr val="tx1"/>
                </a:solidFill>
                <a:ea typeface="+mj-ea"/>
                <a:cs typeface="Times New Roman" panose="02020603050405020304" pitchFamily="18" charset="0"/>
                <a:sym typeface="Symbol" pitchFamily="18" charset="2"/>
              </a:rPr>
              <a:t></a:t>
            </a:r>
            <a:r>
              <a:rPr kumimoji="1" lang="en-US" altLang="zh-CN" sz="2400" dirty="0">
                <a:solidFill>
                  <a:schemeClr val="tx1"/>
                </a:solidFill>
                <a:ea typeface="+mj-ea"/>
                <a:cs typeface="Times New Roman" panose="02020603050405020304" pitchFamily="18" charset="0"/>
              </a:rPr>
              <a:t> ) Push( S, </a:t>
            </a:r>
            <a:r>
              <a:rPr kumimoji="1" lang="en-US" altLang="zh-CN" sz="2400" dirty="0" err="1">
                <a:solidFill>
                  <a:schemeClr val="tx1"/>
                </a:solidFill>
                <a:ea typeface="+mj-ea"/>
                <a:cs typeface="Times New Roman" panose="02020603050405020304" pitchFamily="18" charset="0"/>
              </a:rPr>
              <a:t>ch</a:t>
            </a:r>
            <a:r>
              <a:rPr kumimoji="1" lang="en-US" altLang="zh-CN" sz="2400" dirty="0">
                <a:solidFill>
                  <a:schemeClr val="tx1"/>
                </a:solidFill>
                <a:ea typeface="+mj-ea"/>
                <a:cs typeface="Times New Roman" panose="02020603050405020304" pitchFamily="18" charset="0"/>
              </a:rPr>
              <a:t>); </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break;</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 switch</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 </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if ( </a:t>
            </a:r>
            <a:r>
              <a:rPr kumimoji="1" lang="en-US" altLang="zh-CN" sz="2400" dirty="0" err="1">
                <a:solidFill>
                  <a:schemeClr val="tx1"/>
                </a:solidFill>
                <a:ea typeface="+mj-ea"/>
                <a:cs typeface="Times New Roman" panose="02020603050405020304" pitchFamily="18" charset="0"/>
              </a:rPr>
              <a:t>ch</a:t>
            </a:r>
            <a:r>
              <a:rPr kumimoji="1" lang="en-US" altLang="zh-CN" sz="2400" dirty="0">
                <a:solidFill>
                  <a:schemeClr val="tx1"/>
                </a:solidFill>
                <a:ea typeface="+mj-ea"/>
                <a:cs typeface="Times New Roman" panose="02020603050405020304" pitchFamily="18" charset="0"/>
              </a:rPr>
              <a:t>!= </a:t>
            </a:r>
            <a:r>
              <a:rPr kumimoji="1" lang="en-US" altLang="zh-CN" sz="2400" dirty="0">
                <a:solidFill>
                  <a:schemeClr val="tx1"/>
                </a:solidFill>
                <a:ea typeface="+mj-ea"/>
                <a:cs typeface="Times New Roman" panose="02020603050405020304" pitchFamily="18" charset="0"/>
                <a:sym typeface="Symbol" pitchFamily="18" charset="2"/>
              </a:rPr>
              <a:t></a:t>
            </a:r>
            <a:r>
              <a:rPr kumimoji="1" lang="en-US" altLang="zh-CN" sz="2400" dirty="0">
                <a:solidFill>
                  <a:schemeClr val="tx1"/>
                </a:solidFill>
                <a:ea typeface="+mj-ea"/>
                <a:cs typeface="Times New Roman" panose="02020603050405020304" pitchFamily="18" charset="0"/>
              </a:rPr>
              <a:t>#</a:t>
            </a:r>
            <a:r>
              <a:rPr kumimoji="1" lang="en-US" altLang="zh-CN" sz="2400" dirty="0">
                <a:solidFill>
                  <a:schemeClr val="tx1"/>
                </a:solidFill>
                <a:ea typeface="+mj-ea"/>
                <a:cs typeface="Times New Roman" panose="02020603050405020304" pitchFamily="18" charset="0"/>
                <a:sym typeface="Symbol" pitchFamily="18" charset="2"/>
              </a:rPr>
              <a:t></a:t>
            </a:r>
            <a:r>
              <a:rPr kumimoji="1" lang="en-US" altLang="zh-CN" sz="2400" dirty="0">
                <a:solidFill>
                  <a:schemeClr val="tx1"/>
                </a:solidFill>
                <a:ea typeface="+mj-ea"/>
                <a:cs typeface="Times New Roman" panose="02020603050405020304" pitchFamily="18" charset="0"/>
              </a:rPr>
              <a:t> ) { p++;  </a:t>
            </a:r>
            <a:r>
              <a:rPr kumimoji="1" lang="en-US" altLang="zh-CN" sz="2400" dirty="0" err="1">
                <a:solidFill>
                  <a:schemeClr val="tx1"/>
                </a:solidFill>
                <a:ea typeface="+mj-ea"/>
                <a:cs typeface="Times New Roman" panose="02020603050405020304" pitchFamily="18" charset="0"/>
              </a:rPr>
              <a:t>ch</a:t>
            </a:r>
            <a:r>
              <a:rPr kumimoji="1" lang="en-US" altLang="zh-CN" sz="2400" dirty="0">
                <a:solidFill>
                  <a:schemeClr val="tx1"/>
                </a:solidFill>
                <a:ea typeface="+mj-ea"/>
                <a:cs typeface="Times New Roman" panose="02020603050405020304" pitchFamily="18" charset="0"/>
              </a:rPr>
              <a:t> = *p;}</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 // while</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Pop(PTR, T);</a:t>
            </a:r>
          </a:p>
          <a:p>
            <a:pPr>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 // </a:t>
            </a:r>
            <a:r>
              <a:rPr kumimoji="1" lang="en-US" altLang="zh-CN" sz="2400" dirty="0" err="1">
                <a:solidFill>
                  <a:schemeClr val="tx1"/>
                </a:solidFill>
                <a:ea typeface="+mj-ea"/>
                <a:cs typeface="Times New Roman" panose="02020603050405020304" pitchFamily="18" charset="0"/>
              </a:rPr>
              <a:t>CrtExptree</a:t>
            </a:r>
            <a:endParaRPr kumimoji="1" lang="en-US" altLang="zh-CN" sz="2400" dirty="0">
              <a:solidFill>
                <a:schemeClr val="tx1"/>
              </a:solidFill>
              <a:ea typeface="+mj-ea"/>
              <a:cs typeface="Times New Roman" panose="02020603050405020304" pitchFamily="18" charset="0"/>
            </a:endParaRPr>
          </a:p>
        </p:txBody>
      </p:sp>
    </p:spTree>
    <p:extLst>
      <p:ext uri="{BB962C8B-B14F-4D97-AF65-F5344CB8AC3E}">
        <p14:creationId xmlns:p14="http://schemas.microsoft.com/office/powerpoint/2010/main" val="28294361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2.2</a:t>
            </a:r>
            <a:endParaRPr lang="zh-CN" altLang="en-US" dirty="0"/>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5" name="Text Box 3"/>
          <p:cNvSpPr txBox="1">
            <a:spLocks noChangeArrowheads="1"/>
          </p:cNvSpPr>
          <p:nvPr/>
        </p:nvSpPr>
        <p:spPr bwMode="auto">
          <a:xfrm>
            <a:off x="193675" y="1734671"/>
            <a:ext cx="5897844" cy="419548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0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20000"/>
              </a:lnSpc>
            </a:pPr>
            <a:r>
              <a:rPr lang="en-US" altLang="zh-CN" sz="2800" dirty="0">
                <a:solidFill>
                  <a:schemeClr val="tx1"/>
                </a:solidFill>
              </a:rPr>
              <a:t>void </a:t>
            </a:r>
            <a:r>
              <a:rPr lang="en-US" altLang="zh-CN" sz="2800" dirty="0" err="1">
                <a:solidFill>
                  <a:schemeClr val="tx1"/>
                </a:solidFill>
              </a:rPr>
              <a:t>CrtNode</a:t>
            </a:r>
            <a:r>
              <a:rPr lang="en-US" altLang="zh-CN" sz="2800" dirty="0">
                <a:solidFill>
                  <a:schemeClr val="tx1"/>
                </a:solidFill>
              </a:rPr>
              <a:t>(</a:t>
            </a:r>
            <a:r>
              <a:rPr lang="en-US" altLang="zh-CN" sz="2800" dirty="0" err="1">
                <a:solidFill>
                  <a:schemeClr val="tx1"/>
                </a:solidFill>
              </a:rPr>
              <a:t>BiTree</a:t>
            </a:r>
            <a:r>
              <a:rPr lang="en-US" altLang="zh-CN" sz="2800" dirty="0">
                <a:solidFill>
                  <a:schemeClr val="tx1"/>
                </a:solidFill>
              </a:rPr>
              <a:t>&amp; </a:t>
            </a:r>
            <a:r>
              <a:rPr lang="en-US" altLang="zh-CN" sz="2800" dirty="0" err="1">
                <a:solidFill>
                  <a:schemeClr val="tx1"/>
                </a:solidFill>
              </a:rPr>
              <a:t>T,char</a:t>
            </a:r>
            <a:r>
              <a:rPr lang="en-US" altLang="zh-CN" sz="2800" dirty="0">
                <a:solidFill>
                  <a:schemeClr val="tx1"/>
                </a:solidFill>
              </a:rPr>
              <a:t> </a:t>
            </a:r>
            <a:r>
              <a:rPr lang="en-US" altLang="zh-CN" sz="2800" dirty="0" err="1">
                <a:solidFill>
                  <a:schemeClr val="tx1"/>
                </a:solidFill>
              </a:rPr>
              <a:t>ch</a:t>
            </a:r>
            <a:r>
              <a:rPr lang="en-US" altLang="zh-CN" sz="2800" dirty="0">
                <a:solidFill>
                  <a:schemeClr val="tx1"/>
                </a:solidFill>
              </a:rPr>
              <a:t>)</a:t>
            </a:r>
          </a:p>
          <a:p>
            <a:pPr>
              <a:lnSpc>
                <a:spcPct val="120000"/>
              </a:lnSpc>
            </a:pPr>
            <a:r>
              <a:rPr lang="en-US" altLang="zh-CN" sz="2800" dirty="0">
                <a:solidFill>
                  <a:schemeClr val="tx1"/>
                </a:solidFill>
              </a:rPr>
              <a:t>{</a:t>
            </a:r>
          </a:p>
          <a:p>
            <a:pPr>
              <a:lnSpc>
                <a:spcPct val="120000"/>
              </a:lnSpc>
            </a:pPr>
            <a:r>
              <a:rPr lang="en-US" altLang="zh-CN" sz="2800" dirty="0">
                <a:solidFill>
                  <a:schemeClr val="tx1"/>
                </a:solidFill>
              </a:rPr>
              <a:t>   T=(</a:t>
            </a:r>
            <a:r>
              <a:rPr lang="en-US" altLang="zh-CN" sz="2800" dirty="0" err="1">
                <a:solidFill>
                  <a:schemeClr val="tx1"/>
                </a:solidFill>
              </a:rPr>
              <a:t>BiTNode</a:t>
            </a:r>
            <a:r>
              <a:rPr lang="en-US" altLang="zh-CN" sz="2800" dirty="0">
                <a:solidFill>
                  <a:schemeClr val="tx1"/>
                </a:solidFill>
              </a:rPr>
              <a:t>*)</a:t>
            </a:r>
            <a:r>
              <a:rPr lang="en-US" altLang="zh-CN" sz="2800" dirty="0" err="1">
                <a:solidFill>
                  <a:schemeClr val="tx1"/>
                </a:solidFill>
              </a:rPr>
              <a:t>malloc</a:t>
            </a:r>
            <a:r>
              <a:rPr lang="en-US" altLang="zh-CN" sz="2800" dirty="0">
                <a:solidFill>
                  <a:schemeClr val="tx1"/>
                </a:solidFill>
              </a:rPr>
              <a:t>(</a:t>
            </a:r>
            <a:r>
              <a:rPr lang="en-US" altLang="zh-CN" sz="2800" dirty="0" err="1">
                <a:solidFill>
                  <a:schemeClr val="tx1"/>
                </a:solidFill>
              </a:rPr>
              <a:t>sizeof</a:t>
            </a:r>
            <a:r>
              <a:rPr lang="en-US" altLang="zh-CN" sz="2800" dirty="0">
                <a:solidFill>
                  <a:schemeClr val="tx1"/>
                </a:solidFill>
              </a:rPr>
              <a:t>(</a:t>
            </a:r>
            <a:r>
              <a:rPr lang="en-US" altLang="zh-CN" sz="2800" dirty="0" err="1">
                <a:solidFill>
                  <a:schemeClr val="tx1"/>
                </a:solidFill>
              </a:rPr>
              <a:t>BiTNode</a:t>
            </a:r>
            <a:r>
              <a:rPr lang="en-US" altLang="zh-CN" sz="2800" dirty="0">
                <a:solidFill>
                  <a:schemeClr val="tx1"/>
                </a:solidFill>
              </a:rPr>
              <a:t>));</a:t>
            </a:r>
          </a:p>
          <a:p>
            <a:pPr>
              <a:lnSpc>
                <a:spcPct val="120000"/>
              </a:lnSpc>
            </a:pPr>
            <a:r>
              <a:rPr lang="en-US" altLang="zh-CN" sz="2800" dirty="0">
                <a:solidFill>
                  <a:schemeClr val="tx1"/>
                </a:solidFill>
              </a:rPr>
              <a:t>   T-&gt;data = char;</a:t>
            </a:r>
          </a:p>
          <a:p>
            <a:pPr>
              <a:lnSpc>
                <a:spcPct val="120000"/>
              </a:lnSpc>
            </a:pPr>
            <a:r>
              <a:rPr lang="en-US" altLang="zh-CN" sz="2800" dirty="0">
                <a:solidFill>
                  <a:schemeClr val="tx1"/>
                </a:solidFill>
              </a:rPr>
              <a:t>   T-&gt;</a:t>
            </a:r>
            <a:r>
              <a:rPr lang="en-US" altLang="zh-CN" sz="2800" dirty="0" err="1">
                <a:solidFill>
                  <a:schemeClr val="tx1"/>
                </a:solidFill>
              </a:rPr>
              <a:t>lchild</a:t>
            </a:r>
            <a:r>
              <a:rPr lang="en-US" altLang="zh-CN" sz="2800" dirty="0">
                <a:solidFill>
                  <a:schemeClr val="tx1"/>
                </a:solidFill>
              </a:rPr>
              <a:t> = T-&gt;</a:t>
            </a:r>
            <a:r>
              <a:rPr lang="en-US" altLang="zh-CN" sz="2800" dirty="0" err="1">
                <a:solidFill>
                  <a:schemeClr val="tx1"/>
                </a:solidFill>
              </a:rPr>
              <a:t>rchild</a:t>
            </a:r>
            <a:r>
              <a:rPr lang="en-US" altLang="zh-CN" sz="2800" dirty="0">
                <a:solidFill>
                  <a:schemeClr val="tx1"/>
                </a:solidFill>
              </a:rPr>
              <a:t> = NULL;</a:t>
            </a:r>
          </a:p>
          <a:p>
            <a:pPr>
              <a:lnSpc>
                <a:spcPct val="120000"/>
              </a:lnSpc>
            </a:pPr>
            <a:r>
              <a:rPr lang="en-US" altLang="zh-CN" sz="2800" dirty="0">
                <a:solidFill>
                  <a:schemeClr val="tx1"/>
                </a:solidFill>
              </a:rPr>
              <a:t>   Push( PTR, T );</a:t>
            </a:r>
          </a:p>
          <a:p>
            <a:pPr>
              <a:lnSpc>
                <a:spcPct val="120000"/>
              </a:lnSpc>
            </a:pPr>
            <a:r>
              <a:rPr lang="en-US" altLang="zh-CN" sz="2800" dirty="0">
                <a:solidFill>
                  <a:schemeClr val="tx1"/>
                </a:solidFill>
              </a:rPr>
              <a:t>}</a:t>
            </a:r>
          </a:p>
        </p:txBody>
      </p:sp>
      <p:sp>
        <p:nvSpPr>
          <p:cNvPr id="6" name="Text Box 3"/>
          <p:cNvSpPr txBox="1">
            <a:spLocks noChangeArrowheads="1"/>
          </p:cNvSpPr>
          <p:nvPr/>
        </p:nvSpPr>
        <p:spPr bwMode="auto">
          <a:xfrm>
            <a:off x="6134086" y="1713474"/>
            <a:ext cx="5990679" cy="421668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50000"/>
              </a:lnSpc>
              <a:spcBef>
                <a:spcPts val="0"/>
              </a:spcBef>
              <a:buClrTx/>
              <a:buSzTx/>
              <a:buFont typeface="Times New Roman" panose="02020603050405020304" pitchFamily="18" charset="0"/>
              <a:buNone/>
              <a:defRPr kumimoji="1" sz="28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20000"/>
              </a:lnSpc>
            </a:pPr>
            <a:r>
              <a:rPr lang="en-US" altLang="zh-CN" dirty="0">
                <a:solidFill>
                  <a:schemeClr val="tx1"/>
                </a:solidFill>
              </a:rPr>
              <a:t>void </a:t>
            </a:r>
            <a:r>
              <a:rPr lang="en-US" altLang="zh-CN" dirty="0" err="1">
                <a:solidFill>
                  <a:schemeClr val="tx1"/>
                </a:solidFill>
              </a:rPr>
              <a:t>CrtSubtree</a:t>
            </a:r>
            <a:r>
              <a:rPr lang="en-US" altLang="zh-CN" dirty="0">
                <a:solidFill>
                  <a:schemeClr val="tx1"/>
                </a:solidFill>
              </a:rPr>
              <a:t> (</a:t>
            </a:r>
            <a:r>
              <a:rPr lang="en-US" altLang="zh-CN" dirty="0" err="1">
                <a:solidFill>
                  <a:schemeClr val="tx1"/>
                </a:solidFill>
              </a:rPr>
              <a:t>Bitree</a:t>
            </a:r>
            <a:r>
              <a:rPr lang="en-US" altLang="zh-CN" dirty="0">
                <a:solidFill>
                  <a:schemeClr val="tx1"/>
                </a:solidFill>
              </a:rPr>
              <a:t>&amp; T, char c)</a:t>
            </a:r>
          </a:p>
          <a:p>
            <a:pPr>
              <a:lnSpc>
                <a:spcPct val="120000"/>
              </a:lnSpc>
            </a:pPr>
            <a:r>
              <a:rPr lang="en-US" altLang="zh-CN" dirty="0">
                <a:solidFill>
                  <a:schemeClr val="tx1"/>
                </a:solidFill>
              </a:rPr>
              <a:t>{</a:t>
            </a:r>
          </a:p>
          <a:p>
            <a:pPr>
              <a:lnSpc>
                <a:spcPct val="120000"/>
              </a:lnSpc>
            </a:pPr>
            <a:r>
              <a:rPr lang="en-US" altLang="zh-CN" dirty="0">
                <a:solidFill>
                  <a:schemeClr val="tx1"/>
                </a:solidFill>
              </a:rPr>
              <a:t>   T=(</a:t>
            </a:r>
            <a:r>
              <a:rPr lang="en-US" altLang="zh-CN" dirty="0" err="1">
                <a:solidFill>
                  <a:schemeClr val="tx1"/>
                </a:solidFill>
              </a:rPr>
              <a:t>BiTNode</a:t>
            </a:r>
            <a:r>
              <a:rPr lang="en-US" altLang="zh-CN" dirty="0">
                <a:solidFill>
                  <a:schemeClr val="tx1"/>
                </a:solidFill>
              </a:rPr>
              <a:t>*)</a:t>
            </a:r>
            <a:r>
              <a:rPr lang="en-US" altLang="zh-CN" dirty="0" err="1">
                <a:solidFill>
                  <a:schemeClr val="tx1"/>
                </a:solidFill>
              </a:rPr>
              <a:t>malloc</a:t>
            </a:r>
            <a:r>
              <a:rPr lang="en-US" altLang="zh-CN" dirty="0">
                <a:solidFill>
                  <a:schemeClr val="tx1"/>
                </a:solidFill>
              </a:rPr>
              <a:t>(</a:t>
            </a:r>
            <a:r>
              <a:rPr lang="en-US" altLang="zh-CN" dirty="0" err="1">
                <a:solidFill>
                  <a:schemeClr val="tx1"/>
                </a:solidFill>
              </a:rPr>
              <a:t>sizeof</a:t>
            </a:r>
            <a:r>
              <a:rPr lang="en-US" altLang="zh-CN" dirty="0">
                <a:solidFill>
                  <a:schemeClr val="tx1"/>
                </a:solidFill>
              </a:rPr>
              <a:t>(</a:t>
            </a:r>
            <a:r>
              <a:rPr lang="en-US" altLang="zh-CN" dirty="0" err="1">
                <a:solidFill>
                  <a:schemeClr val="tx1"/>
                </a:solidFill>
              </a:rPr>
              <a:t>BiTNode</a:t>
            </a:r>
            <a:r>
              <a:rPr lang="en-US" altLang="zh-CN" dirty="0">
                <a:solidFill>
                  <a:schemeClr val="tx1"/>
                </a:solidFill>
              </a:rPr>
              <a:t>));</a:t>
            </a:r>
          </a:p>
          <a:p>
            <a:pPr>
              <a:lnSpc>
                <a:spcPct val="120000"/>
              </a:lnSpc>
            </a:pPr>
            <a:r>
              <a:rPr lang="en-US" altLang="zh-CN" dirty="0">
                <a:solidFill>
                  <a:schemeClr val="tx1"/>
                </a:solidFill>
              </a:rPr>
              <a:t>   T-&gt;data = c;</a:t>
            </a:r>
          </a:p>
          <a:p>
            <a:pPr>
              <a:lnSpc>
                <a:spcPct val="120000"/>
              </a:lnSpc>
            </a:pPr>
            <a:r>
              <a:rPr lang="en-US" altLang="zh-CN" dirty="0">
                <a:solidFill>
                  <a:schemeClr val="tx1"/>
                </a:solidFill>
              </a:rPr>
              <a:t>   Pop(PTR, </a:t>
            </a:r>
            <a:r>
              <a:rPr lang="en-US" altLang="zh-CN" dirty="0" err="1">
                <a:solidFill>
                  <a:schemeClr val="tx1"/>
                </a:solidFill>
              </a:rPr>
              <a:t>rc</a:t>
            </a:r>
            <a:r>
              <a:rPr lang="en-US" altLang="zh-CN" dirty="0">
                <a:solidFill>
                  <a:schemeClr val="tx1"/>
                </a:solidFill>
              </a:rPr>
              <a:t>);  T-&gt;</a:t>
            </a:r>
            <a:r>
              <a:rPr lang="en-US" altLang="zh-CN" dirty="0" err="1">
                <a:solidFill>
                  <a:schemeClr val="tx1"/>
                </a:solidFill>
              </a:rPr>
              <a:t>rchild</a:t>
            </a:r>
            <a:r>
              <a:rPr lang="en-US" altLang="zh-CN" dirty="0">
                <a:solidFill>
                  <a:schemeClr val="tx1"/>
                </a:solidFill>
              </a:rPr>
              <a:t> = </a:t>
            </a:r>
            <a:r>
              <a:rPr lang="en-US" altLang="zh-CN" dirty="0" err="1">
                <a:solidFill>
                  <a:schemeClr val="tx1"/>
                </a:solidFill>
              </a:rPr>
              <a:t>rc</a:t>
            </a:r>
            <a:r>
              <a:rPr lang="en-US" altLang="zh-CN" dirty="0">
                <a:solidFill>
                  <a:schemeClr val="tx1"/>
                </a:solidFill>
              </a:rPr>
              <a:t>;</a:t>
            </a:r>
          </a:p>
          <a:p>
            <a:pPr>
              <a:lnSpc>
                <a:spcPct val="120000"/>
              </a:lnSpc>
            </a:pPr>
            <a:r>
              <a:rPr lang="en-US" altLang="zh-CN" dirty="0">
                <a:solidFill>
                  <a:schemeClr val="tx1"/>
                </a:solidFill>
              </a:rPr>
              <a:t>   Pop(PTR, </a:t>
            </a:r>
            <a:r>
              <a:rPr lang="en-US" altLang="zh-CN" dirty="0" err="1">
                <a:solidFill>
                  <a:schemeClr val="tx1"/>
                </a:solidFill>
              </a:rPr>
              <a:t>lc</a:t>
            </a:r>
            <a:r>
              <a:rPr lang="en-US" altLang="zh-CN" dirty="0">
                <a:solidFill>
                  <a:schemeClr val="tx1"/>
                </a:solidFill>
              </a:rPr>
              <a:t>);  T-&gt;</a:t>
            </a:r>
            <a:r>
              <a:rPr lang="en-US" altLang="zh-CN" dirty="0" err="1">
                <a:solidFill>
                  <a:schemeClr val="tx1"/>
                </a:solidFill>
              </a:rPr>
              <a:t>lchild</a:t>
            </a:r>
            <a:r>
              <a:rPr lang="en-US" altLang="zh-CN" dirty="0">
                <a:solidFill>
                  <a:schemeClr val="tx1"/>
                </a:solidFill>
              </a:rPr>
              <a:t> = </a:t>
            </a:r>
            <a:r>
              <a:rPr lang="en-US" altLang="zh-CN" dirty="0" err="1">
                <a:solidFill>
                  <a:schemeClr val="tx1"/>
                </a:solidFill>
              </a:rPr>
              <a:t>lc</a:t>
            </a:r>
            <a:r>
              <a:rPr lang="en-US" altLang="zh-CN" dirty="0">
                <a:solidFill>
                  <a:schemeClr val="tx1"/>
                </a:solidFill>
              </a:rPr>
              <a:t>;</a:t>
            </a:r>
          </a:p>
          <a:p>
            <a:pPr>
              <a:lnSpc>
                <a:spcPct val="120000"/>
              </a:lnSpc>
            </a:pPr>
            <a:r>
              <a:rPr lang="en-US" altLang="zh-CN" dirty="0">
                <a:solidFill>
                  <a:schemeClr val="tx1"/>
                </a:solidFill>
              </a:rPr>
              <a:t>   Push(PTR, T);</a:t>
            </a:r>
          </a:p>
          <a:p>
            <a:pPr>
              <a:lnSpc>
                <a:spcPct val="120000"/>
              </a:lnSpc>
            </a:pPr>
            <a:r>
              <a:rPr lang="en-US" altLang="zh-CN" dirty="0">
                <a:solidFill>
                  <a:schemeClr val="tx1"/>
                </a:solidFill>
              </a:rPr>
              <a:t>}</a:t>
            </a:r>
          </a:p>
        </p:txBody>
      </p:sp>
    </p:spTree>
    <p:extLst>
      <p:ext uri="{BB962C8B-B14F-4D97-AF65-F5344CB8AC3E}">
        <p14:creationId xmlns:p14="http://schemas.microsoft.com/office/powerpoint/2010/main" val="154003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3</a:t>
            </a:r>
            <a:endParaRPr lang="zh-CN" altLang="en-US" dirty="0"/>
          </a:p>
        </p:txBody>
      </p:sp>
      <p:sp>
        <p:nvSpPr>
          <p:cNvPr id="3" name="内容占位符 2"/>
          <p:cNvSpPr>
            <a:spLocks noGrp="1"/>
          </p:cNvSpPr>
          <p:nvPr>
            <p:ph idx="1"/>
          </p:nvPr>
        </p:nvSpPr>
        <p:spPr>
          <a:xfrm>
            <a:off x="609600" y="1600203"/>
            <a:ext cx="10972800" cy="2675962"/>
          </a:xfrm>
        </p:spPr>
        <p:txBody>
          <a:bodyPr>
            <a:normAutofit/>
          </a:bodyPr>
          <a:lstStyle/>
          <a:p>
            <a:r>
              <a:rPr lang="zh-CN" altLang="en-US" dirty="0">
                <a:latin typeface="+mn-lt"/>
                <a:ea typeface="+mj-ea"/>
              </a:rPr>
              <a:t>由二叉树的先序和中序序列建树</a:t>
            </a:r>
          </a:p>
          <a:p>
            <a:pPr lvl="1"/>
            <a:r>
              <a:rPr kumimoji="1" lang="zh-CN" altLang="en-US" dirty="0">
                <a:latin typeface="+mn-lt"/>
                <a:ea typeface="+mj-ea"/>
              </a:rPr>
              <a:t>仅知二叉树的先序序列能否唯一确定一棵二叉树？</a:t>
            </a:r>
            <a:endParaRPr kumimoji="1" lang="en-US" altLang="zh-CN" dirty="0">
              <a:latin typeface="+mn-lt"/>
              <a:ea typeface="+mj-ea"/>
            </a:endParaRPr>
          </a:p>
          <a:p>
            <a:pPr lvl="2"/>
            <a:r>
              <a:rPr kumimoji="1" lang="en-US" altLang="zh-CN" dirty="0">
                <a:latin typeface="+mn-lt"/>
                <a:ea typeface="+mj-ea"/>
              </a:rPr>
              <a:t>No</a:t>
            </a:r>
          </a:p>
          <a:p>
            <a:pPr lvl="1"/>
            <a:r>
              <a:rPr kumimoji="1" lang="zh-CN" altLang="en-US" dirty="0">
                <a:latin typeface="+mn-lt"/>
                <a:ea typeface="+mj-ea"/>
              </a:rPr>
              <a:t>同时已知二叉树的中序序列又会如何</a:t>
            </a:r>
            <a:endParaRPr kumimoji="1" lang="en-US" altLang="zh-CN" dirty="0">
              <a:latin typeface="+mn-lt"/>
              <a:ea typeface="+mj-ea"/>
            </a:endParaRPr>
          </a:p>
          <a:p>
            <a:pPr lvl="2"/>
            <a:r>
              <a:rPr kumimoji="1" lang="en-US" altLang="zh-CN" dirty="0">
                <a:latin typeface="+mn-lt"/>
                <a:ea typeface="+mj-ea"/>
              </a:rPr>
              <a:t>Yes</a:t>
            </a:r>
          </a:p>
          <a:p>
            <a:pPr lvl="1"/>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6.4 </a:t>
            </a:r>
            <a:r>
              <a:rPr lang="zh-CN" altLang="en-US" dirty="0"/>
              <a:t>二叉树的遍历</a:t>
            </a:r>
          </a:p>
        </p:txBody>
      </p:sp>
      <p:sp>
        <p:nvSpPr>
          <p:cNvPr id="5" name="矩形 4"/>
          <p:cNvSpPr/>
          <p:nvPr/>
        </p:nvSpPr>
        <p:spPr>
          <a:xfrm>
            <a:off x="609600" y="4514219"/>
            <a:ext cx="3370731" cy="523220"/>
          </a:xfrm>
          <a:prstGeom prst="rect">
            <a:avLst/>
          </a:prstGeom>
        </p:spPr>
        <p:txBody>
          <a:bodyPr wrap="none">
            <a:spAutoFit/>
          </a:bodyPr>
          <a:lstStyle/>
          <a:p>
            <a:r>
              <a:rPr kumimoji="1" lang="zh-CN" altLang="en-US" sz="2800" dirty="0">
                <a:ea typeface="+mj-ea"/>
              </a:rPr>
              <a:t>先序序列“</a:t>
            </a:r>
            <a:r>
              <a:rPr kumimoji="1" lang="en-US" altLang="zh-CN" sz="2800" dirty="0" err="1">
                <a:ea typeface="+mj-ea"/>
              </a:rPr>
              <a:t>abcdefg</a:t>
            </a:r>
            <a:r>
              <a:rPr kumimoji="1" lang="en-US" altLang="zh-CN" sz="2800" dirty="0">
                <a:ea typeface="+mj-ea"/>
              </a:rPr>
              <a:t>” </a:t>
            </a:r>
            <a:endParaRPr lang="zh-CN" altLang="en-US" sz="2800" dirty="0">
              <a:ea typeface="+mj-ea"/>
            </a:endParaRPr>
          </a:p>
        </p:txBody>
      </p:sp>
      <p:grpSp>
        <p:nvGrpSpPr>
          <p:cNvPr id="9" name="组合 8"/>
          <p:cNvGrpSpPr/>
          <p:nvPr/>
        </p:nvGrpSpPr>
        <p:grpSpPr>
          <a:xfrm>
            <a:off x="4183767" y="4514219"/>
            <a:ext cx="3361203" cy="555733"/>
            <a:chOff x="4787715" y="3112325"/>
            <a:chExt cx="3361203" cy="555733"/>
          </a:xfrm>
        </p:grpSpPr>
        <p:sp>
          <p:nvSpPr>
            <p:cNvPr id="6" name="Text Box 10"/>
            <p:cNvSpPr txBox="1">
              <a:spLocks noChangeArrowheads="1"/>
            </p:cNvSpPr>
            <p:nvPr/>
          </p:nvSpPr>
          <p:spPr bwMode="auto">
            <a:xfrm>
              <a:off x="5414906" y="3128581"/>
              <a:ext cx="1335518" cy="523220"/>
            </a:xfrm>
            <a:prstGeom prst="rect">
              <a:avLst/>
            </a:prstGeom>
            <a:solidFill>
              <a:schemeClr val="accent2"/>
            </a:solidFill>
            <a:ln w="31750" cap="sq">
              <a:solidFill>
                <a:schemeClr val="accent2"/>
              </a:solidFill>
              <a:miter lim="800000"/>
              <a:headEnd type="none" w="sm" len="sm"/>
              <a:tailEnd type="none" w="sm" len="sm"/>
            </a:ln>
            <a:effectLst/>
          </p:spPr>
          <p:txBody>
            <a:bodyPr wrap="square">
              <a:spAutoFit/>
            </a:bodyPr>
            <a:lstStyle/>
            <a:p>
              <a:pPr algn="ctr">
                <a:spcBef>
                  <a:spcPct val="50000"/>
                </a:spcBef>
              </a:pPr>
              <a:r>
                <a:rPr kumimoji="1" lang="zh-CN" altLang="en-US" sz="2800" dirty="0">
                  <a:solidFill>
                    <a:schemeClr val="bg1"/>
                  </a:solidFill>
                  <a:latin typeface="+mj-ea"/>
                  <a:ea typeface="+mj-ea"/>
                </a:rPr>
                <a:t>左子树</a:t>
              </a:r>
              <a:endParaRPr kumimoji="1" lang="zh-CN" altLang="en-US" dirty="0">
                <a:solidFill>
                  <a:schemeClr val="bg1"/>
                </a:solidFill>
                <a:latin typeface="+mj-ea"/>
                <a:ea typeface="+mj-ea"/>
              </a:endParaRPr>
            </a:p>
          </p:txBody>
        </p:sp>
        <p:sp>
          <p:nvSpPr>
            <p:cNvPr id="7" name="Text Box 11"/>
            <p:cNvSpPr txBox="1">
              <a:spLocks noChangeArrowheads="1"/>
            </p:cNvSpPr>
            <p:nvPr/>
          </p:nvSpPr>
          <p:spPr bwMode="auto">
            <a:xfrm>
              <a:off x="6781541" y="3128581"/>
              <a:ext cx="1367377" cy="523220"/>
            </a:xfrm>
            <a:prstGeom prst="rect">
              <a:avLst/>
            </a:prstGeom>
            <a:solidFill>
              <a:schemeClr val="accent5"/>
            </a:solidFill>
            <a:ln w="31750" cap="sq">
              <a:solidFill>
                <a:schemeClr val="accent5"/>
              </a:solidFill>
              <a:miter lim="800000"/>
              <a:headEnd type="none" w="sm" len="sm"/>
              <a:tailEnd type="none" w="sm" len="sm"/>
            </a:ln>
            <a:effectLst/>
          </p:spPr>
          <p:txBody>
            <a:bodyPr wrap="square">
              <a:spAutoFit/>
            </a:bodyPr>
            <a:lstStyle/>
            <a:p>
              <a:pPr algn="ctr">
                <a:spcBef>
                  <a:spcPct val="50000"/>
                </a:spcBef>
              </a:pPr>
              <a:r>
                <a:rPr kumimoji="1" lang="zh-CN" altLang="en-US" sz="2800" dirty="0">
                  <a:solidFill>
                    <a:schemeClr val="bg1"/>
                  </a:solidFill>
                  <a:latin typeface="+mj-ea"/>
                  <a:ea typeface="+mj-ea"/>
                </a:rPr>
                <a:t>右子树</a:t>
              </a:r>
            </a:p>
          </p:txBody>
        </p:sp>
        <p:sp>
          <p:nvSpPr>
            <p:cNvPr id="8" name="Oval 14"/>
            <p:cNvSpPr>
              <a:spLocks noChangeArrowheads="1"/>
            </p:cNvSpPr>
            <p:nvPr/>
          </p:nvSpPr>
          <p:spPr bwMode="auto">
            <a:xfrm>
              <a:off x="4787715" y="3112325"/>
              <a:ext cx="555733" cy="555733"/>
            </a:xfrm>
            <a:prstGeom prst="ellipse">
              <a:avLst/>
            </a:prstGeom>
            <a:solidFill>
              <a:srgbClr val="FFC000"/>
            </a:solidFill>
            <a:ln w="31750" cap="sq">
              <a:solidFill>
                <a:srgbClr val="FFC000"/>
              </a:solidFill>
              <a:round/>
              <a:headEnd type="none" w="sm" len="sm"/>
              <a:tailEnd type="none" w="sm" len="sm"/>
            </a:ln>
            <a:effectLst/>
          </p:spPr>
          <p:txBody>
            <a:bodyPr wrap="none" anchor="ctr"/>
            <a:lstStyle/>
            <a:p>
              <a:pPr algn="ctr"/>
              <a:r>
                <a:rPr kumimoji="1" lang="zh-CN" altLang="en-US" sz="2800" dirty="0">
                  <a:latin typeface="+mj-ea"/>
                  <a:ea typeface="+mj-ea"/>
                </a:rPr>
                <a:t>根</a:t>
              </a:r>
              <a:endParaRPr kumimoji="1" lang="zh-CN" altLang="en-US" dirty="0">
                <a:latin typeface="+mj-ea"/>
                <a:ea typeface="+mj-ea"/>
              </a:endParaRPr>
            </a:p>
          </p:txBody>
        </p:sp>
      </p:grpSp>
      <p:sp>
        <p:nvSpPr>
          <p:cNvPr id="10" name="矩形 9"/>
          <p:cNvSpPr/>
          <p:nvPr/>
        </p:nvSpPr>
        <p:spPr>
          <a:xfrm>
            <a:off x="609600" y="5518587"/>
            <a:ext cx="3369833" cy="523220"/>
          </a:xfrm>
          <a:prstGeom prst="rect">
            <a:avLst/>
          </a:prstGeom>
        </p:spPr>
        <p:txBody>
          <a:bodyPr wrap="none">
            <a:spAutoFit/>
          </a:bodyPr>
          <a:lstStyle/>
          <a:p>
            <a:r>
              <a:rPr kumimoji="1" lang="zh-CN" altLang="en-US" sz="2800" dirty="0">
                <a:ea typeface="+mj-ea"/>
              </a:rPr>
              <a:t>中序序列“</a:t>
            </a:r>
            <a:r>
              <a:rPr kumimoji="1" lang="en-US" altLang="zh-CN" sz="2800" dirty="0" err="1">
                <a:ea typeface="+mj-ea"/>
              </a:rPr>
              <a:t>cbdaegf</a:t>
            </a:r>
            <a:r>
              <a:rPr kumimoji="1" lang="en-US" altLang="zh-CN" sz="2800" dirty="0">
                <a:ea typeface="+mj-ea"/>
              </a:rPr>
              <a:t>”</a:t>
            </a:r>
            <a:endParaRPr kumimoji="1" lang="zh-CN" altLang="en-US" sz="2800" dirty="0">
              <a:ea typeface="+mj-ea"/>
            </a:endParaRPr>
          </a:p>
        </p:txBody>
      </p:sp>
      <p:grpSp>
        <p:nvGrpSpPr>
          <p:cNvPr id="11" name="组合 10"/>
          <p:cNvGrpSpPr/>
          <p:nvPr/>
        </p:nvGrpSpPr>
        <p:grpSpPr>
          <a:xfrm>
            <a:off x="4183767" y="5541562"/>
            <a:ext cx="3361203" cy="588246"/>
            <a:chOff x="4787715" y="3096068"/>
            <a:chExt cx="3361203" cy="588246"/>
          </a:xfrm>
        </p:grpSpPr>
        <p:sp>
          <p:nvSpPr>
            <p:cNvPr id="12" name="Text Box 10"/>
            <p:cNvSpPr txBox="1">
              <a:spLocks noChangeArrowheads="1"/>
            </p:cNvSpPr>
            <p:nvPr/>
          </p:nvSpPr>
          <p:spPr bwMode="auto">
            <a:xfrm>
              <a:off x="4787715" y="3161094"/>
              <a:ext cx="1335518" cy="523220"/>
            </a:xfrm>
            <a:prstGeom prst="rect">
              <a:avLst/>
            </a:prstGeom>
            <a:solidFill>
              <a:schemeClr val="accent2"/>
            </a:solidFill>
            <a:ln w="31750" cap="sq">
              <a:solidFill>
                <a:schemeClr val="accent2"/>
              </a:solidFill>
              <a:miter lim="800000"/>
              <a:headEnd type="none" w="sm" len="sm"/>
              <a:tailEnd type="none" w="sm" len="sm"/>
            </a:ln>
            <a:effectLst/>
          </p:spPr>
          <p:txBody>
            <a:bodyPr wrap="square">
              <a:spAutoFit/>
            </a:bodyPr>
            <a:lstStyle/>
            <a:p>
              <a:pPr algn="ctr">
                <a:spcBef>
                  <a:spcPct val="50000"/>
                </a:spcBef>
              </a:pPr>
              <a:r>
                <a:rPr kumimoji="1" lang="zh-CN" altLang="en-US" sz="2800" dirty="0">
                  <a:solidFill>
                    <a:schemeClr val="bg1"/>
                  </a:solidFill>
                  <a:latin typeface="+mj-ea"/>
                  <a:ea typeface="+mj-ea"/>
                </a:rPr>
                <a:t>左子树</a:t>
              </a:r>
              <a:endParaRPr kumimoji="1" lang="zh-CN" altLang="en-US" dirty="0">
                <a:solidFill>
                  <a:schemeClr val="bg1"/>
                </a:solidFill>
                <a:latin typeface="+mj-ea"/>
                <a:ea typeface="+mj-ea"/>
              </a:endParaRPr>
            </a:p>
          </p:txBody>
        </p:sp>
        <p:sp>
          <p:nvSpPr>
            <p:cNvPr id="13" name="Text Box 11"/>
            <p:cNvSpPr txBox="1">
              <a:spLocks noChangeArrowheads="1"/>
            </p:cNvSpPr>
            <p:nvPr/>
          </p:nvSpPr>
          <p:spPr bwMode="auto">
            <a:xfrm>
              <a:off x="6781541" y="3128581"/>
              <a:ext cx="1367377" cy="523220"/>
            </a:xfrm>
            <a:prstGeom prst="rect">
              <a:avLst/>
            </a:prstGeom>
            <a:solidFill>
              <a:schemeClr val="accent5"/>
            </a:solidFill>
            <a:ln w="31750" cap="sq">
              <a:solidFill>
                <a:schemeClr val="accent5"/>
              </a:solidFill>
              <a:miter lim="800000"/>
              <a:headEnd type="none" w="sm" len="sm"/>
              <a:tailEnd type="none" w="sm" len="sm"/>
            </a:ln>
            <a:effectLst/>
          </p:spPr>
          <p:txBody>
            <a:bodyPr wrap="square">
              <a:spAutoFit/>
            </a:bodyPr>
            <a:lstStyle/>
            <a:p>
              <a:pPr algn="ctr">
                <a:spcBef>
                  <a:spcPct val="50000"/>
                </a:spcBef>
              </a:pPr>
              <a:r>
                <a:rPr kumimoji="1" lang="zh-CN" altLang="en-US" sz="2800" dirty="0">
                  <a:solidFill>
                    <a:schemeClr val="bg1"/>
                  </a:solidFill>
                  <a:latin typeface="+mj-ea"/>
                  <a:ea typeface="+mj-ea"/>
                </a:rPr>
                <a:t>右子树</a:t>
              </a:r>
            </a:p>
          </p:txBody>
        </p:sp>
        <p:sp>
          <p:nvSpPr>
            <p:cNvPr id="14" name="Oval 14"/>
            <p:cNvSpPr>
              <a:spLocks noChangeArrowheads="1"/>
            </p:cNvSpPr>
            <p:nvPr/>
          </p:nvSpPr>
          <p:spPr bwMode="auto">
            <a:xfrm>
              <a:off x="6174520" y="3096068"/>
              <a:ext cx="555733" cy="555733"/>
            </a:xfrm>
            <a:prstGeom prst="ellipse">
              <a:avLst/>
            </a:prstGeom>
            <a:solidFill>
              <a:srgbClr val="FFC000"/>
            </a:solidFill>
            <a:ln w="31750" cap="sq">
              <a:solidFill>
                <a:srgbClr val="FFC000"/>
              </a:solidFill>
              <a:round/>
              <a:headEnd type="none" w="sm" len="sm"/>
              <a:tailEnd type="none" w="sm" len="sm"/>
            </a:ln>
            <a:effectLst/>
          </p:spPr>
          <p:txBody>
            <a:bodyPr wrap="none" anchor="ctr"/>
            <a:lstStyle/>
            <a:p>
              <a:pPr algn="ctr"/>
              <a:r>
                <a:rPr kumimoji="1" lang="zh-CN" altLang="en-US" sz="2800" dirty="0">
                  <a:latin typeface="+mj-ea"/>
                  <a:ea typeface="+mj-ea"/>
                </a:rPr>
                <a:t>根</a:t>
              </a:r>
              <a:endParaRPr kumimoji="1" lang="zh-CN" altLang="en-US" dirty="0">
                <a:latin typeface="+mj-ea"/>
                <a:ea typeface="+mj-ea"/>
              </a:endParaRPr>
            </a:p>
          </p:txBody>
        </p:sp>
      </p:grpSp>
      <p:sp>
        <p:nvSpPr>
          <p:cNvPr id="16" name="矩形 15"/>
          <p:cNvSpPr/>
          <p:nvPr/>
        </p:nvSpPr>
        <p:spPr>
          <a:xfrm>
            <a:off x="7928336" y="4543814"/>
            <a:ext cx="2339102" cy="523220"/>
          </a:xfrm>
          <a:prstGeom prst="rect">
            <a:avLst/>
          </a:prstGeom>
        </p:spPr>
        <p:txBody>
          <a:bodyPr wrap="none">
            <a:spAutoFit/>
          </a:bodyPr>
          <a:lstStyle/>
          <a:p>
            <a:r>
              <a:rPr kumimoji="1" lang="zh-CN" altLang="en-US" sz="2800" dirty="0">
                <a:ea typeface="+mj-ea"/>
              </a:rPr>
              <a:t>可确定根结点</a:t>
            </a:r>
          </a:p>
        </p:txBody>
      </p:sp>
      <p:sp>
        <p:nvSpPr>
          <p:cNvPr id="17" name="矩形 16"/>
          <p:cNvSpPr/>
          <p:nvPr/>
        </p:nvSpPr>
        <p:spPr>
          <a:xfrm>
            <a:off x="7928336" y="5541562"/>
            <a:ext cx="4134465" cy="523220"/>
          </a:xfrm>
          <a:prstGeom prst="rect">
            <a:avLst/>
          </a:prstGeom>
        </p:spPr>
        <p:txBody>
          <a:bodyPr wrap="none">
            <a:spAutoFit/>
          </a:bodyPr>
          <a:lstStyle/>
          <a:p>
            <a:r>
              <a:rPr kumimoji="1" lang="zh-CN" altLang="en-US" sz="2800" dirty="0">
                <a:ea typeface="+mj-ea"/>
              </a:rPr>
              <a:t>已知根，可确定左右子树</a:t>
            </a:r>
          </a:p>
        </p:txBody>
      </p:sp>
    </p:spTree>
    <p:extLst>
      <p:ext uri="{BB962C8B-B14F-4D97-AF65-F5344CB8AC3E}">
        <p14:creationId xmlns:p14="http://schemas.microsoft.com/office/powerpoint/2010/main" val="284687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5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5" grpId="0"/>
      <p:bldP spid="10"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基本术语</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2491387789"/>
              </p:ext>
            </p:extLst>
          </p:nvPr>
        </p:nvGraphicFramePr>
        <p:xfrm>
          <a:off x="609600" y="1600203"/>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占位符 5"/>
          <p:cNvSpPr>
            <a:spLocks noGrp="1"/>
          </p:cNvSpPr>
          <p:nvPr>
            <p:ph type="body" sz="quarter" idx="13"/>
          </p:nvPr>
        </p:nvSpPr>
        <p:spPr/>
        <p:txBody>
          <a:bodyPr/>
          <a:lstStyle/>
          <a:p>
            <a:r>
              <a:rPr lang="en-US" altLang="zh-CN" dirty="0"/>
              <a:t>6.1 </a:t>
            </a:r>
            <a:r>
              <a:rPr lang="zh-CN" altLang="en-US" dirty="0"/>
              <a:t>树的定义和基本术语</a:t>
            </a:r>
          </a:p>
        </p:txBody>
      </p:sp>
    </p:spTree>
    <p:extLst>
      <p:ext uri="{BB962C8B-B14F-4D97-AF65-F5344CB8AC3E}">
        <p14:creationId xmlns:p14="http://schemas.microsoft.com/office/powerpoint/2010/main" val="30044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B365F199-A7B0-4FCC-BD2F-7345410755CD}"/>
                                            </p:graphicEl>
                                          </p:spTgt>
                                        </p:tgtEl>
                                        <p:attrNameLst>
                                          <p:attrName>style.visibility</p:attrName>
                                        </p:attrNameLst>
                                      </p:cBhvr>
                                      <p:to>
                                        <p:strVal val="visible"/>
                                      </p:to>
                                    </p:set>
                                    <p:animEffect transition="in" filter="fade">
                                      <p:cBhvr>
                                        <p:cTn id="7" dur="500"/>
                                        <p:tgtEl>
                                          <p:spTgt spid="2">
                                            <p:graphicEl>
                                              <a:dgm id="{B365F199-A7B0-4FCC-BD2F-7345410755C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8EC0E079-E043-4F5B-AA53-F543C8CB780A}"/>
                                            </p:graphicEl>
                                          </p:spTgt>
                                        </p:tgtEl>
                                        <p:attrNameLst>
                                          <p:attrName>style.visibility</p:attrName>
                                        </p:attrNameLst>
                                      </p:cBhvr>
                                      <p:to>
                                        <p:strVal val="visible"/>
                                      </p:to>
                                    </p:set>
                                    <p:animEffect transition="in" filter="fade">
                                      <p:cBhvr>
                                        <p:cTn id="12" dur="500"/>
                                        <p:tgtEl>
                                          <p:spTgt spid="2">
                                            <p:graphicEl>
                                              <a:dgm id="{8EC0E079-E043-4F5B-AA53-F543C8CB780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1F96D894-A0B0-45E1-B89A-ABFC6DE84560}"/>
                                            </p:graphicEl>
                                          </p:spTgt>
                                        </p:tgtEl>
                                        <p:attrNameLst>
                                          <p:attrName>style.visibility</p:attrName>
                                        </p:attrNameLst>
                                      </p:cBhvr>
                                      <p:to>
                                        <p:strVal val="visible"/>
                                      </p:to>
                                    </p:set>
                                    <p:animEffect transition="in" filter="fade">
                                      <p:cBhvr>
                                        <p:cTn id="17" dur="500"/>
                                        <p:tgtEl>
                                          <p:spTgt spid="2">
                                            <p:graphicEl>
                                              <a:dgm id="{1F96D894-A0B0-45E1-B89A-ABFC6DE8456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9FD5C9AC-A720-4700-9E5C-4CB3F5A0526C}"/>
                                            </p:graphicEl>
                                          </p:spTgt>
                                        </p:tgtEl>
                                        <p:attrNameLst>
                                          <p:attrName>style.visibility</p:attrName>
                                        </p:attrNameLst>
                                      </p:cBhvr>
                                      <p:to>
                                        <p:strVal val="visible"/>
                                      </p:to>
                                    </p:set>
                                    <p:animEffect transition="in" filter="fade">
                                      <p:cBhvr>
                                        <p:cTn id="22" dur="500"/>
                                        <p:tgtEl>
                                          <p:spTgt spid="2">
                                            <p:graphicEl>
                                              <a:dgm id="{9FD5C9AC-A720-4700-9E5C-4CB3F5A0526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FB56F0DE-4644-4B29-BDC9-125D48818B2D}"/>
                                            </p:graphicEl>
                                          </p:spTgt>
                                        </p:tgtEl>
                                        <p:attrNameLst>
                                          <p:attrName>style.visibility</p:attrName>
                                        </p:attrNameLst>
                                      </p:cBhvr>
                                      <p:to>
                                        <p:strVal val="visible"/>
                                      </p:to>
                                    </p:set>
                                    <p:animEffect transition="in" filter="fade">
                                      <p:cBhvr>
                                        <p:cTn id="27" dur="500"/>
                                        <p:tgtEl>
                                          <p:spTgt spid="2">
                                            <p:graphicEl>
                                              <a:dgm id="{FB56F0DE-4644-4B29-BDC9-125D48818B2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71BF4F78-87AD-4685-B902-C3C78A4EA1B7}"/>
                                            </p:graphicEl>
                                          </p:spTgt>
                                        </p:tgtEl>
                                        <p:attrNameLst>
                                          <p:attrName>style.visibility</p:attrName>
                                        </p:attrNameLst>
                                      </p:cBhvr>
                                      <p:to>
                                        <p:strVal val="visible"/>
                                      </p:to>
                                    </p:set>
                                    <p:animEffect transition="in" filter="fade">
                                      <p:cBhvr>
                                        <p:cTn id="32" dur="500"/>
                                        <p:tgtEl>
                                          <p:spTgt spid="2">
                                            <p:graphicEl>
                                              <a:dgm id="{71BF4F78-87AD-4685-B902-C3C78A4EA1B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graphicEl>
                                              <a:dgm id="{FD7E4B8E-037F-45D9-BC52-D7940C7E814D}"/>
                                            </p:graphicEl>
                                          </p:spTgt>
                                        </p:tgtEl>
                                        <p:attrNameLst>
                                          <p:attrName>style.visibility</p:attrName>
                                        </p:attrNameLst>
                                      </p:cBhvr>
                                      <p:to>
                                        <p:strVal val="visible"/>
                                      </p:to>
                                    </p:set>
                                    <p:animEffect transition="in" filter="fade">
                                      <p:cBhvr>
                                        <p:cTn id="37" dur="500"/>
                                        <p:tgtEl>
                                          <p:spTgt spid="2">
                                            <p:graphicEl>
                                              <a:dgm id="{FD7E4B8E-037F-45D9-BC52-D7940C7E814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graphicEl>
                                              <a:dgm id="{F5780394-8EF3-466B-B978-A0DD2EAF6130}"/>
                                            </p:graphicEl>
                                          </p:spTgt>
                                        </p:tgtEl>
                                        <p:attrNameLst>
                                          <p:attrName>style.visibility</p:attrName>
                                        </p:attrNameLst>
                                      </p:cBhvr>
                                      <p:to>
                                        <p:strVal val="visible"/>
                                      </p:to>
                                    </p:set>
                                    <p:animEffect transition="in" filter="fade">
                                      <p:cBhvr>
                                        <p:cTn id="42" dur="500"/>
                                        <p:tgtEl>
                                          <p:spTgt spid="2">
                                            <p:graphicEl>
                                              <a:dgm id="{F5780394-8EF3-466B-B978-A0DD2EAF6130}"/>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graphicEl>
                                              <a:dgm id="{68AD4F72-E6D8-4A9F-8C2B-304F92CF3073}"/>
                                            </p:graphicEl>
                                          </p:spTgt>
                                        </p:tgtEl>
                                        <p:attrNameLst>
                                          <p:attrName>style.visibility</p:attrName>
                                        </p:attrNameLst>
                                      </p:cBhvr>
                                      <p:to>
                                        <p:strVal val="visible"/>
                                      </p:to>
                                    </p:set>
                                    <p:animEffect transition="in" filter="fade">
                                      <p:cBhvr>
                                        <p:cTn id="47" dur="500"/>
                                        <p:tgtEl>
                                          <p:spTgt spid="2">
                                            <p:graphicEl>
                                              <a:dgm id="{68AD4F72-E6D8-4A9F-8C2B-304F92CF307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graphicEl>
                                              <a:dgm id="{3962CE1D-A7D2-4BF3-8451-DE643B607460}"/>
                                            </p:graphicEl>
                                          </p:spTgt>
                                        </p:tgtEl>
                                        <p:attrNameLst>
                                          <p:attrName>style.visibility</p:attrName>
                                        </p:attrNameLst>
                                      </p:cBhvr>
                                      <p:to>
                                        <p:strVal val="visible"/>
                                      </p:to>
                                    </p:set>
                                    <p:animEffect transition="in" filter="fade">
                                      <p:cBhvr>
                                        <p:cTn id="52" dur="500"/>
                                        <p:tgtEl>
                                          <p:spTgt spid="2">
                                            <p:graphicEl>
                                              <a:dgm id="{3962CE1D-A7D2-4BF3-8451-DE643B607460}"/>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graphicEl>
                                              <a:dgm id="{60D3EC0A-073F-48B9-BC5D-4E87DFB5432D}"/>
                                            </p:graphicEl>
                                          </p:spTgt>
                                        </p:tgtEl>
                                        <p:attrNameLst>
                                          <p:attrName>style.visibility</p:attrName>
                                        </p:attrNameLst>
                                      </p:cBhvr>
                                      <p:to>
                                        <p:strVal val="visible"/>
                                      </p:to>
                                    </p:set>
                                    <p:animEffect transition="in" filter="fade">
                                      <p:cBhvr>
                                        <p:cTn id="57" dur="500"/>
                                        <p:tgtEl>
                                          <p:spTgt spid="2">
                                            <p:graphicEl>
                                              <a:dgm id="{60D3EC0A-073F-48B9-BC5D-4E87DFB5432D}"/>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graphicEl>
                                              <a:dgm id="{0060490A-EA20-4C8B-987A-D2E9D0191BD7}"/>
                                            </p:graphicEl>
                                          </p:spTgt>
                                        </p:tgtEl>
                                        <p:attrNameLst>
                                          <p:attrName>style.visibility</p:attrName>
                                        </p:attrNameLst>
                                      </p:cBhvr>
                                      <p:to>
                                        <p:strVal val="visible"/>
                                      </p:to>
                                    </p:set>
                                    <p:animEffect transition="in" filter="fade">
                                      <p:cBhvr>
                                        <p:cTn id="62" dur="500"/>
                                        <p:tgtEl>
                                          <p:spTgt spid="2">
                                            <p:graphicEl>
                                              <a:dgm id="{0060490A-EA20-4C8B-987A-D2E9D0191BD7}"/>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graphicEl>
                                              <a:dgm id="{699C2526-6F95-4276-87AE-1E9549D1DFA9}"/>
                                            </p:graphicEl>
                                          </p:spTgt>
                                        </p:tgtEl>
                                        <p:attrNameLst>
                                          <p:attrName>style.visibility</p:attrName>
                                        </p:attrNameLst>
                                      </p:cBhvr>
                                      <p:to>
                                        <p:strVal val="visible"/>
                                      </p:to>
                                    </p:set>
                                    <p:animEffect transition="in" filter="fade">
                                      <p:cBhvr>
                                        <p:cTn id="67" dur="500"/>
                                        <p:tgtEl>
                                          <p:spTgt spid="2">
                                            <p:graphicEl>
                                              <a:dgm id="{699C2526-6F95-4276-87AE-1E9549D1DFA9}"/>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graphicEl>
                                              <a:dgm id="{0F69C602-9BE3-44BD-8AF5-6D415D3F1190}"/>
                                            </p:graphicEl>
                                          </p:spTgt>
                                        </p:tgtEl>
                                        <p:attrNameLst>
                                          <p:attrName>style.visibility</p:attrName>
                                        </p:attrNameLst>
                                      </p:cBhvr>
                                      <p:to>
                                        <p:strVal val="visible"/>
                                      </p:to>
                                    </p:set>
                                    <p:animEffect transition="in" filter="fade">
                                      <p:cBhvr>
                                        <p:cTn id="72" dur="500"/>
                                        <p:tgtEl>
                                          <p:spTgt spid="2">
                                            <p:graphicEl>
                                              <a:dgm id="{0F69C602-9BE3-44BD-8AF5-6D415D3F119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graphicEl>
                                              <a:dgm id="{A4FF3792-40C2-4CE5-B136-529D5D0C5A88}"/>
                                            </p:graphicEl>
                                          </p:spTgt>
                                        </p:tgtEl>
                                        <p:attrNameLst>
                                          <p:attrName>style.visibility</p:attrName>
                                        </p:attrNameLst>
                                      </p:cBhvr>
                                      <p:to>
                                        <p:strVal val="visible"/>
                                      </p:to>
                                    </p:set>
                                    <p:animEffect transition="in" filter="fade">
                                      <p:cBhvr>
                                        <p:cTn id="77" dur="500"/>
                                        <p:tgtEl>
                                          <p:spTgt spid="2">
                                            <p:graphicEl>
                                              <a:dgm id="{A4FF3792-40C2-4CE5-B136-529D5D0C5A88}"/>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
                                            <p:graphicEl>
                                              <a:dgm id="{90312429-0F37-4079-9ACC-06D2B40E42E9}"/>
                                            </p:graphicEl>
                                          </p:spTgt>
                                        </p:tgtEl>
                                        <p:attrNameLst>
                                          <p:attrName>style.visibility</p:attrName>
                                        </p:attrNameLst>
                                      </p:cBhvr>
                                      <p:to>
                                        <p:strVal val="visible"/>
                                      </p:to>
                                    </p:set>
                                    <p:animEffect transition="in" filter="fade">
                                      <p:cBhvr>
                                        <p:cTn id="82" dur="500"/>
                                        <p:tgtEl>
                                          <p:spTgt spid="2">
                                            <p:graphicEl>
                                              <a:dgm id="{90312429-0F37-4079-9ACC-06D2B40E42E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dirty="0"/>
              <a:t>3</a:t>
            </a:r>
            <a:r>
              <a:rPr lang="zh-CN" altLang="en-US" dirty="0"/>
              <a:t>例</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9" name="Rectangle 5"/>
          <p:cNvSpPr>
            <a:spLocks noChangeArrowheads="1"/>
          </p:cNvSpPr>
          <p:nvPr/>
        </p:nvSpPr>
        <p:spPr bwMode="auto">
          <a:xfrm>
            <a:off x="229740" y="2318856"/>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rgbClr val="FF93FF"/>
                </a:solidFill>
                <a:ea typeface="楷体_GB2312" pitchFamily="49" charset="-122"/>
              </a:rPr>
              <a:t>a</a:t>
            </a:r>
          </a:p>
        </p:txBody>
      </p:sp>
      <p:sp>
        <p:nvSpPr>
          <p:cNvPr id="10" name="Rectangle 6"/>
          <p:cNvSpPr>
            <a:spLocks noChangeArrowheads="1"/>
          </p:cNvSpPr>
          <p:nvPr/>
        </p:nvSpPr>
        <p:spPr bwMode="auto">
          <a:xfrm>
            <a:off x="1894696" y="2890736"/>
            <a:ext cx="488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chemeClr val="tx2">
                    <a:lumMod val="40000"/>
                    <a:lumOff val="60000"/>
                  </a:schemeClr>
                </a:solidFill>
                <a:ea typeface="楷体_GB2312" pitchFamily="49" charset="-122"/>
              </a:rPr>
              <a:t>a</a:t>
            </a:r>
            <a:endParaRPr kumimoji="1" lang="en-US" altLang="zh-CN" sz="4400" b="1" dirty="0">
              <a:solidFill>
                <a:schemeClr val="tx2">
                  <a:lumMod val="40000"/>
                  <a:lumOff val="60000"/>
                </a:schemeClr>
              </a:solidFill>
              <a:ea typeface="楷体_GB2312" pitchFamily="49" charset="-122"/>
            </a:endParaRPr>
          </a:p>
        </p:txBody>
      </p:sp>
      <p:sp>
        <p:nvSpPr>
          <p:cNvPr id="11" name="AutoShape 7"/>
          <p:cNvSpPr>
            <a:spLocks noChangeArrowheads="1"/>
          </p:cNvSpPr>
          <p:nvPr/>
        </p:nvSpPr>
        <p:spPr bwMode="auto">
          <a:xfrm>
            <a:off x="187404" y="2484336"/>
            <a:ext cx="2273795" cy="1219200"/>
          </a:xfrm>
          <a:prstGeom prst="parallelogram">
            <a:avLst>
              <a:gd name="adj" fmla="val 53953"/>
            </a:avLst>
          </a:prstGeom>
          <a:noFill/>
          <a:ln w="381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8"/>
          <p:cNvSpPr>
            <a:spLocks noChangeArrowheads="1"/>
          </p:cNvSpPr>
          <p:nvPr/>
        </p:nvSpPr>
        <p:spPr bwMode="auto">
          <a:xfrm>
            <a:off x="2536158" y="2484336"/>
            <a:ext cx="1524000" cy="1219200"/>
          </a:xfrm>
          <a:prstGeom prst="rect">
            <a:avLst/>
          </a:prstGeom>
          <a:noFill/>
          <a:ln w="38100" cap="sq">
            <a:solidFill>
              <a:srgbClr val="00B05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9"/>
          <p:cNvSpPr>
            <a:spLocks noChangeArrowheads="1"/>
          </p:cNvSpPr>
          <p:nvPr/>
        </p:nvSpPr>
        <p:spPr bwMode="auto">
          <a:xfrm>
            <a:off x="770111" y="2331936"/>
            <a:ext cx="63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rgbClr val="FF93FF"/>
                </a:solidFill>
                <a:ea typeface="楷体_GB2312" pitchFamily="49" charset="-122"/>
              </a:rPr>
              <a:t>b </a:t>
            </a:r>
          </a:p>
        </p:txBody>
      </p:sp>
      <p:sp>
        <p:nvSpPr>
          <p:cNvPr id="14" name="Rectangle 10"/>
          <p:cNvSpPr>
            <a:spLocks noChangeArrowheads="1"/>
          </p:cNvSpPr>
          <p:nvPr/>
        </p:nvSpPr>
        <p:spPr bwMode="auto">
          <a:xfrm>
            <a:off x="770111" y="2941536"/>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chemeClr val="tx2">
                    <a:lumMod val="40000"/>
                    <a:lumOff val="60000"/>
                  </a:schemeClr>
                </a:solidFill>
                <a:ea typeface="楷体_GB2312" pitchFamily="49" charset="-122"/>
              </a:rPr>
              <a:t>b</a:t>
            </a:r>
          </a:p>
        </p:txBody>
      </p:sp>
      <p:sp>
        <p:nvSpPr>
          <p:cNvPr id="15" name="Rectangle 11"/>
          <p:cNvSpPr>
            <a:spLocks noChangeArrowheads="1"/>
          </p:cNvSpPr>
          <p:nvPr/>
        </p:nvSpPr>
        <p:spPr bwMode="auto">
          <a:xfrm>
            <a:off x="1308750" y="2331936"/>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rgbClr val="FF93FF"/>
                </a:solidFill>
                <a:ea typeface="楷体_GB2312" pitchFamily="49" charset="-122"/>
              </a:rPr>
              <a:t>c</a:t>
            </a:r>
          </a:p>
        </p:txBody>
      </p:sp>
      <p:sp>
        <p:nvSpPr>
          <p:cNvPr id="16" name="Rectangle 12"/>
          <p:cNvSpPr>
            <a:spLocks noChangeArrowheads="1"/>
          </p:cNvSpPr>
          <p:nvPr/>
        </p:nvSpPr>
        <p:spPr bwMode="auto">
          <a:xfrm>
            <a:off x="229740" y="2941536"/>
            <a:ext cx="43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chemeClr val="tx2">
                    <a:lumMod val="40000"/>
                    <a:lumOff val="60000"/>
                  </a:schemeClr>
                </a:solidFill>
                <a:ea typeface="楷体_GB2312" pitchFamily="49" charset="-122"/>
              </a:rPr>
              <a:t>c</a:t>
            </a:r>
          </a:p>
        </p:txBody>
      </p:sp>
      <p:sp>
        <p:nvSpPr>
          <p:cNvPr id="17" name="Rectangle 13"/>
          <p:cNvSpPr>
            <a:spLocks noChangeArrowheads="1"/>
          </p:cNvSpPr>
          <p:nvPr/>
        </p:nvSpPr>
        <p:spPr bwMode="auto">
          <a:xfrm>
            <a:off x="1894696" y="2331936"/>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rgbClr val="FF93FF"/>
                </a:solidFill>
                <a:ea typeface="楷体_GB2312" pitchFamily="49" charset="-122"/>
              </a:rPr>
              <a:t>d</a:t>
            </a:r>
          </a:p>
        </p:txBody>
      </p:sp>
      <p:sp>
        <p:nvSpPr>
          <p:cNvPr id="18" name="Rectangle 14"/>
          <p:cNvSpPr>
            <a:spLocks noChangeArrowheads="1"/>
          </p:cNvSpPr>
          <p:nvPr/>
        </p:nvSpPr>
        <p:spPr bwMode="auto">
          <a:xfrm>
            <a:off x="1308750" y="2941536"/>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chemeClr val="tx2">
                    <a:lumMod val="40000"/>
                    <a:lumOff val="60000"/>
                  </a:schemeClr>
                </a:solidFill>
                <a:ea typeface="楷体_GB2312" pitchFamily="49" charset="-122"/>
              </a:rPr>
              <a:t>d</a:t>
            </a:r>
          </a:p>
        </p:txBody>
      </p:sp>
      <p:sp>
        <p:nvSpPr>
          <p:cNvPr id="19" name="Rectangle 15"/>
          <p:cNvSpPr>
            <a:spLocks noChangeArrowheads="1"/>
          </p:cNvSpPr>
          <p:nvPr/>
        </p:nvSpPr>
        <p:spPr bwMode="auto">
          <a:xfrm>
            <a:off x="2453496" y="2331936"/>
            <a:ext cx="46839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rgbClr val="FF93FF"/>
                </a:solidFill>
                <a:ea typeface="楷体_GB2312" pitchFamily="49" charset="-122"/>
              </a:rPr>
              <a:t>e</a:t>
            </a:r>
          </a:p>
        </p:txBody>
      </p:sp>
      <p:sp>
        <p:nvSpPr>
          <p:cNvPr id="20" name="Rectangle 16"/>
          <p:cNvSpPr>
            <a:spLocks noChangeArrowheads="1"/>
          </p:cNvSpPr>
          <p:nvPr/>
        </p:nvSpPr>
        <p:spPr bwMode="auto">
          <a:xfrm>
            <a:off x="2453496" y="2941536"/>
            <a:ext cx="46839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chemeClr val="tx2">
                    <a:lumMod val="40000"/>
                    <a:lumOff val="60000"/>
                  </a:schemeClr>
                </a:solidFill>
                <a:ea typeface="楷体_GB2312" pitchFamily="49" charset="-122"/>
              </a:rPr>
              <a:t>e</a:t>
            </a:r>
          </a:p>
        </p:txBody>
      </p:sp>
      <p:sp>
        <p:nvSpPr>
          <p:cNvPr id="21" name="Rectangle 17"/>
          <p:cNvSpPr>
            <a:spLocks noChangeArrowheads="1"/>
          </p:cNvSpPr>
          <p:nvPr/>
        </p:nvSpPr>
        <p:spPr bwMode="auto">
          <a:xfrm>
            <a:off x="2982666" y="2305042"/>
            <a:ext cx="45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dirty="0">
                <a:solidFill>
                  <a:srgbClr val="FF93FF"/>
                </a:solidFill>
                <a:ea typeface="楷体_GB2312" pitchFamily="49" charset="-122"/>
              </a:rPr>
              <a:t>f</a:t>
            </a:r>
          </a:p>
        </p:txBody>
      </p:sp>
      <p:sp>
        <p:nvSpPr>
          <p:cNvPr id="22" name="Rectangle 18"/>
          <p:cNvSpPr>
            <a:spLocks noChangeArrowheads="1"/>
          </p:cNvSpPr>
          <p:nvPr/>
        </p:nvSpPr>
        <p:spPr bwMode="auto">
          <a:xfrm>
            <a:off x="3438624" y="2941536"/>
            <a:ext cx="53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dirty="0">
                <a:solidFill>
                  <a:schemeClr val="tx2">
                    <a:lumMod val="40000"/>
                    <a:lumOff val="60000"/>
                  </a:schemeClr>
                </a:solidFill>
                <a:ea typeface="楷体_GB2312" pitchFamily="49" charset="-122"/>
              </a:rPr>
              <a:t>f</a:t>
            </a:r>
          </a:p>
        </p:txBody>
      </p:sp>
      <p:sp>
        <p:nvSpPr>
          <p:cNvPr id="23" name="Rectangle 19"/>
          <p:cNvSpPr>
            <a:spLocks noChangeArrowheads="1"/>
          </p:cNvSpPr>
          <p:nvPr/>
        </p:nvSpPr>
        <p:spPr bwMode="auto">
          <a:xfrm>
            <a:off x="3438624" y="2331936"/>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rgbClr val="FF93FF"/>
                </a:solidFill>
                <a:ea typeface="楷体_GB2312" pitchFamily="49" charset="-122"/>
              </a:rPr>
              <a:t>g</a:t>
            </a:r>
          </a:p>
        </p:txBody>
      </p:sp>
      <p:sp>
        <p:nvSpPr>
          <p:cNvPr id="24" name="Rectangle 20"/>
          <p:cNvSpPr>
            <a:spLocks noChangeArrowheads="1"/>
          </p:cNvSpPr>
          <p:nvPr/>
        </p:nvSpPr>
        <p:spPr bwMode="auto">
          <a:xfrm>
            <a:off x="2982666" y="2941536"/>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dirty="0">
                <a:solidFill>
                  <a:schemeClr val="tx2">
                    <a:lumMod val="40000"/>
                    <a:lumOff val="60000"/>
                  </a:schemeClr>
                </a:solidFill>
                <a:ea typeface="楷体_GB2312" pitchFamily="49" charset="-122"/>
              </a:rPr>
              <a:t>g</a:t>
            </a:r>
          </a:p>
        </p:txBody>
      </p:sp>
      <p:sp>
        <p:nvSpPr>
          <p:cNvPr id="61" name="Line 57"/>
          <p:cNvSpPr>
            <a:spLocks noChangeShapeType="1"/>
          </p:cNvSpPr>
          <p:nvPr/>
        </p:nvSpPr>
        <p:spPr bwMode="auto">
          <a:xfrm>
            <a:off x="1393158" y="2983740"/>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8"/>
          <p:cNvSpPr>
            <a:spLocks noChangeShapeType="1"/>
          </p:cNvSpPr>
          <p:nvPr/>
        </p:nvSpPr>
        <p:spPr bwMode="auto">
          <a:xfrm>
            <a:off x="1926558" y="2983740"/>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9"/>
          <p:cNvSpPr>
            <a:spLocks noChangeShapeType="1"/>
          </p:cNvSpPr>
          <p:nvPr/>
        </p:nvSpPr>
        <p:spPr bwMode="auto">
          <a:xfrm>
            <a:off x="2901283" y="3019594"/>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61"/>
          <p:cNvSpPr txBox="1">
            <a:spLocks noChangeArrowheads="1"/>
          </p:cNvSpPr>
          <p:nvPr/>
        </p:nvSpPr>
        <p:spPr bwMode="auto">
          <a:xfrm>
            <a:off x="4642864" y="2369658"/>
            <a:ext cx="2035175"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800" dirty="0">
                <a:solidFill>
                  <a:srgbClr val="CC00CC"/>
                </a:solidFill>
                <a:latin typeface="+mj-ea"/>
                <a:ea typeface="+mj-ea"/>
              </a:rPr>
              <a:t>先序序列</a:t>
            </a:r>
            <a:endParaRPr kumimoji="1" lang="en-US" altLang="zh-CN" sz="2800" dirty="0">
              <a:solidFill>
                <a:srgbClr val="CC00CC"/>
              </a:solidFill>
              <a:latin typeface="+mj-ea"/>
              <a:ea typeface="+mj-ea"/>
            </a:endParaRPr>
          </a:p>
          <a:p>
            <a:pPr>
              <a:lnSpc>
                <a:spcPct val="110000"/>
              </a:lnSpc>
              <a:spcBef>
                <a:spcPct val="50000"/>
              </a:spcBef>
            </a:pPr>
            <a:r>
              <a:rPr kumimoji="1" lang="zh-CN" altLang="en-US" sz="2800" dirty="0">
                <a:solidFill>
                  <a:srgbClr val="7030A0"/>
                </a:solidFill>
                <a:latin typeface="+mj-ea"/>
                <a:ea typeface="+mj-ea"/>
              </a:rPr>
              <a:t>中序序列</a:t>
            </a:r>
            <a:endParaRPr kumimoji="1" lang="zh-CN" altLang="en-US" dirty="0">
              <a:solidFill>
                <a:srgbClr val="7030A0"/>
              </a:solidFill>
              <a:latin typeface="+mj-ea"/>
              <a:ea typeface="+mj-ea"/>
            </a:endParaRPr>
          </a:p>
        </p:txBody>
      </p:sp>
      <p:sp>
        <p:nvSpPr>
          <p:cNvPr id="66" name="Line 62"/>
          <p:cNvSpPr>
            <a:spLocks noChangeShapeType="1"/>
          </p:cNvSpPr>
          <p:nvPr/>
        </p:nvSpPr>
        <p:spPr bwMode="auto">
          <a:xfrm>
            <a:off x="277052" y="3551136"/>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3"/>
          <p:cNvSpPr>
            <a:spLocks noChangeShapeType="1"/>
          </p:cNvSpPr>
          <p:nvPr/>
        </p:nvSpPr>
        <p:spPr bwMode="auto">
          <a:xfrm>
            <a:off x="1361782" y="3551136"/>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4"/>
          <p:cNvSpPr>
            <a:spLocks noChangeShapeType="1"/>
          </p:cNvSpPr>
          <p:nvPr/>
        </p:nvSpPr>
        <p:spPr bwMode="auto">
          <a:xfrm>
            <a:off x="2917158" y="3641404"/>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5"/>
          <p:cNvSpPr>
            <a:spLocks noChangeShapeType="1"/>
          </p:cNvSpPr>
          <p:nvPr/>
        </p:nvSpPr>
        <p:spPr bwMode="auto">
          <a:xfrm>
            <a:off x="3513500" y="2573983"/>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6"/>
          <p:cNvSpPr>
            <a:spLocks noChangeShapeType="1"/>
          </p:cNvSpPr>
          <p:nvPr/>
        </p:nvSpPr>
        <p:spPr bwMode="auto">
          <a:xfrm>
            <a:off x="3072313" y="3166252"/>
            <a:ext cx="3048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 name="表格 70"/>
          <p:cNvGraphicFramePr>
            <a:graphicFrameLocks noGrp="1"/>
          </p:cNvGraphicFramePr>
          <p:nvPr>
            <p:extLst>
              <p:ext uri="{D42A27DB-BD31-4B8C-83A1-F6EECF244321}">
                <p14:modId xmlns:p14="http://schemas.microsoft.com/office/powerpoint/2010/main" val="4269437685"/>
              </p:ext>
            </p:extLst>
          </p:nvPr>
        </p:nvGraphicFramePr>
        <p:xfrm>
          <a:off x="8259005" y="2720223"/>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2" name="表格 71"/>
          <p:cNvGraphicFramePr>
            <a:graphicFrameLocks noGrp="1"/>
          </p:cNvGraphicFramePr>
          <p:nvPr>
            <p:extLst>
              <p:ext uri="{D42A27DB-BD31-4B8C-83A1-F6EECF244321}">
                <p14:modId xmlns:p14="http://schemas.microsoft.com/office/powerpoint/2010/main" val="790070821"/>
              </p:ext>
            </p:extLst>
          </p:nvPr>
        </p:nvGraphicFramePr>
        <p:xfrm>
          <a:off x="7086679" y="345307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3" name="表格 72"/>
          <p:cNvGraphicFramePr>
            <a:graphicFrameLocks noGrp="1"/>
          </p:cNvGraphicFramePr>
          <p:nvPr>
            <p:extLst>
              <p:ext uri="{D42A27DB-BD31-4B8C-83A1-F6EECF244321}">
                <p14:modId xmlns:p14="http://schemas.microsoft.com/office/powerpoint/2010/main" val="1561081965"/>
              </p:ext>
            </p:extLst>
          </p:nvPr>
        </p:nvGraphicFramePr>
        <p:xfrm>
          <a:off x="6096000" y="4604298"/>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4" name="表格 73"/>
          <p:cNvGraphicFramePr>
            <a:graphicFrameLocks noGrp="1"/>
          </p:cNvGraphicFramePr>
          <p:nvPr>
            <p:extLst>
              <p:ext uri="{D42A27DB-BD31-4B8C-83A1-F6EECF244321}">
                <p14:modId xmlns:p14="http://schemas.microsoft.com/office/powerpoint/2010/main" val="434405974"/>
              </p:ext>
            </p:extLst>
          </p:nvPr>
        </p:nvGraphicFramePr>
        <p:xfrm>
          <a:off x="9353625" y="3437235"/>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3501665302"/>
              </p:ext>
            </p:extLst>
          </p:nvPr>
        </p:nvGraphicFramePr>
        <p:xfrm>
          <a:off x="10559110" y="4420367"/>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f</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76" name="直接箭头连接符 75"/>
          <p:cNvCxnSpPr>
            <a:stCxn id="71" idx="1"/>
            <a:endCxn id="72" idx="0"/>
          </p:cNvCxnSpPr>
          <p:nvPr/>
        </p:nvCxnSpPr>
        <p:spPr>
          <a:xfrm flipH="1">
            <a:off x="7740166" y="2979303"/>
            <a:ext cx="518839"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a:stCxn id="71" idx="3"/>
            <a:endCxn id="74" idx="0"/>
          </p:cNvCxnSpPr>
          <p:nvPr/>
        </p:nvCxnSpPr>
        <p:spPr>
          <a:xfrm>
            <a:off x="9565979" y="2979303"/>
            <a:ext cx="441133"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直接箭头连接符 77"/>
          <p:cNvCxnSpPr>
            <a:stCxn id="72" idx="1"/>
            <a:endCxn id="73" idx="0"/>
          </p:cNvCxnSpPr>
          <p:nvPr/>
        </p:nvCxnSpPr>
        <p:spPr>
          <a:xfrm flipH="1">
            <a:off x="6749487" y="3712157"/>
            <a:ext cx="337192" cy="892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直接箭头连接符 78"/>
          <p:cNvCxnSpPr>
            <a:stCxn id="74" idx="3"/>
            <a:endCxn id="75" idx="0"/>
          </p:cNvCxnSpPr>
          <p:nvPr/>
        </p:nvCxnSpPr>
        <p:spPr>
          <a:xfrm>
            <a:off x="10660599" y="3696315"/>
            <a:ext cx="551998" cy="724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80" name="表格 79"/>
          <p:cNvGraphicFramePr>
            <a:graphicFrameLocks noGrp="1"/>
          </p:cNvGraphicFramePr>
          <p:nvPr>
            <p:extLst>
              <p:ext uri="{D42A27DB-BD31-4B8C-83A1-F6EECF244321}">
                <p14:modId xmlns:p14="http://schemas.microsoft.com/office/powerpoint/2010/main" val="981831435"/>
              </p:ext>
            </p:extLst>
          </p:nvPr>
        </p:nvGraphicFramePr>
        <p:xfrm>
          <a:off x="9737234" y="5557031"/>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G</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81" name="直接箭头连接符 80"/>
          <p:cNvCxnSpPr>
            <a:stCxn id="75" idx="1"/>
            <a:endCxn id="80" idx="0"/>
          </p:cNvCxnSpPr>
          <p:nvPr/>
        </p:nvCxnSpPr>
        <p:spPr>
          <a:xfrm flipH="1">
            <a:off x="10390721" y="4679447"/>
            <a:ext cx="168389" cy="877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82" name="表格 81"/>
          <p:cNvGraphicFramePr>
            <a:graphicFrameLocks noGrp="1"/>
          </p:cNvGraphicFramePr>
          <p:nvPr>
            <p:extLst>
              <p:ext uri="{D42A27DB-BD31-4B8C-83A1-F6EECF244321}">
                <p14:modId xmlns:p14="http://schemas.microsoft.com/office/powerpoint/2010/main" val="996167415"/>
              </p:ext>
            </p:extLst>
          </p:nvPr>
        </p:nvGraphicFramePr>
        <p:xfrm>
          <a:off x="8014526" y="4579268"/>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83" name="直接箭头连接符 82"/>
          <p:cNvCxnSpPr>
            <a:stCxn id="72" idx="3"/>
            <a:endCxn id="82" idx="0"/>
          </p:cNvCxnSpPr>
          <p:nvPr/>
        </p:nvCxnSpPr>
        <p:spPr>
          <a:xfrm>
            <a:off x="8393653" y="3712157"/>
            <a:ext cx="274360" cy="867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Freeform 33"/>
          <p:cNvSpPr>
            <a:spLocks/>
          </p:cNvSpPr>
          <p:nvPr/>
        </p:nvSpPr>
        <p:spPr bwMode="auto">
          <a:xfrm>
            <a:off x="7828667" y="2125926"/>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6245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1" nodeType="clickEffect">
                                  <p:stCondLst>
                                    <p:cond delay="0"/>
                                  </p:stCondLst>
                                  <p:childTnLst>
                                    <p:animClr clrSpc="rgb" dir="cw">
                                      <p:cBhvr override="childStyle">
                                        <p:cTn id="53" dur="500" fill="hold"/>
                                        <p:tgtEl>
                                          <p:spTgt spid="9"/>
                                        </p:tgtEl>
                                        <p:attrNameLst>
                                          <p:attrName>style.color</p:attrName>
                                        </p:attrNameLst>
                                      </p:cBhvr>
                                      <p:to>
                                        <a:srgbClr val="CC00CC"/>
                                      </p:to>
                                    </p:animClr>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strips(downRight)">
                                      <p:cBhvr>
                                        <p:cTn id="58" dur="500"/>
                                        <p:tgtEl>
                                          <p:spTgt spid="88"/>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500" fill="hold"/>
                                        <p:tgtEl>
                                          <p:spTgt spid="10"/>
                                        </p:tgtEl>
                                        <p:attrNameLst>
                                          <p:attrName>style.color</p:attrName>
                                        </p:attrNameLst>
                                      </p:cBhvr>
                                      <p:to>
                                        <a:srgbClr val="7030A0"/>
                                      </p:to>
                                    </p:animClr>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heel(1)">
                                      <p:cBhvr>
                                        <p:cTn id="71" dur="10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heel(1)">
                                      <p:cBhvr>
                                        <p:cTn id="76" dur="10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mph" presetSubtype="2" fill="hold" grpId="1" nodeType="clickEffect">
                                  <p:stCondLst>
                                    <p:cond delay="0"/>
                                  </p:stCondLst>
                                  <p:childTnLst>
                                    <p:animClr clrSpc="rgb" dir="cw">
                                      <p:cBhvr override="childStyle">
                                        <p:cTn id="80" dur="500" fill="hold"/>
                                        <p:tgtEl>
                                          <p:spTgt spid="13"/>
                                        </p:tgtEl>
                                        <p:attrNameLst>
                                          <p:attrName>style.color</p:attrName>
                                        </p:attrNameLst>
                                      </p:cBhvr>
                                      <p:to>
                                        <a:srgbClr val="CC00CC"/>
                                      </p:to>
                                    </p:animClr>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grpId="1" nodeType="clickEffect">
                                  <p:stCondLst>
                                    <p:cond delay="0"/>
                                  </p:stCondLst>
                                  <p:childTnLst>
                                    <p:animClr clrSpc="rgb" dir="cw">
                                      <p:cBhvr override="childStyle">
                                        <p:cTn id="84" dur="500" fill="hold"/>
                                        <p:tgtEl>
                                          <p:spTgt spid="14"/>
                                        </p:tgtEl>
                                        <p:attrNameLst>
                                          <p:attrName>style.color</p:attrName>
                                        </p:attrNameLst>
                                      </p:cBhvr>
                                      <p:to>
                                        <a:srgbClr val="7030A0"/>
                                      </p:to>
                                    </p:animClr>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wipe(up)">
                                      <p:cBhvr>
                                        <p:cTn id="89" dur="500"/>
                                        <p:tgtEl>
                                          <p:spTgt spid="76"/>
                                        </p:tgtEl>
                                      </p:cBhvr>
                                    </p:animEffect>
                                  </p:childTnLst>
                                </p:cTn>
                              </p:par>
                            </p:childTnLst>
                          </p:cTn>
                        </p:par>
                        <p:par>
                          <p:cTn id="90" fill="hold">
                            <p:stCondLst>
                              <p:cond delay="500"/>
                            </p:stCondLst>
                            <p:childTnLst>
                              <p:par>
                                <p:cTn id="91" presetID="10" presetClass="entr" presetSubtype="0" fill="hold"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500"/>
                                        <p:tgtEl>
                                          <p:spTgt spid="72"/>
                                        </p:tgtEl>
                                      </p:cBhvr>
                                    </p:animEffect>
                                  </p:childTnLst>
                                </p:cTn>
                              </p:par>
                            </p:childTnLst>
                          </p:cTn>
                        </p:par>
                      </p:childTnLst>
                    </p:cTn>
                  </p:par>
                  <p:par>
                    <p:cTn id="94" fill="hold">
                      <p:stCondLst>
                        <p:cond delay="indefinite"/>
                      </p:stCondLst>
                      <p:childTnLst>
                        <p:par>
                          <p:cTn id="95" fill="hold">
                            <p:stCondLst>
                              <p:cond delay="0"/>
                            </p:stCondLst>
                            <p:childTnLst>
                              <p:par>
                                <p:cTn id="96" presetID="17" presetClass="entr" presetSubtype="8"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anim calcmode="lin" valueType="num">
                                      <p:cBhvr>
                                        <p:cTn id="98" dur="500" fill="hold"/>
                                        <p:tgtEl>
                                          <p:spTgt spid="61"/>
                                        </p:tgtEl>
                                        <p:attrNameLst>
                                          <p:attrName>ppt_x</p:attrName>
                                        </p:attrNameLst>
                                      </p:cBhvr>
                                      <p:tavLst>
                                        <p:tav tm="0">
                                          <p:val>
                                            <p:strVal val="#ppt_x-#ppt_w/2"/>
                                          </p:val>
                                        </p:tav>
                                        <p:tav tm="100000">
                                          <p:val>
                                            <p:strVal val="#ppt_x"/>
                                          </p:val>
                                        </p:tav>
                                      </p:tavLst>
                                    </p:anim>
                                    <p:anim calcmode="lin" valueType="num">
                                      <p:cBhvr>
                                        <p:cTn id="99" dur="500" fill="hold"/>
                                        <p:tgtEl>
                                          <p:spTgt spid="61"/>
                                        </p:tgtEl>
                                        <p:attrNameLst>
                                          <p:attrName>ppt_y</p:attrName>
                                        </p:attrNameLst>
                                      </p:cBhvr>
                                      <p:tavLst>
                                        <p:tav tm="0">
                                          <p:val>
                                            <p:strVal val="#ppt_y"/>
                                          </p:val>
                                        </p:tav>
                                        <p:tav tm="100000">
                                          <p:val>
                                            <p:strVal val="#ppt_y"/>
                                          </p:val>
                                        </p:tav>
                                      </p:tavLst>
                                    </p:anim>
                                    <p:anim calcmode="lin" valueType="num">
                                      <p:cBhvr>
                                        <p:cTn id="100" dur="500" fill="hold"/>
                                        <p:tgtEl>
                                          <p:spTgt spid="61"/>
                                        </p:tgtEl>
                                        <p:attrNameLst>
                                          <p:attrName>ppt_w</p:attrName>
                                        </p:attrNameLst>
                                      </p:cBhvr>
                                      <p:tavLst>
                                        <p:tav tm="0">
                                          <p:val>
                                            <p:fltVal val="0"/>
                                          </p:val>
                                        </p:tav>
                                        <p:tav tm="100000">
                                          <p:val>
                                            <p:strVal val="#ppt_w"/>
                                          </p:val>
                                        </p:tav>
                                      </p:tavLst>
                                    </p:anim>
                                    <p:anim calcmode="lin" valueType="num">
                                      <p:cBhvr>
                                        <p:cTn id="101" dur="500" fill="hold"/>
                                        <p:tgtEl>
                                          <p:spTgt spid="61"/>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66"/>
                                        </p:tgtEl>
                                        <p:attrNameLst>
                                          <p:attrName>style.visibility</p:attrName>
                                        </p:attrNameLst>
                                      </p:cBhvr>
                                      <p:to>
                                        <p:strVal val="visible"/>
                                      </p:to>
                                    </p:set>
                                    <p:anim calcmode="lin" valueType="num">
                                      <p:cBhvr>
                                        <p:cTn id="106" dur="500" fill="hold"/>
                                        <p:tgtEl>
                                          <p:spTgt spid="66"/>
                                        </p:tgtEl>
                                        <p:attrNameLst>
                                          <p:attrName>ppt_x</p:attrName>
                                        </p:attrNameLst>
                                      </p:cBhvr>
                                      <p:tavLst>
                                        <p:tav tm="0">
                                          <p:val>
                                            <p:strVal val="#ppt_x-#ppt_w/2"/>
                                          </p:val>
                                        </p:tav>
                                        <p:tav tm="100000">
                                          <p:val>
                                            <p:strVal val="#ppt_x"/>
                                          </p:val>
                                        </p:tav>
                                      </p:tavLst>
                                    </p:anim>
                                    <p:anim calcmode="lin" valueType="num">
                                      <p:cBhvr>
                                        <p:cTn id="107" dur="500" fill="hold"/>
                                        <p:tgtEl>
                                          <p:spTgt spid="66"/>
                                        </p:tgtEl>
                                        <p:attrNameLst>
                                          <p:attrName>ppt_y</p:attrName>
                                        </p:attrNameLst>
                                      </p:cBhvr>
                                      <p:tavLst>
                                        <p:tav tm="0">
                                          <p:val>
                                            <p:strVal val="#ppt_y"/>
                                          </p:val>
                                        </p:tav>
                                        <p:tav tm="100000">
                                          <p:val>
                                            <p:strVal val="#ppt_y"/>
                                          </p:val>
                                        </p:tav>
                                      </p:tavLst>
                                    </p:anim>
                                    <p:anim calcmode="lin" valueType="num">
                                      <p:cBhvr>
                                        <p:cTn id="108" dur="500" fill="hold"/>
                                        <p:tgtEl>
                                          <p:spTgt spid="66"/>
                                        </p:tgtEl>
                                        <p:attrNameLst>
                                          <p:attrName>ppt_w</p:attrName>
                                        </p:attrNameLst>
                                      </p:cBhvr>
                                      <p:tavLst>
                                        <p:tav tm="0">
                                          <p:val>
                                            <p:fltVal val="0"/>
                                          </p:val>
                                        </p:tav>
                                        <p:tav tm="100000">
                                          <p:val>
                                            <p:strVal val="#ppt_w"/>
                                          </p:val>
                                        </p:tav>
                                      </p:tavLst>
                                    </p:anim>
                                    <p:anim calcmode="lin" valueType="num">
                                      <p:cBhvr>
                                        <p:cTn id="109" dur="5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7" presetClass="entr" presetSubtype="8" fill="hold" grpId="0" nodeType="clickEffect">
                                  <p:stCondLst>
                                    <p:cond delay="0"/>
                                  </p:stCondLst>
                                  <p:childTnLst>
                                    <p:set>
                                      <p:cBhvr>
                                        <p:cTn id="113" dur="1" fill="hold">
                                          <p:stCondLst>
                                            <p:cond delay="0"/>
                                          </p:stCondLst>
                                        </p:cTn>
                                        <p:tgtEl>
                                          <p:spTgt spid="62"/>
                                        </p:tgtEl>
                                        <p:attrNameLst>
                                          <p:attrName>style.visibility</p:attrName>
                                        </p:attrNameLst>
                                      </p:cBhvr>
                                      <p:to>
                                        <p:strVal val="visible"/>
                                      </p:to>
                                    </p:set>
                                    <p:anim calcmode="lin" valueType="num">
                                      <p:cBhvr>
                                        <p:cTn id="114" dur="500" fill="hold"/>
                                        <p:tgtEl>
                                          <p:spTgt spid="62"/>
                                        </p:tgtEl>
                                        <p:attrNameLst>
                                          <p:attrName>ppt_x</p:attrName>
                                        </p:attrNameLst>
                                      </p:cBhvr>
                                      <p:tavLst>
                                        <p:tav tm="0">
                                          <p:val>
                                            <p:strVal val="#ppt_x-#ppt_w/2"/>
                                          </p:val>
                                        </p:tav>
                                        <p:tav tm="100000">
                                          <p:val>
                                            <p:strVal val="#ppt_x"/>
                                          </p:val>
                                        </p:tav>
                                      </p:tavLst>
                                    </p:anim>
                                    <p:anim calcmode="lin" valueType="num">
                                      <p:cBhvr>
                                        <p:cTn id="115" dur="500" fill="hold"/>
                                        <p:tgtEl>
                                          <p:spTgt spid="62"/>
                                        </p:tgtEl>
                                        <p:attrNameLst>
                                          <p:attrName>ppt_y</p:attrName>
                                        </p:attrNameLst>
                                      </p:cBhvr>
                                      <p:tavLst>
                                        <p:tav tm="0">
                                          <p:val>
                                            <p:strVal val="#ppt_y"/>
                                          </p:val>
                                        </p:tav>
                                        <p:tav tm="100000">
                                          <p:val>
                                            <p:strVal val="#ppt_y"/>
                                          </p:val>
                                        </p:tav>
                                      </p:tavLst>
                                    </p:anim>
                                    <p:anim calcmode="lin" valueType="num">
                                      <p:cBhvr>
                                        <p:cTn id="116" dur="500" fill="hold"/>
                                        <p:tgtEl>
                                          <p:spTgt spid="62"/>
                                        </p:tgtEl>
                                        <p:attrNameLst>
                                          <p:attrName>ppt_w</p:attrName>
                                        </p:attrNameLst>
                                      </p:cBhvr>
                                      <p:tavLst>
                                        <p:tav tm="0">
                                          <p:val>
                                            <p:fltVal val="0"/>
                                          </p:val>
                                        </p:tav>
                                        <p:tav tm="100000">
                                          <p:val>
                                            <p:strVal val="#ppt_w"/>
                                          </p:val>
                                        </p:tav>
                                      </p:tavLst>
                                    </p:anim>
                                    <p:anim calcmode="lin" valueType="num">
                                      <p:cBhvr>
                                        <p:cTn id="117" dur="5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17" presetClass="entr" presetSubtype="8" fill="hold" grpId="0" nodeType="clickEffect">
                                  <p:stCondLst>
                                    <p:cond delay="0"/>
                                  </p:stCondLst>
                                  <p:childTnLst>
                                    <p:set>
                                      <p:cBhvr>
                                        <p:cTn id="121" dur="1" fill="hold">
                                          <p:stCondLst>
                                            <p:cond delay="0"/>
                                          </p:stCondLst>
                                        </p:cTn>
                                        <p:tgtEl>
                                          <p:spTgt spid="67"/>
                                        </p:tgtEl>
                                        <p:attrNameLst>
                                          <p:attrName>style.visibility</p:attrName>
                                        </p:attrNameLst>
                                      </p:cBhvr>
                                      <p:to>
                                        <p:strVal val="visible"/>
                                      </p:to>
                                    </p:set>
                                    <p:anim calcmode="lin" valueType="num">
                                      <p:cBhvr>
                                        <p:cTn id="122" dur="500" fill="hold"/>
                                        <p:tgtEl>
                                          <p:spTgt spid="67"/>
                                        </p:tgtEl>
                                        <p:attrNameLst>
                                          <p:attrName>ppt_x</p:attrName>
                                        </p:attrNameLst>
                                      </p:cBhvr>
                                      <p:tavLst>
                                        <p:tav tm="0">
                                          <p:val>
                                            <p:strVal val="#ppt_x-#ppt_w/2"/>
                                          </p:val>
                                        </p:tav>
                                        <p:tav tm="100000">
                                          <p:val>
                                            <p:strVal val="#ppt_x"/>
                                          </p:val>
                                        </p:tav>
                                      </p:tavLst>
                                    </p:anim>
                                    <p:anim calcmode="lin" valueType="num">
                                      <p:cBhvr>
                                        <p:cTn id="123" dur="500" fill="hold"/>
                                        <p:tgtEl>
                                          <p:spTgt spid="67"/>
                                        </p:tgtEl>
                                        <p:attrNameLst>
                                          <p:attrName>ppt_y</p:attrName>
                                        </p:attrNameLst>
                                      </p:cBhvr>
                                      <p:tavLst>
                                        <p:tav tm="0">
                                          <p:val>
                                            <p:strVal val="#ppt_y"/>
                                          </p:val>
                                        </p:tav>
                                        <p:tav tm="100000">
                                          <p:val>
                                            <p:strVal val="#ppt_y"/>
                                          </p:val>
                                        </p:tav>
                                      </p:tavLst>
                                    </p:anim>
                                    <p:anim calcmode="lin" valueType="num">
                                      <p:cBhvr>
                                        <p:cTn id="124" dur="500" fill="hold"/>
                                        <p:tgtEl>
                                          <p:spTgt spid="67"/>
                                        </p:tgtEl>
                                        <p:attrNameLst>
                                          <p:attrName>ppt_w</p:attrName>
                                        </p:attrNameLst>
                                      </p:cBhvr>
                                      <p:tavLst>
                                        <p:tav tm="0">
                                          <p:val>
                                            <p:fltVal val="0"/>
                                          </p:val>
                                        </p:tav>
                                        <p:tav tm="100000">
                                          <p:val>
                                            <p:strVal val="#ppt_w"/>
                                          </p:val>
                                        </p:tav>
                                      </p:tavLst>
                                    </p:anim>
                                    <p:anim calcmode="lin" valueType="num">
                                      <p:cBhvr>
                                        <p:cTn id="125" dur="5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3" presetClass="emph" presetSubtype="2" fill="hold" grpId="1" nodeType="clickEffect">
                                  <p:stCondLst>
                                    <p:cond delay="0"/>
                                  </p:stCondLst>
                                  <p:childTnLst>
                                    <p:animClr clrSpc="rgb" dir="cw">
                                      <p:cBhvr override="childStyle">
                                        <p:cTn id="129" dur="500" fill="hold"/>
                                        <p:tgtEl>
                                          <p:spTgt spid="15"/>
                                        </p:tgtEl>
                                        <p:attrNameLst>
                                          <p:attrName>style.color</p:attrName>
                                        </p:attrNameLst>
                                      </p:cBhvr>
                                      <p:to>
                                        <a:srgbClr val="CC00CC"/>
                                      </p:to>
                                    </p:animClr>
                                  </p:childTnLst>
                                </p:cTn>
                              </p:par>
                            </p:childTnLst>
                          </p:cTn>
                        </p:par>
                      </p:childTnLst>
                    </p:cTn>
                  </p:par>
                  <p:par>
                    <p:cTn id="130" fill="hold">
                      <p:stCondLst>
                        <p:cond delay="indefinite"/>
                      </p:stCondLst>
                      <p:childTnLst>
                        <p:par>
                          <p:cTn id="131" fill="hold">
                            <p:stCondLst>
                              <p:cond delay="0"/>
                            </p:stCondLst>
                            <p:childTnLst>
                              <p:par>
                                <p:cTn id="132" presetID="3" presetClass="emph" presetSubtype="2" fill="hold" grpId="1" nodeType="clickEffect">
                                  <p:stCondLst>
                                    <p:cond delay="0"/>
                                  </p:stCondLst>
                                  <p:childTnLst>
                                    <p:animClr clrSpc="rgb" dir="cw">
                                      <p:cBhvr override="childStyle">
                                        <p:cTn id="133" dur="500" fill="hold"/>
                                        <p:tgtEl>
                                          <p:spTgt spid="16"/>
                                        </p:tgtEl>
                                        <p:attrNameLst>
                                          <p:attrName>style.color</p:attrName>
                                        </p:attrNameLst>
                                      </p:cBhvr>
                                      <p:to>
                                        <a:srgbClr val="7030A0"/>
                                      </p:to>
                                    </p:animClr>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78"/>
                                        </p:tgtEl>
                                        <p:attrNameLst>
                                          <p:attrName>style.visibility</p:attrName>
                                        </p:attrNameLst>
                                      </p:cBhvr>
                                      <p:to>
                                        <p:strVal val="visible"/>
                                      </p:to>
                                    </p:set>
                                    <p:animEffect transition="in" filter="wipe(up)">
                                      <p:cBhvr>
                                        <p:cTn id="138" dur="500"/>
                                        <p:tgtEl>
                                          <p:spTgt spid="78"/>
                                        </p:tgtEl>
                                      </p:cBhvr>
                                    </p:animEffect>
                                  </p:childTnLst>
                                </p:cTn>
                              </p:par>
                            </p:childTnLst>
                          </p:cTn>
                        </p:par>
                        <p:par>
                          <p:cTn id="139" fill="hold">
                            <p:stCondLst>
                              <p:cond delay="500"/>
                            </p:stCondLst>
                            <p:childTnLst>
                              <p:par>
                                <p:cTn id="140" presetID="10" presetClass="entr" presetSubtype="0" fill="hold" nodeType="afterEffect">
                                  <p:stCondLst>
                                    <p:cond delay="0"/>
                                  </p:stCondLst>
                                  <p:childTnLst>
                                    <p:set>
                                      <p:cBhvr>
                                        <p:cTn id="141" dur="1" fill="hold">
                                          <p:stCondLst>
                                            <p:cond delay="0"/>
                                          </p:stCondLst>
                                        </p:cTn>
                                        <p:tgtEl>
                                          <p:spTgt spid="73"/>
                                        </p:tgtEl>
                                        <p:attrNameLst>
                                          <p:attrName>style.visibility</p:attrName>
                                        </p:attrNameLst>
                                      </p:cBhvr>
                                      <p:to>
                                        <p:strVal val="visible"/>
                                      </p:to>
                                    </p:set>
                                    <p:animEffect transition="in" filter="fade">
                                      <p:cBhvr>
                                        <p:cTn id="142" dur="500"/>
                                        <p:tgtEl>
                                          <p:spTgt spid="73"/>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mph" presetSubtype="2" fill="hold" grpId="1" nodeType="clickEffect">
                                  <p:stCondLst>
                                    <p:cond delay="0"/>
                                  </p:stCondLst>
                                  <p:childTnLst>
                                    <p:animClr clrSpc="rgb" dir="cw">
                                      <p:cBhvr override="childStyle">
                                        <p:cTn id="146" dur="500" fill="hold"/>
                                        <p:tgtEl>
                                          <p:spTgt spid="17"/>
                                        </p:tgtEl>
                                        <p:attrNameLst>
                                          <p:attrName>style.color</p:attrName>
                                        </p:attrNameLst>
                                      </p:cBhvr>
                                      <p:to>
                                        <a:srgbClr val="CC00CC"/>
                                      </p:to>
                                    </p:animClr>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1" nodeType="clickEffect">
                                  <p:stCondLst>
                                    <p:cond delay="0"/>
                                  </p:stCondLst>
                                  <p:childTnLst>
                                    <p:animClr clrSpc="rgb" dir="cw">
                                      <p:cBhvr override="childStyle">
                                        <p:cTn id="150" dur="500" fill="hold"/>
                                        <p:tgtEl>
                                          <p:spTgt spid="18"/>
                                        </p:tgtEl>
                                        <p:attrNameLst>
                                          <p:attrName>style.color</p:attrName>
                                        </p:attrNameLst>
                                      </p:cBhvr>
                                      <p:to>
                                        <a:srgbClr val="7030A0"/>
                                      </p:to>
                                    </p:animClr>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nodeType="clickEffect">
                                  <p:stCondLst>
                                    <p:cond delay="0"/>
                                  </p:stCondLst>
                                  <p:childTnLst>
                                    <p:set>
                                      <p:cBhvr>
                                        <p:cTn id="154" dur="1" fill="hold">
                                          <p:stCondLst>
                                            <p:cond delay="0"/>
                                          </p:stCondLst>
                                        </p:cTn>
                                        <p:tgtEl>
                                          <p:spTgt spid="83"/>
                                        </p:tgtEl>
                                        <p:attrNameLst>
                                          <p:attrName>style.visibility</p:attrName>
                                        </p:attrNameLst>
                                      </p:cBhvr>
                                      <p:to>
                                        <p:strVal val="visible"/>
                                      </p:to>
                                    </p:set>
                                    <p:animEffect transition="in" filter="wipe(up)">
                                      <p:cBhvr>
                                        <p:cTn id="155" dur="500"/>
                                        <p:tgtEl>
                                          <p:spTgt spid="83"/>
                                        </p:tgtEl>
                                      </p:cBhvr>
                                    </p:animEffect>
                                  </p:childTnLst>
                                </p:cTn>
                              </p:par>
                            </p:childTnLst>
                          </p:cTn>
                        </p:par>
                        <p:par>
                          <p:cTn id="156" fill="hold">
                            <p:stCondLst>
                              <p:cond delay="500"/>
                            </p:stCondLst>
                            <p:childTnLst>
                              <p:par>
                                <p:cTn id="157" presetID="10" presetClass="entr" presetSubtype="0" fill="hold" nodeType="afterEffect">
                                  <p:stCondLst>
                                    <p:cond delay="0"/>
                                  </p:stCondLst>
                                  <p:childTnLst>
                                    <p:set>
                                      <p:cBhvr>
                                        <p:cTn id="158" dur="1" fill="hold">
                                          <p:stCondLst>
                                            <p:cond delay="0"/>
                                          </p:stCondLst>
                                        </p:cTn>
                                        <p:tgtEl>
                                          <p:spTgt spid="82"/>
                                        </p:tgtEl>
                                        <p:attrNameLst>
                                          <p:attrName>style.visibility</p:attrName>
                                        </p:attrNameLst>
                                      </p:cBhvr>
                                      <p:to>
                                        <p:strVal val="visible"/>
                                      </p:to>
                                    </p:set>
                                    <p:animEffect transition="in" filter="fade">
                                      <p:cBhvr>
                                        <p:cTn id="159" dur="500"/>
                                        <p:tgtEl>
                                          <p:spTgt spid="82"/>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mph" presetSubtype="2" fill="hold" grpId="1" nodeType="clickEffect">
                                  <p:stCondLst>
                                    <p:cond delay="0"/>
                                  </p:stCondLst>
                                  <p:childTnLst>
                                    <p:animClr clrSpc="rgb" dir="cw">
                                      <p:cBhvr override="childStyle">
                                        <p:cTn id="163" dur="500" fill="hold"/>
                                        <p:tgtEl>
                                          <p:spTgt spid="19"/>
                                        </p:tgtEl>
                                        <p:attrNameLst>
                                          <p:attrName>style.color</p:attrName>
                                        </p:attrNameLst>
                                      </p:cBhvr>
                                      <p:to>
                                        <a:srgbClr val="CC00CC"/>
                                      </p:to>
                                    </p:animClr>
                                  </p:childTnLst>
                                </p:cTn>
                              </p:par>
                            </p:childTnLst>
                          </p:cTn>
                        </p:par>
                      </p:childTnLst>
                    </p:cTn>
                  </p:par>
                  <p:par>
                    <p:cTn id="164" fill="hold">
                      <p:stCondLst>
                        <p:cond delay="indefinite"/>
                      </p:stCondLst>
                      <p:childTnLst>
                        <p:par>
                          <p:cTn id="165" fill="hold">
                            <p:stCondLst>
                              <p:cond delay="0"/>
                            </p:stCondLst>
                            <p:childTnLst>
                              <p:par>
                                <p:cTn id="166" presetID="3" presetClass="emph" presetSubtype="2" fill="hold" grpId="1" nodeType="clickEffect">
                                  <p:stCondLst>
                                    <p:cond delay="0"/>
                                  </p:stCondLst>
                                  <p:childTnLst>
                                    <p:animClr clrSpc="rgb" dir="cw">
                                      <p:cBhvr override="childStyle">
                                        <p:cTn id="167" dur="500" fill="hold"/>
                                        <p:tgtEl>
                                          <p:spTgt spid="20"/>
                                        </p:tgtEl>
                                        <p:attrNameLst>
                                          <p:attrName>style.color</p:attrName>
                                        </p:attrNameLst>
                                      </p:cBhvr>
                                      <p:to>
                                        <a:srgbClr val="7030A0"/>
                                      </p:to>
                                    </p:animClr>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nodeType="clickEffect">
                                  <p:stCondLst>
                                    <p:cond delay="0"/>
                                  </p:stCondLst>
                                  <p:childTnLst>
                                    <p:set>
                                      <p:cBhvr>
                                        <p:cTn id="171" dur="1" fill="hold">
                                          <p:stCondLst>
                                            <p:cond delay="0"/>
                                          </p:stCondLst>
                                        </p:cTn>
                                        <p:tgtEl>
                                          <p:spTgt spid="77"/>
                                        </p:tgtEl>
                                        <p:attrNameLst>
                                          <p:attrName>style.visibility</p:attrName>
                                        </p:attrNameLst>
                                      </p:cBhvr>
                                      <p:to>
                                        <p:strVal val="visible"/>
                                      </p:to>
                                    </p:set>
                                    <p:animEffect transition="in" filter="wipe(up)">
                                      <p:cBhvr>
                                        <p:cTn id="172" dur="500"/>
                                        <p:tgtEl>
                                          <p:spTgt spid="77"/>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74"/>
                                        </p:tgtEl>
                                        <p:attrNameLst>
                                          <p:attrName>style.visibility</p:attrName>
                                        </p:attrNameLst>
                                      </p:cBhvr>
                                      <p:to>
                                        <p:strVal val="visible"/>
                                      </p:to>
                                    </p:set>
                                    <p:animEffect transition="in" filter="fade">
                                      <p:cBhvr>
                                        <p:cTn id="176" dur="500"/>
                                        <p:tgtEl>
                                          <p:spTgt spid="74"/>
                                        </p:tgtEl>
                                      </p:cBhvr>
                                    </p:animEffect>
                                  </p:childTnLst>
                                </p:cTn>
                              </p:par>
                            </p:childTnLst>
                          </p:cTn>
                        </p:par>
                      </p:childTnLst>
                    </p:cTn>
                  </p:par>
                  <p:par>
                    <p:cTn id="177" fill="hold">
                      <p:stCondLst>
                        <p:cond delay="indefinite"/>
                      </p:stCondLst>
                      <p:childTnLst>
                        <p:par>
                          <p:cTn id="178" fill="hold">
                            <p:stCondLst>
                              <p:cond delay="0"/>
                            </p:stCondLst>
                            <p:childTnLst>
                              <p:par>
                                <p:cTn id="179" presetID="17" presetClass="entr" presetSubtype="8" fill="hold" grpId="0" nodeType="clickEffect">
                                  <p:stCondLst>
                                    <p:cond delay="0"/>
                                  </p:stCondLst>
                                  <p:childTnLst>
                                    <p:set>
                                      <p:cBhvr>
                                        <p:cTn id="180" dur="1" fill="hold">
                                          <p:stCondLst>
                                            <p:cond delay="0"/>
                                          </p:stCondLst>
                                        </p:cTn>
                                        <p:tgtEl>
                                          <p:spTgt spid="68"/>
                                        </p:tgtEl>
                                        <p:attrNameLst>
                                          <p:attrName>style.visibility</p:attrName>
                                        </p:attrNameLst>
                                      </p:cBhvr>
                                      <p:to>
                                        <p:strVal val="visible"/>
                                      </p:to>
                                    </p:set>
                                    <p:anim calcmode="lin" valueType="num">
                                      <p:cBhvr>
                                        <p:cTn id="181" dur="500" fill="hold"/>
                                        <p:tgtEl>
                                          <p:spTgt spid="68"/>
                                        </p:tgtEl>
                                        <p:attrNameLst>
                                          <p:attrName>ppt_x</p:attrName>
                                        </p:attrNameLst>
                                      </p:cBhvr>
                                      <p:tavLst>
                                        <p:tav tm="0">
                                          <p:val>
                                            <p:strVal val="#ppt_x-#ppt_w/2"/>
                                          </p:val>
                                        </p:tav>
                                        <p:tav tm="100000">
                                          <p:val>
                                            <p:strVal val="#ppt_x"/>
                                          </p:val>
                                        </p:tav>
                                      </p:tavLst>
                                    </p:anim>
                                    <p:anim calcmode="lin" valueType="num">
                                      <p:cBhvr>
                                        <p:cTn id="182" dur="500" fill="hold"/>
                                        <p:tgtEl>
                                          <p:spTgt spid="68"/>
                                        </p:tgtEl>
                                        <p:attrNameLst>
                                          <p:attrName>ppt_y</p:attrName>
                                        </p:attrNameLst>
                                      </p:cBhvr>
                                      <p:tavLst>
                                        <p:tav tm="0">
                                          <p:val>
                                            <p:strVal val="#ppt_y"/>
                                          </p:val>
                                        </p:tav>
                                        <p:tav tm="100000">
                                          <p:val>
                                            <p:strVal val="#ppt_y"/>
                                          </p:val>
                                        </p:tav>
                                      </p:tavLst>
                                    </p:anim>
                                    <p:anim calcmode="lin" valueType="num">
                                      <p:cBhvr>
                                        <p:cTn id="183" dur="500" fill="hold"/>
                                        <p:tgtEl>
                                          <p:spTgt spid="68"/>
                                        </p:tgtEl>
                                        <p:attrNameLst>
                                          <p:attrName>ppt_w</p:attrName>
                                        </p:attrNameLst>
                                      </p:cBhvr>
                                      <p:tavLst>
                                        <p:tav tm="0">
                                          <p:val>
                                            <p:fltVal val="0"/>
                                          </p:val>
                                        </p:tav>
                                        <p:tav tm="100000">
                                          <p:val>
                                            <p:strVal val="#ppt_w"/>
                                          </p:val>
                                        </p:tav>
                                      </p:tavLst>
                                    </p:anim>
                                    <p:anim calcmode="lin" valueType="num">
                                      <p:cBhvr>
                                        <p:cTn id="184" dur="500" fill="hold"/>
                                        <p:tgtEl>
                                          <p:spTgt spid="68"/>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8" fill="hold" grpId="0" nodeType="clickEffect">
                                  <p:stCondLst>
                                    <p:cond delay="0"/>
                                  </p:stCondLst>
                                  <p:childTnLst>
                                    <p:set>
                                      <p:cBhvr>
                                        <p:cTn id="188" dur="1" fill="hold">
                                          <p:stCondLst>
                                            <p:cond delay="0"/>
                                          </p:stCondLst>
                                        </p:cTn>
                                        <p:tgtEl>
                                          <p:spTgt spid="63"/>
                                        </p:tgtEl>
                                        <p:attrNameLst>
                                          <p:attrName>style.visibility</p:attrName>
                                        </p:attrNameLst>
                                      </p:cBhvr>
                                      <p:to>
                                        <p:strVal val="visible"/>
                                      </p:to>
                                    </p:set>
                                    <p:anim calcmode="lin" valueType="num">
                                      <p:cBhvr>
                                        <p:cTn id="189" dur="500" fill="hold"/>
                                        <p:tgtEl>
                                          <p:spTgt spid="63"/>
                                        </p:tgtEl>
                                        <p:attrNameLst>
                                          <p:attrName>ppt_x</p:attrName>
                                        </p:attrNameLst>
                                      </p:cBhvr>
                                      <p:tavLst>
                                        <p:tav tm="0">
                                          <p:val>
                                            <p:strVal val="#ppt_x-#ppt_w/2"/>
                                          </p:val>
                                        </p:tav>
                                        <p:tav tm="100000">
                                          <p:val>
                                            <p:strVal val="#ppt_x"/>
                                          </p:val>
                                        </p:tav>
                                      </p:tavLst>
                                    </p:anim>
                                    <p:anim calcmode="lin" valueType="num">
                                      <p:cBhvr>
                                        <p:cTn id="190" dur="500" fill="hold"/>
                                        <p:tgtEl>
                                          <p:spTgt spid="63"/>
                                        </p:tgtEl>
                                        <p:attrNameLst>
                                          <p:attrName>ppt_y</p:attrName>
                                        </p:attrNameLst>
                                      </p:cBhvr>
                                      <p:tavLst>
                                        <p:tav tm="0">
                                          <p:val>
                                            <p:strVal val="#ppt_y"/>
                                          </p:val>
                                        </p:tav>
                                        <p:tav tm="100000">
                                          <p:val>
                                            <p:strVal val="#ppt_y"/>
                                          </p:val>
                                        </p:tav>
                                      </p:tavLst>
                                    </p:anim>
                                    <p:anim calcmode="lin" valueType="num">
                                      <p:cBhvr>
                                        <p:cTn id="191" dur="500" fill="hold"/>
                                        <p:tgtEl>
                                          <p:spTgt spid="63"/>
                                        </p:tgtEl>
                                        <p:attrNameLst>
                                          <p:attrName>ppt_w</p:attrName>
                                        </p:attrNameLst>
                                      </p:cBhvr>
                                      <p:tavLst>
                                        <p:tav tm="0">
                                          <p:val>
                                            <p:fltVal val="0"/>
                                          </p:val>
                                        </p:tav>
                                        <p:tav tm="100000">
                                          <p:val>
                                            <p:strVal val="#ppt_w"/>
                                          </p:val>
                                        </p:tav>
                                      </p:tavLst>
                                    </p:anim>
                                    <p:anim calcmode="lin" valueType="num">
                                      <p:cBhvr>
                                        <p:cTn id="192" dur="500" fill="hold"/>
                                        <p:tgtEl>
                                          <p:spTgt spid="63"/>
                                        </p:tgtEl>
                                        <p:attrNameLst>
                                          <p:attrName>ppt_h</p:attrName>
                                        </p:attrNameLst>
                                      </p:cBhvr>
                                      <p:tavLst>
                                        <p:tav tm="0">
                                          <p:val>
                                            <p:strVal val="#ppt_h"/>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3" presetClass="emph" presetSubtype="2" fill="hold" grpId="1" nodeType="clickEffect">
                                  <p:stCondLst>
                                    <p:cond delay="0"/>
                                  </p:stCondLst>
                                  <p:childTnLst>
                                    <p:animClr clrSpc="rgb" dir="cw">
                                      <p:cBhvr override="childStyle">
                                        <p:cTn id="196" dur="500" fill="hold"/>
                                        <p:tgtEl>
                                          <p:spTgt spid="21"/>
                                        </p:tgtEl>
                                        <p:attrNameLst>
                                          <p:attrName>style.color</p:attrName>
                                        </p:attrNameLst>
                                      </p:cBhvr>
                                      <p:to>
                                        <a:srgbClr val="CC00CC"/>
                                      </p:to>
                                    </p:animClr>
                                  </p:childTnLst>
                                </p:cTn>
                              </p:par>
                            </p:childTnLst>
                          </p:cTn>
                        </p:par>
                      </p:childTnLst>
                    </p:cTn>
                  </p:par>
                  <p:par>
                    <p:cTn id="197" fill="hold">
                      <p:stCondLst>
                        <p:cond delay="indefinite"/>
                      </p:stCondLst>
                      <p:childTnLst>
                        <p:par>
                          <p:cTn id="198" fill="hold">
                            <p:stCondLst>
                              <p:cond delay="0"/>
                            </p:stCondLst>
                            <p:childTnLst>
                              <p:par>
                                <p:cTn id="199" presetID="3" presetClass="emph" presetSubtype="2" fill="hold" grpId="1" nodeType="clickEffect">
                                  <p:stCondLst>
                                    <p:cond delay="0"/>
                                  </p:stCondLst>
                                  <p:childTnLst>
                                    <p:animClr clrSpc="rgb" dir="cw">
                                      <p:cBhvr override="childStyle">
                                        <p:cTn id="200" dur="500" fill="hold"/>
                                        <p:tgtEl>
                                          <p:spTgt spid="22"/>
                                        </p:tgtEl>
                                        <p:attrNameLst>
                                          <p:attrName>style.color</p:attrName>
                                        </p:attrNameLst>
                                      </p:cBhvr>
                                      <p:to>
                                        <a:srgbClr val="7030A0"/>
                                      </p:to>
                                    </p:animClr>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79"/>
                                        </p:tgtEl>
                                        <p:attrNameLst>
                                          <p:attrName>style.visibility</p:attrName>
                                        </p:attrNameLst>
                                      </p:cBhvr>
                                      <p:to>
                                        <p:strVal val="visible"/>
                                      </p:to>
                                    </p:set>
                                    <p:animEffect transition="in" filter="wipe(up)">
                                      <p:cBhvr>
                                        <p:cTn id="205" dur="500"/>
                                        <p:tgtEl>
                                          <p:spTgt spid="79"/>
                                        </p:tgtEl>
                                      </p:cBhvr>
                                    </p:animEffect>
                                  </p:childTnLst>
                                </p:cTn>
                              </p:par>
                            </p:childTnLst>
                          </p:cTn>
                        </p:par>
                        <p:par>
                          <p:cTn id="206" fill="hold">
                            <p:stCondLst>
                              <p:cond delay="500"/>
                            </p:stCondLst>
                            <p:childTnLst>
                              <p:par>
                                <p:cTn id="207" presetID="10" presetClass="entr" presetSubtype="0" fill="hold" nodeType="afterEffect">
                                  <p:stCondLst>
                                    <p:cond delay="0"/>
                                  </p:stCondLst>
                                  <p:childTnLst>
                                    <p:set>
                                      <p:cBhvr>
                                        <p:cTn id="208" dur="1" fill="hold">
                                          <p:stCondLst>
                                            <p:cond delay="0"/>
                                          </p:stCondLst>
                                        </p:cTn>
                                        <p:tgtEl>
                                          <p:spTgt spid="75"/>
                                        </p:tgtEl>
                                        <p:attrNameLst>
                                          <p:attrName>style.visibility</p:attrName>
                                        </p:attrNameLst>
                                      </p:cBhvr>
                                      <p:to>
                                        <p:strVal val="visible"/>
                                      </p:to>
                                    </p:set>
                                    <p:animEffect transition="in" filter="fade">
                                      <p:cBhvr>
                                        <p:cTn id="209" dur="500"/>
                                        <p:tgtEl>
                                          <p:spTgt spid="75"/>
                                        </p:tgtEl>
                                      </p:cBhvr>
                                    </p:animEffect>
                                  </p:childTnLst>
                                </p:cTn>
                              </p:par>
                            </p:childTnLst>
                          </p:cTn>
                        </p:par>
                      </p:childTnLst>
                    </p:cTn>
                  </p:par>
                  <p:par>
                    <p:cTn id="210" fill="hold">
                      <p:stCondLst>
                        <p:cond delay="indefinite"/>
                      </p:stCondLst>
                      <p:childTnLst>
                        <p:par>
                          <p:cTn id="211" fill="hold">
                            <p:stCondLst>
                              <p:cond delay="0"/>
                            </p:stCondLst>
                            <p:childTnLst>
                              <p:par>
                                <p:cTn id="212" presetID="17" presetClass="entr" presetSubtype="8" fill="hold" grpId="0" nodeType="clickEffect">
                                  <p:stCondLst>
                                    <p:cond delay="0"/>
                                  </p:stCondLst>
                                  <p:childTnLst>
                                    <p:set>
                                      <p:cBhvr>
                                        <p:cTn id="213" dur="1" fill="hold">
                                          <p:stCondLst>
                                            <p:cond delay="0"/>
                                          </p:stCondLst>
                                        </p:cTn>
                                        <p:tgtEl>
                                          <p:spTgt spid="69"/>
                                        </p:tgtEl>
                                        <p:attrNameLst>
                                          <p:attrName>style.visibility</p:attrName>
                                        </p:attrNameLst>
                                      </p:cBhvr>
                                      <p:to>
                                        <p:strVal val="visible"/>
                                      </p:to>
                                    </p:set>
                                    <p:anim calcmode="lin" valueType="num">
                                      <p:cBhvr>
                                        <p:cTn id="214" dur="500" fill="hold"/>
                                        <p:tgtEl>
                                          <p:spTgt spid="69"/>
                                        </p:tgtEl>
                                        <p:attrNameLst>
                                          <p:attrName>ppt_x</p:attrName>
                                        </p:attrNameLst>
                                      </p:cBhvr>
                                      <p:tavLst>
                                        <p:tav tm="0">
                                          <p:val>
                                            <p:strVal val="#ppt_x-#ppt_w/2"/>
                                          </p:val>
                                        </p:tav>
                                        <p:tav tm="100000">
                                          <p:val>
                                            <p:strVal val="#ppt_x"/>
                                          </p:val>
                                        </p:tav>
                                      </p:tavLst>
                                    </p:anim>
                                    <p:anim calcmode="lin" valueType="num">
                                      <p:cBhvr>
                                        <p:cTn id="215" dur="500" fill="hold"/>
                                        <p:tgtEl>
                                          <p:spTgt spid="69"/>
                                        </p:tgtEl>
                                        <p:attrNameLst>
                                          <p:attrName>ppt_y</p:attrName>
                                        </p:attrNameLst>
                                      </p:cBhvr>
                                      <p:tavLst>
                                        <p:tav tm="0">
                                          <p:val>
                                            <p:strVal val="#ppt_y"/>
                                          </p:val>
                                        </p:tav>
                                        <p:tav tm="100000">
                                          <p:val>
                                            <p:strVal val="#ppt_y"/>
                                          </p:val>
                                        </p:tav>
                                      </p:tavLst>
                                    </p:anim>
                                    <p:anim calcmode="lin" valueType="num">
                                      <p:cBhvr>
                                        <p:cTn id="216" dur="500" fill="hold"/>
                                        <p:tgtEl>
                                          <p:spTgt spid="69"/>
                                        </p:tgtEl>
                                        <p:attrNameLst>
                                          <p:attrName>ppt_w</p:attrName>
                                        </p:attrNameLst>
                                      </p:cBhvr>
                                      <p:tavLst>
                                        <p:tav tm="0">
                                          <p:val>
                                            <p:fltVal val="0"/>
                                          </p:val>
                                        </p:tav>
                                        <p:tav tm="100000">
                                          <p:val>
                                            <p:strVal val="#ppt_w"/>
                                          </p:val>
                                        </p:tav>
                                      </p:tavLst>
                                    </p:anim>
                                    <p:anim calcmode="lin" valueType="num">
                                      <p:cBhvr>
                                        <p:cTn id="217" dur="500" fill="hold"/>
                                        <p:tgtEl>
                                          <p:spTgt spid="69"/>
                                        </p:tgtEl>
                                        <p:attrNameLst>
                                          <p:attrName>ppt_h</p:attrName>
                                        </p:attrNameLst>
                                      </p:cBhvr>
                                      <p:tavLst>
                                        <p:tav tm="0">
                                          <p:val>
                                            <p:strVal val="#ppt_h"/>
                                          </p:val>
                                        </p:tav>
                                        <p:tav tm="100000">
                                          <p:val>
                                            <p:strVal val="#ppt_h"/>
                                          </p:val>
                                        </p:tav>
                                      </p:tavLst>
                                    </p:anim>
                                  </p:childTnLst>
                                </p:cTn>
                              </p:par>
                            </p:childTnLst>
                          </p:cTn>
                        </p:par>
                      </p:childTnLst>
                    </p:cTn>
                  </p:par>
                  <p:par>
                    <p:cTn id="218" fill="hold">
                      <p:stCondLst>
                        <p:cond delay="indefinite"/>
                      </p:stCondLst>
                      <p:childTnLst>
                        <p:par>
                          <p:cTn id="219" fill="hold">
                            <p:stCondLst>
                              <p:cond delay="0"/>
                            </p:stCondLst>
                            <p:childTnLst>
                              <p:par>
                                <p:cTn id="220" presetID="17" presetClass="entr" presetSubtype="8"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 calcmode="lin" valueType="num">
                                      <p:cBhvr>
                                        <p:cTn id="222" dur="500" fill="hold"/>
                                        <p:tgtEl>
                                          <p:spTgt spid="70"/>
                                        </p:tgtEl>
                                        <p:attrNameLst>
                                          <p:attrName>ppt_x</p:attrName>
                                        </p:attrNameLst>
                                      </p:cBhvr>
                                      <p:tavLst>
                                        <p:tav tm="0">
                                          <p:val>
                                            <p:strVal val="#ppt_x-#ppt_w/2"/>
                                          </p:val>
                                        </p:tav>
                                        <p:tav tm="100000">
                                          <p:val>
                                            <p:strVal val="#ppt_x"/>
                                          </p:val>
                                        </p:tav>
                                      </p:tavLst>
                                    </p:anim>
                                    <p:anim calcmode="lin" valueType="num">
                                      <p:cBhvr>
                                        <p:cTn id="223" dur="500" fill="hold"/>
                                        <p:tgtEl>
                                          <p:spTgt spid="70"/>
                                        </p:tgtEl>
                                        <p:attrNameLst>
                                          <p:attrName>ppt_y</p:attrName>
                                        </p:attrNameLst>
                                      </p:cBhvr>
                                      <p:tavLst>
                                        <p:tav tm="0">
                                          <p:val>
                                            <p:strVal val="#ppt_y"/>
                                          </p:val>
                                        </p:tav>
                                        <p:tav tm="100000">
                                          <p:val>
                                            <p:strVal val="#ppt_y"/>
                                          </p:val>
                                        </p:tav>
                                      </p:tavLst>
                                    </p:anim>
                                    <p:anim calcmode="lin" valueType="num">
                                      <p:cBhvr>
                                        <p:cTn id="224" dur="500" fill="hold"/>
                                        <p:tgtEl>
                                          <p:spTgt spid="70"/>
                                        </p:tgtEl>
                                        <p:attrNameLst>
                                          <p:attrName>ppt_w</p:attrName>
                                        </p:attrNameLst>
                                      </p:cBhvr>
                                      <p:tavLst>
                                        <p:tav tm="0">
                                          <p:val>
                                            <p:fltVal val="0"/>
                                          </p:val>
                                        </p:tav>
                                        <p:tav tm="100000">
                                          <p:val>
                                            <p:strVal val="#ppt_w"/>
                                          </p:val>
                                        </p:tav>
                                      </p:tavLst>
                                    </p:anim>
                                    <p:anim calcmode="lin" valueType="num">
                                      <p:cBhvr>
                                        <p:cTn id="225" dur="500" fill="hold"/>
                                        <p:tgtEl>
                                          <p:spTgt spid="70"/>
                                        </p:tgtEl>
                                        <p:attrNameLst>
                                          <p:attrName>ppt_h</p:attrName>
                                        </p:attrNameLst>
                                      </p:cBhvr>
                                      <p:tavLst>
                                        <p:tav tm="0">
                                          <p:val>
                                            <p:strVal val="#ppt_h"/>
                                          </p:val>
                                        </p:tav>
                                        <p:tav tm="100000">
                                          <p:val>
                                            <p:strVal val="#ppt_h"/>
                                          </p:val>
                                        </p:tav>
                                      </p:tavLst>
                                    </p:anim>
                                  </p:childTnLst>
                                </p:cTn>
                              </p:par>
                            </p:childTnLst>
                          </p:cTn>
                        </p:par>
                      </p:childTnLst>
                    </p:cTn>
                  </p:par>
                  <p:par>
                    <p:cTn id="226" fill="hold">
                      <p:stCondLst>
                        <p:cond delay="indefinite"/>
                      </p:stCondLst>
                      <p:childTnLst>
                        <p:par>
                          <p:cTn id="227" fill="hold">
                            <p:stCondLst>
                              <p:cond delay="0"/>
                            </p:stCondLst>
                            <p:childTnLst>
                              <p:par>
                                <p:cTn id="228" presetID="3" presetClass="emph" presetSubtype="2" fill="hold" grpId="1" nodeType="clickEffect">
                                  <p:stCondLst>
                                    <p:cond delay="0"/>
                                  </p:stCondLst>
                                  <p:childTnLst>
                                    <p:animClr clrSpc="rgb" dir="cw">
                                      <p:cBhvr override="childStyle">
                                        <p:cTn id="229" dur="500" fill="hold"/>
                                        <p:tgtEl>
                                          <p:spTgt spid="23"/>
                                        </p:tgtEl>
                                        <p:attrNameLst>
                                          <p:attrName>style.color</p:attrName>
                                        </p:attrNameLst>
                                      </p:cBhvr>
                                      <p:to>
                                        <a:srgbClr val="7030A0"/>
                                      </p:to>
                                    </p:animClr>
                                  </p:childTnLst>
                                </p:cTn>
                              </p:par>
                            </p:childTnLst>
                          </p:cTn>
                        </p:par>
                      </p:childTnLst>
                    </p:cTn>
                  </p:par>
                  <p:par>
                    <p:cTn id="230" fill="hold">
                      <p:stCondLst>
                        <p:cond delay="indefinite"/>
                      </p:stCondLst>
                      <p:childTnLst>
                        <p:par>
                          <p:cTn id="231" fill="hold">
                            <p:stCondLst>
                              <p:cond delay="0"/>
                            </p:stCondLst>
                            <p:childTnLst>
                              <p:par>
                                <p:cTn id="232" presetID="3" presetClass="emph" presetSubtype="2" fill="hold" grpId="1" nodeType="clickEffect">
                                  <p:stCondLst>
                                    <p:cond delay="0"/>
                                  </p:stCondLst>
                                  <p:childTnLst>
                                    <p:animClr clrSpc="rgb" dir="cw">
                                      <p:cBhvr override="childStyle">
                                        <p:cTn id="233" dur="500" fill="hold"/>
                                        <p:tgtEl>
                                          <p:spTgt spid="24"/>
                                        </p:tgtEl>
                                        <p:attrNameLst>
                                          <p:attrName>style.color</p:attrName>
                                        </p:attrNameLst>
                                      </p:cBhvr>
                                      <p:to>
                                        <a:srgbClr val="7030A0"/>
                                      </p:to>
                                    </p:animClr>
                                  </p:childTnLst>
                                </p:cTn>
                              </p:par>
                            </p:childTnLst>
                          </p:cTn>
                        </p:par>
                      </p:childTnLst>
                    </p:cTn>
                  </p:par>
                  <p:par>
                    <p:cTn id="234" fill="hold">
                      <p:stCondLst>
                        <p:cond delay="indefinite"/>
                      </p:stCondLst>
                      <p:childTnLst>
                        <p:par>
                          <p:cTn id="235" fill="hold">
                            <p:stCondLst>
                              <p:cond delay="0"/>
                            </p:stCondLst>
                            <p:childTnLst>
                              <p:par>
                                <p:cTn id="236" presetID="22" presetClass="entr" presetSubtype="1" fill="hold" nodeType="clickEffect">
                                  <p:stCondLst>
                                    <p:cond delay="0"/>
                                  </p:stCondLst>
                                  <p:childTnLst>
                                    <p:set>
                                      <p:cBhvr>
                                        <p:cTn id="237" dur="1" fill="hold">
                                          <p:stCondLst>
                                            <p:cond delay="0"/>
                                          </p:stCondLst>
                                        </p:cTn>
                                        <p:tgtEl>
                                          <p:spTgt spid="81"/>
                                        </p:tgtEl>
                                        <p:attrNameLst>
                                          <p:attrName>style.visibility</p:attrName>
                                        </p:attrNameLst>
                                      </p:cBhvr>
                                      <p:to>
                                        <p:strVal val="visible"/>
                                      </p:to>
                                    </p:set>
                                    <p:animEffect transition="in" filter="wipe(up)">
                                      <p:cBhvr>
                                        <p:cTn id="238" dur="500"/>
                                        <p:tgtEl>
                                          <p:spTgt spid="81"/>
                                        </p:tgtEl>
                                      </p:cBhvr>
                                    </p:animEffect>
                                  </p:childTnLst>
                                </p:cTn>
                              </p:par>
                            </p:childTnLst>
                          </p:cTn>
                        </p:par>
                        <p:par>
                          <p:cTn id="239" fill="hold">
                            <p:stCondLst>
                              <p:cond delay="500"/>
                            </p:stCondLst>
                            <p:childTnLst>
                              <p:par>
                                <p:cTn id="240" presetID="10" presetClass="entr" presetSubtype="0" fill="hold" nodeType="afterEffect">
                                  <p:stCondLst>
                                    <p:cond delay="0"/>
                                  </p:stCondLst>
                                  <p:childTnLst>
                                    <p:set>
                                      <p:cBhvr>
                                        <p:cTn id="241" dur="1" fill="hold">
                                          <p:stCondLst>
                                            <p:cond delay="0"/>
                                          </p:stCondLst>
                                        </p:cTn>
                                        <p:tgtEl>
                                          <p:spTgt spid="80"/>
                                        </p:tgtEl>
                                        <p:attrNameLst>
                                          <p:attrName>style.visibility</p:attrName>
                                        </p:attrNameLst>
                                      </p:cBhvr>
                                      <p:to>
                                        <p:strVal val="visible"/>
                                      </p:to>
                                    </p:set>
                                    <p:animEffect transition="in" filter="fade">
                                      <p:cBhvr>
                                        <p:cTn id="24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animBg="1"/>
      <p:bldP spid="12" grpId="0" animBg="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61" grpId="0" animBg="1"/>
      <p:bldP spid="62" grpId="0" animBg="1"/>
      <p:bldP spid="63" grpId="0" animBg="1"/>
      <p:bldP spid="65" grpId="0"/>
      <p:bldP spid="66" grpId="0" animBg="1"/>
      <p:bldP spid="67" grpId="0" animBg="1"/>
      <p:bldP spid="68" grpId="0" animBg="1"/>
      <p:bldP spid="69" grpId="0" animBg="1"/>
      <p:bldP spid="70" grpId="0" animBg="1"/>
      <p:bldP spid="8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04.</a:t>
            </a:r>
            <a:r>
              <a:rPr lang="zh-CN" altLang="en-US" dirty="0"/>
              <a:t>建立二叉树</a:t>
            </a:r>
            <a:r>
              <a:rPr lang="en-US" altLang="zh-CN" dirty="0"/>
              <a:t>——</a:t>
            </a:r>
            <a:r>
              <a:rPr lang="zh-CN" altLang="en-US" dirty="0"/>
              <a:t>任务</a:t>
            </a:r>
            <a:r>
              <a:rPr lang="en-US" altLang="zh-CN"/>
              <a:t>3</a:t>
            </a:r>
            <a:endParaRPr lang="zh-CN" altLang="en-US" dirty="0"/>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sp>
        <p:nvSpPr>
          <p:cNvPr id="7" name="Text Box 2"/>
          <p:cNvSpPr txBox="1">
            <a:spLocks noChangeArrowheads="1"/>
          </p:cNvSpPr>
          <p:nvPr/>
        </p:nvSpPr>
        <p:spPr bwMode="auto">
          <a:xfrm>
            <a:off x="174674" y="1739733"/>
            <a:ext cx="6048691" cy="490033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20000"/>
              </a:lnSpc>
              <a:spcBef>
                <a:spcPts val="0"/>
              </a:spcBef>
              <a:buClrTx/>
              <a:buSzTx/>
              <a:buFont typeface="Times New Roman" panose="02020603050405020304" pitchFamily="18" charset="0"/>
              <a:buNone/>
              <a:defRPr kumimoji="1" sz="28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sz="2400" dirty="0">
                <a:solidFill>
                  <a:schemeClr val="tx1"/>
                </a:solidFill>
              </a:rPr>
              <a:t>void </a:t>
            </a:r>
            <a:r>
              <a:rPr lang="en-US" altLang="zh-CN" sz="2400" dirty="0" err="1">
                <a:solidFill>
                  <a:schemeClr val="tx1"/>
                </a:solidFill>
              </a:rPr>
              <a:t>CrtBT</a:t>
            </a:r>
            <a:r>
              <a:rPr lang="en-US" altLang="zh-CN" sz="2400" dirty="0">
                <a:solidFill>
                  <a:schemeClr val="tx1"/>
                </a:solidFill>
              </a:rPr>
              <a:t>(</a:t>
            </a:r>
            <a:r>
              <a:rPr lang="en-US" altLang="zh-CN" sz="2400" dirty="0" err="1">
                <a:solidFill>
                  <a:schemeClr val="tx1"/>
                </a:solidFill>
              </a:rPr>
              <a:t>BiTree</a:t>
            </a:r>
            <a:r>
              <a:rPr lang="en-US" altLang="zh-CN" sz="2400" dirty="0">
                <a:solidFill>
                  <a:schemeClr val="tx1"/>
                </a:solidFill>
              </a:rPr>
              <a:t>&amp; T, char pre[], char </a:t>
            </a:r>
            <a:r>
              <a:rPr lang="en-US" altLang="zh-CN" sz="2400" dirty="0" err="1">
                <a:solidFill>
                  <a:schemeClr val="tx1"/>
                </a:solidFill>
              </a:rPr>
              <a:t>ino</a:t>
            </a:r>
            <a:r>
              <a:rPr lang="en-US" altLang="zh-CN" sz="2400" dirty="0">
                <a:solidFill>
                  <a:schemeClr val="tx1"/>
                </a:solidFill>
              </a:rPr>
              <a:t>[], int </a:t>
            </a:r>
            <a:r>
              <a:rPr lang="en-US" altLang="zh-CN" sz="2400" dirty="0" err="1">
                <a:solidFill>
                  <a:schemeClr val="tx1"/>
                </a:solidFill>
              </a:rPr>
              <a:t>ps</a:t>
            </a:r>
            <a:r>
              <a:rPr lang="en-US" altLang="zh-CN" sz="2400" dirty="0">
                <a:solidFill>
                  <a:schemeClr val="tx1"/>
                </a:solidFill>
              </a:rPr>
              <a:t>, int is, int n ) </a:t>
            </a:r>
          </a:p>
          <a:p>
            <a:r>
              <a:rPr lang="en-US" altLang="zh-CN" sz="2400" dirty="0">
                <a:solidFill>
                  <a:schemeClr val="tx1"/>
                </a:solidFill>
              </a:rPr>
              <a:t>{  // pre[ps..ps+n-1]</a:t>
            </a:r>
            <a:r>
              <a:rPr lang="zh-CN" altLang="zh-CN" sz="2400" dirty="0">
                <a:solidFill>
                  <a:schemeClr val="tx1"/>
                </a:solidFill>
              </a:rPr>
              <a:t>为二叉树的先序序列 </a:t>
            </a:r>
          </a:p>
          <a:p>
            <a:r>
              <a:rPr lang="zh-CN" altLang="zh-CN" sz="2400" dirty="0">
                <a:solidFill>
                  <a:schemeClr val="tx1"/>
                </a:solidFill>
              </a:rPr>
              <a:t>  // </a:t>
            </a:r>
            <a:r>
              <a:rPr lang="en-US" altLang="zh-CN" sz="2400">
                <a:solidFill>
                  <a:schemeClr val="tx1"/>
                </a:solidFill>
              </a:rPr>
              <a:t>ino[</a:t>
            </a:r>
            <a:r>
              <a:rPr lang="en-US" altLang="zh-CN" sz="2400" dirty="0">
                <a:solidFill>
                  <a:schemeClr val="tx1"/>
                </a:solidFill>
              </a:rPr>
              <a:t>is..is+n-1]</a:t>
            </a:r>
            <a:r>
              <a:rPr lang="zh-CN" altLang="zh-CN" sz="2400" dirty="0">
                <a:solidFill>
                  <a:schemeClr val="tx1"/>
                </a:solidFill>
              </a:rPr>
              <a:t>为二叉树的中序序列</a:t>
            </a:r>
          </a:p>
          <a:p>
            <a:r>
              <a:rPr lang="zh-CN" altLang="zh-CN" sz="2400" dirty="0">
                <a:solidFill>
                  <a:schemeClr val="tx1"/>
                </a:solidFill>
              </a:rPr>
              <a:t>  //本算法由此两个序列构造二叉链表</a:t>
            </a:r>
            <a:r>
              <a:rPr lang="zh-CN" altLang="en-US" sz="2400" dirty="0">
                <a:solidFill>
                  <a:schemeClr val="tx1"/>
                </a:solidFill>
              </a:rPr>
              <a:t>  </a:t>
            </a:r>
          </a:p>
          <a:p>
            <a:r>
              <a:rPr lang="zh-CN" altLang="en-US" sz="2400" dirty="0">
                <a:solidFill>
                  <a:schemeClr val="tx1"/>
                </a:solidFill>
              </a:rPr>
              <a:t>   </a:t>
            </a:r>
            <a:r>
              <a:rPr lang="en-US" altLang="zh-CN" sz="2400" dirty="0">
                <a:solidFill>
                  <a:schemeClr val="tx1"/>
                </a:solidFill>
              </a:rPr>
              <a:t>if (n==0) T=NULL;</a:t>
            </a:r>
          </a:p>
          <a:p>
            <a:r>
              <a:rPr lang="en-US" altLang="zh-CN" sz="2400" dirty="0">
                <a:solidFill>
                  <a:schemeClr val="tx1"/>
                </a:solidFill>
              </a:rPr>
              <a:t>   else {</a:t>
            </a:r>
          </a:p>
          <a:p>
            <a:r>
              <a:rPr lang="en-US" altLang="zh-CN" sz="2400" dirty="0">
                <a:solidFill>
                  <a:schemeClr val="tx1"/>
                </a:solidFill>
              </a:rPr>
              <a:t>       k=Search(</a:t>
            </a:r>
            <a:r>
              <a:rPr lang="en-US" altLang="zh-CN" sz="2400" dirty="0" err="1">
                <a:solidFill>
                  <a:schemeClr val="tx1"/>
                </a:solidFill>
              </a:rPr>
              <a:t>ino</a:t>
            </a:r>
            <a:r>
              <a:rPr lang="en-US" altLang="zh-CN" sz="2400" dirty="0">
                <a:solidFill>
                  <a:schemeClr val="tx1"/>
                </a:solidFill>
              </a:rPr>
              <a:t>, pre[</a:t>
            </a:r>
            <a:r>
              <a:rPr lang="en-US" altLang="zh-CN" sz="2400" dirty="0" err="1">
                <a:solidFill>
                  <a:schemeClr val="tx1"/>
                </a:solidFill>
              </a:rPr>
              <a:t>ps</a:t>
            </a:r>
            <a:r>
              <a:rPr lang="en-US" altLang="zh-CN" sz="2400" dirty="0">
                <a:solidFill>
                  <a:schemeClr val="tx1"/>
                </a:solidFill>
              </a:rPr>
              <a:t>]); // </a:t>
            </a:r>
            <a:r>
              <a:rPr lang="zh-CN" altLang="zh-CN" sz="2400" dirty="0">
                <a:solidFill>
                  <a:schemeClr val="tx1"/>
                </a:solidFill>
              </a:rPr>
              <a:t>在中序序列中查</a:t>
            </a:r>
          </a:p>
          <a:p>
            <a:r>
              <a:rPr lang="zh-CN" altLang="zh-CN" sz="2400" dirty="0">
                <a:solidFill>
                  <a:schemeClr val="tx1"/>
                </a:solidFill>
              </a:rPr>
              <a:t>       </a:t>
            </a:r>
            <a:r>
              <a:rPr lang="en-US" altLang="zh-CN" sz="2400" dirty="0">
                <a:solidFill>
                  <a:schemeClr val="tx1"/>
                </a:solidFill>
              </a:rPr>
              <a:t>if (k== -1)  T=NULL;</a:t>
            </a:r>
          </a:p>
          <a:p>
            <a:r>
              <a:rPr lang="en-US" altLang="zh-CN" sz="2400" dirty="0">
                <a:solidFill>
                  <a:schemeClr val="tx1"/>
                </a:solidFill>
              </a:rPr>
              <a:t>else {  </a:t>
            </a:r>
            <a:r>
              <a:rPr kumimoji="1" lang="en-US" altLang="zh-CN" sz="2400" dirty="0">
                <a:solidFill>
                  <a:schemeClr val="tx1"/>
                </a:solidFill>
                <a:cs typeface="Times New Roman" panose="02020603050405020304" pitchFamily="18" charset="0"/>
              </a:rPr>
              <a:t>T=(</a:t>
            </a:r>
            <a:r>
              <a:rPr kumimoji="1" lang="en-US" altLang="zh-CN" sz="2400" dirty="0" err="1">
                <a:solidFill>
                  <a:schemeClr val="tx1"/>
                </a:solidFill>
                <a:cs typeface="Times New Roman" panose="02020603050405020304" pitchFamily="18" charset="0"/>
              </a:rPr>
              <a:t>BiTNode</a:t>
            </a:r>
            <a:r>
              <a:rPr kumimoji="1" lang="en-US" altLang="zh-CN" sz="2400" dirty="0">
                <a:solidFill>
                  <a:schemeClr val="tx1"/>
                </a:solidFill>
                <a:cs typeface="Times New Roman" panose="02020603050405020304" pitchFamily="18" charset="0"/>
              </a:rPr>
              <a:t>*)</a:t>
            </a:r>
            <a:r>
              <a:rPr kumimoji="1" lang="en-US" altLang="zh-CN" sz="2400" dirty="0" err="1">
                <a:solidFill>
                  <a:schemeClr val="tx1"/>
                </a:solidFill>
                <a:cs typeface="Times New Roman" panose="02020603050405020304" pitchFamily="18" charset="0"/>
              </a:rPr>
              <a:t>malloc</a:t>
            </a:r>
            <a:r>
              <a:rPr kumimoji="1" lang="en-US" altLang="zh-CN" sz="2400" dirty="0">
                <a:solidFill>
                  <a:schemeClr val="tx1"/>
                </a:solidFill>
                <a:cs typeface="Times New Roman" panose="02020603050405020304" pitchFamily="18" charset="0"/>
              </a:rPr>
              <a:t>(</a:t>
            </a:r>
            <a:r>
              <a:rPr kumimoji="1" lang="en-US" altLang="zh-CN" sz="2400" dirty="0" err="1">
                <a:solidFill>
                  <a:schemeClr val="tx1"/>
                </a:solidFill>
                <a:cs typeface="Times New Roman" panose="02020603050405020304" pitchFamily="18" charset="0"/>
              </a:rPr>
              <a:t>sizeof</a:t>
            </a:r>
            <a:r>
              <a:rPr kumimoji="1" lang="en-US" altLang="zh-CN" sz="2400" dirty="0">
                <a:solidFill>
                  <a:schemeClr val="tx1"/>
                </a:solidFill>
                <a:cs typeface="Times New Roman" panose="02020603050405020304" pitchFamily="18" charset="0"/>
              </a:rPr>
              <a:t>(</a:t>
            </a:r>
            <a:r>
              <a:rPr kumimoji="1" lang="en-US" altLang="zh-CN" sz="2400" dirty="0" err="1">
                <a:solidFill>
                  <a:schemeClr val="tx1"/>
                </a:solidFill>
                <a:cs typeface="Times New Roman" panose="02020603050405020304" pitchFamily="18" charset="0"/>
              </a:rPr>
              <a:t>BiTNode</a:t>
            </a:r>
            <a:r>
              <a:rPr kumimoji="1" lang="en-US" altLang="zh-CN" sz="2400" dirty="0">
                <a:solidFill>
                  <a:schemeClr val="tx1"/>
                </a:solidFill>
                <a:cs typeface="Times New Roman" panose="02020603050405020304" pitchFamily="18" charset="0"/>
              </a:rPr>
              <a:t>));</a:t>
            </a:r>
          </a:p>
          <a:p>
            <a:pPr marL="857228" lvl="3" indent="0">
              <a:buNone/>
            </a:pPr>
            <a:r>
              <a:rPr kumimoji="1" lang="en-US" altLang="zh-CN" sz="2400" dirty="0">
                <a:solidFill>
                  <a:schemeClr val="tx1"/>
                </a:solidFill>
                <a:cs typeface="Times New Roman" panose="02020603050405020304" pitchFamily="18" charset="0"/>
              </a:rPr>
              <a:t>T-&gt;data = pre[</a:t>
            </a:r>
            <a:r>
              <a:rPr kumimoji="1" lang="en-US" altLang="zh-CN" sz="2400" dirty="0" err="1">
                <a:solidFill>
                  <a:schemeClr val="tx1"/>
                </a:solidFill>
                <a:cs typeface="Times New Roman" panose="02020603050405020304" pitchFamily="18" charset="0"/>
              </a:rPr>
              <a:t>ps</a:t>
            </a:r>
            <a:r>
              <a:rPr kumimoji="1" lang="en-US" altLang="zh-CN" sz="2400" dirty="0">
                <a:solidFill>
                  <a:schemeClr val="tx1"/>
                </a:solidFill>
                <a:cs typeface="Times New Roman" panose="02020603050405020304" pitchFamily="18" charset="0"/>
              </a:rPr>
              <a:t>];</a:t>
            </a:r>
          </a:p>
          <a:p>
            <a:endParaRPr lang="en-US" altLang="zh-CN" sz="2400" dirty="0">
              <a:solidFill>
                <a:schemeClr val="tx1"/>
              </a:solidFill>
            </a:endParaRPr>
          </a:p>
          <a:p>
            <a:r>
              <a:rPr lang="en-US" altLang="zh-CN" sz="2400" dirty="0">
                <a:solidFill>
                  <a:schemeClr val="tx1"/>
                </a:solidFill>
              </a:rPr>
              <a:t>       </a:t>
            </a:r>
          </a:p>
        </p:txBody>
      </p:sp>
      <p:sp>
        <p:nvSpPr>
          <p:cNvPr id="2" name="矩形 1"/>
          <p:cNvSpPr/>
          <p:nvPr/>
        </p:nvSpPr>
        <p:spPr>
          <a:xfrm>
            <a:off x="6414868" y="1739733"/>
            <a:ext cx="5528604" cy="490033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p>
            <a:pPr marL="1028674" lvl="3" defTabSz="685783">
              <a:spcBef>
                <a:spcPct val="20000"/>
              </a:spcBef>
              <a:buClr>
                <a:schemeClr val="accent1"/>
              </a:buClr>
              <a:buSzPct val="70000"/>
            </a:pPr>
            <a:r>
              <a:rPr kumimoji="1" lang="en-US" altLang="zh-CN" sz="2400" dirty="0">
                <a:solidFill>
                  <a:schemeClr val="tx1"/>
                </a:solidFill>
                <a:ea typeface="+mj-ea"/>
                <a:cs typeface="Times New Roman" panose="02020603050405020304" pitchFamily="18" charset="0"/>
              </a:rPr>
              <a:t>if (k==is)  T-&gt;</a:t>
            </a:r>
            <a:r>
              <a:rPr kumimoji="1" lang="en-US" altLang="zh-CN" sz="2400" dirty="0" err="1">
                <a:solidFill>
                  <a:schemeClr val="tx1"/>
                </a:solidFill>
                <a:ea typeface="+mj-ea"/>
                <a:cs typeface="Times New Roman" panose="02020603050405020304" pitchFamily="18" charset="0"/>
              </a:rPr>
              <a:t>Lchild</a:t>
            </a:r>
            <a:r>
              <a:rPr kumimoji="1" lang="en-US" altLang="zh-CN" sz="2400" dirty="0">
                <a:solidFill>
                  <a:schemeClr val="tx1"/>
                </a:solidFill>
                <a:ea typeface="+mj-ea"/>
                <a:cs typeface="Times New Roman" panose="02020603050405020304" pitchFamily="18" charset="0"/>
              </a:rPr>
              <a:t> = NULL;</a:t>
            </a:r>
          </a:p>
          <a:p>
            <a:pPr marL="1028674" lvl="3" defTabSz="685783">
              <a:spcBef>
                <a:spcPct val="20000"/>
              </a:spcBef>
              <a:buClr>
                <a:schemeClr val="accent1"/>
              </a:buClr>
              <a:buSzPct val="70000"/>
            </a:pPr>
            <a:r>
              <a:rPr kumimoji="1" lang="en-US" altLang="zh-CN" sz="2400" dirty="0">
                <a:solidFill>
                  <a:schemeClr val="tx1"/>
                </a:solidFill>
                <a:ea typeface="+mj-ea"/>
                <a:cs typeface="Times New Roman" panose="02020603050405020304" pitchFamily="18" charset="0"/>
              </a:rPr>
              <a:t>else  </a:t>
            </a:r>
            <a:r>
              <a:rPr kumimoji="1" lang="en-US" altLang="zh-CN" sz="2400" dirty="0" err="1">
                <a:solidFill>
                  <a:schemeClr val="tx1"/>
                </a:solidFill>
                <a:ea typeface="+mj-ea"/>
                <a:cs typeface="Times New Roman" panose="02020603050405020304" pitchFamily="18" charset="0"/>
              </a:rPr>
              <a:t>CrtBT</a:t>
            </a:r>
            <a:r>
              <a:rPr kumimoji="1" lang="en-US" altLang="zh-CN" sz="2400" dirty="0">
                <a:solidFill>
                  <a:schemeClr val="tx1"/>
                </a:solidFill>
                <a:ea typeface="+mj-ea"/>
                <a:cs typeface="Times New Roman" panose="02020603050405020304" pitchFamily="18" charset="0"/>
              </a:rPr>
              <a:t>(T-&gt;</a:t>
            </a:r>
            <a:r>
              <a:rPr kumimoji="1" lang="en-US" altLang="zh-CN" sz="2400" dirty="0" err="1">
                <a:solidFill>
                  <a:schemeClr val="tx1"/>
                </a:solidFill>
                <a:ea typeface="+mj-ea"/>
                <a:cs typeface="Times New Roman" panose="02020603050405020304" pitchFamily="18" charset="0"/>
              </a:rPr>
              <a:t>Lchild,pre</a:t>
            </a:r>
            <a:r>
              <a:rPr kumimoji="1" lang="en-US" altLang="zh-CN" sz="2400" dirty="0">
                <a:solidFill>
                  <a:schemeClr val="tx1"/>
                </a:solidFill>
                <a:ea typeface="+mj-ea"/>
                <a:cs typeface="Times New Roman" panose="02020603050405020304" pitchFamily="18" charset="0"/>
              </a:rPr>
              <a:t>[],</a:t>
            </a:r>
            <a:r>
              <a:rPr kumimoji="1" lang="en-US" altLang="zh-CN" sz="2400" dirty="0" err="1">
                <a:solidFill>
                  <a:schemeClr val="tx1"/>
                </a:solidFill>
                <a:ea typeface="+mj-ea"/>
                <a:cs typeface="Times New Roman" panose="02020603050405020304" pitchFamily="18" charset="0"/>
              </a:rPr>
              <a:t>ino</a:t>
            </a:r>
            <a:r>
              <a:rPr kumimoji="1" lang="en-US" altLang="zh-CN" sz="2400" dirty="0">
                <a:solidFill>
                  <a:schemeClr val="tx1"/>
                </a:solidFill>
                <a:ea typeface="+mj-ea"/>
                <a:cs typeface="Times New Roman" panose="02020603050405020304" pitchFamily="18" charset="0"/>
              </a:rPr>
              <a:t>[],ps+1,is,k-is );</a:t>
            </a:r>
          </a:p>
          <a:p>
            <a:pPr marL="1028674" lvl="3" defTabSz="685783">
              <a:spcBef>
                <a:spcPct val="20000"/>
              </a:spcBef>
              <a:buClr>
                <a:schemeClr val="accent1"/>
              </a:buClr>
              <a:buSzPct val="70000"/>
            </a:pPr>
            <a:r>
              <a:rPr kumimoji="1" lang="en-US" altLang="zh-CN" sz="2400" dirty="0">
                <a:solidFill>
                  <a:schemeClr val="tx1"/>
                </a:solidFill>
                <a:ea typeface="+mj-ea"/>
                <a:cs typeface="Times New Roman" panose="02020603050405020304" pitchFamily="18" charset="0"/>
              </a:rPr>
              <a:t>if (k=is+n-1) T-&gt;</a:t>
            </a:r>
            <a:r>
              <a:rPr kumimoji="1" lang="en-US" altLang="zh-CN" sz="2400" dirty="0" err="1">
                <a:solidFill>
                  <a:schemeClr val="tx1"/>
                </a:solidFill>
                <a:ea typeface="+mj-ea"/>
                <a:cs typeface="Times New Roman" panose="02020603050405020304" pitchFamily="18" charset="0"/>
              </a:rPr>
              <a:t>Rchild</a:t>
            </a:r>
            <a:r>
              <a:rPr kumimoji="1" lang="en-US" altLang="zh-CN" sz="2400" dirty="0">
                <a:solidFill>
                  <a:schemeClr val="tx1"/>
                </a:solidFill>
                <a:ea typeface="+mj-ea"/>
                <a:cs typeface="Times New Roman" panose="02020603050405020304" pitchFamily="18" charset="0"/>
              </a:rPr>
              <a:t> = NULL;</a:t>
            </a:r>
          </a:p>
          <a:p>
            <a:pPr marL="1028674" lvl="3" defTabSz="685783">
              <a:spcBef>
                <a:spcPct val="20000"/>
              </a:spcBef>
              <a:buClr>
                <a:schemeClr val="accent1"/>
              </a:buClr>
              <a:buSzPct val="70000"/>
            </a:pPr>
            <a:r>
              <a:rPr kumimoji="1" lang="en-US" altLang="zh-CN" sz="2400" dirty="0">
                <a:solidFill>
                  <a:schemeClr val="tx1"/>
                </a:solidFill>
                <a:ea typeface="+mj-ea"/>
                <a:cs typeface="Times New Roman" panose="02020603050405020304" pitchFamily="18" charset="0"/>
              </a:rPr>
              <a:t>else  </a:t>
            </a:r>
            <a:r>
              <a:rPr kumimoji="1" lang="en-US" altLang="zh-CN" sz="2400" dirty="0" err="1">
                <a:solidFill>
                  <a:schemeClr val="tx1"/>
                </a:solidFill>
                <a:ea typeface="+mj-ea"/>
                <a:cs typeface="Times New Roman" panose="02020603050405020304" pitchFamily="18" charset="0"/>
              </a:rPr>
              <a:t>CrtBT</a:t>
            </a:r>
            <a:r>
              <a:rPr kumimoji="1" lang="en-US" altLang="zh-CN" sz="2400" dirty="0">
                <a:solidFill>
                  <a:schemeClr val="tx1"/>
                </a:solidFill>
                <a:ea typeface="+mj-ea"/>
                <a:cs typeface="Times New Roman" panose="02020603050405020304" pitchFamily="18" charset="0"/>
              </a:rPr>
              <a:t>(T-&gt;</a:t>
            </a:r>
            <a:r>
              <a:rPr kumimoji="1" lang="en-US" altLang="zh-CN" sz="2400" dirty="0" err="1">
                <a:solidFill>
                  <a:schemeClr val="tx1"/>
                </a:solidFill>
                <a:ea typeface="+mj-ea"/>
                <a:cs typeface="Times New Roman" panose="02020603050405020304" pitchFamily="18" charset="0"/>
              </a:rPr>
              <a:t>Rchild</a:t>
            </a:r>
            <a:r>
              <a:rPr kumimoji="1" lang="en-US" altLang="zh-CN" sz="2400" dirty="0">
                <a:solidFill>
                  <a:schemeClr val="tx1"/>
                </a:solidFill>
                <a:ea typeface="+mj-ea"/>
                <a:cs typeface="Times New Roman" panose="02020603050405020304" pitchFamily="18" charset="0"/>
              </a:rPr>
              <a:t>, pre[], </a:t>
            </a:r>
            <a:r>
              <a:rPr kumimoji="1" lang="en-US" altLang="zh-CN" sz="2400" dirty="0" err="1">
                <a:solidFill>
                  <a:schemeClr val="tx1"/>
                </a:solidFill>
                <a:ea typeface="+mj-ea"/>
                <a:cs typeface="Times New Roman" panose="02020603050405020304" pitchFamily="18" charset="0"/>
              </a:rPr>
              <a:t>ino</a:t>
            </a:r>
            <a:r>
              <a:rPr kumimoji="1" lang="en-US" altLang="zh-CN" sz="2400" dirty="0">
                <a:solidFill>
                  <a:schemeClr val="tx1"/>
                </a:solidFill>
                <a:ea typeface="+mj-ea"/>
                <a:cs typeface="Times New Roman" panose="02020603050405020304" pitchFamily="18" charset="0"/>
              </a:rPr>
              <a:t>[],ps+1+(k-is), k+1, n-(k-is)-1 );</a:t>
            </a:r>
          </a:p>
          <a:p>
            <a:pPr>
              <a:lnSpc>
                <a:spcPct val="120000"/>
              </a:lnSpc>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   } //</a:t>
            </a:r>
          </a:p>
          <a:p>
            <a:pPr>
              <a:lnSpc>
                <a:spcPct val="120000"/>
              </a:lnSpc>
              <a:buFont typeface="Times New Roman" panose="02020603050405020304" pitchFamily="18" charset="0"/>
              <a:buNone/>
            </a:pPr>
            <a:r>
              <a:rPr kumimoji="1" lang="en-US" altLang="zh-CN" sz="2400" dirty="0">
                <a:solidFill>
                  <a:schemeClr val="tx1"/>
                </a:solidFill>
                <a:ea typeface="+mj-ea"/>
                <a:cs typeface="Times New Roman" panose="02020603050405020304" pitchFamily="18" charset="0"/>
              </a:rPr>
              <a:t>} // </a:t>
            </a:r>
            <a:r>
              <a:rPr kumimoji="1" lang="en-US" altLang="zh-CN" sz="2400" dirty="0" err="1">
                <a:solidFill>
                  <a:schemeClr val="tx1"/>
                </a:solidFill>
                <a:ea typeface="+mj-ea"/>
                <a:cs typeface="Times New Roman" panose="02020603050405020304" pitchFamily="18" charset="0"/>
              </a:rPr>
              <a:t>CrtBT</a:t>
            </a:r>
            <a:r>
              <a:rPr kumimoji="1" lang="en-US" altLang="zh-CN" sz="2400" dirty="0">
                <a:solidFill>
                  <a:schemeClr val="tx1"/>
                </a:solidFill>
                <a:ea typeface="+mj-ea"/>
                <a:cs typeface="Times New Roman" panose="02020603050405020304" pitchFamily="18" charset="0"/>
              </a:rPr>
              <a:t>       </a:t>
            </a:r>
          </a:p>
        </p:txBody>
      </p:sp>
    </p:spTree>
    <p:extLst>
      <p:ext uri="{BB962C8B-B14F-4D97-AF65-F5344CB8AC3E}">
        <p14:creationId xmlns:p14="http://schemas.microsoft.com/office/powerpoint/2010/main" val="2602155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84793" y="735876"/>
            <a:ext cx="10972800" cy="685805"/>
          </a:xfrm>
        </p:spPr>
        <p:txBody>
          <a:bodyPr/>
          <a:lstStyle/>
          <a:p>
            <a:r>
              <a:rPr lang="zh-CN" altLang="en-US" dirty="0"/>
              <a:t>宽度优先遍历</a:t>
            </a:r>
            <a:r>
              <a:rPr lang="en-US" altLang="zh-CN" sz="3600" dirty="0"/>
              <a:t>(Breadth-first traversals)</a:t>
            </a:r>
            <a:endParaRPr lang="zh-CN" altLang="en-US" dirty="0"/>
          </a:p>
        </p:txBody>
      </p:sp>
      <p:sp>
        <p:nvSpPr>
          <p:cNvPr id="5" name="内容占位符 4"/>
          <p:cNvSpPr>
            <a:spLocks noGrp="1"/>
          </p:cNvSpPr>
          <p:nvPr>
            <p:ph idx="1"/>
          </p:nvPr>
        </p:nvSpPr>
        <p:spPr>
          <a:xfrm>
            <a:off x="484793" y="1600202"/>
            <a:ext cx="7864929" cy="4865911"/>
          </a:xfrm>
        </p:spPr>
        <p:txBody>
          <a:bodyPr>
            <a:normAutofit fontScale="92500" lnSpcReduction="10000"/>
          </a:bodyPr>
          <a:lstStyle/>
          <a:p>
            <a:r>
              <a:rPr kumimoji="1" lang="zh-CN" altLang="en-US" sz="3200" dirty="0"/>
              <a:t>按层次遍历</a:t>
            </a:r>
            <a:endParaRPr kumimoji="1" lang="en-US" altLang="zh-CN" sz="3200" dirty="0"/>
          </a:p>
          <a:p>
            <a:pPr lvl="1"/>
            <a:r>
              <a:rPr kumimoji="1" lang="zh-CN" altLang="en-US" dirty="0"/>
              <a:t>只有一层节点全部访问完后才能进入下一层</a:t>
            </a:r>
            <a:endParaRPr kumimoji="1" lang="en-US" altLang="zh-CN" sz="3200" dirty="0"/>
          </a:p>
          <a:p>
            <a:r>
              <a:rPr lang="en-US" altLang="zh-CN" sz="2800" dirty="0"/>
              <a:t>Steps ( using queue )</a:t>
            </a:r>
          </a:p>
          <a:p>
            <a:pPr marL="954088" lvl="1" indent="-609600">
              <a:lnSpc>
                <a:spcPct val="90000"/>
              </a:lnSpc>
              <a:buFont typeface="Wingdings" pitchFamily="2" charset="2"/>
              <a:buAutoNum type="arabicPeriod"/>
            </a:pPr>
            <a:r>
              <a:rPr lang="zh-CN" altLang="en-US" sz="2400" dirty="0"/>
              <a:t>创建一个</a:t>
            </a:r>
            <a:r>
              <a:rPr lang="zh-CN" altLang="en-US" sz="2400" dirty="0">
                <a:solidFill>
                  <a:srgbClr val="FF0000"/>
                </a:solidFill>
              </a:rPr>
              <a:t>队列</a:t>
            </a:r>
          </a:p>
          <a:p>
            <a:pPr marL="954088" lvl="1" indent="-609600">
              <a:lnSpc>
                <a:spcPct val="90000"/>
              </a:lnSpc>
              <a:buFont typeface="Wingdings" pitchFamily="2" charset="2"/>
              <a:buAutoNum type="arabicPeriod"/>
            </a:pPr>
            <a:r>
              <a:rPr lang="zh-CN" altLang="en-US" sz="2400" dirty="0"/>
              <a:t>令</a:t>
            </a:r>
            <a:r>
              <a:rPr lang="en-US" altLang="zh-CN" sz="2400" dirty="0"/>
              <a:t>P</a:t>
            </a:r>
            <a:r>
              <a:rPr lang="zh-CN" altLang="en-US" sz="2400" dirty="0"/>
              <a:t>指向根节点</a:t>
            </a:r>
          </a:p>
          <a:p>
            <a:pPr marL="954088" lvl="1" indent="-609600">
              <a:lnSpc>
                <a:spcPct val="90000"/>
              </a:lnSpc>
              <a:buFont typeface="Wingdings" pitchFamily="2" charset="2"/>
              <a:buAutoNum type="arabicPeriod"/>
            </a:pPr>
            <a:r>
              <a:rPr lang="zh-CN" altLang="en-US" sz="2400" dirty="0"/>
              <a:t>若</a:t>
            </a:r>
            <a:r>
              <a:rPr lang="en-US" altLang="zh-CN" sz="2400" dirty="0"/>
              <a:t>P</a:t>
            </a:r>
            <a:r>
              <a:rPr lang="zh-CN" altLang="en-US" sz="2400" dirty="0"/>
              <a:t>非空则执行</a:t>
            </a:r>
            <a:r>
              <a:rPr lang="en-US" altLang="zh-CN" sz="2400" dirty="0"/>
              <a:t>(a)</a:t>
            </a:r>
            <a:r>
              <a:rPr lang="zh-CN" altLang="en-US" sz="2400" dirty="0"/>
              <a:t>和</a:t>
            </a:r>
            <a:r>
              <a:rPr lang="en-US" altLang="zh-CN" sz="2400" dirty="0"/>
              <a:t>(b)</a:t>
            </a:r>
          </a:p>
          <a:p>
            <a:pPr marL="1179513" lvl="2" indent="-508000">
              <a:lnSpc>
                <a:spcPct val="90000"/>
              </a:lnSpc>
              <a:buFont typeface="Wingdings" pitchFamily="2" charset="2"/>
              <a:buAutoNum type="alphaLcParenR"/>
            </a:pPr>
            <a:r>
              <a:rPr lang="en-US" altLang="zh-CN" sz="2200" dirty="0"/>
              <a:t>P </a:t>
            </a:r>
            <a:r>
              <a:rPr lang="zh-CN" altLang="en-US" sz="2200" dirty="0"/>
              <a:t>入队</a:t>
            </a:r>
            <a:endParaRPr lang="en-US" altLang="zh-CN" sz="2200" dirty="0"/>
          </a:p>
          <a:p>
            <a:pPr marL="1179513" lvl="2" indent="-508000">
              <a:lnSpc>
                <a:spcPct val="90000"/>
              </a:lnSpc>
              <a:buFont typeface="Wingdings" pitchFamily="2" charset="2"/>
              <a:buAutoNum type="alphaLcParenR"/>
            </a:pPr>
            <a:r>
              <a:rPr lang="en-US" altLang="zh-CN" sz="2200" dirty="0"/>
              <a:t>While </a:t>
            </a:r>
            <a:r>
              <a:rPr lang="zh-CN" altLang="en-US" sz="2200" dirty="0"/>
              <a:t>队列非空</a:t>
            </a:r>
            <a:endParaRPr lang="en-US" altLang="zh-CN" sz="2200" dirty="0"/>
          </a:p>
          <a:p>
            <a:pPr marL="1481138" lvl="3" indent="-457200">
              <a:lnSpc>
                <a:spcPct val="90000"/>
              </a:lnSpc>
              <a:buFont typeface="Wingdings" pitchFamily="2" charset="2"/>
              <a:buAutoNum type="romanUcPeriod"/>
            </a:pPr>
            <a:r>
              <a:rPr lang="zh-CN" altLang="en-US" sz="2200" dirty="0"/>
              <a:t>队头元素出队，并赋值给 </a:t>
            </a:r>
            <a:r>
              <a:rPr lang="en-US" altLang="zh-CN" sz="2200" b="1" dirty="0">
                <a:solidFill>
                  <a:schemeClr val="tx2"/>
                </a:solidFill>
              </a:rPr>
              <a:t>m</a:t>
            </a:r>
          </a:p>
          <a:p>
            <a:pPr marL="1481138" lvl="3" indent="-457200">
              <a:lnSpc>
                <a:spcPct val="90000"/>
              </a:lnSpc>
              <a:buFont typeface="Wingdings" pitchFamily="2" charset="2"/>
              <a:buAutoNum type="romanUcPeriod"/>
            </a:pPr>
            <a:r>
              <a:rPr lang="zh-CN" altLang="en-US" sz="2200" dirty="0"/>
              <a:t>访问</a:t>
            </a:r>
            <a:r>
              <a:rPr lang="en-US" altLang="zh-CN" sz="2200" dirty="0"/>
              <a:t> </a:t>
            </a:r>
            <a:r>
              <a:rPr lang="en-US" altLang="zh-CN" sz="2200" b="1" dirty="0">
                <a:solidFill>
                  <a:schemeClr val="tx2"/>
                </a:solidFill>
              </a:rPr>
              <a:t>m</a:t>
            </a:r>
            <a:r>
              <a:rPr lang="en-US" altLang="zh-CN" sz="2200" dirty="0"/>
              <a:t> </a:t>
            </a:r>
          </a:p>
          <a:p>
            <a:pPr marL="1481138" lvl="3" indent="-457200">
              <a:lnSpc>
                <a:spcPct val="90000"/>
              </a:lnSpc>
              <a:buFont typeface="Wingdings" pitchFamily="2" charset="2"/>
              <a:buAutoNum type="romanUcPeriod"/>
            </a:pPr>
            <a:r>
              <a:rPr lang="en-US" altLang="zh-CN" sz="2200" dirty="0"/>
              <a:t>if </a:t>
            </a:r>
            <a:r>
              <a:rPr lang="en-US" altLang="zh-CN" sz="2200" b="1" dirty="0">
                <a:solidFill>
                  <a:schemeClr val="tx2"/>
                </a:solidFill>
              </a:rPr>
              <a:t>m</a:t>
            </a:r>
            <a:r>
              <a:rPr lang="en-US" altLang="zh-CN" sz="2200" dirty="0"/>
              <a:t> → </a:t>
            </a:r>
            <a:r>
              <a:rPr lang="en-US" altLang="zh-CN" sz="2200" dirty="0" err="1"/>
              <a:t>lchild</a:t>
            </a:r>
            <a:r>
              <a:rPr lang="en-US" altLang="zh-CN" sz="2200" dirty="0"/>
              <a:t> is not NULL enqueue(</a:t>
            </a:r>
            <a:r>
              <a:rPr lang="en-US" altLang="zh-CN" sz="2200" b="1" dirty="0">
                <a:solidFill>
                  <a:schemeClr val="tx2"/>
                </a:solidFill>
              </a:rPr>
              <a:t>m</a:t>
            </a:r>
            <a:r>
              <a:rPr lang="en-US" altLang="zh-CN" sz="2200" dirty="0"/>
              <a:t> → </a:t>
            </a:r>
            <a:r>
              <a:rPr lang="en-US" altLang="zh-CN" sz="2200" dirty="0" err="1"/>
              <a:t>lchild</a:t>
            </a:r>
            <a:r>
              <a:rPr lang="en-US" altLang="zh-CN" sz="2200" dirty="0"/>
              <a:t> )</a:t>
            </a:r>
          </a:p>
          <a:p>
            <a:pPr marL="1481138" lvl="3" indent="-457200">
              <a:lnSpc>
                <a:spcPct val="90000"/>
              </a:lnSpc>
              <a:buFont typeface="Wingdings" pitchFamily="2" charset="2"/>
              <a:buAutoNum type="romanUcPeriod"/>
            </a:pPr>
            <a:r>
              <a:rPr lang="en-US" altLang="zh-CN" sz="2200" dirty="0"/>
              <a:t>if </a:t>
            </a:r>
            <a:r>
              <a:rPr lang="en-US" altLang="zh-CN" sz="2200" b="1" dirty="0">
                <a:solidFill>
                  <a:schemeClr val="tx2"/>
                </a:solidFill>
              </a:rPr>
              <a:t>m</a:t>
            </a:r>
            <a:r>
              <a:rPr lang="en-US" altLang="zh-CN" sz="2200" dirty="0"/>
              <a:t> → </a:t>
            </a:r>
            <a:r>
              <a:rPr lang="en-US" altLang="zh-CN" sz="2200" dirty="0" err="1"/>
              <a:t>rchild</a:t>
            </a:r>
            <a:r>
              <a:rPr lang="en-US" altLang="zh-CN" sz="2200" dirty="0"/>
              <a:t> is not NULL enqueue(</a:t>
            </a:r>
            <a:r>
              <a:rPr lang="en-US" altLang="zh-CN" sz="2200" b="1" dirty="0">
                <a:solidFill>
                  <a:schemeClr val="tx2"/>
                </a:solidFill>
              </a:rPr>
              <a:t>m</a:t>
            </a:r>
            <a:r>
              <a:rPr lang="en-US" altLang="zh-CN" sz="2200" dirty="0"/>
              <a:t> → </a:t>
            </a:r>
            <a:r>
              <a:rPr lang="en-US" altLang="zh-CN" sz="2200" dirty="0" err="1"/>
              <a:t>rchild</a:t>
            </a:r>
            <a:r>
              <a:rPr lang="en-US" altLang="zh-CN" sz="2200" dirty="0"/>
              <a:t> )</a:t>
            </a:r>
          </a:p>
          <a:p>
            <a:pPr marL="954088" lvl="1" indent="-609600">
              <a:lnSpc>
                <a:spcPct val="90000"/>
              </a:lnSpc>
              <a:buFont typeface="Wingdings" pitchFamily="2" charset="2"/>
              <a:buAutoNum type="arabicPeriod"/>
            </a:pPr>
            <a:r>
              <a:rPr lang="en-US" altLang="zh-CN" sz="2400" dirty="0"/>
              <a:t>Stop.</a:t>
            </a:r>
          </a:p>
        </p:txBody>
      </p:sp>
      <p:sp>
        <p:nvSpPr>
          <p:cNvPr id="6" name="文本占位符 5"/>
          <p:cNvSpPr>
            <a:spLocks noGrp="1"/>
          </p:cNvSpPr>
          <p:nvPr>
            <p:ph type="body" sz="quarter" idx="13"/>
          </p:nvPr>
        </p:nvSpPr>
        <p:spPr/>
        <p:txBody>
          <a:bodyPr/>
          <a:lstStyle/>
          <a:p>
            <a:r>
              <a:rPr lang="en-US" altLang="zh-CN" dirty="0"/>
              <a:t>6.4 </a:t>
            </a:r>
            <a:r>
              <a:rPr lang="zh-CN" altLang="en-US" dirty="0"/>
              <a:t>二叉树的遍历</a:t>
            </a:r>
          </a:p>
        </p:txBody>
      </p:sp>
      <p:grpSp>
        <p:nvGrpSpPr>
          <p:cNvPr id="11" name="组合 10">
            <a:extLst>
              <a:ext uri="{FF2B5EF4-FFF2-40B4-BE49-F238E27FC236}">
                <a16:creationId xmlns:a16="http://schemas.microsoft.com/office/drawing/2014/main" xmlns="" id="{36231348-455A-4724-A089-65AF06A0A840}"/>
              </a:ext>
            </a:extLst>
          </p:cNvPr>
          <p:cNvGrpSpPr/>
          <p:nvPr/>
        </p:nvGrpSpPr>
        <p:grpSpPr>
          <a:xfrm>
            <a:off x="8848726" y="1600202"/>
            <a:ext cx="2733674" cy="2284800"/>
            <a:chOff x="7608279" y="1530346"/>
            <a:chExt cx="2733674" cy="2284800"/>
          </a:xfrm>
        </p:grpSpPr>
        <p:sp>
          <p:nvSpPr>
            <p:cNvPr id="12" name="Oval 7">
              <a:extLst>
                <a:ext uri="{FF2B5EF4-FFF2-40B4-BE49-F238E27FC236}">
                  <a16:creationId xmlns:a16="http://schemas.microsoft.com/office/drawing/2014/main" xmlns="" id="{B5A69E21-2841-4979-B3E3-A8552E2603B2}"/>
                </a:ext>
              </a:extLst>
            </p:cNvPr>
            <p:cNvSpPr>
              <a:spLocks noChangeArrowheads="1"/>
            </p:cNvSpPr>
            <p:nvPr/>
          </p:nvSpPr>
          <p:spPr bwMode="auto">
            <a:xfrm>
              <a:off x="8627983" y="15303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dirty="0">
                  <a:solidFill>
                    <a:schemeClr val="bg1"/>
                  </a:solidFill>
                </a:rPr>
                <a:t>A</a:t>
              </a:r>
            </a:p>
          </p:txBody>
        </p:sp>
        <p:sp>
          <p:nvSpPr>
            <p:cNvPr id="13" name="Oval 8">
              <a:extLst>
                <a:ext uri="{FF2B5EF4-FFF2-40B4-BE49-F238E27FC236}">
                  <a16:creationId xmlns:a16="http://schemas.microsoft.com/office/drawing/2014/main" xmlns="" id="{28F6AFDB-CA44-4AFC-887D-C2B382AE8536}"/>
                </a:ext>
              </a:extLst>
            </p:cNvPr>
            <p:cNvSpPr>
              <a:spLocks noChangeArrowheads="1"/>
            </p:cNvSpPr>
            <p:nvPr/>
          </p:nvSpPr>
          <p:spPr bwMode="auto">
            <a:xfrm>
              <a:off x="9734470" y="32067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F</a:t>
              </a:r>
            </a:p>
          </p:txBody>
        </p:sp>
        <p:sp>
          <p:nvSpPr>
            <p:cNvPr id="14" name="Oval 9">
              <a:extLst>
                <a:ext uri="{FF2B5EF4-FFF2-40B4-BE49-F238E27FC236}">
                  <a16:creationId xmlns:a16="http://schemas.microsoft.com/office/drawing/2014/main" xmlns="" id="{C0DD7D4D-3A4A-4AE9-B8C5-01F5717D44BD}"/>
                </a:ext>
              </a:extLst>
            </p:cNvPr>
            <p:cNvSpPr>
              <a:spLocks noChangeArrowheads="1"/>
            </p:cNvSpPr>
            <p:nvPr/>
          </p:nvSpPr>
          <p:spPr bwMode="auto">
            <a:xfrm>
              <a:off x="9126987" y="2294210"/>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E</a:t>
              </a:r>
            </a:p>
          </p:txBody>
        </p:sp>
        <p:sp>
          <p:nvSpPr>
            <p:cNvPr id="15" name="Oval 10">
              <a:extLst>
                <a:ext uri="{FF2B5EF4-FFF2-40B4-BE49-F238E27FC236}">
                  <a16:creationId xmlns:a16="http://schemas.microsoft.com/office/drawing/2014/main" xmlns="" id="{0E286971-4F2F-4B2D-A197-2C8FEF89D420}"/>
                </a:ext>
              </a:extLst>
            </p:cNvPr>
            <p:cNvSpPr>
              <a:spLocks noChangeArrowheads="1"/>
            </p:cNvSpPr>
            <p:nvPr/>
          </p:nvSpPr>
          <p:spPr bwMode="auto">
            <a:xfrm flipH="1">
              <a:off x="8627983" y="32067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D</a:t>
              </a:r>
            </a:p>
          </p:txBody>
        </p:sp>
        <p:sp>
          <p:nvSpPr>
            <p:cNvPr id="16" name="Oval 11">
              <a:extLst>
                <a:ext uri="{FF2B5EF4-FFF2-40B4-BE49-F238E27FC236}">
                  <a16:creationId xmlns:a16="http://schemas.microsoft.com/office/drawing/2014/main" xmlns="" id="{F7A3A4A0-C705-4905-BE48-33BBF695DCBA}"/>
                </a:ext>
              </a:extLst>
            </p:cNvPr>
            <p:cNvSpPr>
              <a:spLocks noChangeArrowheads="1"/>
            </p:cNvSpPr>
            <p:nvPr/>
          </p:nvSpPr>
          <p:spPr bwMode="auto">
            <a:xfrm>
              <a:off x="7608279" y="32067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C</a:t>
              </a:r>
            </a:p>
          </p:txBody>
        </p:sp>
        <p:sp>
          <p:nvSpPr>
            <p:cNvPr id="17" name="Oval 12">
              <a:extLst>
                <a:ext uri="{FF2B5EF4-FFF2-40B4-BE49-F238E27FC236}">
                  <a16:creationId xmlns:a16="http://schemas.microsoft.com/office/drawing/2014/main" xmlns="" id="{2C07CE94-F932-4E1E-9CD2-5240F0518E1E}"/>
                </a:ext>
              </a:extLst>
            </p:cNvPr>
            <p:cNvSpPr>
              <a:spLocks noChangeArrowheads="1"/>
            </p:cNvSpPr>
            <p:nvPr/>
          </p:nvSpPr>
          <p:spPr bwMode="auto">
            <a:xfrm>
              <a:off x="8107283" y="2292346"/>
              <a:ext cx="607483" cy="608400"/>
            </a:xfrm>
            <a:prstGeom prst="ellipse">
              <a:avLst/>
            </a:prstGeom>
            <a:solidFill>
              <a:schemeClr val="accent2"/>
            </a:solidFill>
            <a:ln w="9525">
              <a:solidFill>
                <a:schemeClr val="accent2"/>
              </a:solidFill>
              <a:round/>
              <a:headEnd/>
              <a:tailEnd/>
            </a:ln>
            <a:effectLst/>
          </p:spPr>
          <p:txBody>
            <a:bodyPr wrap="none" anchor="ctr"/>
            <a:lstStyle/>
            <a:p>
              <a:pPr algn="ctr"/>
              <a:r>
                <a:rPr kumimoji="1" lang="en-US" altLang="zh-CN" sz="2400">
                  <a:solidFill>
                    <a:schemeClr val="bg1"/>
                  </a:solidFill>
                </a:rPr>
                <a:t>B</a:t>
              </a:r>
            </a:p>
          </p:txBody>
        </p:sp>
        <p:cxnSp>
          <p:nvCxnSpPr>
            <p:cNvPr id="18" name="直接连接符 17">
              <a:extLst>
                <a:ext uri="{FF2B5EF4-FFF2-40B4-BE49-F238E27FC236}">
                  <a16:creationId xmlns:a16="http://schemas.microsoft.com/office/drawing/2014/main" xmlns="" id="{FC5C565B-70C7-4573-A8A5-EC8F018D8D6D}"/>
                </a:ext>
              </a:extLst>
            </p:cNvPr>
            <p:cNvCxnSpPr>
              <a:stCxn id="12" idx="3"/>
              <a:endCxn id="17" idx="0"/>
            </p:cNvCxnSpPr>
            <p:nvPr/>
          </p:nvCxnSpPr>
          <p:spPr>
            <a:xfrm flipH="1">
              <a:off x="8411025" y="2049648"/>
              <a:ext cx="305922" cy="24269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xmlns="" id="{D7743B75-73F2-472B-94D2-6909173313D8}"/>
                </a:ext>
              </a:extLst>
            </p:cNvPr>
            <p:cNvCxnSpPr>
              <a:stCxn id="17" idx="3"/>
              <a:endCxn id="16" idx="0"/>
            </p:cNvCxnSpPr>
            <p:nvPr/>
          </p:nvCxnSpPr>
          <p:spPr>
            <a:xfrm flipH="1">
              <a:off x="7912021" y="2811648"/>
              <a:ext cx="284226" cy="39509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xmlns="" id="{DF7AC15F-D919-4F4B-A457-B91A9C8D2A6D}"/>
                </a:ext>
              </a:extLst>
            </p:cNvPr>
            <p:cNvCxnSpPr>
              <a:stCxn id="17" idx="5"/>
              <a:endCxn id="15" idx="0"/>
            </p:cNvCxnSpPr>
            <p:nvPr/>
          </p:nvCxnSpPr>
          <p:spPr>
            <a:xfrm>
              <a:off x="8625802" y="2811648"/>
              <a:ext cx="305922" cy="395098"/>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xmlns="" id="{16054FFA-E49B-40DB-9658-F7797C577C3A}"/>
                </a:ext>
              </a:extLst>
            </p:cNvPr>
            <p:cNvCxnSpPr>
              <a:stCxn id="12" idx="5"/>
              <a:endCxn id="14" idx="0"/>
            </p:cNvCxnSpPr>
            <p:nvPr/>
          </p:nvCxnSpPr>
          <p:spPr>
            <a:xfrm>
              <a:off x="9146502" y="2049648"/>
              <a:ext cx="284227" cy="244562"/>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xmlns="" id="{37A5D526-3137-41CD-8A92-7A71D27D9360}"/>
                </a:ext>
              </a:extLst>
            </p:cNvPr>
            <p:cNvCxnSpPr>
              <a:stCxn id="14" idx="5"/>
              <a:endCxn id="13" idx="0"/>
            </p:cNvCxnSpPr>
            <p:nvPr/>
          </p:nvCxnSpPr>
          <p:spPr>
            <a:xfrm>
              <a:off x="9645506" y="2813512"/>
              <a:ext cx="392706" cy="393234"/>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grpSp>
      <p:grpSp>
        <p:nvGrpSpPr>
          <p:cNvPr id="23" name="Group 19">
            <a:extLst>
              <a:ext uri="{FF2B5EF4-FFF2-40B4-BE49-F238E27FC236}">
                <a16:creationId xmlns:a16="http://schemas.microsoft.com/office/drawing/2014/main" xmlns="" id="{635B1766-33D8-4BD5-9A54-15489634AB3D}"/>
              </a:ext>
            </a:extLst>
          </p:cNvPr>
          <p:cNvGrpSpPr>
            <a:grpSpLocks/>
          </p:cNvGrpSpPr>
          <p:nvPr/>
        </p:nvGrpSpPr>
        <p:grpSpPr bwMode="auto">
          <a:xfrm>
            <a:off x="9223310" y="1231778"/>
            <a:ext cx="642939" cy="510918"/>
            <a:chOff x="735" y="308"/>
            <a:chExt cx="405" cy="353"/>
          </a:xfrm>
        </p:grpSpPr>
        <p:sp>
          <p:nvSpPr>
            <p:cNvPr id="24" name="Line 20">
              <a:extLst>
                <a:ext uri="{FF2B5EF4-FFF2-40B4-BE49-F238E27FC236}">
                  <a16:creationId xmlns:a16="http://schemas.microsoft.com/office/drawing/2014/main" xmlns="" id="{6A1EFDA5-1DEA-47ED-B11B-024BA7A9BB69}"/>
                </a:ext>
              </a:extLst>
            </p:cNvPr>
            <p:cNvSpPr>
              <a:spLocks noChangeShapeType="1"/>
            </p:cNvSpPr>
            <p:nvPr/>
          </p:nvSpPr>
          <p:spPr bwMode="auto">
            <a:xfrm>
              <a:off x="901" y="497"/>
              <a:ext cx="239" cy="164"/>
            </a:xfrm>
            <a:prstGeom prst="line">
              <a:avLst/>
            </a:prstGeom>
            <a:ln>
              <a:solidFill>
                <a:srgbClr val="C00000"/>
              </a:solidFill>
              <a:headEnd/>
              <a:tailEnd type="triangle" w="med" len="med"/>
            </a:ln>
            <a:extLst>
              <a:ext uri="{53640926-AAD7-44D8-BBD7-CCE9431645EC}">
                <a14:shadowObscured xmlns:a14="http://schemas.microsoft.com/office/drawing/2010/main" val="1"/>
              </a:ext>
            </a:extLst>
          </p:spPr>
          <p:style>
            <a:lnRef idx="2">
              <a:schemeClr val="accent3"/>
            </a:lnRef>
            <a:fillRef idx="0">
              <a:schemeClr val="accent3"/>
            </a:fillRef>
            <a:effectRef idx="1">
              <a:schemeClr val="accent3"/>
            </a:effectRef>
            <a:fontRef idx="minor">
              <a:schemeClr val="tx1"/>
            </a:fontRef>
          </p:style>
          <p:txBody>
            <a:bodyPr wrap="square" anchor="ctr">
              <a:spAutoFit/>
            </a:bodyPr>
            <a:lstStyle/>
            <a:p>
              <a:endParaRPr lang="zh-CN" altLang="en-US"/>
            </a:p>
          </p:txBody>
        </p:sp>
        <p:sp>
          <p:nvSpPr>
            <p:cNvPr id="25" name="Text Box 21">
              <a:extLst>
                <a:ext uri="{FF2B5EF4-FFF2-40B4-BE49-F238E27FC236}">
                  <a16:creationId xmlns:a16="http://schemas.microsoft.com/office/drawing/2014/main" xmlns="" id="{4E08F7FA-361A-45CE-81D7-00A7307DA934}"/>
                </a:ext>
              </a:extLst>
            </p:cNvPr>
            <p:cNvSpPr txBox="1">
              <a:spLocks noChangeArrowheads="1"/>
            </p:cNvSpPr>
            <p:nvPr/>
          </p:nvSpPr>
          <p:spPr bwMode="auto">
            <a:xfrm>
              <a:off x="735" y="308"/>
              <a:ext cx="218" cy="31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algn="ctr"/>
              <a:r>
                <a:rPr kumimoji="1" lang="en-US" altLang="zh-CN" sz="2400" dirty="0"/>
                <a:t>P</a:t>
              </a:r>
            </a:p>
          </p:txBody>
        </p:sp>
      </p:grpSp>
      <p:graphicFrame>
        <p:nvGraphicFramePr>
          <p:cNvPr id="28" name="表格 6">
            <a:extLst>
              <a:ext uri="{FF2B5EF4-FFF2-40B4-BE49-F238E27FC236}">
                <a16:creationId xmlns:a16="http://schemas.microsoft.com/office/drawing/2014/main" xmlns="" id="{89AC1445-C5EF-47DE-B9CD-4FB6A8761107}"/>
              </a:ext>
            </a:extLst>
          </p:cNvPr>
          <p:cNvGraphicFramePr>
            <a:graphicFrameLocks noGrp="1"/>
          </p:cNvGraphicFramePr>
          <p:nvPr/>
        </p:nvGraphicFramePr>
        <p:xfrm>
          <a:off x="8404997" y="4314374"/>
          <a:ext cx="3534348" cy="685805"/>
        </p:xfrm>
        <a:graphic>
          <a:graphicData uri="http://schemas.openxmlformats.org/drawingml/2006/table">
            <a:tbl>
              <a:tblPr firstRow="1" bandRow="1">
                <a:tableStyleId>{5C22544A-7EE6-4342-B048-85BDC9FD1C3A}</a:tableStyleId>
              </a:tblPr>
              <a:tblGrid>
                <a:gridCol w="589058">
                  <a:extLst>
                    <a:ext uri="{9D8B030D-6E8A-4147-A177-3AD203B41FA5}">
                      <a16:colId xmlns:a16="http://schemas.microsoft.com/office/drawing/2014/main" xmlns="" val="2597634298"/>
                    </a:ext>
                  </a:extLst>
                </a:gridCol>
                <a:gridCol w="589058">
                  <a:extLst>
                    <a:ext uri="{9D8B030D-6E8A-4147-A177-3AD203B41FA5}">
                      <a16:colId xmlns:a16="http://schemas.microsoft.com/office/drawing/2014/main" xmlns="" val="1528001202"/>
                    </a:ext>
                  </a:extLst>
                </a:gridCol>
                <a:gridCol w="589058">
                  <a:extLst>
                    <a:ext uri="{9D8B030D-6E8A-4147-A177-3AD203B41FA5}">
                      <a16:colId xmlns:a16="http://schemas.microsoft.com/office/drawing/2014/main" xmlns="" val="400330271"/>
                    </a:ext>
                  </a:extLst>
                </a:gridCol>
                <a:gridCol w="589058">
                  <a:extLst>
                    <a:ext uri="{9D8B030D-6E8A-4147-A177-3AD203B41FA5}">
                      <a16:colId xmlns:a16="http://schemas.microsoft.com/office/drawing/2014/main" xmlns="" val="20480934"/>
                    </a:ext>
                  </a:extLst>
                </a:gridCol>
                <a:gridCol w="589058">
                  <a:extLst>
                    <a:ext uri="{9D8B030D-6E8A-4147-A177-3AD203B41FA5}">
                      <a16:colId xmlns:a16="http://schemas.microsoft.com/office/drawing/2014/main" xmlns="" val="521587194"/>
                    </a:ext>
                  </a:extLst>
                </a:gridCol>
                <a:gridCol w="589058">
                  <a:extLst>
                    <a:ext uri="{9D8B030D-6E8A-4147-A177-3AD203B41FA5}">
                      <a16:colId xmlns:a16="http://schemas.microsoft.com/office/drawing/2014/main" xmlns="" val="2176488156"/>
                    </a:ext>
                  </a:extLst>
                </a:gridCol>
              </a:tblGrid>
              <a:tr h="685805">
                <a:tc>
                  <a:txBody>
                    <a:bodyPr/>
                    <a:lstStyle/>
                    <a:p>
                      <a:pPr algn="ctr"/>
                      <a:endParaRPr lang="zh-CN" altLang="en-US" sz="2400" dirty="0">
                        <a:solidFill>
                          <a:schemeClr val="tx1"/>
                        </a:solidFill>
                        <a:latin typeface="+mn-lt"/>
                        <a:ea typeface="+mj-ea"/>
                      </a:endParaRPr>
                    </a:p>
                  </a:txBody>
                  <a:tcPr anchor="ctr">
                    <a:solidFill>
                      <a:schemeClr val="accent5">
                        <a:lumMod val="40000"/>
                        <a:lumOff val="6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40000"/>
                        <a:lumOff val="6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40000"/>
                        <a:lumOff val="6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40000"/>
                        <a:lumOff val="6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40000"/>
                        <a:lumOff val="60000"/>
                      </a:schemeClr>
                    </a:solidFill>
                  </a:tcPr>
                </a:tc>
                <a:tc>
                  <a:txBody>
                    <a:bodyPr/>
                    <a:lstStyle/>
                    <a:p>
                      <a:pPr algn="ctr"/>
                      <a:endParaRPr lang="zh-CN" altLang="en-US" sz="2400" dirty="0">
                        <a:solidFill>
                          <a:schemeClr val="tx1"/>
                        </a:solidFill>
                        <a:latin typeface="+mn-lt"/>
                        <a:ea typeface="+mj-ea"/>
                      </a:endParaRPr>
                    </a:p>
                  </a:txBody>
                  <a:tcPr anchor="ctr">
                    <a:solidFill>
                      <a:schemeClr val="accent5">
                        <a:lumMod val="40000"/>
                        <a:lumOff val="60000"/>
                      </a:schemeClr>
                    </a:solidFill>
                  </a:tcPr>
                </a:tc>
                <a:extLst>
                  <a:ext uri="{0D108BD9-81ED-4DB2-BD59-A6C34878D82A}">
                    <a16:rowId xmlns:a16="http://schemas.microsoft.com/office/drawing/2014/main" xmlns="" val="1557697471"/>
                  </a:ext>
                </a:extLst>
              </a:tr>
            </a:tbl>
          </a:graphicData>
        </a:graphic>
      </p:graphicFrame>
      <p:sp>
        <p:nvSpPr>
          <p:cNvPr id="32" name="文本框 31">
            <a:extLst>
              <a:ext uri="{FF2B5EF4-FFF2-40B4-BE49-F238E27FC236}">
                <a16:creationId xmlns:a16="http://schemas.microsoft.com/office/drawing/2014/main" xmlns="" id="{19B5052C-20DA-41FF-930D-E1D1F86C49CC}"/>
              </a:ext>
            </a:extLst>
          </p:cNvPr>
          <p:cNvSpPr txBox="1"/>
          <p:nvPr/>
        </p:nvSpPr>
        <p:spPr>
          <a:xfrm>
            <a:off x="8404997" y="4426443"/>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effectLst/>
                <a:uLnTx/>
                <a:uFillTx/>
                <a:latin typeface="Calibri" panose="020F0502020204030204"/>
                <a:ea typeface="宋体" panose="02010600030101010101" pitchFamily="2" charset="-122"/>
                <a:cs typeface="+mn-cs"/>
              </a:rPr>
              <a:t>A</a:t>
            </a:r>
          </a:p>
        </p:txBody>
      </p:sp>
      <p:sp>
        <p:nvSpPr>
          <p:cNvPr id="33" name="文本框 32">
            <a:extLst>
              <a:ext uri="{FF2B5EF4-FFF2-40B4-BE49-F238E27FC236}">
                <a16:creationId xmlns:a16="http://schemas.microsoft.com/office/drawing/2014/main" xmlns="" id="{352DD96C-F736-4496-9B26-1C013C369EAF}"/>
              </a:ext>
            </a:extLst>
          </p:cNvPr>
          <p:cNvSpPr txBox="1"/>
          <p:nvPr/>
        </p:nvSpPr>
        <p:spPr>
          <a:xfrm>
            <a:off x="8404997" y="5883815"/>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CC00CC"/>
                </a:solidFill>
                <a:effectLst/>
                <a:uLnTx/>
                <a:uFillTx/>
                <a:latin typeface="Calibri" panose="020F0502020204030204"/>
                <a:ea typeface="宋体" panose="02010600030101010101" pitchFamily="2" charset="-122"/>
                <a:cs typeface="+mn-cs"/>
              </a:rPr>
              <a:t>A</a:t>
            </a:r>
          </a:p>
        </p:txBody>
      </p:sp>
      <p:sp>
        <p:nvSpPr>
          <p:cNvPr id="37" name="文本框 36">
            <a:extLst>
              <a:ext uri="{FF2B5EF4-FFF2-40B4-BE49-F238E27FC236}">
                <a16:creationId xmlns:a16="http://schemas.microsoft.com/office/drawing/2014/main" xmlns="" id="{9D9C6940-2720-4D09-AF8E-583CFAE7AF11}"/>
              </a:ext>
            </a:extLst>
          </p:cNvPr>
          <p:cNvSpPr txBox="1"/>
          <p:nvPr/>
        </p:nvSpPr>
        <p:spPr>
          <a:xfrm>
            <a:off x="8317577" y="5287631"/>
            <a:ext cx="1400175" cy="430887"/>
          </a:xfrm>
          <a:prstGeom prst="rect">
            <a:avLst/>
          </a:prstGeom>
          <a:noFill/>
        </p:spPr>
        <p:txBody>
          <a:bodyPr wrap="square">
            <a:spAutoFit/>
          </a:bodyPr>
          <a:lstStyle/>
          <a:p>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访问序列：</a:t>
            </a:r>
            <a:endParaRPr lang="zh-CN" altLang="en-US" dirty="0"/>
          </a:p>
        </p:txBody>
      </p:sp>
      <p:sp>
        <p:nvSpPr>
          <p:cNvPr id="38" name="文本框 37">
            <a:extLst>
              <a:ext uri="{FF2B5EF4-FFF2-40B4-BE49-F238E27FC236}">
                <a16:creationId xmlns:a16="http://schemas.microsoft.com/office/drawing/2014/main" xmlns="" id="{C71DEB1A-7F83-4983-AA1E-767C4AE0CD83}"/>
              </a:ext>
            </a:extLst>
          </p:cNvPr>
          <p:cNvSpPr txBox="1"/>
          <p:nvPr/>
        </p:nvSpPr>
        <p:spPr>
          <a:xfrm>
            <a:off x="9018356" y="4412166"/>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effectLst/>
                <a:uLnTx/>
                <a:uFillTx/>
                <a:latin typeface="Calibri" panose="020F0502020204030204"/>
                <a:ea typeface="宋体" panose="02010600030101010101" pitchFamily="2" charset="-122"/>
                <a:cs typeface="+mn-cs"/>
              </a:rPr>
              <a:t>B</a:t>
            </a:r>
          </a:p>
        </p:txBody>
      </p:sp>
      <p:sp>
        <p:nvSpPr>
          <p:cNvPr id="39" name="文本框 38">
            <a:extLst>
              <a:ext uri="{FF2B5EF4-FFF2-40B4-BE49-F238E27FC236}">
                <a16:creationId xmlns:a16="http://schemas.microsoft.com/office/drawing/2014/main" xmlns="" id="{CA291F96-E09C-4A72-8E33-D801042A8785}"/>
              </a:ext>
            </a:extLst>
          </p:cNvPr>
          <p:cNvSpPr txBox="1"/>
          <p:nvPr/>
        </p:nvSpPr>
        <p:spPr>
          <a:xfrm>
            <a:off x="9600967" y="4412166"/>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effectLst/>
                <a:uLnTx/>
                <a:uFillTx/>
                <a:latin typeface="Calibri" panose="020F0502020204030204"/>
                <a:ea typeface="宋体" panose="02010600030101010101" pitchFamily="2" charset="-122"/>
                <a:cs typeface="+mn-cs"/>
              </a:rPr>
              <a:t>E</a:t>
            </a:r>
          </a:p>
        </p:txBody>
      </p:sp>
      <p:sp>
        <p:nvSpPr>
          <p:cNvPr id="40" name="文本框 39">
            <a:extLst>
              <a:ext uri="{FF2B5EF4-FFF2-40B4-BE49-F238E27FC236}">
                <a16:creationId xmlns:a16="http://schemas.microsoft.com/office/drawing/2014/main" xmlns="" id="{E600A60F-6D2E-431A-863A-5DCAD9C59ECC}"/>
              </a:ext>
            </a:extLst>
          </p:cNvPr>
          <p:cNvSpPr txBox="1"/>
          <p:nvPr/>
        </p:nvSpPr>
        <p:spPr>
          <a:xfrm>
            <a:off x="10183578" y="4412166"/>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effectLst/>
                <a:uLnTx/>
                <a:uFillTx/>
                <a:latin typeface="Calibri" panose="020F0502020204030204"/>
                <a:ea typeface="宋体" panose="02010600030101010101" pitchFamily="2" charset="-122"/>
                <a:cs typeface="+mn-cs"/>
              </a:rPr>
              <a:t>C</a:t>
            </a:r>
          </a:p>
        </p:txBody>
      </p:sp>
      <p:sp>
        <p:nvSpPr>
          <p:cNvPr id="41" name="文本框 40">
            <a:extLst>
              <a:ext uri="{FF2B5EF4-FFF2-40B4-BE49-F238E27FC236}">
                <a16:creationId xmlns:a16="http://schemas.microsoft.com/office/drawing/2014/main" xmlns="" id="{7EA12FC7-3758-49B8-81F2-94DB7727457B}"/>
              </a:ext>
            </a:extLst>
          </p:cNvPr>
          <p:cNvSpPr txBox="1"/>
          <p:nvPr/>
        </p:nvSpPr>
        <p:spPr>
          <a:xfrm>
            <a:off x="10766189" y="4412166"/>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effectLst/>
                <a:uLnTx/>
                <a:uFillTx/>
                <a:latin typeface="Calibri" panose="020F0502020204030204"/>
                <a:ea typeface="宋体" panose="02010600030101010101" pitchFamily="2" charset="-122"/>
                <a:cs typeface="+mn-cs"/>
              </a:rPr>
              <a:t>D</a:t>
            </a:r>
          </a:p>
        </p:txBody>
      </p:sp>
      <p:sp>
        <p:nvSpPr>
          <p:cNvPr id="42" name="文本框 41">
            <a:extLst>
              <a:ext uri="{FF2B5EF4-FFF2-40B4-BE49-F238E27FC236}">
                <a16:creationId xmlns:a16="http://schemas.microsoft.com/office/drawing/2014/main" xmlns="" id="{76880DC3-7099-4F81-91E6-429CFF932B4E}"/>
              </a:ext>
            </a:extLst>
          </p:cNvPr>
          <p:cNvSpPr txBox="1"/>
          <p:nvPr/>
        </p:nvSpPr>
        <p:spPr>
          <a:xfrm>
            <a:off x="11348800" y="4412166"/>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effectLst/>
                <a:uLnTx/>
                <a:uFillTx/>
                <a:latin typeface="Calibri" panose="020F0502020204030204"/>
                <a:ea typeface="宋体" panose="02010600030101010101" pitchFamily="2" charset="-122"/>
                <a:cs typeface="+mn-cs"/>
              </a:rPr>
              <a:t>F</a:t>
            </a:r>
          </a:p>
        </p:txBody>
      </p:sp>
      <p:sp>
        <p:nvSpPr>
          <p:cNvPr id="43" name="文本框 42">
            <a:extLst>
              <a:ext uri="{FF2B5EF4-FFF2-40B4-BE49-F238E27FC236}">
                <a16:creationId xmlns:a16="http://schemas.microsoft.com/office/drawing/2014/main" xmlns="" id="{064D4BBF-6332-4CAC-8527-98367F109FA3}"/>
              </a:ext>
            </a:extLst>
          </p:cNvPr>
          <p:cNvSpPr txBox="1"/>
          <p:nvPr/>
        </p:nvSpPr>
        <p:spPr>
          <a:xfrm>
            <a:off x="8847092" y="5883815"/>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CC00CC"/>
                </a:solidFill>
                <a:effectLst/>
                <a:uLnTx/>
                <a:uFillTx/>
                <a:latin typeface="Calibri" panose="020F0502020204030204"/>
                <a:ea typeface="宋体" panose="02010600030101010101" pitchFamily="2" charset="-122"/>
                <a:cs typeface="+mn-cs"/>
              </a:rPr>
              <a:t>B</a:t>
            </a:r>
          </a:p>
        </p:txBody>
      </p:sp>
      <p:sp>
        <p:nvSpPr>
          <p:cNvPr id="44" name="文本框 43">
            <a:extLst>
              <a:ext uri="{FF2B5EF4-FFF2-40B4-BE49-F238E27FC236}">
                <a16:creationId xmlns:a16="http://schemas.microsoft.com/office/drawing/2014/main" xmlns="" id="{6AC1F16B-9747-4941-931D-D6E53922B892}"/>
              </a:ext>
            </a:extLst>
          </p:cNvPr>
          <p:cNvSpPr txBox="1"/>
          <p:nvPr/>
        </p:nvSpPr>
        <p:spPr>
          <a:xfrm>
            <a:off x="9289187" y="5883815"/>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CC00CC"/>
                </a:solidFill>
                <a:effectLst/>
                <a:uLnTx/>
                <a:uFillTx/>
                <a:latin typeface="Calibri" panose="020F0502020204030204"/>
                <a:ea typeface="宋体" panose="02010600030101010101" pitchFamily="2" charset="-122"/>
                <a:cs typeface="+mn-cs"/>
              </a:rPr>
              <a:t>E</a:t>
            </a:r>
          </a:p>
        </p:txBody>
      </p:sp>
      <p:sp>
        <p:nvSpPr>
          <p:cNvPr id="45" name="文本框 44">
            <a:extLst>
              <a:ext uri="{FF2B5EF4-FFF2-40B4-BE49-F238E27FC236}">
                <a16:creationId xmlns:a16="http://schemas.microsoft.com/office/drawing/2014/main" xmlns="" id="{96B82591-F01B-41D6-9693-2E0F85BF5B49}"/>
              </a:ext>
            </a:extLst>
          </p:cNvPr>
          <p:cNvSpPr txBox="1"/>
          <p:nvPr/>
        </p:nvSpPr>
        <p:spPr>
          <a:xfrm>
            <a:off x="9731282" y="5883815"/>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CC00CC"/>
                </a:solidFill>
                <a:effectLst/>
                <a:uLnTx/>
                <a:uFillTx/>
                <a:latin typeface="Calibri" panose="020F0502020204030204"/>
                <a:ea typeface="宋体" panose="02010600030101010101" pitchFamily="2" charset="-122"/>
                <a:cs typeface="+mn-cs"/>
              </a:rPr>
              <a:t>C</a:t>
            </a:r>
          </a:p>
        </p:txBody>
      </p:sp>
      <p:sp>
        <p:nvSpPr>
          <p:cNvPr id="46" name="文本框 45">
            <a:extLst>
              <a:ext uri="{FF2B5EF4-FFF2-40B4-BE49-F238E27FC236}">
                <a16:creationId xmlns:a16="http://schemas.microsoft.com/office/drawing/2014/main" xmlns="" id="{3D9113C1-419E-4F1E-B18D-5F0BBFD11EF5}"/>
              </a:ext>
            </a:extLst>
          </p:cNvPr>
          <p:cNvSpPr txBox="1"/>
          <p:nvPr/>
        </p:nvSpPr>
        <p:spPr>
          <a:xfrm>
            <a:off x="10173377" y="5883815"/>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CC00CC"/>
                </a:solidFill>
                <a:effectLst/>
                <a:uLnTx/>
                <a:uFillTx/>
                <a:latin typeface="Calibri" panose="020F0502020204030204"/>
                <a:ea typeface="宋体" panose="02010600030101010101" pitchFamily="2" charset="-122"/>
                <a:cs typeface="+mn-cs"/>
              </a:rPr>
              <a:t>D</a:t>
            </a:r>
          </a:p>
        </p:txBody>
      </p:sp>
      <p:sp>
        <p:nvSpPr>
          <p:cNvPr id="47" name="文本框 46">
            <a:extLst>
              <a:ext uri="{FF2B5EF4-FFF2-40B4-BE49-F238E27FC236}">
                <a16:creationId xmlns:a16="http://schemas.microsoft.com/office/drawing/2014/main" xmlns="" id="{642F27E9-449B-4B32-9328-C07692290451}"/>
              </a:ext>
            </a:extLst>
          </p:cNvPr>
          <p:cNvSpPr txBox="1"/>
          <p:nvPr/>
        </p:nvSpPr>
        <p:spPr>
          <a:xfrm>
            <a:off x="10615471" y="5883815"/>
            <a:ext cx="552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CC00CC"/>
                </a:solidFill>
                <a:effectLst/>
                <a:uLnTx/>
                <a:uFillTx/>
                <a:latin typeface="Calibri" panose="020F0502020204030204"/>
                <a:ea typeface="宋体" panose="02010600030101010101" pitchFamily="2" charset="-122"/>
                <a:cs typeface="+mn-cs"/>
              </a:rPr>
              <a:t>F</a:t>
            </a:r>
          </a:p>
        </p:txBody>
      </p:sp>
      <p:sp>
        <p:nvSpPr>
          <p:cNvPr id="50" name="任意多边形: 形状 49">
            <a:extLst>
              <a:ext uri="{FF2B5EF4-FFF2-40B4-BE49-F238E27FC236}">
                <a16:creationId xmlns:a16="http://schemas.microsoft.com/office/drawing/2014/main" xmlns="" id="{B56A2615-E0A6-4551-8AC2-64F084A34080}"/>
              </a:ext>
            </a:extLst>
          </p:cNvPr>
          <p:cNvSpPr/>
          <p:nvPr/>
        </p:nvSpPr>
        <p:spPr>
          <a:xfrm>
            <a:off x="8961225" y="1839646"/>
            <a:ext cx="801899" cy="1136440"/>
          </a:xfrm>
          <a:custGeom>
            <a:avLst/>
            <a:gdLst>
              <a:gd name="connsiteX0" fmla="*/ 1203723 w 3446189"/>
              <a:gd name="connsiteY0" fmla="*/ 0 h 2345054"/>
              <a:gd name="connsiteX1" fmla="*/ 736998 w 3446189"/>
              <a:gd name="connsiteY1" fmla="*/ 381000 h 2345054"/>
              <a:gd name="connsiteX2" fmla="*/ 622698 w 3446189"/>
              <a:gd name="connsiteY2" fmla="*/ 1000125 h 2345054"/>
              <a:gd name="connsiteX3" fmla="*/ 2356248 w 3446189"/>
              <a:gd name="connsiteY3" fmla="*/ 1104900 h 2345054"/>
              <a:gd name="connsiteX4" fmla="*/ 270273 w 3446189"/>
              <a:gd name="connsiteY4" fmla="*/ 1304925 h 2345054"/>
              <a:gd name="connsiteX5" fmla="*/ 336948 w 3446189"/>
              <a:gd name="connsiteY5" fmla="*/ 2295525 h 2345054"/>
              <a:gd name="connsiteX6" fmla="*/ 3108723 w 3446189"/>
              <a:gd name="connsiteY6" fmla="*/ 2190750 h 2345054"/>
              <a:gd name="connsiteX7" fmla="*/ 3299223 w 3446189"/>
              <a:gd name="connsiteY7" fmla="*/ 2143125 h 2345054"/>
              <a:gd name="connsiteX0" fmla="*/ 1203723 w 3108723"/>
              <a:gd name="connsiteY0" fmla="*/ 0 h 2345054"/>
              <a:gd name="connsiteX1" fmla="*/ 736998 w 3108723"/>
              <a:gd name="connsiteY1" fmla="*/ 381000 h 2345054"/>
              <a:gd name="connsiteX2" fmla="*/ 622698 w 3108723"/>
              <a:gd name="connsiteY2" fmla="*/ 1000125 h 2345054"/>
              <a:gd name="connsiteX3" fmla="*/ 2356248 w 3108723"/>
              <a:gd name="connsiteY3" fmla="*/ 1104900 h 2345054"/>
              <a:gd name="connsiteX4" fmla="*/ 270273 w 3108723"/>
              <a:gd name="connsiteY4" fmla="*/ 1304925 h 2345054"/>
              <a:gd name="connsiteX5" fmla="*/ 336948 w 3108723"/>
              <a:gd name="connsiteY5" fmla="*/ 2295525 h 2345054"/>
              <a:gd name="connsiteX6" fmla="*/ 3108723 w 3108723"/>
              <a:gd name="connsiteY6" fmla="*/ 2190750 h 2345054"/>
              <a:gd name="connsiteX0" fmla="*/ 1203127 w 3098602"/>
              <a:gd name="connsiteY0" fmla="*/ 0 h 2319098"/>
              <a:gd name="connsiteX1" fmla="*/ 736402 w 3098602"/>
              <a:gd name="connsiteY1" fmla="*/ 381000 h 2319098"/>
              <a:gd name="connsiteX2" fmla="*/ 622102 w 3098602"/>
              <a:gd name="connsiteY2" fmla="*/ 1000125 h 2319098"/>
              <a:gd name="connsiteX3" fmla="*/ 2355652 w 3098602"/>
              <a:gd name="connsiteY3" fmla="*/ 1104900 h 2319098"/>
              <a:gd name="connsiteX4" fmla="*/ 269677 w 3098602"/>
              <a:gd name="connsiteY4" fmla="*/ 1304925 h 2319098"/>
              <a:gd name="connsiteX5" fmla="*/ 336352 w 3098602"/>
              <a:gd name="connsiteY5" fmla="*/ 2295525 h 2319098"/>
              <a:gd name="connsiteX6" fmla="*/ 3098602 w 3098602"/>
              <a:gd name="connsiteY6" fmla="*/ 2019550 h 2319098"/>
              <a:gd name="connsiteX0" fmla="*/ 1167344 w 3062819"/>
              <a:gd name="connsiteY0" fmla="*/ 0 h 2170867"/>
              <a:gd name="connsiteX1" fmla="*/ 700619 w 3062819"/>
              <a:gd name="connsiteY1" fmla="*/ 381000 h 2170867"/>
              <a:gd name="connsiteX2" fmla="*/ 586319 w 3062819"/>
              <a:gd name="connsiteY2" fmla="*/ 1000125 h 2170867"/>
              <a:gd name="connsiteX3" fmla="*/ 2319869 w 3062819"/>
              <a:gd name="connsiteY3" fmla="*/ 1104900 h 2170867"/>
              <a:gd name="connsiteX4" fmla="*/ 233894 w 3062819"/>
              <a:gd name="connsiteY4" fmla="*/ 1304925 h 2170867"/>
              <a:gd name="connsiteX5" fmla="*/ 367244 w 3062819"/>
              <a:gd name="connsiteY5" fmla="*/ 2134395 h 2170867"/>
              <a:gd name="connsiteX6" fmla="*/ 3062819 w 3062819"/>
              <a:gd name="connsiteY6" fmla="*/ 2019550 h 2170867"/>
              <a:gd name="connsiteX0" fmla="*/ 1157782 w 3053257"/>
              <a:gd name="connsiteY0" fmla="*/ 0 h 2136303"/>
              <a:gd name="connsiteX1" fmla="*/ 691057 w 3053257"/>
              <a:gd name="connsiteY1" fmla="*/ 381000 h 2136303"/>
              <a:gd name="connsiteX2" fmla="*/ 576757 w 3053257"/>
              <a:gd name="connsiteY2" fmla="*/ 1000125 h 2136303"/>
              <a:gd name="connsiteX3" fmla="*/ 2310307 w 3053257"/>
              <a:gd name="connsiteY3" fmla="*/ 1104900 h 2136303"/>
              <a:gd name="connsiteX4" fmla="*/ 224332 w 3053257"/>
              <a:gd name="connsiteY4" fmla="*/ 1304925 h 2136303"/>
              <a:gd name="connsiteX5" fmla="*/ 376732 w 3053257"/>
              <a:gd name="connsiteY5" fmla="*/ 2094113 h 2136303"/>
              <a:gd name="connsiteX6" fmla="*/ 3053257 w 3053257"/>
              <a:gd name="connsiteY6" fmla="*/ 2019550 h 2136303"/>
              <a:gd name="connsiteX0" fmla="*/ 1262557 w 3053257"/>
              <a:gd name="connsiteY0" fmla="*/ 0 h 2337715"/>
              <a:gd name="connsiteX1" fmla="*/ 691057 w 3053257"/>
              <a:gd name="connsiteY1" fmla="*/ 582412 h 2337715"/>
              <a:gd name="connsiteX2" fmla="*/ 576757 w 3053257"/>
              <a:gd name="connsiteY2" fmla="*/ 1201537 h 2337715"/>
              <a:gd name="connsiteX3" fmla="*/ 2310307 w 3053257"/>
              <a:gd name="connsiteY3" fmla="*/ 1306312 h 2337715"/>
              <a:gd name="connsiteX4" fmla="*/ 224332 w 3053257"/>
              <a:gd name="connsiteY4" fmla="*/ 1506337 h 2337715"/>
              <a:gd name="connsiteX5" fmla="*/ 376732 w 3053257"/>
              <a:gd name="connsiteY5" fmla="*/ 2295525 h 2337715"/>
              <a:gd name="connsiteX6" fmla="*/ 3053257 w 3053257"/>
              <a:gd name="connsiteY6" fmla="*/ 2220962 h 2337715"/>
              <a:gd name="connsiteX0" fmla="*/ 1262557 w 2311962"/>
              <a:gd name="connsiteY0" fmla="*/ 0 h 2295525"/>
              <a:gd name="connsiteX1" fmla="*/ 691057 w 2311962"/>
              <a:gd name="connsiteY1" fmla="*/ 582412 h 2295525"/>
              <a:gd name="connsiteX2" fmla="*/ 576757 w 2311962"/>
              <a:gd name="connsiteY2" fmla="*/ 1201537 h 2295525"/>
              <a:gd name="connsiteX3" fmla="*/ 2310307 w 2311962"/>
              <a:gd name="connsiteY3" fmla="*/ 1306312 h 2295525"/>
              <a:gd name="connsiteX4" fmla="*/ 224332 w 2311962"/>
              <a:gd name="connsiteY4" fmla="*/ 1506337 h 2295525"/>
              <a:gd name="connsiteX5" fmla="*/ 376732 w 2311962"/>
              <a:gd name="connsiteY5" fmla="*/ 2295525 h 2295525"/>
              <a:gd name="connsiteX0" fmla="*/ 1038225 w 2087630"/>
              <a:gd name="connsiteY0" fmla="*/ 0 h 1506337"/>
              <a:gd name="connsiteX1" fmla="*/ 466725 w 2087630"/>
              <a:gd name="connsiteY1" fmla="*/ 582412 h 1506337"/>
              <a:gd name="connsiteX2" fmla="*/ 352425 w 2087630"/>
              <a:gd name="connsiteY2" fmla="*/ 1201537 h 1506337"/>
              <a:gd name="connsiteX3" fmla="*/ 2085975 w 2087630"/>
              <a:gd name="connsiteY3" fmla="*/ 1306312 h 1506337"/>
              <a:gd name="connsiteX4" fmla="*/ 0 w 2087630"/>
              <a:gd name="connsiteY4" fmla="*/ 1506337 h 1506337"/>
              <a:gd name="connsiteX0" fmla="*/ 801899 w 1851304"/>
              <a:gd name="connsiteY0" fmla="*/ 0 h 1306312"/>
              <a:gd name="connsiteX1" fmla="*/ 230399 w 1851304"/>
              <a:gd name="connsiteY1" fmla="*/ 582412 h 1306312"/>
              <a:gd name="connsiteX2" fmla="*/ 116099 w 1851304"/>
              <a:gd name="connsiteY2" fmla="*/ 1201537 h 1306312"/>
              <a:gd name="connsiteX3" fmla="*/ 1849649 w 1851304"/>
              <a:gd name="connsiteY3" fmla="*/ 1306312 h 1306312"/>
              <a:gd name="connsiteX0" fmla="*/ 801899 w 801899"/>
              <a:gd name="connsiteY0" fmla="*/ 0 h 1201537"/>
              <a:gd name="connsiteX1" fmla="*/ 230399 w 801899"/>
              <a:gd name="connsiteY1" fmla="*/ 582412 h 1201537"/>
              <a:gd name="connsiteX2" fmla="*/ 116099 w 801899"/>
              <a:gd name="connsiteY2" fmla="*/ 1201537 h 1201537"/>
            </a:gdLst>
            <a:ahLst/>
            <a:cxnLst>
              <a:cxn ang="0">
                <a:pos x="connsiteX0" y="connsiteY0"/>
              </a:cxn>
              <a:cxn ang="0">
                <a:pos x="connsiteX1" y="connsiteY1"/>
              </a:cxn>
              <a:cxn ang="0">
                <a:pos x="connsiteX2" y="connsiteY2"/>
              </a:cxn>
            </a:cxnLst>
            <a:rect l="l" t="t" r="r" b="b"/>
            <a:pathLst>
              <a:path w="801899" h="1201537">
                <a:moveTo>
                  <a:pt x="801899" y="0"/>
                </a:moveTo>
                <a:cubicBezTo>
                  <a:pt x="616955" y="107156"/>
                  <a:pt x="344699" y="382156"/>
                  <a:pt x="230399" y="582412"/>
                </a:cubicBezTo>
                <a:cubicBezTo>
                  <a:pt x="116099" y="782668"/>
                  <a:pt x="-153776" y="1080887"/>
                  <a:pt x="116099" y="1201537"/>
                </a:cubicBezTo>
              </a:path>
            </a:pathLst>
          </a:custGeom>
          <a:noFill/>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xmlns="" id="{702D657B-9455-42D7-A9CE-5B3B3FBB514F}"/>
              </a:ext>
            </a:extLst>
          </p:cNvPr>
          <p:cNvSpPr/>
          <p:nvPr/>
        </p:nvSpPr>
        <p:spPr>
          <a:xfrm>
            <a:off x="9078085" y="2983462"/>
            <a:ext cx="1735205" cy="99099"/>
          </a:xfrm>
          <a:custGeom>
            <a:avLst/>
            <a:gdLst>
              <a:gd name="connsiteX0" fmla="*/ 1203723 w 3446189"/>
              <a:gd name="connsiteY0" fmla="*/ 0 h 2345054"/>
              <a:gd name="connsiteX1" fmla="*/ 736998 w 3446189"/>
              <a:gd name="connsiteY1" fmla="*/ 381000 h 2345054"/>
              <a:gd name="connsiteX2" fmla="*/ 622698 w 3446189"/>
              <a:gd name="connsiteY2" fmla="*/ 1000125 h 2345054"/>
              <a:gd name="connsiteX3" fmla="*/ 2356248 w 3446189"/>
              <a:gd name="connsiteY3" fmla="*/ 1104900 h 2345054"/>
              <a:gd name="connsiteX4" fmla="*/ 270273 w 3446189"/>
              <a:gd name="connsiteY4" fmla="*/ 1304925 h 2345054"/>
              <a:gd name="connsiteX5" fmla="*/ 336948 w 3446189"/>
              <a:gd name="connsiteY5" fmla="*/ 2295525 h 2345054"/>
              <a:gd name="connsiteX6" fmla="*/ 3108723 w 3446189"/>
              <a:gd name="connsiteY6" fmla="*/ 2190750 h 2345054"/>
              <a:gd name="connsiteX7" fmla="*/ 3299223 w 3446189"/>
              <a:gd name="connsiteY7" fmla="*/ 2143125 h 2345054"/>
              <a:gd name="connsiteX0" fmla="*/ 1203723 w 3108723"/>
              <a:gd name="connsiteY0" fmla="*/ 0 h 2345054"/>
              <a:gd name="connsiteX1" fmla="*/ 736998 w 3108723"/>
              <a:gd name="connsiteY1" fmla="*/ 381000 h 2345054"/>
              <a:gd name="connsiteX2" fmla="*/ 622698 w 3108723"/>
              <a:gd name="connsiteY2" fmla="*/ 1000125 h 2345054"/>
              <a:gd name="connsiteX3" fmla="*/ 2356248 w 3108723"/>
              <a:gd name="connsiteY3" fmla="*/ 1104900 h 2345054"/>
              <a:gd name="connsiteX4" fmla="*/ 270273 w 3108723"/>
              <a:gd name="connsiteY4" fmla="*/ 1304925 h 2345054"/>
              <a:gd name="connsiteX5" fmla="*/ 336948 w 3108723"/>
              <a:gd name="connsiteY5" fmla="*/ 2295525 h 2345054"/>
              <a:gd name="connsiteX6" fmla="*/ 3108723 w 3108723"/>
              <a:gd name="connsiteY6" fmla="*/ 2190750 h 2345054"/>
              <a:gd name="connsiteX0" fmla="*/ 1203127 w 3098602"/>
              <a:gd name="connsiteY0" fmla="*/ 0 h 2319098"/>
              <a:gd name="connsiteX1" fmla="*/ 736402 w 3098602"/>
              <a:gd name="connsiteY1" fmla="*/ 381000 h 2319098"/>
              <a:gd name="connsiteX2" fmla="*/ 622102 w 3098602"/>
              <a:gd name="connsiteY2" fmla="*/ 1000125 h 2319098"/>
              <a:gd name="connsiteX3" fmla="*/ 2355652 w 3098602"/>
              <a:gd name="connsiteY3" fmla="*/ 1104900 h 2319098"/>
              <a:gd name="connsiteX4" fmla="*/ 269677 w 3098602"/>
              <a:gd name="connsiteY4" fmla="*/ 1304925 h 2319098"/>
              <a:gd name="connsiteX5" fmla="*/ 336352 w 3098602"/>
              <a:gd name="connsiteY5" fmla="*/ 2295525 h 2319098"/>
              <a:gd name="connsiteX6" fmla="*/ 3098602 w 3098602"/>
              <a:gd name="connsiteY6" fmla="*/ 2019550 h 2319098"/>
              <a:gd name="connsiteX0" fmla="*/ 1167344 w 3062819"/>
              <a:gd name="connsiteY0" fmla="*/ 0 h 2170867"/>
              <a:gd name="connsiteX1" fmla="*/ 700619 w 3062819"/>
              <a:gd name="connsiteY1" fmla="*/ 381000 h 2170867"/>
              <a:gd name="connsiteX2" fmla="*/ 586319 w 3062819"/>
              <a:gd name="connsiteY2" fmla="*/ 1000125 h 2170867"/>
              <a:gd name="connsiteX3" fmla="*/ 2319869 w 3062819"/>
              <a:gd name="connsiteY3" fmla="*/ 1104900 h 2170867"/>
              <a:gd name="connsiteX4" fmla="*/ 233894 w 3062819"/>
              <a:gd name="connsiteY4" fmla="*/ 1304925 h 2170867"/>
              <a:gd name="connsiteX5" fmla="*/ 367244 w 3062819"/>
              <a:gd name="connsiteY5" fmla="*/ 2134395 h 2170867"/>
              <a:gd name="connsiteX6" fmla="*/ 3062819 w 3062819"/>
              <a:gd name="connsiteY6" fmla="*/ 2019550 h 2170867"/>
              <a:gd name="connsiteX0" fmla="*/ 1157782 w 3053257"/>
              <a:gd name="connsiteY0" fmla="*/ 0 h 2136303"/>
              <a:gd name="connsiteX1" fmla="*/ 691057 w 3053257"/>
              <a:gd name="connsiteY1" fmla="*/ 381000 h 2136303"/>
              <a:gd name="connsiteX2" fmla="*/ 576757 w 3053257"/>
              <a:gd name="connsiteY2" fmla="*/ 1000125 h 2136303"/>
              <a:gd name="connsiteX3" fmla="*/ 2310307 w 3053257"/>
              <a:gd name="connsiteY3" fmla="*/ 1104900 h 2136303"/>
              <a:gd name="connsiteX4" fmla="*/ 224332 w 3053257"/>
              <a:gd name="connsiteY4" fmla="*/ 1304925 h 2136303"/>
              <a:gd name="connsiteX5" fmla="*/ 376732 w 3053257"/>
              <a:gd name="connsiteY5" fmla="*/ 2094113 h 2136303"/>
              <a:gd name="connsiteX6" fmla="*/ 3053257 w 3053257"/>
              <a:gd name="connsiteY6" fmla="*/ 2019550 h 2136303"/>
              <a:gd name="connsiteX0" fmla="*/ 1262557 w 3053257"/>
              <a:gd name="connsiteY0" fmla="*/ 0 h 2337715"/>
              <a:gd name="connsiteX1" fmla="*/ 691057 w 3053257"/>
              <a:gd name="connsiteY1" fmla="*/ 582412 h 2337715"/>
              <a:gd name="connsiteX2" fmla="*/ 576757 w 3053257"/>
              <a:gd name="connsiteY2" fmla="*/ 1201537 h 2337715"/>
              <a:gd name="connsiteX3" fmla="*/ 2310307 w 3053257"/>
              <a:gd name="connsiteY3" fmla="*/ 1306312 h 2337715"/>
              <a:gd name="connsiteX4" fmla="*/ 224332 w 3053257"/>
              <a:gd name="connsiteY4" fmla="*/ 1506337 h 2337715"/>
              <a:gd name="connsiteX5" fmla="*/ 376732 w 3053257"/>
              <a:gd name="connsiteY5" fmla="*/ 2295525 h 2337715"/>
              <a:gd name="connsiteX6" fmla="*/ 3053257 w 3053257"/>
              <a:gd name="connsiteY6" fmla="*/ 2220962 h 2337715"/>
              <a:gd name="connsiteX0" fmla="*/ 691057 w 3053257"/>
              <a:gd name="connsiteY0" fmla="*/ 0 h 1755303"/>
              <a:gd name="connsiteX1" fmla="*/ 576757 w 3053257"/>
              <a:gd name="connsiteY1" fmla="*/ 619125 h 1755303"/>
              <a:gd name="connsiteX2" fmla="*/ 2310307 w 3053257"/>
              <a:gd name="connsiteY2" fmla="*/ 723900 h 1755303"/>
              <a:gd name="connsiteX3" fmla="*/ 224332 w 3053257"/>
              <a:gd name="connsiteY3" fmla="*/ 923925 h 1755303"/>
              <a:gd name="connsiteX4" fmla="*/ 376732 w 3053257"/>
              <a:gd name="connsiteY4" fmla="*/ 1713113 h 1755303"/>
              <a:gd name="connsiteX5" fmla="*/ 3053257 w 3053257"/>
              <a:gd name="connsiteY5" fmla="*/ 1638550 h 1755303"/>
              <a:gd name="connsiteX0" fmla="*/ 576757 w 3053257"/>
              <a:gd name="connsiteY0" fmla="*/ 0 h 1136178"/>
              <a:gd name="connsiteX1" fmla="*/ 2310307 w 3053257"/>
              <a:gd name="connsiteY1" fmla="*/ 104775 h 1136178"/>
              <a:gd name="connsiteX2" fmla="*/ 224332 w 3053257"/>
              <a:gd name="connsiteY2" fmla="*/ 304800 h 1136178"/>
              <a:gd name="connsiteX3" fmla="*/ 376732 w 3053257"/>
              <a:gd name="connsiteY3" fmla="*/ 1093988 h 1136178"/>
              <a:gd name="connsiteX4" fmla="*/ 3053257 w 3053257"/>
              <a:gd name="connsiteY4" fmla="*/ 1019425 h 1136178"/>
              <a:gd name="connsiteX0" fmla="*/ 576757 w 2311962"/>
              <a:gd name="connsiteY0" fmla="*/ 0 h 1093988"/>
              <a:gd name="connsiteX1" fmla="*/ 2310307 w 2311962"/>
              <a:gd name="connsiteY1" fmla="*/ 104775 h 1093988"/>
              <a:gd name="connsiteX2" fmla="*/ 224332 w 2311962"/>
              <a:gd name="connsiteY2" fmla="*/ 304800 h 1093988"/>
              <a:gd name="connsiteX3" fmla="*/ 376732 w 2311962"/>
              <a:gd name="connsiteY3" fmla="*/ 1093988 h 1093988"/>
              <a:gd name="connsiteX0" fmla="*/ 352425 w 2087630"/>
              <a:gd name="connsiteY0" fmla="*/ 0 h 304800"/>
              <a:gd name="connsiteX1" fmla="*/ 2085975 w 2087630"/>
              <a:gd name="connsiteY1" fmla="*/ 104775 h 304800"/>
              <a:gd name="connsiteX2" fmla="*/ 0 w 2087630"/>
              <a:gd name="connsiteY2" fmla="*/ 304800 h 304800"/>
              <a:gd name="connsiteX0" fmla="*/ 0 w 1735205"/>
              <a:gd name="connsiteY0" fmla="*/ 0 h 104775"/>
              <a:gd name="connsiteX1" fmla="*/ 1733550 w 1735205"/>
              <a:gd name="connsiteY1" fmla="*/ 104775 h 104775"/>
            </a:gdLst>
            <a:ahLst/>
            <a:cxnLst>
              <a:cxn ang="0">
                <a:pos x="connsiteX0" y="connsiteY0"/>
              </a:cxn>
              <a:cxn ang="0">
                <a:pos x="connsiteX1" y="connsiteY1"/>
              </a:cxn>
            </a:cxnLst>
            <a:rect l="l" t="t" r="r" b="b"/>
            <a:pathLst>
              <a:path w="1735205" h="104775">
                <a:moveTo>
                  <a:pt x="0" y="0"/>
                </a:moveTo>
                <a:cubicBezTo>
                  <a:pt x="269875" y="120650"/>
                  <a:pt x="1792287" y="53975"/>
                  <a:pt x="1733550" y="104775"/>
                </a:cubicBezTo>
              </a:path>
            </a:pathLst>
          </a:custGeom>
          <a:noFill/>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xmlns="" id="{043110B6-37A6-4C76-82E2-5F95A9A19BAD}"/>
              </a:ext>
            </a:extLst>
          </p:cNvPr>
          <p:cNvSpPr/>
          <p:nvPr/>
        </p:nvSpPr>
        <p:spPr>
          <a:xfrm>
            <a:off x="8509453" y="3063852"/>
            <a:ext cx="2310307" cy="935619"/>
          </a:xfrm>
          <a:custGeom>
            <a:avLst/>
            <a:gdLst>
              <a:gd name="connsiteX0" fmla="*/ 1203723 w 3446189"/>
              <a:gd name="connsiteY0" fmla="*/ 0 h 2345054"/>
              <a:gd name="connsiteX1" fmla="*/ 736998 w 3446189"/>
              <a:gd name="connsiteY1" fmla="*/ 381000 h 2345054"/>
              <a:gd name="connsiteX2" fmla="*/ 622698 w 3446189"/>
              <a:gd name="connsiteY2" fmla="*/ 1000125 h 2345054"/>
              <a:gd name="connsiteX3" fmla="*/ 2356248 w 3446189"/>
              <a:gd name="connsiteY3" fmla="*/ 1104900 h 2345054"/>
              <a:gd name="connsiteX4" fmla="*/ 270273 w 3446189"/>
              <a:gd name="connsiteY4" fmla="*/ 1304925 h 2345054"/>
              <a:gd name="connsiteX5" fmla="*/ 336948 w 3446189"/>
              <a:gd name="connsiteY5" fmla="*/ 2295525 h 2345054"/>
              <a:gd name="connsiteX6" fmla="*/ 3108723 w 3446189"/>
              <a:gd name="connsiteY6" fmla="*/ 2190750 h 2345054"/>
              <a:gd name="connsiteX7" fmla="*/ 3299223 w 3446189"/>
              <a:gd name="connsiteY7" fmla="*/ 2143125 h 2345054"/>
              <a:gd name="connsiteX0" fmla="*/ 1203723 w 3108723"/>
              <a:gd name="connsiteY0" fmla="*/ 0 h 2345054"/>
              <a:gd name="connsiteX1" fmla="*/ 736998 w 3108723"/>
              <a:gd name="connsiteY1" fmla="*/ 381000 h 2345054"/>
              <a:gd name="connsiteX2" fmla="*/ 622698 w 3108723"/>
              <a:gd name="connsiteY2" fmla="*/ 1000125 h 2345054"/>
              <a:gd name="connsiteX3" fmla="*/ 2356248 w 3108723"/>
              <a:gd name="connsiteY3" fmla="*/ 1104900 h 2345054"/>
              <a:gd name="connsiteX4" fmla="*/ 270273 w 3108723"/>
              <a:gd name="connsiteY4" fmla="*/ 1304925 h 2345054"/>
              <a:gd name="connsiteX5" fmla="*/ 336948 w 3108723"/>
              <a:gd name="connsiteY5" fmla="*/ 2295525 h 2345054"/>
              <a:gd name="connsiteX6" fmla="*/ 3108723 w 3108723"/>
              <a:gd name="connsiteY6" fmla="*/ 2190750 h 2345054"/>
              <a:gd name="connsiteX0" fmla="*/ 1203127 w 3098602"/>
              <a:gd name="connsiteY0" fmla="*/ 0 h 2319098"/>
              <a:gd name="connsiteX1" fmla="*/ 736402 w 3098602"/>
              <a:gd name="connsiteY1" fmla="*/ 381000 h 2319098"/>
              <a:gd name="connsiteX2" fmla="*/ 622102 w 3098602"/>
              <a:gd name="connsiteY2" fmla="*/ 1000125 h 2319098"/>
              <a:gd name="connsiteX3" fmla="*/ 2355652 w 3098602"/>
              <a:gd name="connsiteY3" fmla="*/ 1104900 h 2319098"/>
              <a:gd name="connsiteX4" fmla="*/ 269677 w 3098602"/>
              <a:gd name="connsiteY4" fmla="*/ 1304925 h 2319098"/>
              <a:gd name="connsiteX5" fmla="*/ 336352 w 3098602"/>
              <a:gd name="connsiteY5" fmla="*/ 2295525 h 2319098"/>
              <a:gd name="connsiteX6" fmla="*/ 3098602 w 3098602"/>
              <a:gd name="connsiteY6" fmla="*/ 2019550 h 2319098"/>
              <a:gd name="connsiteX0" fmla="*/ 1167344 w 3062819"/>
              <a:gd name="connsiteY0" fmla="*/ 0 h 2170867"/>
              <a:gd name="connsiteX1" fmla="*/ 700619 w 3062819"/>
              <a:gd name="connsiteY1" fmla="*/ 381000 h 2170867"/>
              <a:gd name="connsiteX2" fmla="*/ 586319 w 3062819"/>
              <a:gd name="connsiteY2" fmla="*/ 1000125 h 2170867"/>
              <a:gd name="connsiteX3" fmla="*/ 2319869 w 3062819"/>
              <a:gd name="connsiteY3" fmla="*/ 1104900 h 2170867"/>
              <a:gd name="connsiteX4" fmla="*/ 233894 w 3062819"/>
              <a:gd name="connsiteY4" fmla="*/ 1304925 h 2170867"/>
              <a:gd name="connsiteX5" fmla="*/ 367244 w 3062819"/>
              <a:gd name="connsiteY5" fmla="*/ 2134395 h 2170867"/>
              <a:gd name="connsiteX6" fmla="*/ 3062819 w 3062819"/>
              <a:gd name="connsiteY6" fmla="*/ 2019550 h 2170867"/>
              <a:gd name="connsiteX0" fmla="*/ 1157782 w 3053257"/>
              <a:gd name="connsiteY0" fmla="*/ 0 h 2136303"/>
              <a:gd name="connsiteX1" fmla="*/ 691057 w 3053257"/>
              <a:gd name="connsiteY1" fmla="*/ 381000 h 2136303"/>
              <a:gd name="connsiteX2" fmla="*/ 576757 w 3053257"/>
              <a:gd name="connsiteY2" fmla="*/ 1000125 h 2136303"/>
              <a:gd name="connsiteX3" fmla="*/ 2310307 w 3053257"/>
              <a:gd name="connsiteY3" fmla="*/ 1104900 h 2136303"/>
              <a:gd name="connsiteX4" fmla="*/ 224332 w 3053257"/>
              <a:gd name="connsiteY4" fmla="*/ 1304925 h 2136303"/>
              <a:gd name="connsiteX5" fmla="*/ 376732 w 3053257"/>
              <a:gd name="connsiteY5" fmla="*/ 2094113 h 2136303"/>
              <a:gd name="connsiteX6" fmla="*/ 3053257 w 3053257"/>
              <a:gd name="connsiteY6" fmla="*/ 2019550 h 2136303"/>
              <a:gd name="connsiteX0" fmla="*/ 1262557 w 3053257"/>
              <a:gd name="connsiteY0" fmla="*/ 0 h 2337715"/>
              <a:gd name="connsiteX1" fmla="*/ 691057 w 3053257"/>
              <a:gd name="connsiteY1" fmla="*/ 582412 h 2337715"/>
              <a:gd name="connsiteX2" fmla="*/ 576757 w 3053257"/>
              <a:gd name="connsiteY2" fmla="*/ 1201537 h 2337715"/>
              <a:gd name="connsiteX3" fmla="*/ 2310307 w 3053257"/>
              <a:gd name="connsiteY3" fmla="*/ 1306312 h 2337715"/>
              <a:gd name="connsiteX4" fmla="*/ 224332 w 3053257"/>
              <a:gd name="connsiteY4" fmla="*/ 1506337 h 2337715"/>
              <a:gd name="connsiteX5" fmla="*/ 376732 w 3053257"/>
              <a:gd name="connsiteY5" fmla="*/ 2295525 h 2337715"/>
              <a:gd name="connsiteX6" fmla="*/ 3053257 w 3053257"/>
              <a:gd name="connsiteY6" fmla="*/ 2220962 h 2337715"/>
              <a:gd name="connsiteX0" fmla="*/ 691057 w 3053257"/>
              <a:gd name="connsiteY0" fmla="*/ 0 h 1755303"/>
              <a:gd name="connsiteX1" fmla="*/ 576757 w 3053257"/>
              <a:gd name="connsiteY1" fmla="*/ 619125 h 1755303"/>
              <a:gd name="connsiteX2" fmla="*/ 2310307 w 3053257"/>
              <a:gd name="connsiteY2" fmla="*/ 723900 h 1755303"/>
              <a:gd name="connsiteX3" fmla="*/ 224332 w 3053257"/>
              <a:gd name="connsiteY3" fmla="*/ 923925 h 1755303"/>
              <a:gd name="connsiteX4" fmla="*/ 376732 w 3053257"/>
              <a:gd name="connsiteY4" fmla="*/ 1713113 h 1755303"/>
              <a:gd name="connsiteX5" fmla="*/ 3053257 w 3053257"/>
              <a:gd name="connsiteY5" fmla="*/ 1638550 h 1755303"/>
              <a:gd name="connsiteX0" fmla="*/ 576757 w 3053257"/>
              <a:gd name="connsiteY0" fmla="*/ 0 h 1136178"/>
              <a:gd name="connsiteX1" fmla="*/ 2310307 w 3053257"/>
              <a:gd name="connsiteY1" fmla="*/ 104775 h 1136178"/>
              <a:gd name="connsiteX2" fmla="*/ 224332 w 3053257"/>
              <a:gd name="connsiteY2" fmla="*/ 304800 h 1136178"/>
              <a:gd name="connsiteX3" fmla="*/ 376732 w 3053257"/>
              <a:gd name="connsiteY3" fmla="*/ 1093988 h 1136178"/>
              <a:gd name="connsiteX4" fmla="*/ 3053257 w 3053257"/>
              <a:gd name="connsiteY4" fmla="*/ 1019425 h 1136178"/>
              <a:gd name="connsiteX0" fmla="*/ 2310307 w 3053257"/>
              <a:gd name="connsiteY0" fmla="*/ 1 h 1031404"/>
              <a:gd name="connsiteX1" fmla="*/ 224332 w 3053257"/>
              <a:gd name="connsiteY1" fmla="*/ 200026 h 1031404"/>
              <a:gd name="connsiteX2" fmla="*/ 376732 w 3053257"/>
              <a:gd name="connsiteY2" fmla="*/ 989214 h 1031404"/>
              <a:gd name="connsiteX3" fmla="*/ 3053257 w 3053257"/>
              <a:gd name="connsiteY3" fmla="*/ 914651 h 1031404"/>
              <a:gd name="connsiteX0" fmla="*/ 2310307 w 2310307"/>
              <a:gd name="connsiteY0" fmla="*/ 0 h 989213"/>
              <a:gd name="connsiteX1" fmla="*/ 224332 w 2310307"/>
              <a:gd name="connsiteY1" fmla="*/ 200025 h 989213"/>
              <a:gd name="connsiteX2" fmla="*/ 376732 w 2310307"/>
              <a:gd name="connsiteY2" fmla="*/ 989213 h 989213"/>
            </a:gdLst>
            <a:ahLst/>
            <a:cxnLst>
              <a:cxn ang="0">
                <a:pos x="connsiteX0" y="connsiteY0"/>
              </a:cxn>
              <a:cxn ang="0">
                <a:pos x="connsiteX1" y="connsiteY1"/>
              </a:cxn>
              <a:cxn ang="0">
                <a:pos x="connsiteX2" y="connsiteY2"/>
              </a:cxn>
            </a:cxnLst>
            <a:rect l="l" t="t" r="r" b="b"/>
            <a:pathLst>
              <a:path w="2310307" h="989213">
                <a:moveTo>
                  <a:pt x="2310307" y="0"/>
                </a:moveTo>
                <a:cubicBezTo>
                  <a:pt x="2251570" y="50800"/>
                  <a:pt x="546594" y="35156"/>
                  <a:pt x="224332" y="200025"/>
                </a:cubicBezTo>
                <a:cubicBezTo>
                  <a:pt x="-97930" y="364894"/>
                  <a:pt x="-94755" y="870109"/>
                  <a:pt x="376732" y="989213"/>
                </a:cubicBezTo>
              </a:path>
            </a:pathLst>
          </a:custGeom>
          <a:noFill/>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xmlns="" id="{5ED39A5D-4FE9-4B03-9DA3-5CE5F47A67BF}"/>
              </a:ext>
            </a:extLst>
          </p:cNvPr>
          <p:cNvSpPr/>
          <p:nvPr/>
        </p:nvSpPr>
        <p:spPr>
          <a:xfrm>
            <a:off x="8877709" y="3932503"/>
            <a:ext cx="2676525" cy="110427"/>
          </a:xfrm>
          <a:custGeom>
            <a:avLst/>
            <a:gdLst>
              <a:gd name="connsiteX0" fmla="*/ 1203723 w 3446189"/>
              <a:gd name="connsiteY0" fmla="*/ 0 h 2345054"/>
              <a:gd name="connsiteX1" fmla="*/ 736998 w 3446189"/>
              <a:gd name="connsiteY1" fmla="*/ 381000 h 2345054"/>
              <a:gd name="connsiteX2" fmla="*/ 622698 w 3446189"/>
              <a:gd name="connsiteY2" fmla="*/ 1000125 h 2345054"/>
              <a:gd name="connsiteX3" fmla="*/ 2356248 w 3446189"/>
              <a:gd name="connsiteY3" fmla="*/ 1104900 h 2345054"/>
              <a:gd name="connsiteX4" fmla="*/ 270273 w 3446189"/>
              <a:gd name="connsiteY4" fmla="*/ 1304925 h 2345054"/>
              <a:gd name="connsiteX5" fmla="*/ 336948 w 3446189"/>
              <a:gd name="connsiteY5" fmla="*/ 2295525 h 2345054"/>
              <a:gd name="connsiteX6" fmla="*/ 3108723 w 3446189"/>
              <a:gd name="connsiteY6" fmla="*/ 2190750 h 2345054"/>
              <a:gd name="connsiteX7" fmla="*/ 3299223 w 3446189"/>
              <a:gd name="connsiteY7" fmla="*/ 2143125 h 2345054"/>
              <a:gd name="connsiteX0" fmla="*/ 1203723 w 3108723"/>
              <a:gd name="connsiteY0" fmla="*/ 0 h 2345054"/>
              <a:gd name="connsiteX1" fmla="*/ 736998 w 3108723"/>
              <a:gd name="connsiteY1" fmla="*/ 381000 h 2345054"/>
              <a:gd name="connsiteX2" fmla="*/ 622698 w 3108723"/>
              <a:gd name="connsiteY2" fmla="*/ 1000125 h 2345054"/>
              <a:gd name="connsiteX3" fmla="*/ 2356248 w 3108723"/>
              <a:gd name="connsiteY3" fmla="*/ 1104900 h 2345054"/>
              <a:gd name="connsiteX4" fmla="*/ 270273 w 3108723"/>
              <a:gd name="connsiteY4" fmla="*/ 1304925 h 2345054"/>
              <a:gd name="connsiteX5" fmla="*/ 336948 w 3108723"/>
              <a:gd name="connsiteY5" fmla="*/ 2295525 h 2345054"/>
              <a:gd name="connsiteX6" fmla="*/ 3108723 w 3108723"/>
              <a:gd name="connsiteY6" fmla="*/ 2190750 h 2345054"/>
              <a:gd name="connsiteX0" fmla="*/ 1203127 w 3098602"/>
              <a:gd name="connsiteY0" fmla="*/ 0 h 2319098"/>
              <a:gd name="connsiteX1" fmla="*/ 736402 w 3098602"/>
              <a:gd name="connsiteY1" fmla="*/ 381000 h 2319098"/>
              <a:gd name="connsiteX2" fmla="*/ 622102 w 3098602"/>
              <a:gd name="connsiteY2" fmla="*/ 1000125 h 2319098"/>
              <a:gd name="connsiteX3" fmla="*/ 2355652 w 3098602"/>
              <a:gd name="connsiteY3" fmla="*/ 1104900 h 2319098"/>
              <a:gd name="connsiteX4" fmla="*/ 269677 w 3098602"/>
              <a:gd name="connsiteY4" fmla="*/ 1304925 h 2319098"/>
              <a:gd name="connsiteX5" fmla="*/ 336352 w 3098602"/>
              <a:gd name="connsiteY5" fmla="*/ 2295525 h 2319098"/>
              <a:gd name="connsiteX6" fmla="*/ 3098602 w 3098602"/>
              <a:gd name="connsiteY6" fmla="*/ 2019550 h 2319098"/>
              <a:gd name="connsiteX0" fmla="*/ 1167344 w 3062819"/>
              <a:gd name="connsiteY0" fmla="*/ 0 h 2170867"/>
              <a:gd name="connsiteX1" fmla="*/ 700619 w 3062819"/>
              <a:gd name="connsiteY1" fmla="*/ 381000 h 2170867"/>
              <a:gd name="connsiteX2" fmla="*/ 586319 w 3062819"/>
              <a:gd name="connsiteY2" fmla="*/ 1000125 h 2170867"/>
              <a:gd name="connsiteX3" fmla="*/ 2319869 w 3062819"/>
              <a:gd name="connsiteY3" fmla="*/ 1104900 h 2170867"/>
              <a:gd name="connsiteX4" fmla="*/ 233894 w 3062819"/>
              <a:gd name="connsiteY4" fmla="*/ 1304925 h 2170867"/>
              <a:gd name="connsiteX5" fmla="*/ 367244 w 3062819"/>
              <a:gd name="connsiteY5" fmla="*/ 2134395 h 2170867"/>
              <a:gd name="connsiteX6" fmla="*/ 3062819 w 3062819"/>
              <a:gd name="connsiteY6" fmla="*/ 2019550 h 2170867"/>
              <a:gd name="connsiteX0" fmla="*/ 1157782 w 3053257"/>
              <a:gd name="connsiteY0" fmla="*/ 0 h 2136303"/>
              <a:gd name="connsiteX1" fmla="*/ 691057 w 3053257"/>
              <a:gd name="connsiteY1" fmla="*/ 381000 h 2136303"/>
              <a:gd name="connsiteX2" fmla="*/ 576757 w 3053257"/>
              <a:gd name="connsiteY2" fmla="*/ 1000125 h 2136303"/>
              <a:gd name="connsiteX3" fmla="*/ 2310307 w 3053257"/>
              <a:gd name="connsiteY3" fmla="*/ 1104900 h 2136303"/>
              <a:gd name="connsiteX4" fmla="*/ 224332 w 3053257"/>
              <a:gd name="connsiteY4" fmla="*/ 1304925 h 2136303"/>
              <a:gd name="connsiteX5" fmla="*/ 376732 w 3053257"/>
              <a:gd name="connsiteY5" fmla="*/ 2094113 h 2136303"/>
              <a:gd name="connsiteX6" fmla="*/ 3053257 w 3053257"/>
              <a:gd name="connsiteY6" fmla="*/ 2019550 h 2136303"/>
              <a:gd name="connsiteX0" fmla="*/ 1262557 w 3053257"/>
              <a:gd name="connsiteY0" fmla="*/ 0 h 2337715"/>
              <a:gd name="connsiteX1" fmla="*/ 691057 w 3053257"/>
              <a:gd name="connsiteY1" fmla="*/ 582412 h 2337715"/>
              <a:gd name="connsiteX2" fmla="*/ 576757 w 3053257"/>
              <a:gd name="connsiteY2" fmla="*/ 1201537 h 2337715"/>
              <a:gd name="connsiteX3" fmla="*/ 2310307 w 3053257"/>
              <a:gd name="connsiteY3" fmla="*/ 1306312 h 2337715"/>
              <a:gd name="connsiteX4" fmla="*/ 224332 w 3053257"/>
              <a:gd name="connsiteY4" fmla="*/ 1506337 h 2337715"/>
              <a:gd name="connsiteX5" fmla="*/ 376732 w 3053257"/>
              <a:gd name="connsiteY5" fmla="*/ 2295525 h 2337715"/>
              <a:gd name="connsiteX6" fmla="*/ 3053257 w 3053257"/>
              <a:gd name="connsiteY6" fmla="*/ 2220962 h 2337715"/>
              <a:gd name="connsiteX0" fmla="*/ 691057 w 3053257"/>
              <a:gd name="connsiteY0" fmla="*/ 0 h 1755303"/>
              <a:gd name="connsiteX1" fmla="*/ 576757 w 3053257"/>
              <a:gd name="connsiteY1" fmla="*/ 619125 h 1755303"/>
              <a:gd name="connsiteX2" fmla="*/ 2310307 w 3053257"/>
              <a:gd name="connsiteY2" fmla="*/ 723900 h 1755303"/>
              <a:gd name="connsiteX3" fmla="*/ 224332 w 3053257"/>
              <a:gd name="connsiteY3" fmla="*/ 923925 h 1755303"/>
              <a:gd name="connsiteX4" fmla="*/ 376732 w 3053257"/>
              <a:gd name="connsiteY4" fmla="*/ 1713113 h 1755303"/>
              <a:gd name="connsiteX5" fmla="*/ 3053257 w 3053257"/>
              <a:gd name="connsiteY5" fmla="*/ 1638550 h 1755303"/>
              <a:gd name="connsiteX0" fmla="*/ 576757 w 3053257"/>
              <a:gd name="connsiteY0" fmla="*/ 0 h 1136178"/>
              <a:gd name="connsiteX1" fmla="*/ 2310307 w 3053257"/>
              <a:gd name="connsiteY1" fmla="*/ 104775 h 1136178"/>
              <a:gd name="connsiteX2" fmla="*/ 224332 w 3053257"/>
              <a:gd name="connsiteY2" fmla="*/ 304800 h 1136178"/>
              <a:gd name="connsiteX3" fmla="*/ 376732 w 3053257"/>
              <a:gd name="connsiteY3" fmla="*/ 1093988 h 1136178"/>
              <a:gd name="connsiteX4" fmla="*/ 3053257 w 3053257"/>
              <a:gd name="connsiteY4" fmla="*/ 1019425 h 1136178"/>
              <a:gd name="connsiteX0" fmla="*/ 2310307 w 3053257"/>
              <a:gd name="connsiteY0" fmla="*/ 1 h 1031404"/>
              <a:gd name="connsiteX1" fmla="*/ 224332 w 3053257"/>
              <a:gd name="connsiteY1" fmla="*/ 200026 h 1031404"/>
              <a:gd name="connsiteX2" fmla="*/ 376732 w 3053257"/>
              <a:gd name="connsiteY2" fmla="*/ 989214 h 1031404"/>
              <a:gd name="connsiteX3" fmla="*/ 3053257 w 3053257"/>
              <a:gd name="connsiteY3" fmla="*/ 914651 h 1031404"/>
              <a:gd name="connsiteX0" fmla="*/ 224332 w 3053257"/>
              <a:gd name="connsiteY0" fmla="*/ 0 h 831378"/>
              <a:gd name="connsiteX1" fmla="*/ 376732 w 3053257"/>
              <a:gd name="connsiteY1" fmla="*/ 789188 h 831378"/>
              <a:gd name="connsiteX2" fmla="*/ 3053257 w 3053257"/>
              <a:gd name="connsiteY2" fmla="*/ 714625 h 831378"/>
              <a:gd name="connsiteX0" fmla="*/ 0 w 2676525"/>
              <a:gd name="connsiteY0" fmla="*/ 74563 h 116753"/>
              <a:gd name="connsiteX1" fmla="*/ 2676525 w 2676525"/>
              <a:gd name="connsiteY1" fmla="*/ 0 h 116753"/>
            </a:gdLst>
            <a:ahLst/>
            <a:cxnLst>
              <a:cxn ang="0">
                <a:pos x="connsiteX0" y="connsiteY0"/>
              </a:cxn>
              <a:cxn ang="0">
                <a:pos x="connsiteX1" y="connsiteY1"/>
              </a:cxn>
            </a:cxnLst>
            <a:rect l="l" t="t" r="r" b="b"/>
            <a:pathLst>
              <a:path w="2676525" h="116753">
                <a:moveTo>
                  <a:pt x="0" y="74563"/>
                </a:moveTo>
                <a:cubicBezTo>
                  <a:pt x="471487" y="193667"/>
                  <a:pt x="2182813" y="25400"/>
                  <a:pt x="2676525" y="0"/>
                </a:cubicBezTo>
              </a:path>
            </a:pathLst>
          </a:custGeom>
          <a:noFill/>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157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1+#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8" fill="hold" grpId="1" nodeType="clickEffect">
                                  <p:stCondLst>
                                    <p:cond delay="0"/>
                                  </p:stCondLst>
                                  <p:childTnLst>
                                    <p:anim calcmode="lin" valueType="num">
                                      <p:cBhvr additive="base">
                                        <p:cTn id="27" dur="500"/>
                                        <p:tgtEl>
                                          <p:spTgt spid="32"/>
                                        </p:tgtEl>
                                        <p:attrNameLst>
                                          <p:attrName>ppt_x</p:attrName>
                                        </p:attrNameLst>
                                      </p:cBhvr>
                                      <p:tavLst>
                                        <p:tav tm="0">
                                          <p:val>
                                            <p:strVal val="ppt_x"/>
                                          </p:val>
                                        </p:tav>
                                        <p:tav tm="100000">
                                          <p:val>
                                            <p:strVal val="0-ppt_w/2"/>
                                          </p:val>
                                        </p:tav>
                                      </p:tavLst>
                                    </p:anim>
                                    <p:anim calcmode="lin" valueType="num">
                                      <p:cBhvr additive="base">
                                        <p:cTn id="28" dur="500"/>
                                        <p:tgtEl>
                                          <p:spTgt spid="32"/>
                                        </p:tgtEl>
                                        <p:attrNameLst>
                                          <p:attrName>ppt_y</p:attrName>
                                        </p:attrNameLst>
                                      </p:cBhvr>
                                      <p:tavLst>
                                        <p:tav tm="0">
                                          <p:val>
                                            <p:strVal val="ppt_y"/>
                                          </p:val>
                                        </p:tav>
                                        <p:tav tm="100000">
                                          <p:val>
                                            <p:strVal val="ppt_y"/>
                                          </p:val>
                                        </p:tav>
                                      </p:tavLst>
                                    </p:anim>
                                    <p:set>
                                      <p:cBhvr>
                                        <p:cTn id="29" dur="1" fill="hold">
                                          <p:stCondLst>
                                            <p:cond delay="499"/>
                                          </p:stCondLst>
                                        </p:cTn>
                                        <p:tgtEl>
                                          <p:spTgt spid="3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1+#ppt_w/2"/>
                                          </p:val>
                                        </p:tav>
                                        <p:tav tm="100000">
                                          <p:val>
                                            <p:strVal val="#ppt_x"/>
                                          </p:val>
                                        </p:tav>
                                      </p:tavLst>
                                    </p:anim>
                                    <p:anim calcmode="lin" valueType="num">
                                      <p:cBhvr additive="base">
                                        <p:cTn id="4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8" fill="hold" grpId="1" nodeType="clickEffect">
                                  <p:stCondLst>
                                    <p:cond delay="0"/>
                                  </p:stCondLst>
                                  <p:childTnLst>
                                    <p:anim calcmode="lin" valueType="num">
                                      <p:cBhvr additive="base">
                                        <p:cTn id="54" dur="500"/>
                                        <p:tgtEl>
                                          <p:spTgt spid="38"/>
                                        </p:tgtEl>
                                        <p:attrNameLst>
                                          <p:attrName>ppt_x</p:attrName>
                                        </p:attrNameLst>
                                      </p:cBhvr>
                                      <p:tavLst>
                                        <p:tav tm="0">
                                          <p:val>
                                            <p:strVal val="ppt_x"/>
                                          </p:val>
                                        </p:tav>
                                        <p:tav tm="100000">
                                          <p:val>
                                            <p:strVal val="0-ppt_w/2"/>
                                          </p:val>
                                        </p:tav>
                                      </p:tavLst>
                                    </p:anim>
                                    <p:anim calcmode="lin" valueType="num">
                                      <p:cBhvr additive="base">
                                        <p:cTn id="55" dur="500"/>
                                        <p:tgtEl>
                                          <p:spTgt spid="38"/>
                                        </p:tgtEl>
                                        <p:attrNameLst>
                                          <p:attrName>ppt_y</p:attrName>
                                        </p:attrNameLst>
                                      </p:cBhvr>
                                      <p:tavLst>
                                        <p:tav tm="0">
                                          <p:val>
                                            <p:strVal val="ppt_y"/>
                                          </p:val>
                                        </p:tav>
                                        <p:tav tm="100000">
                                          <p:val>
                                            <p:strVal val="ppt_y"/>
                                          </p:val>
                                        </p:tav>
                                      </p:tavLst>
                                    </p:anim>
                                    <p:set>
                                      <p:cBhvr>
                                        <p:cTn id="56" dur="1" fill="hold">
                                          <p:stCondLst>
                                            <p:cond delay="499"/>
                                          </p:stCondLst>
                                        </p:cTn>
                                        <p:tgtEl>
                                          <p:spTgt spid="3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1+#ppt_w/2"/>
                                          </p:val>
                                        </p:tav>
                                        <p:tav tm="100000">
                                          <p:val>
                                            <p:strVal val="#ppt_x"/>
                                          </p:val>
                                        </p:tav>
                                      </p:tavLst>
                                    </p:anim>
                                    <p:anim calcmode="lin" valueType="num">
                                      <p:cBhvr additive="base">
                                        <p:cTn id="67"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additive="base">
                                        <p:cTn id="72" dur="500" fill="hold"/>
                                        <p:tgtEl>
                                          <p:spTgt spid="41"/>
                                        </p:tgtEl>
                                        <p:attrNameLst>
                                          <p:attrName>ppt_x</p:attrName>
                                        </p:attrNameLst>
                                      </p:cBhvr>
                                      <p:tavLst>
                                        <p:tav tm="0">
                                          <p:val>
                                            <p:strVal val="1+#ppt_w/2"/>
                                          </p:val>
                                        </p:tav>
                                        <p:tav tm="100000">
                                          <p:val>
                                            <p:strVal val="#ppt_x"/>
                                          </p:val>
                                        </p:tav>
                                      </p:tavLst>
                                    </p:anim>
                                    <p:anim calcmode="lin" valueType="num">
                                      <p:cBhvr additive="base">
                                        <p:cTn id="73"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xit" presetSubtype="8" fill="hold" grpId="1" nodeType="clickEffect">
                                  <p:stCondLst>
                                    <p:cond delay="0"/>
                                  </p:stCondLst>
                                  <p:childTnLst>
                                    <p:anim calcmode="lin" valueType="num">
                                      <p:cBhvr additive="base">
                                        <p:cTn id="77" dur="500"/>
                                        <p:tgtEl>
                                          <p:spTgt spid="39"/>
                                        </p:tgtEl>
                                        <p:attrNameLst>
                                          <p:attrName>ppt_x</p:attrName>
                                        </p:attrNameLst>
                                      </p:cBhvr>
                                      <p:tavLst>
                                        <p:tav tm="0">
                                          <p:val>
                                            <p:strVal val="ppt_x"/>
                                          </p:val>
                                        </p:tav>
                                        <p:tav tm="100000">
                                          <p:val>
                                            <p:strVal val="0-ppt_w/2"/>
                                          </p:val>
                                        </p:tav>
                                      </p:tavLst>
                                    </p:anim>
                                    <p:anim calcmode="lin" valueType="num">
                                      <p:cBhvr additive="base">
                                        <p:cTn id="78" dur="500"/>
                                        <p:tgtEl>
                                          <p:spTgt spid="39"/>
                                        </p:tgtEl>
                                        <p:attrNameLst>
                                          <p:attrName>ppt_y</p:attrName>
                                        </p:attrNameLst>
                                      </p:cBhvr>
                                      <p:tavLst>
                                        <p:tav tm="0">
                                          <p:val>
                                            <p:strVal val="ppt_y"/>
                                          </p:val>
                                        </p:tav>
                                        <p:tav tm="100000">
                                          <p:val>
                                            <p:strVal val="ppt_y"/>
                                          </p:val>
                                        </p:tav>
                                      </p:tavLst>
                                    </p:anim>
                                    <p:set>
                                      <p:cBhvr>
                                        <p:cTn id="79" dur="1" fill="hold">
                                          <p:stCondLst>
                                            <p:cond delay="499"/>
                                          </p:stCondLst>
                                        </p:cTn>
                                        <p:tgtEl>
                                          <p:spTgt spid="3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500" fill="hold"/>
                                        <p:tgtEl>
                                          <p:spTgt spid="42"/>
                                        </p:tgtEl>
                                        <p:attrNameLst>
                                          <p:attrName>ppt_x</p:attrName>
                                        </p:attrNameLst>
                                      </p:cBhvr>
                                      <p:tavLst>
                                        <p:tav tm="0">
                                          <p:val>
                                            <p:strVal val="1+#ppt_w/2"/>
                                          </p:val>
                                        </p:tav>
                                        <p:tav tm="100000">
                                          <p:val>
                                            <p:strVal val="#ppt_x"/>
                                          </p:val>
                                        </p:tav>
                                      </p:tavLst>
                                    </p:anim>
                                    <p:anim calcmode="lin" valueType="num">
                                      <p:cBhvr additive="base">
                                        <p:cTn id="9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8" fill="hold" grpId="1" nodeType="clickEffect">
                                  <p:stCondLst>
                                    <p:cond delay="0"/>
                                  </p:stCondLst>
                                  <p:childTnLst>
                                    <p:anim calcmode="lin" valueType="num">
                                      <p:cBhvr additive="base">
                                        <p:cTn id="94" dur="500"/>
                                        <p:tgtEl>
                                          <p:spTgt spid="40"/>
                                        </p:tgtEl>
                                        <p:attrNameLst>
                                          <p:attrName>ppt_x</p:attrName>
                                        </p:attrNameLst>
                                      </p:cBhvr>
                                      <p:tavLst>
                                        <p:tav tm="0">
                                          <p:val>
                                            <p:strVal val="ppt_x"/>
                                          </p:val>
                                        </p:tav>
                                        <p:tav tm="100000">
                                          <p:val>
                                            <p:strVal val="0-ppt_w/2"/>
                                          </p:val>
                                        </p:tav>
                                      </p:tavLst>
                                    </p:anim>
                                    <p:anim calcmode="lin" valueType="num">
                                      <p:cBhvr additive="base">
                                        <p:cTn id="95" dur="500"/>
                                        <p:tgtEl>
                                          <p:spTgt spid="40"/>
                                        </p:tgtEl>
                                        <p:attrNameLst>
                                          <p:attrName>ppt_y</p:attrName>
                                        </p:attrNameLst>
                                      </p:cBhvr>
                                      <p:tavLst>
                                        <p:tav tm="0">
                                          <p:val>
                                            <p:strVal val="ppt_y"/>
                                          </p:val>
                                        </p:tav>
                                        <p:tav tm="100000">
                                          <p:val>
                                            <p:strVal val="ppt_y"/>
                                          </p:val>
                                        </p:tav>
                                      </p:tavLst>
                                    </p:anim>
                                    <p:set>
                                      <p:cBhvr>
                                        <p:cTn id="96" dur="1" fill="hold">
                                          <p:stCondLst>
                                            <p:cond delay="499"/>
                                          </p:stCondLst>
                                        </p:cTn>
                                        <p:tgtEl>
                                          <p:spTgt spid="40"/>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xit" presetSubtype="8" fill="hold" grpId="1" nodeType="clickEffect">
                                  <p:stCondLst>
                                    <p:cond delay="0"/>
                                  </p:stCondLst>
                                  <p:childTnLst>
                                    <p:anim calcmode="lin" valueType="num">
                                      <p:cBhvr additive="base">
                                        <p:cTn id="105" dur="500"/>
                                        <p:tgtEl>
                                          <p:spTgt spid="41"/>
                                        </p:tgtEl>
                                        <p:attrNameLst>
                                          <p:attrName>ppt_x</p:attrName>
                                        </p:attrNameLst>
                                      </p:cBhvr>
                                      <p:tavLst>
                                        <p:tav tm="0">
                                          <p:val>
                                            <p:strVal val="ppt_x"/>
                                          </p:val>
                                        </p:tav>
                                        <p:tav tm="100000">
                                          <p:val>
                                            <p:strVal val="0-ppt_w/2"/>
                                          </p:val>
                                        </p:tav>
                                      </p:tavLst>
                                    </p:anim>
                                    <p:anim calcmode="lin" valueType="num">
                                      <p:cBhvr additive="base">
                                        <p:cTn id="106" dur="500"/>
                                        <p:tgtEl>
                                          <p:spTgt spid="41"/>
                                        </p:tgtEl>
                                        <p:attrNameLst>
                                          <p:attrName>ppt_y</p:attrName>
                                        </p:attrNameLst>
                                      </p:cBhvr>
                                      <p:tavLst>
                                        <p:tav tm="0">
                                          <p:val>
                                            <p:strVal val="ppt_y"/>
                                          </p:val>
                                        </p:tav>
                                        <p:tav tm="100000">
                                          <p:val>
                                            <p:strVal val="ppt_y"/>
                                          </p:val>
                                        </p:tav>
                                      </p:tavLst>
                                    </p:anim>
                                    <p:set>
                                      <p:cBhvr>
                                        <p:cTn id="107" dur="1" fill="hold">
                                          <p:stCondLst>
                                            <p:cond delay="499"/>
                                          </p:stCondLst>
                                        </p:cTn>
                                        <p:tgtEl>
                                          <p:spTgt spid="4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xit" presetSubtype="8" fill="hold" grpId="1" nodeType="clickEffect">
                                  <p:stCondLst>
                                    <p:cond delay="0"/>
                                  </p:stCondLst>
                                  <p:childTnLst>
                                    <p:anim calcmode="lin" valueType="num">
                                      <p:cBhvr additive="base">
                                        <p:cTn id="116" dur="500"/>
                                        <p:tgtEl>
                                          <p:spTgt spid="42"/>
                                        </p:tgtEl>
                                        <p:attrNameLst>
                                          <p:attrName>ppt_x</p:attrName>
                                        </p:attrNameLst>
                                      </p:cBhvr>
                                      <p:tavLst>
                                        <p:tav tm="0">
                                          <p:val>
                                            <p:strVal val="ppt_x"/>
                                          </p:val>
                                        </p:tav>
                                        <p:tav tm="100000">
                                          <p:val>
                                            <p:strVal val="0-ppt_w/2"/>
                                          </p:val>
                                        </p:tav>
                                      </p:tavLst>
                                    </p:anim>
                                    <p:anim calcmode="lin" valueType="num">
                                      <p:cBhvr additive="base">
                                        <p:cTn id="117" dur="500"/>
                                        <p:tgtEl>
                                          <p:spTgt spid="42"/>
                                        </p:tgtEl>
                                        <p:attrNameLst>
                                          <p:attrName>ppt_y</p:attrName>
                                        </p:attrNameLst>
                                      </p:cBhvr>
                                      <p:tavLst>
                                        <p:tav tm="0">
                                          <p:val>
                                            <p:strVal val="ppt_y"/>
                                          </p:val>
                                        </p:tav>
                                        <p:tav tm="100000">
                                          <p:val>
                                            <p:strVal val="ppt_y"/>
                                          </p:val>
                                        </p:tav>
                                      </p:tavLst>
                                    </p:anim>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strips(downLeft)">
                                      <p:cBhvr>
                                        <p:cTn id="128" dur="1000"/>
                                        <p:tgtEl>
                                          <p:spTgt spid="50"/>
                                        </p:tgtEl>
                                      </p:cBhvr>
                                    </p:animEffect>
                                  </p:childTnLst>
                                </p:cTn>
                              </p:par>
                              <p:par>
                                <p:cTn id="129" presetID="22" presetClass="entr" presetSubtype="8" fill="hold" grpId="0" nodeType="withEffect">
                                  <p:stCondLst>
                                    <p:cond delay="800"/>
                                  </p:stCondLst>
                                  <p:childTnLst>
                                    <p:set>
                                      <p:cBhvr>
                                        <p:cTn id="130" dur="1" fill="hold">
                                          <p:stCondLst>
                                            <p:cond delay="0"/>
                                          </p:stCondLst>
                                        </p:cTn>
                                        <p:tgtEl>
                                          <p:spTgt spid="51"/>
                                        </p:tgtEl>
                                        <p:attrNameLst>
                                          <p:attrName>style.visibility</p:attrName>
                                        </p:attrNameLst>
                                      </p:cBhvr>
                                      <p:to>
                                        <p:strVal val="visible"/>
                                      </p:to>
                                    </p:set>
                                    <p:animEffect transition="in" filter="wipe(left)">
                                      <p:cBhvr>
                                        <p:cTn id="131" dur="500"/>
                                        <p:tgtEl>
                                          <p:spTgt spid="51"/>
                                        </p:tgtEl>
                                      </p:cBhvr>
                                    </p:animEffect>
                                  </p:childTnLst>
                                </p:cTn>
                              </p:par>
                              <p:par>
                                <p:cTn id="132" presetID="18" presetClass="entr" presetSubtype="12" fill="hold" grpId="0" nodeType="withEffect">
                                  <p:stCondLst>
                                    <p:cond delay="1200"/>
                                  </p:stCondLst>
                                  <p:childTnLst>
                                    <p:set>
                                      <p:cBhvr>
                                        <p:cTn id="133" dur="1" fill="hold">
                                          <p:stCondLst>
                                            <p:cond delay="0"/>
                                          </p:stCondLst>
                                        </p:cTn>
                                        <p:tgtEl>
                                          <p:spTgt spid="52"/>
                                        </p:tgtEl>
                                        <p:attrNameLst>
                                          <p:attrName>style.visibility</p:attrName>
                                        </p:attrNameLst>
                                      </p:cBhvr>
                                      <p:to>
                                        <p:strVal val="visible"/>
                                      </p:to>
                                    </p:set>
                                    <p:animEffect transition="in" filter="strips(downLeft)">
                                      <p:cBhvr>
                                        <p:cTn id="134" dur="1000"/>
                                        <p:tgtEl>
                                          <p:spTgt spid="52"/>
                                        </p:tgtEl>
                                      </p:cBhvr>
                                    </p:animEffect>
                                  </p:childTnLst>
                                </p:cTn>
                              </p:par>
                              <p:par>
                                <p:cTn id="135" presetID="22" presetClass="entr" presetSubtype="8" fill="hold" grpId="0" nodeType="withEffect">
                                  <p:stCondLst>
                                    <p:cond delay="2000"/>
                                  </p:stCondLst>
                                  <p:childTnLst>
                                    <p:set>
                                      <p:cBhvr>
                                        <p:cTn id="136" dur="1" fill="hold">
                                          <p:stCondLst>
                                            <p:cond delay="0"/>
                                          </p:stCondLst>
                                        </p:cTn>
                                        <p:tgtEl>
                                          <p:spTgt spid="53"/>
                                        </p:tgtEl>
                                        <p:attrNameLst>
                                          <p:attrName>style.visibility</p:attrName>
                                        </p:attrNameLst>
                                      </p:cBhvr>
                                      <p:to>
                                        <p:strVal val="visible"/>
                                      </p:to>
                                    </p:set>
                                    <p:animEffect transition="in" filter="wipe(left)">
                                      <p:cBhvr>
                                        <p:cTn id="1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3" grpId="0"/>
      <p:bldP spid="37" grpId="0"/>
      <p:bldP spid="38" grpId="0"/>
      <p:bldP spid="38" grpId="1"/>
      <p:bldP spid="39" grpId="0"/>
      <p:bldP spid="39" grpId="1"/>
      <p:bldP spid="40" grpId="0"/>
      <p:bldP spid="40" grpId="1"/>
      <p:bldP spid="41" grpId="0"/>
      <p:bldP spid="41" grpId="1"/>
      <p:bldP spid="42" grpId="0"/>
      <p:bldP spid="42" grpId="1"/>
      <p:bldP spid="43" grpId="0"/>
      <p:bldP spid="44" grpId="0"/>
      <p:bldP spid="45" grpId="0"/>
      <p:bldP spid="46" grpId="0"/>
      <p:bldP spid="47" grpId="0"/>
      <p:bldP spid="50" grpId="0" animBg="1"/>
      <p:bldP spid="51" grpId="0" animBg="1"/>
      <p:bldP spid="52" grpId="0" animBg="1"/>
      <p:bldP spid="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CE5FC8-D917-4571-AAC8-689A5CFDEB2D}"/>
              </a:ext>
            </a:extLst>
          </p:cNvPr>
          <p:cNvSpPr>
            <a:spLocks noGrp="1"/>
          </p:cNvSpPr>
          <p:nvPr>
            <p:ph type="title"/>
          </p:nvPr>
        </p:nvSpPr>
        <p:spPr/>
        <p:txBody>
          <a:bodyPr/>
          <a:lstStyle/>
          <a:p>
            <a:r>
              <a:rPr lang="zh-CN" altLang="en-US" dirty="0"/>
              <a:t>宽度优先遍历</a:t>
            </a:r>
          </a:p>
        </p:txBody>
      </p:sp>
      <p:sp>
        <p:nvSpPr>
          <p:cNvPr id="4" name="文本占位符 3">
            <a:extLst>
              <a:ext uri="{FF2B5EF4-FFF2-40B4-BE49-F238E27FC236}">
                <a16:creationId xmlns:a16="http://schemas.microsoft.com/office/drawing/2014/main" xmlns="" id="{77E4BB86-CC4E-4033-939A-BD3AAF748705}"/>
              </a:ext>
            </a:extLst>
          </p:cNvPr>
          <p:cNvSpPr>
            <a:spLocks noGrp="1"/>
          </p:cNvSpPr>
          <p:nvPr>
            <p:ph type="body" sz="quarter" idx="13"/>
          </p:nvPr>
        </p:nvSpPr>
        <p:spPr/>
        <p:txBody>
          <a:bodyPr/>
          <a:lstStyle/>
          <a:p>
            <a:r>
              <a:rPr lang="en-US" altLang="zh-CN" dirty="0"/>
              <a:t>6.4 </a:t>
            </a:r>
            <a:r>
              <a:rPr lang="zh-CN" altLang="en-US" dirty="0"/>
              <a:t>二叉树的遍历</a:t>
            </a:r>
          </a:p>
        </p:txBody>
      </p:sp>
      <p:sp>
        <p:nvSpPr>
          <p:cNvPr id="5" name="Rectangle 3">
            <a:extLst>
              <a:ext uri="{FF2B5EF4-FFF2-40B4-BE49-F238E27FC236}">
                <a16:creationId xmlns:a16="http://schemas.microsoft.com/office/drawing/2014/main" xmlns="" id="{2CF7E6F6-FFFB-4242-B022-E34B5F1F2437}"/>
              </a:ext>
            </a:extLst>
          </p:cNvPr>
          <p:cNvSpPr txBox="1">
            <a:spLocks noChangeArrowheads="1"/>
          </p:cNvSpPr>
          <p:nvPr/>
        </p:nvSpPr>
        <p:spPr>
          <a:xfrm>
            <a:off x="389164" y="1763484"/>
            <a:ext cx="5472793" cy="462098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2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50000"/>
              </a:lnSpc>
            </a:pPr>
            <a:r>
              <a:rPr lang="en-US" altLang="zh-TW" dirty="0">
                <a:solidFill>
                  <a:schemeClr val="tx1"/>
                </a:solidFill>
              </a:rPr>
              <a:t>void </a:t>
            </a:r>
            <a:r>
              <a:rPr lang="en-US" altLang="zh-TW" dirty="0" err="1">
                <a:solidFill>
                  <a:schemeClr val="tx1"/>
                </a:solidFill>
              </a:rPr>
              <a:t>level_order</a:t>
            </a:r>
            <a:r>
              <a:rPr lang="en-US" altLang="zh-TW" dirty="0">
                <a:solidFill>
                  <a:schemeClr val="tx1"/>
                </a:solidFill>
              </a:rPr>
              <a:t>(</a:t>
            </a:r>
            <a:r>
              <a:rPr lang="en-US" altLang="zh-TW" dirty="0" err="1">
                <a:solidFill>
                  <a:schemeClr val="tx1"/>
                </a:solidFill>
              </a:rPr>
              <a:t>tree_pointer</a:t>
            </a:r>
            <a:r>
              <a:rPr lang="en-US" altLang="zh-TW" dirty="0">
                <a:solidFill>
                  <a:schemeClr val="tx1"/>
                </a:solidFill>
              </a:rPr>
              <a:t> </a:t>
            </a:r>
            <a:r>
              <a:rPr lang="en-US" altLang="zh-TW" dirty="0" err="1">
                <a:solidFill>
                  <a:schemeClr val="tx1"/>
                </a:solidFill>
              </a:rPr>
              <a:t>ptr</a:t>
            </a:r>
            <a:r>
              <a:rPr lang="en-US" altLang="zh-TW" dirty="0">
                <a:solidFill>
                  <a:schemeClr val="tx1"/>
                </a:solidFill>
              </a:rPr>
              <a:t>) </a:t>
            </a:r>
          </a:p>
          <a:p>
            <a:pPr>
              <a:lnSpc>
                <a:spcPct val="150000"/>
              </a:lnSpc>
            </a:pPr>
            <a:r>
              <a:rPr lang="en-US" altLang="zh-TW" dirty="0">
                <a:solidFill>
                  <a:schemeClr val="tx1"/>
                </a:solidFill>
              </a:rPr>
              <a:t>/* level order tree traversal */</a:t>
            </a:r>
          </a:p>
          <a:p>
            <a:pPr>
              <a:lnSpc>
                <a:spcPct val="150000"/>
              </a:lnSpc>
            </a:pPr>
            <a:r>
              <a:rPr lang="en-US" altLang="zh-TW" dirty="0">
                <a:solidFill>
                  <a:schemeClr val="tx1"/>
                </a:solidFill>
              </a:rPr>
              <a:t>{ int front = rear = 0;</a:t>
            </a:r>
          </a:p>
          <a:p>
            <a:pPr>
              <a:lnSpc>
                <a:spcPct val="150000"/>
              </a:lnSpc>
            </a:pPr>
            <a:r>
              <a:rPr lang="en-US" altLang="zh-TW" dirty="0">
                <a:solidFill>
                  <a:schemeClr val="tx1"/>
                </a:solidFill>
              </a:rPr>
              <a:t>  </a:t>
            </a:r>
            <a:r>
              <a:rPr lang="en-US" altLang="zh-TW" dirty="0" err="1">
                <a:solidFill>
                  <a:schemeClr val="tx1"/>
                </a:solidFill>
              </a:rPr>
              <a:t>tree_pointer</a:t>
            </a:r>
            <a:r>
              <a:rPr lang="en-US" altLang="zh-TW" dirty="0">
                <a:solidFill>
                  <a:schemeClr val="tx1"/>
                </a:solidFill>
              </a:rPr>
              <a:t> queue[MAX_QUEUE_SIZE];</a:t>
            </a:r>
          </a:p>
          <a:p>
            <a:pPr>
              <a:lnSpc>
                <a:spcPct val="150000"/>
              </a:lnSpc>
            </a:pPr>
            <a:r>
              <a:rPr lang="en-US" altLang="zh-TW" dirty="0">
                <a:solidFill>
                  <a:schemeClr val="tx1"/>
                </a:solidFill>
              </a:rPr>
              <a:t>  if (!</a:t>
            </a:r>
            <a:r>
              <a:rPr lang="en-US" altLang="zh-TW" dirty="0" err="1">
                <a:solidFill>
                  <a:schemeClr val="tx1"/>
                </a:solidFill>
              </a:rPr>
              <a:t>ptr</a:t>
            </a:r>
            <a:r>
              <a:rPr lang="en-US" altLang="zh-TW" dirty="0">
                <a:solidFill>
                  <a:schemeClr val="tx1"/>
                </a:solidFill>
              </a:rPr>
              <a:t>) return; /* empty </a:t>
            </a:r>
            <a:r>
              <a:rPr lang="en-US" altLang="zh-CN" dirty="0">
                <a:solidFill>
                  <a:schemeClr val="tx1"/>
                </a:solidFill>
              </a:rPr>
              <a:t>tree</a:t>
            </a:r>
            <a:r>
              <a:rPr lang="en-US" altLang="zh-TW" dirty="0">
                <a:solidFill>
                  <a:schemeClr val="tx1"/>
                </a:solidFill>
              </a:rPr>
              <a:t> */</a:t>
            </a:r>
          </a:p>
          <a:p>
            <a:pPr>
              <a:lnSpc>
                <a:spcPct val="150000"/>
              </a:lnSpc>
            </a:pPr>
            <a:r>
              <a:rPr lang="en-US" altLang="zh-TW" dirty="0">
                <a:solidFill>
                  <a:schemeClr val="tx1"/>
                </a:solidFill>
              </a:rPr>
              <a:t>  </a:t>
            </a:r>
            <a:r>
              <a:rPr lang="en-US" altLang="zh-CN" dirty="0" err="1">
                <a:solidFill>
                  <a:schemeClr val="tx1"/>
                </a:solidFill>
              </a:rPr>
              <a:t>enque</a:t>
            </a:r>
            <a:r>
              <a:rPr lang="en-US" altLang="zh-TW" dirty="0">
                <a:solidFill>
                  <a:schemeClr val="tx1"/>
                </a:solidFill>
              </a:rPr>
              <a:t>(front, &amp;rear, </a:t>
            </a:r>
            <a:r>
              <a:rPr lang="en-US" altLang="zh-TW" dirty="0" err="1">
                <a:solidFill>
                  <a:schemeClr val="tx1"/>
                </a:solidFill>
              </a:rPr>
              <a:t>ptr</a:t>
            </a:r>
            <a:r>
              <a:rPr lang="en-US" altLang="zh-TW" dirty="0">
                <a:solidFill>
                  <a:schemeClr val="tx1"/>
                </a:solidFill>
              </a:rPr>
              <a:t>);</a:t>
            </a:r>
          </a:p>
          <a:p>
            <a:pPr>
              <a:lnSpc>
                <a:spcPct val="150000"/>
              </a:lnSpc>
            </a:pPr>
            <a:r>
              <a:rPr lang="en-US" altLang="zh-TW" dirty="0">
                <a:solidFill>
                  <a:schemeClr val="tx1"/>
                </a:solidFill>
              </a:rPr>
              <a:t>  for (;;) {</a:t>
            </a:r>
          </a:p>
          <a:p>
            <a:pPr>
              <a:lnSpc>
                <a:spcPct val="150000"/>
              </a:lnSpc>
            </a:pPr>
            <a:r>
              <a:rPr lang="en-US" altLang="zh-TW" dirty="0">
                <a:solidFill>
                  <a:schemeClr val="tx1"/>
                </a:solidFill>
              </a:rPr>
              <a:t>    </a:t>
            </a:r>
            <a:r>
              <a:rPr lang="en-US" altLang="zh-TW" dirty="0" err="1">
                <a:solidFill>
                  <a:schemeClr val="tx1"/>
                </a:solidFill>
              </a:rPr>
              <a:t>ptr</a:t>
            </a:r>
            <a:r>
              <a:rPr lang="en-US" altLang="zh-TW" dirty="0">
                <a:solidFill>
                  <a:schemeClr val="tx1"/>
                </a:solidFill>
              </a:rPr>
              <a:t> = de</a:t>
            </a:r>
            <a:r>
              <a:rPr lang="en-US" altLang="zh-CN" dirty="0">
                <a:solidFill>
                  <a:schemeClr val="tx1"/>
                </a:solidFill>
              </a:rPr>
              <a:t>que</a:t>
            </a:r>
            <a:r>
              <a:rPr lang="en-US" altLang="zh-TW" dirty="0">
                <a:solidFill>
                  <a:schemeClr val="tx1"/>
                </a:solidFill>
              </a:rPr>
              <a:t>(&amp;front, rear);</a:t>
            </a:r>
            <a:endParaRPr lang="en-US" altLang="zh-CN" dirty="0">
              <a:solidFill>
                <a:schemeClr val="tx1"/>
              </a:solidFill>
            </a:endParaRPr>
          </a:p>
        </p:txBody>
      </p:sp>
      <p:sp>
        <p:nvSpPr>
          <p:cNvPr id="7" name="文本框 6">
            <a:extLst>
              <a:ext uri="{FF2B5EF4-FFF2-40B4-BE49-F238E27FC236}">
                <a16:creationId xmlns:a16="http://schemas.microsoft.com/office/drawing/2014/main" xmlns="" id="{22E7AEF1-3469-4273-93F8-01222E4D477D}"/>
              </a:ext>
            </a:extLst>
          </p:cNvPr>
          <p:cNvSpPr txBox="1"/>
          <p:nvPr/>
        </p:nvSpPr>
        <p:spPr>
          <a:xfrm>
            <a:off x="6095999" y="1763484"/>
            <a:ext cx="5962651" cy="462098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2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50000"/>
              </a:lnSpc>
            </a:pPr>
            <a:r>
              <a:rPr lang="en-US" altLang="zh-TW" dirty="0">
                <a:solidFill>
                  <a:schemeClr val="tx1"/>
                </a:solidFill>
              </a:rPr>
              <a:t>if (</a:t>
            </a:r>
            <a:r>
              <a:rPr lang="en-US" altLang="zh-TW" dirty="0" err="1">
                <a:solidFill>
                  <a:schemeClr val="tx1"/>
                </a:solidFill>
              </a:rPr>
              <a:t>ptr</a:t>
            </a:r>
            <a:r>
              <a:rPr lang="en-US" altLang="zh-TW" dirty="0">
                <a:solidFill>
                  <a:schemeClr val="tx1"/>
                </a:solidFill>
              </a:rPr>
              <a:t>) {</a:t>
            </a:r>
          </a:p>
          <a:p>
            <a:pPr>
              <a:lnSpc>
                <a:spcPct val="150000"/>
              </a:lnSpc>
            </a:pPr>
            <a:r>
              <a:rPr lang="en-US" altLang="zh-TW" dirty="0">
                <a:solidFill>
                  <a:schemeClr val="tx1"/>
                </a:solidFill>
              </a:rPr>
              <a:t>      </a:t>
            </a:r>
            <a:r>
              <a:rPr lang="en-US" altLang="zh-TW" dirty="0" err="1">
                <a:solidFill>
                  <a:schemeClr val="tx1"/>
                </a:solidFill>
              </a:rPr>
              <a:t>printf</a:t>
            </a:r>
            <a:r>
              <a:rPr lang="en-US" altLang="zh-TW" dirty="0">
                <a:solidFill>
                  <a:schemeClr val="tx1"/>
                </a:solidFill>
              </a:rPr>
              <a:t>(“%d”, </a:t>
            </a:r>
            <a:r>
              <a:rPr lang="en-US" altLang="zh-TW" dirty="0" err="1">
                <a:solidFill>
                  <a:schemeClr val="tx1"/>
                </a:solidFill>
              </a:rPr>
              <a:t>ptr</a:t>
            </a:r>
            <a:r>
              <a:rPr lang="en-US" altLang="zh-TW" dirty="0">
                <a:solidFill>
                  <a:schemeClr val="tx1"/>
                </a:solidFill>
              </a:rPr>
              <a:t>-&gt;data);</a:t>
            </a:r>
          </a:p>
          <a:p>
            <a:pPr>
              <a:lnSpc>
                <a:spcPct val="150000"/>
              </a:lnSpc>
            </a:pPr>
            <a:r>
              <a:rPr lang="en-US" altLang="zh-TW" dirty="0">
                <a:solidFill>
                  <a:schemeClr val="tx1"/>
                </a:solidFill>
              </a:rPr>
              <a:t>      if (</a:t>
            </a:r>
            <a:r>
              <a:rPr lang="en-US" altLang="zh-TW" dirty="0" err="1">
                <a:solidFill>
                  <a:schemeClr val="tx1"/>
                </a:solidFill>
              </a:rPr>
              <a:t>ptr</a:t>
            </a:r>
            <a:r>
              <a:rPr lang="en-US" altLang="zh-TW" dirty="0">
                <a:solidFill>
                  <a:schemeClr val="tx1"/>
                </a:solidFill>
              </a:rPr>
              <a:t>-&gt;</a:t>
            </a:r>
            <a:r>
              <a:rPr lang="en-US" altLang="zh-TW" dirty="0" err="1">
                <a:solidFill>
                  <a:schemeClr val="tx1"/>
                </a:solidFill>
              </a:rPr>
              <a:t>left_child</a:t>
            </a:r>
            <a:r>
              <a:rPr lang="en-US" altLang="zh-TW" dirty="0">
                <a:solidFill>
                  <a:schemeClr val="tx1"/>
                </a:solidFill>
              </a:rPr>
              <a:t>)</a:t>
            </a:r>
          </a:p>
          <a:p>
            <a:pPr>
              <a:lnSpc>
                <a:spcPct val="150000"/>
              </a:lnSpc>
            </a:pPr>
            <a:r>
              <a:rPr lang="en-US" altLang="zh-TW" dirty="0">
                <a:solidFill>
                  <a:schemeClr val="tx1"/>
                </a:solidFill>
              </a:rPr>
              <a:t>        </a:t>
            </a:r>
            <a:r>
              <a:rPr lang="en-US" altLang="zh-CN" dirty="0" err="1">
                <a:solidFill>
                  <a:schemeClr val="tx1"/>
                </a:solidFill>
              </a:rPr>
              <a:t>enque</a:t>
            </a:r>
            <a:r>
              <a:rPr lang="en-US" altLang="zh-TW" dirty="0">
                <a:solidFill>
                  <a:schemeClr val="tx1"/>
                </a:solidFill>
              </a:rPr>
              <a:t>(front, &amp;rear, </a:t>
            </a:r>
            <a:r>
              <a:rPr lang="en-US" altLang="zh-TW" dirty="0" err="1">
                <a:solidFill>
                  <a:schemeClr val="tx1"/>
                </a:solidFill>
              </a:rPr>
              <a:t>ptr</a:t>
            </a:r>
            <a:r>
              <a:rPr lang="en-US" altLang="zh-TW" dirty="0">
                <a:solidFill>
                  <a:schemeClr val="tx1"/>
                </a:solidFill>
              </a:rPr>
              <a:t>-&gt;</a:t>
            </a:r>
            <a:r>
              <a:rPr lang="en-US" altLang="zh-TW" dirty="0" err="1">
                <a:solidFill>
                  <a:schemeClr val="tx1"/>
                </a:solidFill>
              </a:rPr>
              <a:t>left_child</a:t>
            </a:r>
            <a:r>
              <a:rPr lang="en-US" altLang="zh-TW" dirty="0">
                <a:solidFill>
                  <a:schemeClr val="tx1"/>
                </a:solidFill>
              </a:rPr>
              <a:t>);</a:t>
            </a:r>
          </a:p>
          <a:p>
            <a:pPr>
              <a:lnSpc>
                <a:spcPct val="150000"/>
              </a:lnSpc>
            </a:pPr>
            <a:r>
              <a:rPr lang="en-US" altLang="zh-TW" dirty="0">
                <a:solidFill>
                  <a:schemeClr val="tx1"/>
                </a:solidFill>
              </a:rPr>
              <a:t>      if (</a:t>
            </a:r>
            <a:r>
              <a:rPr lang="en-US" altLang="zh-TW" dirty="0" err="1">
                <a:solidFill>
                  <a:schemeClr val="tx1"/>
                </a:solidFill>
              </a:rPr>
              <a:t>ptr</a:t>
            </a:r>
            <a:r>
              <a:rPr lang="en-US" altLang="zh-TW" dirty="0">
                <a:solidFill>
                  <a:schemeClr val="tx1"/>
                </a:solidFill>
              </a:rPr>
              <a:t>-&gt;</a:t>
            </a:r>
            <a:r>
              <a:rPr lang="en-US" altLang="zh-TW" dirty="0" err="1">
                <a:solidFill>
                  <a:schemeClr val="tx1"/>
                </a:solidFill>
              </a:rPr>
              <a:t>right_child</a:t>
            </a:r>
            <a:r>
              <a:rPr lang="en-US" altLang="zh-TW" dirty="0">
                <a:solidFill>
                  <a:schemeClr val="tx1"/>
                </a:solidFill>
              </a:rPr>
              <a:t>)</a:t>
            </a:r>
          </a:p>
          <a:p>
            <a:pPr>
              <a:lnSpc>
                <a:spcPct val="150000"/>
              </a:lnSpc>
            </a:pPr>
            <a:r>
              <a:rPr lang="en-US" altLang="zh-TW" dirty="0">
                <a:solidFill>
                  <a:schemeClr val="tx1"/>
                </a:solidFill>
              </a:rPr>
              <a:t>        </a:t>
            </a:r>
            <a:r>
              <a:rPr lang="en-US" altLang="zh-CN" dirty="0" err="1">
                <a:solidFill>
                  <a:schemeClr val="tx1"/>
                </a:solidFill>
              </a:rPr>
              <a:t>enque</a:t>
            </a:r>
            <a:r>
              <a:rPr lang="en-US" altLang="zh-TW" dirty="0">
                <a:solidFill>
                  <a:schemeClr val="tx1"/>
                </a:solidFill>
              </a:rPr>
              <a:t>(front, &amp;rear, </a:t>
            </a:r>
            <a:r>
              <a:rPr lang="en-US" altLang="zh-TW" dirty="0" err="1">
                <a:solidFill>
                  <a:schemeClr val="tx1"/>
                </a:solidFill>
              </a:rPr>
              <a:t>ptr</a:t>
            </a:r>
            <a:r>
              <a:rPr lang="en-US" altLang="zh-TW" dirty="0">
                <a:solidFill>
                  <a:schemeClr val="tx1"/>
                </a:solidFill>
              </a:rPr>
              <a:t>-&gt;</a:t>
            </a:r>
            <a:r>
              <a:rPr lang="en-US" altLang="zh-TW" dirty="0" err="1">
                <a:solidFill>
                  <a:schemeClr val="tx1"/>
                </a:solidFill>
              </a:rPr>
              <a:t>right_child</a:t>
            </a:r>
            <a:r>
              <a:rPr lang="en-US" altLang="zh-TW" dirty="0">
                <a:solidFill>
                  <a:schemeClr val="tx1"/>
                </a:solidFill>
              </a:rPr>
              <a:t>);}</a:t>
            </a:r>
          </a:p>
          <a:p>
            <a:pPr>
              <a:lnSpc>
                <a:spcPct val="150000"/>
              </a:lnSpc>
            </a:pPr>
            <a:r>
              <a:rPr lang="en-US" altLang="zh-TW" dirty="0">
                <a:solidFill>
                  <a:schemeClr val="tx1"/>
                </a:solidFill>
              </a:rPr>
              <a:t>    else break;  }}</a:t>
            </a:r>
            <a:endParaRPr lang="zh-CN" altLang="en-US" dirty="0">
              <a:solidFill>
                <a:schemeClr val="tx1"/>
              </a:solidFill>
            </a:endParaRPr>
          </a:p>
        </p:txBody>
      </p:sp>
    </p:spTree>
    <p:extLst>
      <p:ext uri="{BB962C8B-B14F-4D97-AF65-F5344CB8AC3E}">
        <p14:creationId xmlns:p14="http://schemas.microsoft.com/office/powerpoint/2010/main" val="103691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线索二叉树</a:t>
            </a:r>
          </a:p>
        </p:txBody>
      </p:sp>
      <p:sp>
        <p:nvSpPr>
          <p:cNvPr id="6" name="文本占位符 5"/>
          <p:cNvSpPr>
            <a:spLocks noGrp="1"/>
          </p:cNvSpPr>
          <p:nvPr>
            <p:ph type="body" idx="1"/>
          </p:nvPr>
        </p:nvSpPr>
        <p:spPr>
          <a:xfrm>
            <a:off x="3894364" y="4132765"/>
            <a:ext cx="4996543" cy="602521"/>
          </a:xfrm>
        </p:spPr>
        <p:txBody>
          <a:bodyPr>
            <a:normAutofit/>
          </a:bodyPr>
          <a:lstStyle/>
          <a:p>
            <a:pPr lvl="0" algn="ctr"/>
            <a:r>
              <a:rPr lang="en-US" altLang="zh-CN" sz="2800" dirty="0">
                <a:solidFill>
                  <a:schemeClr val="tx2">
                    <a:lumMod val="50000"/>
                  </a:schemeClr>
                </a:solidFill>
              </a:rPr>
              <a:t>(Threaded Binary Trees)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a:cs typeface="+mn-cs"/>
              </a:rPr>
              <a:t>6.5</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1762314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2AC52656-19C5-4A44-B175-DA8337E801C5}"/>
              </a:ext>
            </a:extLst>
          </p:cNvPr>
          <p:cNvSpPr>
            <a:spLocks noGrp="1"/>
          </p:cNvSpPr>
          <p:nvPr>
            <p:ph type="title"/>
          </p:nvPr>
        </p:nvSpPr>
        <p:spPr/>
        <p:txBody>
          <a:bodyPr/>
          <a:lstStyle/>
          <a:p>
            <a:r>
              <a:rPr lang="zh-CN" altLang="en-US" dirty="0"/>
              <a:t>什么是线索二叉树？</a:t>
            </a:r>
          </a:p>
        </p:txBody>
      </p:sp>
      <p:sp>
        <p:nvSpPr>
          <p:cNvPr id="6" name="文本占位符 5">
            <a:extLst>
              <a:ext uri="{FF2B5EF4-FFF2-40B4-BE49-F238E27FC236}">
                <a16:creationId xmlns:a16="http://schemas.microsoft.com/office/drawing/2014/main" xmlns="" id="{513DFFC4-3FDA-4E14-8C6E-B97E387D4B37}"/>
              </a:ext>
            </a:extLst>
          </p:cNvPr>
          <p:cNvSpPr>
            <a:spLocks noGrp="1"/>
          </p:cNvSpPr>
          <p:nvPr>
            <p:ph type="body" sz="quarter" idx="13"/>
          </p:nvPr>
        </p:nvSpPr>
        <p:spPr/>
        <p:txBody>
          <a:bodyPr/>
          <a:lstStyle/>
          <a:p>
            <a:r>
              <a:rPr lang="en-US" altLang="zh-CN" dirty="0"/>
              <a:t>6.5 </a:t>
            </a:r>
            <a:r>
              <a:rPr lang="zh-CN" altLang="en-US" dirty="0"/>
              <a:t>线索二叉树</a:t>
            </a:r>
          </a:p>
        </p:txBody>
      </p:sp>
      <p:pic>
        <p:nvPicPr>
          <p:cNvPr id="7" name="Picture 4" descr="查看源图像">
            <a:extLst>
              <a:ext uri="{FF2B5EF4-FFF2-40B4-BE49-F238E27FC236}">
                <a16:creationId xmlns:a16="http://schemas.microsoft.com/office/drawing/2014/main" xmlns="" id="{735AE1EF-D4F8-48B9-B2CB-5B81FF1430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18" t="3247" r="23236" b="2000"/>
          <a:stretch/>
        </p:blipFill>
        <p:spPr bwMode="auto">
          <a:xfrm>
            <a:off x="427424" y="3436787"/>
            <a:ext cx="2127995" cy="2837328"/>
          </a:xfrm>
          <a:prstGeom prst="rect">
            <a:avLst/>
          </a:prstGeom>
          <a:noFill/>
          <a:extLst>
            <a:ext uri="{909E8E84-426E-40DD-AFC4-6F175D3DCCD1}">
              <a14:hiddenFill xmlns:a14="http://schemas.microsoft.com/office/drawing/2010/main">
                <a:solidFill>
                  <a:srgbClr val="FFFFFF"/>
                </a:solidFill>
              </a14:hiddenFill>
            </a:ext>
          </a:extLst>
        </p:spPr>
      </p:pic>
      <p:sp>
        <p:nvSpPr>
          <p:cNvPr id="8" name="思想气泡: 云 7">
            <a:extLst>
              <a:ext uri="{FF2B5EF4-FFF2-40B4-BE49-F238E27FC236}">
                <a16:creationId xmlns:a16="http://schemas.microsoft.com/office/drawing/2014/main" xmlns="" id="{AD1A52D9-E93A-4514-82AE-456917072310}"/>
              </a:ext>
            </a:extLst>
          </p:cNvPr>
          <p:cNvSpPr/>
          <p:nvPr/>
        </p:nvSpPr>
        <p:spPr>
          <a:xfrm>
            <a:off x="1745304" y="1530346"/>
            <a:ext cx="3692480" cy="2037384"/>
          </a:xfrm>
          <a:prstGeom prst="cloudCallout">
            <a:avLst>
              <a:gd name="adj1" fmla="val -36981"/>
              <a:gd name="adj2" fmla="val 87568"/>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ea typeface="+mj-ea"/>
              </a:rPr>
              <a:t>      </a:t>
            </a:r>
            <a:r>
              <a:rPr lang="en-US" altLang="zh-CN" sz="2400" dirty="0">
                <a:ea typeface="+mj-ea"/>
              </a:rPr>
              <a:t>n</a:t>
            </a:r>
            <a:r>
              <a:rPr lang="zh-CN" altLang="en-US" sz="2400" dirty="0">
                <a:ea typeface="+mj-ea"/>
              </a:rPr>
              <a:t>个结点的满二叉树有多少个链域？其中多少为</a:t>
            </a:r>
            <a:r>
              <a:rPr lang="en-US" altLang="zh-CN" sz="2400" dirty="0">
                <a:ea typeface="+mj-ea"/>
              </a:rPr>
              <a:t>NULL</a:t>
            </a:r>
            <a:r>
              <a:rPr lang="zh-CN" altLang="en-US" sz="2400" dirty="0">
                <a:ea typeface="+mj-ea"/>
              </a:rPr>
              <a:t>？</a:t>
            </a:r>
          </a:p>
        </p:txBody>
      </p:sp>
      <p:pic>
        <p:nvPicPr>
          <p:cNvPr id="9" name="图片 8">
            <a:extLst>
              <a:ext uri="{FF2B5EF4-FFF2-40B4-BE49-F238E27FC236}">
                <a16:creationId xmlns:a16="http://schemas.microsoft.com/office/drawing/2014/main" xmlns="" id="{A1AD728C-4848-42DA-BFC6-C8DC35296169}"/>
              </a:ext>
            </a:extLst>
          </p:cNvPr>
          <p:cNvPicPr>
            <a:picLocks noChangeAspect="1"/>
          </p:cNvPicPr>
          <p:nvPr/>
        </p:nvPicPr>
        <p:blipFill>
          <a:blip r:embed="rId3"/>
          <a:stretch>
            <a:fillRect/>
          </a:stretch>
        </p:blipFill>
        <p:spPr>
          <a:xfrm>
            <a:off x="8963887" y="3377273"/>
            <a:ext cx="1897405" cy="3062019"/>
          </a:xfrm>
          <a:prstGeom prst="rect">
            <a:avLst/>
          </a:prstGeom>
        </p:spPr>
      </p:pic>
      <p:sp>
        <p:nvSpPr>
          <p:cNvPr id="10" name="思想气泡: 云 9">
            <a:extLst>
              <a:ext uri="{FF2B5EF4-FFF2-40B4-BE49-F238E27FC236}">
                <a16:creationId xmlns:a16="http://schemas.microsoft.com/office/drawing/2014/main" xmlns="" id="{057EA248-D736-434A-A533-90257809ECAB}"/>
              </a:ext>
            </a:extLst>
          </p:cNvPr>
          <p:cNvSpPr/>
          <p:nvPr/>
        </p:nvSpPr>
        <p:spPr>
          <a:xfrm>
            <a:off x="6096000" y="1443680"/>
            <a:ext cx="3872374" cy="2037383"/>
          </a:xfrm>
          <a:prstGeom prst="cloudCallout">
            <a:avLst>
              <a:gd name="adj1" fmla="val 45323"/>
              <a:gd name="adj2" fmla="val 56341"/>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pPr>
              <a:lnSpc>
                <a:spcPct val="150000"/>
              </a:lnSpc>
            </a:pPr>
            <a:r>
              <a:rPr lang="en-US" altLang="zh-CN" sz="2400" dirty="0">
                <a:ea typeface="+mj-ea"/>
              </a:rPr>
              <a:t>2n</a:t>
            </a:r>
            <a:r>
              <a:rPr lang="zh-CN" altLang="en-US" sz="2400" dirty="0">
                <a:ea typeface="+mj-ea"/>
              </a:rPr>
              <a:t>个链域</a:t>
            </a:r>
            <a:endParaRPr lang="en-US" altLang="zh-CN" sz="2400" dirty="0">
              <a:ea typeface="+mj-ea"/>
            </a:endParaRPr>
          </a:p>
          <a:p>
            <a:pPr>
              <a:lnSpc>
                <a:spcPct val="150000"/>
              </a:lnSpc>
            </a:pPr>
            <a:r>
              <a:rPr lang="zh-CN" altLang="en-US" sz="2400" dirty="0">
                <a:ea typeface="+mj-ea"/>
              </a:rPr>
              <a:t>其中</a:t>
            </a:r>
            <a:r>
              <a:rPr lang="en-US" altLang="zh-CN" sz="2400" dirty="0">
                <a:solidFill>
                  <a:srgbClr val="FF0000"/>
                </a:solidFill>
                <a:ea typeface="+mj-ea"/>
              </a:rPr>
              <a:t>n+1</a:t>
            </a:r>
            <a:r>
              <a:rPr lang="zh-CN" altLang="en-US" sz="2400" dirty="0">
                <a:ea typeface="+mj-ea"/>
              </a:rPr>
              <a:t>个为</a:t>
            </a:r>
            <a:r>
              <a:rPr lang="en-US" altLang="zh-CN" sz="2400" dirty="0">
                <a:ea typeface="+mj-ea"/>
              </a:rPr>
              <a:t>NULL</a:t>
            </a:r>
            <a:endParaRPr lang="zh-CN" altLang="en-US" sz="2400" dirty="0">
              <a:ea typeface="+mj-ea"/>
            </a:endParaRPr>
          </a:p>
        </p:txBody>
      </p:sp>
      <p:sp>
        <p:nvSpPr>
          <p:cNvPr id="11" name="思想气泡: 云 10">
            <a:extLst>
              <a:ext uri="{FF2B5EF4-FFF2-40B4-BE49-F238E27FC236}">
                <a16:creationId xmlns:a16="http://schemas.microsoft.com/office/drawing/2014/main" xmlns="" id="{72369BA4-F9B4-40E7-9785-D8BBF121FCF2}"/>
              </a:ext>
            </a:extLst>
          </p:cNvPr>
          <p:cNvSpPr/>
          <p:nvPr/>
        </p:nvSpPr>
        <p:spPr>
          <a:xfrm>
            <a:off x="1773018" y="1530346"/>
            <a:ext cx="3692480" cy="2037384"/>
          </a:xfrm>
          <a:prstGeom prst="cloudCallout">
            <a:avLst>
              <a:gd name="adj1" fmla="val -36981"/>
              <a:gd name="adj2" fmla="val 87568"/>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ea typeface="+mj-ea"/>
              </a:rPr>
              <a:t>      能不能把这</a:t>
            </a:r>
            <a:r>
              <a:rPr lang="en-US" altLang="zh-CN" sz="2400" dirty="0">
                <a:ea typeface="+mj-ea"/>
              </a:rPr>
              <a:t>n+1</a:t>
            </a:r>
            <a:r>
              <a:rPr lang="zh-CN" altLang="en-US" sz="2400" dirty="0">
                <a:ea typeface="+mj-ea"/>
              </a:rPr>
              <a:t>个链域利用起来，让树的遍历更简单呢？</a:t>
            </a:r>
          </a:p>
        </p:txBody>
      </p:sp>
      <p:sp>
        <p:nvSpPr>
          <p:cNvPr id="12" name="思想气泡: 云 11">
            <a:extLst>
              <a:ext uri="{FF2B5EF4-FFF2-40B4-BE49-F238E27FC236}">
                <a16:creationId xmlns:a16="http://schemas.microsoft.com/office/drawing/2014/main" xmlns="" id="{EA31B02C-F56B-4622-8B46-C4D2890C1E76}"/>
              </a:ext>
            </a:extLst>
          </p:cNvPr>
          <p:cNvSpPr/>
          <p:nvPr/>
        </p:nvSpPr>
        <p:spPr>
          <a:xfrm>
            <a:off x="6096000" y="1469722"/>
            <a:ext cx="3872375" cy="2037383"/>
          </a:xfrm>
          <a:prstGeom prst="cloudCallout">
            <a:avLst>
              <a:gd name="adj1" fmla="val 45323"/>
              <a:gd name="adj2" fmla="val 56341"/>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0" rIns="0" rtlCol="0" anchor="ctr"/>
          <a:lstStyle/>
          <a:p>
            <a:pPr>
              <a:lnSpc>
                <a:spcPct val="150000"/>
              </a:lnSpc>
            </a:pPr>
            <a:r>
              <a:rPr lang="en-US" altLang="zh-CN" sz="2400" dirty="0">
                <a:ea typeface="+mj-ea"/>
              </a:rPr>
              <a:t>Bingo</a:t>
            </a:r>
            <a:r>
              <a:rPr lang="zh-CN" altLang="en-US" sz="2400" dirty="0">
                <a:ea typeface="+mj-ea"/>
              </a:rPr>
              <a:t>！可以使用</a:t>
            </a:r>
            <a:r>
              <a:rPr lang="zh-CN" altLang="en-US" sz="3200" dirty="0">
                <a:solidFill>
                  <a:srgbClr val="FF0000"/>
                </a:solidFill>
                <a:ea typeface="+mj-ea"/>
              </a:rPr>
              <a:t>线索</a:t>
            </a:r>
            <a:r>
              <a:rPr lang="zh-CN" altLang="en-US" sz="2400" dirty="0">
                <a:ea typeface="+mj-ea"/>
              </a:rPr>
              <a:t>二叉树</a:t>
            </a:r>
          </a:p>
        </p:txBody>
      </p:sp>
    </p:spTree>
    <p:extLst>
      <p:ext uri="{BB962C8B-B14F-4D97-AF65-F5344CB8AC3E}">
        <p14:creationId xmlns:p14="http://schemas.microsoft.com/office/powerpoint/2010/main" val="86286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0">
                                            <p:bg/>
                                          </p:spTgt>
                                        </p:tgtEl>
                                        <p:attrNameLst>
                                          <p:attrName>style.visibility</p:attrName>
                                        </p:attrNameLst>
                                      </p:cBhvr>
                                      <p:to>
                                        <p:strVal val="visible"/>
                                      </p:to>
                                    </p:set>
                                    <p:animEffect transition="in" filter="dissolve">
                                      <p:cBhvr>
                                        <p:cTn id="20" dur="500"/>
                                        <p:tgtEl>
                                          <p:spTgt spid="10">
                                            <p:bg/>
                                          </p:spTgt>
                                        </p:tgtEl>
                                      </p:cBhvr>
                                    </p:animEffect>
                                  </p:childTnLst>
                                </p:cTn>
                              </p:par>
                              <p:par>
                                <p:cTn id="21" presetID="18" presetClass="entr" presetSubtype="9"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strips(upLeft)">
                                      <p:cBhvr>
                                        <p:cTn id="23" dur="500"/>
                                        <p:tgtEl>
                                          <p:spTgt spid="1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9"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strips(upLeft)">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0">
                                            <p:txEl>
                                              <p:pRg st="1" end="1"/>
                                            </p:txEl>
                                          </p:spTgt>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0">
                                            <p:bg/>
                                          </p:spTgt>
                                        </p:tgtEl>
                                        <p:attrNameLst>
                                          <p:attrName>style.visibility</p:attrName>
                                        </p:attrNameLst>
                                      </p:cBhvr>
                                      <p:to>
                                        <p:strVal val="hidden"/>
                                      </p:to>
                                    </p:set>
                                  </p:childTnLst>
                                </p:cTn>
                              </p:par>
                              <p:par>
                                <p:cTn id="44" presetID="9"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uiExpand="1" build="p" animBg="1"/>
      <p:bldP spid="10" grpId="1" build="allAtOnce" animBg="1"/>
      <p:bldP spid="11" grpId="0" animBg="1"/>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什么是线索二叉树？</a:t>
            </a: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sp>
        <p:nvSpPr>
          <p:cNvPr id="23" name="箭头: 右 22">
            <a:extLst>
              <a:ext uri="{FF2B5EF4-FFF2-40B4-BE49-F238E27FC236}">
                <a16:creationId xmlns:a16="http://schemas.microsoft.com/office/drawing/2014/main" xmlns="" id="{631D2E24-4B6B-4B9B-8F79-2A7605D74EA7}"/>
              </a:ext>
            </a:extLst>
          </p:cNvPr>
          <p:cNvSpPr/>
          <p:nvPr/>
        </p:nvSpPr>
        <p:spPr>
          <a:xfrm>
            <a:off x="5383831" y="2917334"/>
            <a:ext cx="1424337" cy="870931"/>
          </a:xfrm>
          <a:prstGeom prst="rightArrow">
            <a:avLst/>
          </a:prstGeom>
          <a:solidFill>
            <a:schemeClr val="tx2">
              <a:lumMod val="40000"/>
              <a:lumOff val="60000"/>
            </a:schemeClr>
          </a:solidFill>
          <a:ln>
            <a:solidFill>
              <a:schemeClr val="tx2">
                <a:lumMod val="40000"/>
                <a:lumOff val="60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800" dirty="0">
                <a:solidFill>
                  <a:schemeClr val="bg1"/>
                </a:solidFill>
                <a:latin typeface="+mj-ea"/>
                <a:ea typeface="+mj-ea"/>
              </a:rPr>
              <a:t>遍历</a:t>
            </a:r>
          </a:p>
        </p:txBody>
      </p:sp>
      <p:grpSp>
        <p:nvGrpSpPr>
          <p:cNvPr id="28" name="组合 27">
            <a:extLst>
              <a:ext uri="{FF2B5EF4-FFF2-40B4-BE49-F238E27FC236}">
                <a16:creationId xmlns:a16="http://schemas.microsoft.com/office/drawing/2014/main" xmlns="" id="{28446FDA-02E8-4AE2-966D-EFE23A3036A7}"/>
              </a:ext>
            </a:extLst>
          </p:cNvPr>
          <p:cNvGrpSpPr/>
          <p:nvPr/>
        </p:nvGrpSpPr>
        <p:grpSpPr>
          <a:xfrm>
            <a:off x="1995943" y="1600200"/>
            <a:ext cx="2295245" cy="3203185"/>
            <a:chOff x="922524" y="1638300"/>
            <a:chExt cx="2295245" cy="3203185"/>
          </a:xfrm>
        </p:grpSpPr>
        <p:grpSp>
          <p:nvGrpSpPr>
            <p:cNvPr id="5" name="组合 4">
              <a:extLst>
                <a:ext uri="{FF2B5EF4-FFF2-40B4-BE49-F238E27FC236}">
                  <a16:creationId xmlns:a16="http://schemas.microsoft.com/office/drawing/2014/main" xmlns="" id="{EB4DCFCA-3C20-46ED-ADDD-02B67E264CF7}"/>
                </a:ext>
              </a:extLst>
            </p:cNvPr>
            <p:cNvGrpSpPr/>
            <p:nvPr/>
          </p:nvGrpSpPr>
          <p:grpSpPr>
            <a:xfrm>
              <a:off x="922524" y="1638300"/>
              <a:ext cx="2295245" cy="2676245"/>
              <a:chOff x="779649" y="1985683"/>
              <a:chExt cx="2295245" cy="2676245"/>
            </a:xfrm>
          </p:grpSpPr>
          <p:sp>
            <p:nvSpPr>
              <p:cNvPr id="6" name="Oval 2">
                <a:extLst>
                  <a:ext uri="{FF2B5EF4-FFF2-40B4-BE49-F238E27FC236}">
                    <a16:creationId xmlns:a16="http://schemas.microsoft.com/office/drawing/2014/main" xmlns="" id="{99D923D2-2144-43F4-A785-E3F5818B02AD}"/>
                  </a:ext>
                </a:extLst>
              </p:cNvPr>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7" name="Oval 3">
                <a:extLst>
                  <a:ext uri="{FF2B5EF4-FFF2-40B4-BE49-F238E27FC236}">
                    <a16:creationId xmlns:a16="http://schemas.microsoft.com/office/drawing/2014/main" xmlns="" id="{A68C2DBF-5797-430D-BA8B-99B5DBC4B872}"/>
                  </a:ext>
                </a:extLst>
              </p:cNvPr>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8" name="Oval 4">
                <a:extLst>
                  <a:ext uri="{FF2B5EF4-FFF2-40B4-BE49-F238E27FC236}">
                    <a16:creationId xmlns:a16="http://schemas.microsoft.com/office/drawing/2014/main" xmlns="" id="{3C8A6850-1E86-4C4C-BB2B-9D39E438453C}"/>
                  </a:ext>
                </a:extLst>
              </p:cNvPr>
              <p:cNvSpPr>
                <a:spLocks noChangeArrowheads="1"/>
              </p:cNvSpPr>
              <p:nvPr/>
            </p:nvSpPr>
            <p:spPr bwMode="auto">
              <a:xfrm>
                <a:off x="1458096" y="3491754"/>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9" name="Oval 5">
                <a:extLst>
                  <a:ext uri="{FF2B5EF4-FFF2-40B4-BE49-F238E27FC236}">
                    <a16:creationId xmlns:a16="http://schemas.microsoft.com/office/drawing/2014/main" xmlns="" id="{BBD0BFE1-457C-4B06-8A96-8BE0D5AB3B3B}"/>
                  </a:ext>
                </a:extLst>
              </p:cNvPr>
              <p:cNvSpPr>
                <a:spLocks noChangeArrowheads="1"/>
              </p:cNvSpPr>
              <p:nvPr/>
            </p:nvSpPr>
            <p:spPr bwMode="auto">
              <a:xfrm>
                <a:off x="779649" y="420472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10" name="Oval 6">
                <a:extLst>
                  <a:ext uri="{FF2B5EF4-FFF2-40B4-BE49-F238E27FC236}">
                    <a16:creationId xmlns:a16="http://schemas.microsoft.com/office/drawing/2014/main" xmlns="" id="{0A6A10B0-247C-4C7E-A81C-0C9680CEB43A}"/>
                  </a:ext>
                </a:extLst>
              </p:cNvPr>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E</a:t>
                </a:r>
                <a:endParaRPr kumimoji="1" lang="en-US" altLang="zh-CN">
                  <a:solidFill>
                    <a:schemeClr val="bg1"/>
                  </a:solidFill>
                </a:endParaRPr>
              </a:p>
            </p:txBody>
          </p:sp>
          <p:sp>
            <p:nvSpPr>
              <p:cNvPr id="11" name="Oval 7">
                <a:extLst>
                  <a:ext uri="{FF2B5EF4-FFF2-40B4-BE49-F238E27FC236}">
                    <a16:creationId xmlns:a16="http://schemas.microsoft.com/office/drawing/2014/main" xmlns="" id="{911BC774-945B-4E36-A553-65802730F6D3}"/>
                  </a:ext>
                </a:extLst>
              </p:cNvPr>
              <p:cNvSpPr>
                <a:spLocks noChangeArrowheads="1"/>
              </p:cNvSpPr>
              <p:nvPr/>
            </p:nvSpPr>
            <p:spPr bwMode="auto">
              <a:xfrm>
                <a:off x="2617694"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F</a:t>
                </a:r>
                <a:endParaRPr kumimoji="1" lang="en-US" altLang="zh-CN">
                  <a:solidFill>
                    <a:schemeClr val="bg1"/>
                  </a:solidFill>
                </a:endParaRPr>
              </a:p>
            </p:txBody>
          </p:sp>
          <p:cxnSp>
            <p:nvCxnSpPr>
              <p:cNvPr id="15" name="直接连接符 14">
                <a:extLst>
                  <a:ext uri="{FF2B5EF4-FFF2-40B4-BE49-F238E27FC236}">
                    <a16:creationId xmlns:a16="http://schemas.microsoft.com/office/drawing/2014/main" xmlns="" id="{563C3CED-ACDF-417A-9997-D497EAF9BF2D}"/>
                  </a:ext>
                </a:extLst>
              </p:cNvPr>
              <p:cNvCxnSpPr>
                <a:stCxn id="6" idx="3"/>
                <a:endCxn id="7"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xmlns="" id="{279A3869-6871-402C-A810-B58837BBC842}"/>
                  </a:ext>
                </a:extLst>
              </p:cNvPr>
              <p:cNvCxnSpPr>
                <a:stCxn id="7" idx="5"/>
                <a:endCxn id="8" idx="0"/>
              </p:cNvCxnSpPr>
              <p:nvPr/>
            </p:nvCxnSpPr>
            <p:spPr>
              <a:xfrm>
                <a:off x="1474975" y="3078023"/>
                <a:ext cx="211721" cy="4137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xmlns="" id="{93A03032-7E5A-4390-8CA3-C835C9343301}"/>
                  </a:ext>
                </a:extLst>
              </p:cNvPr>
              <p:cNvCxnSpPr>
                <a:stCxn id="8" idx="3"/>
                <a:endCxn id="9" idx="0"/>
              </p:cNvCxnSpPr>
              <p:nvPr/>
            </p:nvCxnSpPr>
            <p:spPr>
              <a:xfrm flipH="1">
                <a:off x="1008249" y="3881999"/>
                <a:ext cx="516802" cy="32272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xmlns="" id="{C3C01C31-DC09-42E6-85A6-CAE691677311}"/>
                  </a:ext>
                </a:extLst>
              </p:cNvPr>
              <p:cNvCxnSpPr>
                <a:stCxn id="10" idx="3"/>
                <a:endCxn id="11" idx="0"/>
              </p:cNvCxnSpPr>
              <p:nvPr/>
            </p:nvCxnSpPr>
            <p:spPr>
              <a:xfrm>
                <a:off x="2489526" y="3036328"/>
                <a:ext cx="356768" cy="4733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xmlns="" id="{765E5623-6E02-4886-9DB6-E559479D4E44}"/>
                  </a:ext>
                </a:extLst>
              </p:cNvPr>
              <p:cNvCxnSpPr>
                <a:stCxn id="6" idx="5"/>
                <a:endCxn id="10"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27" name="文本框 26">
              <a:extLst>
                <a:ext uri="{FF2B5EF4-FFF2-40B4-BE49-F238E27FC236}">
                  <a16:creationId xmlns:a16="http://schemas.microsoft.com/office/drawing/2014/main" xmlns="" id="{9127DFA9-7625-40AE-AEA9-69D8BE19D9FB}"/>
                </a:ext>
              </a:extLst>
            </p:cNvPr>
            <p:cNvSpPr txBox="1"/>
            <p:nvPr/>
          </p:nvSpPr>
          <p:spPr>
            <a:xfrm>
              <a:off x="1146537" y="4379820"/>
              <a:ext cx="1795041" cy="461665"/>
            </a:xfrm>
            <a:prstGeom prst="rect">
              <a:avLst/>
            </a:prstGeom>
            <a:noFill/>
          </p:spPr>
          <p:txBody>
            <a:bodyPr wrap="square">
              <a:spAutoFit/>
            </a:bodyPr>
            <a:lstStyle/>
            <a:p>
              <a:r>
                <a:rPr lang="zh-CN" altLang="en-US" sz="2400" dirty="0">
                  <a:latin typeface="+mj-ea"/>
                  <a:ea typeface="+mj-ea"/>
                </a:rPr>
                <a:t>非线性结构</a:t>
              </a:r>
            </a:p>
          </p:txBody>
        </p:sp>
      </p:grpSp>
      <p:grpSp>
        <p:nvGrpSpPr>
          <p:cNvPr id="33" name="组合 32">
            <a:extLst>
              <a:ext uri="{FF2B5EF4-FFF2-40B4-BE49-F238E27FC236}">
                <a16:creationId xmlns:a16="http://schemas.microsoft.com/office/drawing/2014/main" xmlns="" id="{AADF84C2-9BAA-442F-943E-77EB3D357DBD}"/>
              </a:ext>
            </a:extLst>
          </p:cNvPr>
          <p:cNvGrpSpPr/>
          <p:nvPr/>
        </p:nvGrpSpPr>
        <p:grpSpPr>
          <a:xfrm>
            <a:off x="7365702" y="2717800"/>
            <a:ext cx="4216698" cy="2084936"/>
            <a:chOff x="6292283" y="2755900"/>
            <a:chExt cx="4216698" cy="2084936"/>
          </a:xfrm>
        </p:grpSpPr>
        <p:sp>
          <p:nvSpPr>
            <p:cNvPr id="29" name="文本框 28">
              <a:extLst>
                <a:ext uri="{FF2B5EF4-FFF2-40B4-BE49-F238E27FC236}">
                  <a16:creationId xmlns:a16="http://schemas.microsoft.com/office/drawing/2014/main" xmlns="" id="{A94EE523-0B2F-450D-A81A-3B2C8680F823}"/>
                </a:ext>
              </a:extLst>
            </p:cNvPr>
            <p:cNvSpPr txBox="1"/>
            <p:nvPr/>
          </p:nvSpPr>
          <p:spPr>
            <a:xfrm>
              <a:off x="6292283" y="2755900"/>
              <a:ext cx="4216698" cy="1569660"/>
            </a:xfrm>
            <a:prstGeom prst="rect">
              <a:avLst/>
            </a:prstGeom>
            <a:noFill/>
          </p:spPr>
          <p:txBody>
            <a:bodyPr wrap="square">
              <a:spAutoFit/>
            </a:bodyPr>
            <a:lstStyle/>
            <a:p>
              <a:r>
                <a:rPr lang="zh-CN" altLang="en-US" sz="3200" b="1" dirty="0">
                  <a:solidFill>
                    <a:srgbClr val="CC00CC"/>
                  </a:solidFill>
                  <a:ea typeface="+mj-ea"/>
                </a:rPr>
                <a:t>先序序列： </a:t>
              </a:r>
              <a:r>
                <a:rPr lang="en-US" altLang="zh-CN" sz="3200" b="1" dirty="0">
                  <a:solidFill>
                    <a:srgbClr val="CC00CC"/>
                  </a:solidFill>
                  <a:ea typeface="+mj-ea"/>
                </a:rPr>
                <a:t>A B C D E F</a:t>
              </a:r>
            </a:p>
            <a:p>
              <a:r>
                <a:rPr lang="zh-CN" altLang="en-US" sz="3200" b="1" dirty="0">
                  <a:solidFill>
                    <a:schemeClr val="accent5">
                      <a:lumMod val="75000"/>
                    </a:schemeClr>
                  </a:solidFill>
                  <a:ea typeface="+mj-ea"/>
                </a:rPr>
                <a:t>中序序列： </a:t>
              </a:r>
              <a:r>
                <a:rPr lang="en-US" altLang="zh-CN" sz="3200" b="1" dirty="0">
                  <a:solidFill>
                    <a:schemeClr val="accent5">
                      <a:lumMod val="75000"/>
                    </a:schemeClr>
                  </a:solidFill>
                  <a:ea typeface="+mj-ea"/>
                </a:rPr>
                <a:t>B D C A E F</a:t>
              </a:r>
            </a:p>
            <a:p>
              <a:r>
                <a:rPr lang="zh-CN" altLang="en-US" sz="3200" b="1" dirty="0">
                  <a:solidFill>
                    <a:srgbClr val="7030A0"/>
                  </a:solidFill>
                  <a:ea typeface="+mj-ea"/>
                </a:rPr>
                <a:t>后序序列： </a:t>
              </a:r>
              <a:r>
                <a:rPr lang="en-US" altLang="zh-CN" sz="3200" b="1" dirty="0">
                  <a:solidFill>
                    <a:srgbClr val="7030A0"/>
                  </a:solidFill>
                  <a:ea typeface="+mj-ea"/>
                </a:rPr>
                <a:t>D C </a:t>
              </a:r>
              <a:r>
                <a:rPr lang="en-US" altLang="zh-CN" sz="3200" b="1" spc="100" dirty="0">
                  <a:solidFill>
                    <a:srgbClr val="7030A0"/>
                  </a:solidFill>
                  <a:ea typeface="+mj-ea"/>
                </a:rPr>
                <a:t>B </a:t>
              </a:r>
              <a:r>
                <a:rPr lang="en-US" altLang="zh-CN" sz="3200" b="1" spc="150" dirty="0">
                  <a:solidFill>
                    <a:srgbClr val="7030A0"/>
                  </a:solidFill>
                  <a:ea typeface="+mj-ea"/>
                </a:rPr>
                <a:t>F </a:t>
              </a:r>
              <a:r>
                <a:rPr lang="en-US" altLang="zh-CN" sz="3200" b="1" dirty="0">
                  <a:solidFill>
                    <a:srgbClr val="7030A0"/>
                  </a:solidFill>
                  <a:ea typeface="+mj-ea"/>
                </a:rPr>
                <a:t>E A</a:t>
              </a:r>
              <a:endParaRPr lang="zh-CN" altLang="en-US" sz="3200" b="1" dirty="0">
                <a:solidFill>
                  <a:srgbClr val="7030A0"/>
                </a:solidFill>
                <a:ea typeface="+mj-ea"/>
              </a:endParaRPr>
            </a:p>
          </p:txBody>
        </p:sp>
        <p:sp>
          <p:nvSpPr>
            <p:cNvPr id="30" name="文本框 29">
              <a:extLst>
                <a:ext uri="{FF2B5EF4-FFF2-40B4-BE49-F238E27FC236}">
                  <a16:creationId xmlns:a16="http://schemas.microsoft.com/office/drawing/2014/main" xmlns="" id="{44682319-192D-4F71-B300-EE7A59C2CC3A}"/>
                </a:ext>
              </a:extLst>
            </p:cNvPr>
            <p:cNvSpPr txBox="1"/>
            <p:nvPr/>
          </p:nvSpPr>
          <p:spPr>
            <a:xfrm>
              <a:off x="7811258" y="4379171"/>
              <a:ext cx="1551031" cy="461665"/>
            </a:xfrm>
            <a:prstGeom prst="rect">
              <a:avLst/>
            </a:prstGeom>
            <a:noFill/>
          </p:spPr>
          <p:txBody>
            <a:bodyPr wrap="square">
              <a:spAutoFit/>
            </a:bodyPr>
            <a:lstStyle/>
            <a:p>
              <a:r>
                <a:rPr lang="zh-CN" altLang="en-US" sz="2400" dirty="0">
                  <a:latin typeface="+mj-ea"/>
                  <a:ea typeface="+mj-ea"/>
                </a:rPr>
                <a:t>线性序列</a:t>
              </a:r>
            </a:p>
          </p:txBody>
        </p:sp>
      </p:grpSp>
      <p:sp>
        <p:nvSpPr>
          <p:cNvPr id="35" name="文本框 34">
            <a:extLst>
              <a:ext uri="{FF2B5EF4-FFF2-40B4-BE49-F238E27FC236}">
                <a16:creationId xmlns:a16="http://schemas.microsoft.com/office/drawing/2014/main" xmlns="" id="{7E38A35F-DD3F-469C-8172-2CEE32F00491}"/>
              </a:ext>
            </a:extLst>
          </p:cNvPr>
          <p:cNvSpPr txBox="1"/>
          <p:nvPr/>
        </p:nvSpPr>
        <p:spPr>
          <a:xfrm>
            <a:off x="2902990" y="5140608"/>
            <a:ext cx="9022310" cy="584775"/>
          </a:xfrm>
          <a:prstGeom prst="rect">
            <a:avLst/>
          </a:prstGeom>
          <a:noFill/>
        </p:spPr>
        <p:txBody>
          <a:bodyPr wrap="square">
            <a:spAutoFit/>
          </a:bodyPr>
          <a:lstStyle/>
          <a:p>
            <a:r>
              <a:rPr lang="zh-CN" altLang="en-US" sz="2800" dirty="0">
                <a:latin typeface="+mj-ea"/>
                <a:ea typeface="+mj-ea"/>
              </a:rPr>
              <a:t>线性序列中的前驱和后继关系，只有在</a:t>
            </a:r>
            <a:r>
              <a:rPr lang="zh-CN" altLang="en-US" sz="3200" dirty="0">
                <a:solidFill>
                  <a:srgbClr val="FF0000"/>
                </a:solidFill>
                <a:latin typeface="+mj-ea"/>
                <a:ea typeface="+mj-ea"/>
              </a:rPr>
              <a:t>遍历</a:t>
            </a:r>
            <a:r>
              <a:rPr lang="zh-CN" altLang="en-US" sz="2800" dirty="0">
                <a:latin typeface="+mj-ea"/>
                <a:ea typeface="+mj-ea"/>
              </a:rPr>
              <a:t>时才能得到</a:t>
            </a:r>
          </a:p>
        </p:txBody>
      </p:sp>
      <p:sp>
        <p:nvSpPr>
          <p:cNvPr id="36" name="文本框 35">
            <a:extLst>
              <a:ext uri="{FF2B5EF4-FFF2-40B4-BE49-F238E27FC236}">
                <a16:creationId xmlns:a16="http://schemas.microsoft.com/office/drawing/2014/main" xmlns="" id="{1994CC38-AE10-45C1-95DE-04DA28777886}"/>
              </a:ext>
            </a:extLst>
          </p:cNvPr>
          <p:cNvSpPr txBox="1"/>
          <p:nvPr/>
        </p:nvSpPr>
        <p:spPr>
          <a:xfrm>
            <a:off x="1053214" y="4943379"/>
            <a:ext cx="1795041" cy="830997"/>
          </a:xfrm>
          <a:prstGeom prst="rect">
            <a:avLst/>
          </a:prstGeom>
          <a:noFill/>
        </p:spPr>
        <p:txBody>
          <a:bodyPr wrap="square">
            <a:spAutoFit/>
          </a:bodyPr>
          <a:lstStyle/>
          <a:p>
            <a:r>
              <a:rPr lang="zh-CN" altLang="en-US" sz="4800" dirty="0">
                <a:solidFill>
                  <a:srgbClr val="FF0000"/>
                </a:solidFill>
                <a:effectLst>
                  <a:outerShdw blurRad="38100" dist="38100" dir="2700000" algn="tl">
                    <a:srgbClr val="C0C0C0"/>
                  </a:outerShdw>
                </a:effectLst>
                <a:latin typeface="+mj-ea"/>
                <a:ea typeface="+mj-ea"/>
              </a:rPr>
              <a:t>但是！</a:t>
            </a:r>
            <a:endParaRPr lang="zh-CN" altLang="en-US" sz="4800" dirty="0">
              <a:solidFill>
                <a:srgbClr val="FF0000"/>
              </a:solidFill>
              <a:latin typeface="+mj-ea"/>
              <a:ea typeface="+mj-ea"/>
            </a:endParaRPr>
          </a:p>
        </p:txBody>
      </p:sp>
      <p:sp>
        <p:nvSpPr>
          <p:cNvPr id="37" name="文本框 36">
            <a:extLst>
              <a:ext uri="{FF2B5EF4-FFF2-40B4-BE49-F238E27FC236}">
                <a16:creationId xmlns:a16="http://schemas.microsoft.com/office/drawing/2014/main" xmlns="" id="{9BA72254-40C9-43F8-92DE-D94EF74FC995}"/>
              </a:ext>
            </a:extLst>
          </p:cNvPr>
          <p:cNvSpPr txBox="1"/>
          <p:nvPr/>
        </p:nvSpPr>
        <p:spPr>
          <a:xfrm>
            <a:off x="1053214" y="5951153"/>
            <a:ext cx="10262486" cy="523220"/>
          </a:xfrm>
          <a:prstGeom prst="rect">
            <a:avLst/>
          </a:prstGeom>
          <a:noFill/>
        </p:spPr>
        <p:txBody>
          <a:bodyPr wrap="square">
            <a:spAutoFit/>
          </a:bodyPr>
          <a:lstStyle/>
          <a:p>
            <a:r>
              <a:rPr lang="zh-CN" altLang="en-US" sz="2800" dirty="0">
                <a:latin typeface="+mj-ea"/>
                <a:ea typeface="+mj-ea"/>
              </a:rPr>
              <a:t>线索二叉树将二叉树中的空链域利用起来，存储前趋后继信息</a:t>
            </a:r>
          </a:p>
        </p:txBody>
      </p:sp>
    </p:spTree>
    <p:extLst>
      <p:ext uri="{BB962C8B-B14F-4D97-AF65-F5344CB8AC3E}">
        <p14:creationId xmlns:p14="http://schemas.microsoft.com/office/powerpoint/2010/main" val="353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p:cTn id="20" dur="500" fill="hold"/>
                                        <p:tgtEl>
                                          <p:spTgt spid="36"/>
                                        </p:tgtEl>
                                        <p:attrNameLst>
                                          <p:attrName>ppt_w</p:attrName>
                                        </p:attrNameLst>
                                      </p:cBhvr>
                                      <p:tavLst>
                                        <p:tav tm="0">
                                          <p:val>
                                            <p:fltVal val="0"/>
                                          </p:val>
                                        </p:tav>
                                        <p:tav tm="100000">
                                          <p:val>
                                            <p:strVal val="#ppt_w"/>
                                          </p:val>
                                        </p:tav>
                                      </p:tavLst>
                                    </p:anim>
                                    <p:anim calcmode="lin" valueType="num">
                                      <p:cBhvr>
                                        <p:cTn id="21" dur="500" fill="hold"/>
                                        <p:tgtEl>
                                          <p:spTgt spid="36"/>
                                        </p:tgtEl>
                                        <p:attrNameLst>
                                          <p:attrName>ppt_h</p:attrName>
                                        </p:attrNameLst>
                                      </p:cBhvr>
                                      <p:tavLst>
                                        <p:tav tm="0">
                                          <p:val>
                                            <p:fltVal val="0"/>
                                          </p:val>
                                        </p:tav>
                                        <p:tav tm="100000">
                                          <p:val>
                                            <p:strVal val="#ppt_h"/>
                                          </p:val>
                                        </p:tav>
                                      </p:tavLst>
                                    </p:anim>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5" grpId="0"/>
      <p:bldP spid="36" grpId="0"/>
      <p:bldP spid="3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线索二叉树</a:t>
            </a:r>
          </a:p>
        </p:txBody>
      </p:sp>
      <p:sp>
        <p:nvSpPr>
          <p:cNvPr id="3" name="内容占位符 2">
            <a:extLst>
              <a:ext uri="{FF2B5EF4-FFF2-40B4-BE49-F238E27FC236}">
                <a16:creationId xmlns:a16="http://schemas.microsoft.com/office/drawing/2014/main" xmlns="" id="{817B5664-4502-4133-BF88-BB3F8FCFCBE7}"/>
              </a:ext>
            </a:extLst>
          </p:cNvPr>
          <p:cNvSpPr>
            <a:spLocks noGrp="1"/>
          </p:cNvSpPr>
          <p:nvPr>
            <p:ph idx="1"/>
          </p:nvPr>
        </p:nvSpPr>
        <p:spPr>
          <a:xfrm>
            <a:off x="609600" y="1600204"/>
            <a:ext cx="4953000" cy="4419596"/>
          </a:xfrm>
        </p:spPr>
        <p:txBody>
          <a:bodyPr>
            <a:normAutofit/>
          </a:bodyPr>
          <a:lstStyle/>
          <a:p>
            <a:r>
              <a:rPr kumimoji="1" lang="zh-CN" altLang="en-US" sz="3200" dirty="0">
                <a:solidFill>
                  <a:srgbClr val="000000"/>
                </a:solidFill>
                <a:latin typeface="+mj-ea"/>
                <a:ea typeface="+mj-ea"/>
              </a:rPr>
              <a:t>线索二叉树中每个节点的链域或者指向其孩子，或者（原空链域）指向其“前驱”或 “后继”，称为</a:t>
            </a:r>
            <a:r>
              <a:rPr kumimoji="1" lang="zh-CN" altLang="en-US" sz="3200" dirty="0">
                <a:solidFill>
                  <a:srgbClr val="FF0000"/>
                </a:solidFill>
                <a:latin typeface="+mj-ea"/>
                <a:ea typeface="+mj-ea"/>
              </a:rPr>
              <a:t>线索</a:t>
            </a:r>
            <a:endParaRPr kumimoji="1" lang="zh-CN" altLang="en-US" sz="3200" b="1" dirty="0">
              <a:solidFill>
                <a:srgbClr val="FF0000"/>
              </a:solidFill>
              <a:effectLst>
                <a:outerShdw blurRad="38100" dist="38100" dir="2700000" algn="tl">
                  <a:srgbClr val="C0C0C0"/>
                </a:outerShdw>
              </a:effectLst>
              <a:latin typeface="+mj-ea"/>
              <a:ea typeface="+mj-ea"/>
            </a:endParaRP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grpSp>
        <p:nvGrpSpPr>
          <p:cNvPr id="6" name="组合 5">
            <a:extLst>
              <a:ext uri="{FF2B5EF4-FFF2-40B4-BE49-F238E27FC236}">
                <a16:creationId xmlns:a16="http://schemas.microsoft.com/office/drawing/2014/main" xmlns="" id="{E64FD990-D6F8-474F-A39F-45E2BD9C78EF}"/>
              </a:ext>
            </a:extLst>
          </p:cNvPr>
          <p:cNvGrpSpPr/>
          <p:nvPr/>
        </p:nvGrpSpPr>
        <p:grpSpPr>
          <a:xfrm>
            <a:off x="2456484" y="3919673"/>
            <a:ext cx="2295245" cy="2676245"/>
            <a:chOff x="779649" y="1985683"/>
            <a:chExt cx="2295245" cy="2676245"/>
          </a:xfrm>
        </p:grpSpPr>
        <p:sp>
          <p:nvSpPr>
            <p:cNvPr id="8" name="Oval 2">
              <a:extLst>
                <a:ext uri="{FF2B5EF4-FFF2-40B4-BE49-F238E27FC236}">
                  <a16:creationId xmlns:a16="http://schemas.microsoft.com/office/drawing/2014/main" xmlns="" id="{76690D64-2BC0-4755-A508-39EA252EF1A9}"/>
                </a:ext>
              </a:extLst>
            </p:cNvPr>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9" name="Oval 3">
              <a:extLst>
                <a:ext uri="{FF2B5EF4-FFF2-40B4-BE49-F238E27FC236}">
                  <a16:creationId xmlns:a16="http://schemas.microsoft.com/office/drawing/2014/main" xmlns="" id="{CC256394-C1AC-470D-A3D7-5F866F045890}"/>
                </a:ext>
              </a:extLst>
            </p:cNvPr>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10" name="Oval 4">
              <a:extLst>
                <a:ext uri="{FF2B5EF4-FFF2-40B4-BE49-F238E27FC236}">
                  <a16:creationId xmlns:a16="http://schemas.microsoft.com/office/drawing/2014/main" xmlns="" id="{7CB84E04-E444-4D2E-8856-68A62738B2FC}"/>
                </a:ext>
              </a:extLst>
            </p:cNvPr>
            <p:cNvSpPr>
              <a:spLocks noChangeArrowheads="1"/>
            </p:cNvSpPr>
            <p:nvPr/>
          </p:nvSpPr>
          <p:spPr bwMode="auto">
            <a:xfrm>
              <a:off x="1458096" y="3491754"/>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11" name="Oval 5">
              <a:extLst>
                <a:ext uri="{FF2B5EF4-FFF2-40B4-BE49-F238E27FC236}">
                  <a16:creationId xmlns:a16="http://schemas.microsoft.com/office/drawing/2014/main" xmlns="" id="{FB4496AF-528D-44FD-AE31-D69377438E3F}"/>
                </a:ext>
              </a:extLst>
            </p:cNvPr>
            <p:cNvSpPr>
              <a:spLocks noChangeArrowheads="1"/>
            </p:cNvSpPr>
            <p:nvPr/>
          </p:nvSpPr>
          <p:spPr bwMode="auto">
            <a:xfrm>
              <a:off x="779649" y="420472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12" name="Oval 6">
              <a:extLst>
                <a:ext uri="{FF2B5EF4-FFF2-40B4-BE49-F238E27FC236}">
                  <a16:creationId xmlns:a16="http://schemas.microsoft.com/office/drawing/2014/main" xmlns="" id="{70E74656-AC2F-4066-8FD7-3EE6EAC757AF}"/>
                </a:ext>
              </a:extLst>
            </p:cNvPr>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E</a:t>
              </a:r>
              <a:endParaRPr kumimoji="1" lang="en-US" altLang="zh-CN">
                <a:solidFill>
                  <a:schemeClr val="bg1"/>
                </a:solidFill>
              </a:endParaRPr>
            </a:p>
          </p:txBody>
        </p:sp>
        <p:sp>
          <p:nvSpPr>
            <p:cNvPr id="13" name="Oval 7">
              <a:extLst>
                <a:ext uri="{FF2B5EF4-FFF2-40B4-BE49-F238E27FC236}">
                  <a16:creationId xmlns:a16="http://schemas.microsoft.com/office/drawing/2014/main" xmlns="" id="{69076285-5B95-4101-92CA-D42F8D9199B8}"/>
                </a:ext>
              </a:extLst>
            </p:cNvPr>
            <p:cNvSpPr>
              <a:spLocks noChangeArrowheads="1"/>
            </p:cNvSpPr>
            <p:nvPr/>
          </p:nvSpPr>
          <p:spPr bwMode="auto">
            <a:xfrm>
              <a:off x="2617694"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a:solidFill>
                    <a:schemeClr val="bg1"/>
                  </a:solidFill>
                </a:rPr>
                <a:t>F</a:t>
              </a:r>
              <a:endParaRPr kumimoji="1" lang="en-US" altLang="zh-CN">
                <a:solidFill>
                  <a:schemeClr val="bg1"/>
                </a:solidFill>
              </a:endParaRPr>
            </a:p>
          </p:txBody>
        </p:sp>
        <p:cxnSp>
          <p:nvCxnSpPr>
            <p:cNvPr id="14" name="直接连接符 13">
              <a:extLst>
                <a:ext uri="{FF2B5EF4-FFF2-40B4-BE49-F238E27FC236}">
                  <a16:creationId xmlns:a16="http://schemas.microsoft.com/office/drawing/2014/main" xmlns="" id="{B6DF6A1E-3139-4008-B892-A7CA9E0B1F7A}"/>
                </a:ext>
              </a:extLst>
            </p:cNvPr>
            <p:cNvCxnSpPr>
              <a:stCxn id="8" idx="3"/>
              <a:endCxn id="9"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xmlns="" id="{84F7CBCE-7EE9-437B-AA0E-85110C314487}"/>
                </a:ext>
              </a:extLst>
            </p:cNvPr>
            <p:cNvCxnSpPr>
              <a:stCxn id="9" idx="5"/>
              <a:endCxn id="10" idx="0"/>
            </p:cNvCxnSpPr>
            <p:nvPr/>
          </p:nvCxnSpPr>
          <p:spPr>
            <a:xfrm>
              <a:off x="1474975" y="3078023"/>
              <a:ext cx="211721" cy="4137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xmlns="" id="{CD945AAB-395C-4742-8115-060F0D80A654}"/>
                </a:ext>
              </a:extLst>
            </p:cNvPr>
            <p:cNvCxnSpPr>
              <a:stCxn id="10" idx="3"/>
              <a:endCxn id="11" idx="0"/>
            </p:cNvCxnSpPr>
            <p:nvPr/>
          </p:nvCxnSpPr>
          <p:spPr>
            <a:xfrm flipH="1">
              <a:off x="1008249" y="3881999"/>
              <a:ext cx="516802" cy="32272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xmlns="" id="{610738F1-9DAE-4AEB-AEF8-F21E3310A946}"/>
                </a:ext>
              </a:extLst>
            </p:cNvPr>
            <p:cNvCxnSpPr>
              <a:stCxn id="12" idx="3"/>
              <a:endCxn id="13" idx="0"/>
            </p:cNvCxnSpPr>
            <p:nvPr/>
          </p:nvCxnSpPr>
          <p:spPr>
            <a:xfrm>
              <a:off x="2489526" y="3036328"/>
              <a:ext cx="356768" cy="4733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xmlns="" id="{F35BF5CC-F55B-4F61-BA04-239D5B6F5162}"/>
                </a:ext>
              </a:extLst>
            </p:cNvPr>
            <p:cNvCxnSpPr>
              <a:stCxn id="8" idx="5"/>
              <a:endCxn id="12"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aphicFrame>
        <p:nvGraphicFramePr>
          <p:cNvPr id="19" name="表格 18">
            <a:extLst>
              <a:ext uri="{FF2B5EF4-FFF2-40B4-BE49-F238E27FC236}">
                <a16:creationId xmlns:a16="http://schemas.microsoft.com/office/drawing/2014/main" xmlns="" id="{86FD3D6C-7540-4518-A48F-58D4823E126A}"/>
              </a:ext>
            </a:extLst>
          </p:cNvPr>
          <p:cNvGraphicFramePr>
            <a:graphicFrameLocks noGrp="1"/>
          </p:cNvGraphicFramePr>
          <p:nvPr>
            <p:extLst>
              <p:ext uri="{D42A27DB-BD31-4B8C-83A1-F6EECF244321}">
                <p14:modId xmlns:p14="http://schemas.microsoft.com/office/powerpoint/2010/main" val="965996193"/>
              </p:ext>
            </p:extLst>
          </p:nvPr>
        </p:nvGraphicFramePr>
        <p:xfrm>
          <a:off x="7975321" y="1621364"/>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20" name="表格 19">
            <a:extLst>
              <a:ext uri="{FF2B5EF4-FFF2-40B4-BE49-F238E27FC236}">
                <a16:creationId xmlns:a16="http://schemas.microsoft.com/office/drawing/2014/main" xmlns="" id="{1988A378-A61D-4FAC-928E-078E8B98C637}"/>
              </a:ext>
            </a:extLst>
          </p:cNvPr>
          <p:cNvGraphicFramePr>
            <a:graphicFrameLocks noGrp="1"/>
          </p:cNvGraphicFramePr>
          <p:nvPr>
            <p:extLst>
              <p:ext uri="{D42A27DB-BD31-4B8C-83A1-F6EECF244321}">
                <p14:modId xmlns:p14="http://schemas.microsoft.com/office/powerpoint/2010/main" val="3301996930"/>
              </p:ext>
            </p:extLst>
          </p:nvPr>
        </p:nvGraphicFramePr>
        <p:xfrm>
          <a:off x="6802995" y="2354218"/>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21" name="表格 20">
            <a:extLst>
              <a:ext uri="{FF2B5EF4-FFF2-40B4-BE49-F238E27FC236}">
                <a16:creationId xmlns:a16="http://schemas.microsoft.com/office/drawing/2014/main" xmlns="" id="{9100AE12-4163-44A9-B8A7-5391C8E7616C}"/>
              </a:ext>
            </a:extLst>
          </p:cNvPr>
          <p:cNvGraphicFramePr>
            <a:graphicFrameLocks noGrp="1"/>
          </p:cNvGraphicFramePr>
          <p:nvPr>
            <p:extLst>
              <p:ext uri="{D42A27DB-BD31-4B8C-83A1-F6EECF244321}">
                <p14:modId xmlns:p14="http://schemas.microsoft.com/office/powerpoint/2010/main" val="2791441779"/>
              </p:ext>
            </p:extLst>
          </p:nvPr>
        </p:nvGraphicFramePr>
        <p:xfrm>
          <a:off x="7911433" y="3321508"/>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22" name="表格 21">
            <a:extLst>
              <a:ext uri="{FF2B5EF4-FFF2-40B4-BE49-F238E27FC236}">
                <a16:creationId xmlns:a16="http://schemas.microsoft.com/office/drawing/2014/main" xmlns="" id="{4A6A0C84-E0FF-49A1-8008-EC39E585D9E9}"/>
              </a:ext>
            </a:extLst>
          </p:cNvPr>
          <p:cNvGraphicFramePr>
            <a:graphicFrameLocks noGrp="1"/>
          </p:cNvGraphicFramePr>
          <p:nvPr>
            <p:extLst>
              <p:ext uri="{D42A27DB-BD31-4B8C-83A1-F6EECF244321}">
                <p14:modId xmlns:p14="http://schemas.microsoft.com/office/powerpoint/2010/main" val="3000582226"/>
              </p:ext>
            </p:extLst>
          </p:nvPr>
        </p:nvGraphicFramePr>
        <p:xfrm>
          <a:off x="9069941" y="2338376"/>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23" name="表格 22">
            <a:extLst>
              <a:ext uri="{FF2B5EF4-FFF2-40B4-BE49-F238E27FC236}">
                <a16:creationId xmlns:a16="http://schemas.microsoft.com/office/drawing/2014/main" xmlns="" id="{100176C3-9E29-452F-BFB5-477CD8248770}"/>
              </a:ext>
            </a:extLst>
          </p:cNvPr>
          <p:cNvGraphicFramePr>
            <a:graphicFrameLocks noGrp="1"/>
          </p:cNvGraphicFramePr>
          <p:nvPr>
            <p:extLst>
              <p:ext uri="{D42A27DB-BD31-4B8C-83A1-F6EECF244321}">
                <p14:modId xmlns:p14="http://schemas.microsoft.com/office/powerpoint/2010/main" val="815267979"/>
              </p:ext>
            </p:extLst>
          </p:nvPr>
        </p:nvGraphicFramePr>
        <p:xfrm>
          <a:off x="10275426" y="3321508"/>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F</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24" name="直接箭头连接符 23">
            <a:extLst>
              <a:ext uri="{FF2B5EF4-FFF2-40B4-BE49-F238E27FC236}">
                <a16:creationId xmlns:a16="http://schemas.microsoft.com/office/drawing/2014/main" xmlns="" id="{114C53F4-578A-4FF1-88F5-E29D946458B5}"/>
              </a:ext>
            </a:extLst>
          </p:cNvPr>
          <p:cNvCxnSpPr>
            <a:stCxn id="19" idx="1"/>
            <a:endCxn id="20" idx="0"/>
          </p:cNvCxnSpPr>
          <p:nvPr/>
        </p:nvCxnSpPr>
        <p:spPr>
          <a:xfrm flipH="1">
            <a:off x="7456482" y="1880444"/>
            <a:ext cx="518839"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a:extLst>
              <a:ext uri="{FF2B5EF4-FFF2-40B4-BE49-F238E27FC236}">
                <a16:creationId xmlns:a16="http://schemas.microsoft.com/office/drawing/2014/main" xmlns="" id="{5335CD2F-16B0-4701-807C-A11F6F08EA91}"/>
              </a:ext>
            </a:extLst>
          </p:cNvPr>
          <p:cNvCxnSpPr>
            <a:stCxn id="19" idx="3"/>
            <a:endCxn id="22" idx="0"/>
          </p:cNvCxnSpPr>
          <p:nvPr/>
        </p:nvCxnSpPr>
        <p:spPr>
          <a:xfrm>
            <a:off x="9282295" y="1880444"/>
            <a:ext cx="441133"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xmlns="" id="{DEBA5294-0328-439D-912D-76D1827036B5}"/>
              </a:ext>
            </a:extLst>
          </p:cNvPr>
          <p:cNvCxnSpPr>
            <a:stCxn id="20" idx="3"/>
            <a:endCxn id="21" idx="0"/>
          </p:cNvCxnSpPr>
          <p:nvPr/>
        </p:nvCxnSpPr>
        <p:spPr>
          <a:xfrm>
            <a:off x="8109969" y="2613298"/>
            <a:ext cx="454951" cy="708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xmlns="" id="{A7987CA4-3C44-4D02-ACA0-60B8A85D03CC}"/>
              </a:ext>
            </a:extLst>
          </p:cNvPr>
          <p:cNvCxnSpPr>
            <a:stCxn id="22" idx="3"/>
            <a:endCxn id="23" idx="0"/>
          </p:cNvCxnSpPr>
          <p:nvPr/>
        </p:nvCxnSpPr>
        <p:spPr>
          <a:xfrm>
            <a:off x="10376915" y="2597456"/>
            <a:ext cx="551998" cy="724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0" name="表格 29">
            <a:extLst>
              <a:ext uri="{FF2B5EF4-FFF2-40B4-BE49-F238E27FC236}">
                <a16:creationId xmlns:a16="http://schemas.microsoft.com/office/drawing/2014/main" xmlns="" id="{DE9C1C21-6CB4-4C62-BAB3-FF5F4799D290}"/>
              </a:ext>
            </a:extLst>
          </p:cNvPr>
          <p:cNvGraphicFramePr>
            <a:graphicFrameLocks noGrp="1"/>
          </p:cNvGraphicFramePr>
          <p:nvPr>
            <p:extLst>
              <p:ext uri="{D42A27DB-BD31-4B8C-83A1-F6EECF244321}">
                <p14:modId xmlns:p14="http://schemas.microsoft.com/office/powerpoint/2010/main" val="316044722"/>
              </p:ext>
            </p:extLst>
          </p:nvPr>
        </p:nvGraphicFramePr>
        <p:xfrm>
          <a:off x="6802995" y="4135084"/>
          <a:ext cx="1306974" cy="518160"/>
        </p:xfrm>
        <a:graphic>
          <a:graphicData uri="http://schemas.openxmlformats.org/drawingml/2006/table">
            <a:tbl>
              <a:tblPr firstRow="1" bandRow="1">
                <a:tableStyleId>{2D5ABB26-0587-4C30-8999-92F81FD0307C}</a:tableStyleId>
              </a:tblPr>
              <a:tblGrid>
                <a:gridCol w="435658">
                  <a:extLst>
                    <a:ext uri="{9D8B030D-6E8A-4147-A177-3AD203B41FA5}">
                      <a16:colId xmlns:a16="http://schemas.microsoft.com/office/drawing/2014/main" xmlns="" val="20000"/>
                    </a:ext>
                  </a:extLst>
                </a:gridCol>
                <a:gridCol w="435658">
                  <a:extLst>
                    <a:ext uri="{9D8B030D-6E8A-4147-A177-3AD203B41FA5}">
                      <a16:colId xmlns:a16="http://schemas.microsoft.com/office/drawing/2014/main" xmlns="" val="20001"/>
                    </a:ext>
                  </a:extLst>
                </a:gridCol>
                <a:gridCol w="435658">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31" name="直接箭头连接符 30">
            <a:extLst>
              <a:ext uri="{FF2B5EF4-FFF2-40B4-BE49-F238E27FC236}">
                <a16:creationId xmlns:a16="http://schemas.microsoft.com/office/drawing/2014/main" xmlns="" id="{3BEB7CD3-0BAE-4002-8835-E610BF9A4575}"/>
              </a:ext>
            </a:extLst>
          </p:cNvPr>
          <p:cNvCxnSpPr>
            <a:stCxn id="21" idx="1"/>
            <a:endCxn id="30" idx="0"/>
          </p:cNvCxnSpPr>
          <p:nvPr/>
        </p:nvCxnSpPr>
        <p:spPr>
          <a:xfrm flipH="1">
            <a:off x="7456482" y="3580588"/>
            <a:ext cx="454951" cy="554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Freeform 33">
            <a:extLst>
              <a:ext uri="{FF2B5EF4-FFF2-40B4-BE49-F238E27FC236}">
                <a16:creationId xmlns:a16="http://schemas.microsoft.com/office/drawing/2014/main" xmlns="" id="{78E5CAF1-0521-4999-83B7-D205462EB8DF}"/>
              </a:ext>
            </a:extLst>
          </p:cNvPr>
          <p:cNvSpPr>
            <a:spLocks/>
          </p:cNvSpPr>
          <p:nvPr/>
        </p:nvSpPr>
        <p:spPr bwMode="auto">
          <a:xfrm>
            <a:off x="7544983" y="1027067"/>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文本框 36">
            <a:extLst>
              <a:ext uri="{FF2B5EF4-FFF2-40B4-BE49-F238E27FC236}">
                <a16:creationId xmlns:a16="http://schemas.microsoft.com/office/drawing/2014/main" xmlns="" id="{5CFD6BDA-38CB-440F-B82E-0245CEE9F765}"/>
              </a:ext>
            </a:extLst>
          </p:cNvPr>
          <p:cNvSpPr txBox="1"/>
          <p:nvPr/>
        </p:nvSpPr>
        <p:spPr>
          <a:xfrm>
            <a:off x="7173946" y="5672273"/>
            <a:ext cx="4216698" cy="584775"/>
          </a:xfrm>
          <a:prstGeom prst="rect">
            <a:avLst/>
          </a:prstGeom>
          <a:noFill/>
        </p:spPr>
        <p:txBody>
          <a:bodyPr wrap="square">
            <a:spAutoFit/>
          </a:bodyPr>
          <a:lstStyle/>
          <a:p>
            <a:r>
              <a:rPr lang="zh-CN" altLang="en-US" sz="3200" b="1" dirty="0">
                <a:solidFill>
                  <a:srgbClr val="CC00CC"/>
                </a:solidFill>
                <a:ea typeface="+mj-ea"/>
              </a:rPr>
              <a:t>先序序列： </a:t>
            </a:r>
            <a:r>
              <a:rPr lang="en-US" altLang="zh-CN" sz="3200" b="1" dirty="0">
                <a:solidFill>
                  <a:srgbClr val="CC00CC"/>
                </a:solidFill>
                <a:ea typeface="+mj-ea"/>
              </a:rPr>
              <a:t>A B C D E F</a:t>
            </a:r>
          </a:p>
        </p:txBody>
      </p:sp>
      <p:grpSp>
        <p:nvGrpSpPr>
          <p:cNvPr id="43" name="组合 42">
            <a:extLst>
              <a:ext uri="{FF2B5EF4-FFF2-40B4-BE49-F238E27FC236}">
                <a16:creationId xmlns:a16="http://schemas.microsoft.com/office/drawing/2014/main" xmlns="" id="{D915679F-D561-4546-AC21-813A4D98D2E4}"/>
              </a:ext>
            </a:extLst>
          </p:cNvPr>
          <p:cNvGrpSpPr/>
          <p:nvPr/>
        </p:nvGrpSpPr>
        <p:grpSpPr>
          <a:xfrm>
            <a:off x="6853675" y="1880444"/>
            <a:ext cx="1121646" cy="907293"/>
            <a:chOff x="6853675" y="1880444"/>
            <a:chExt cx="1121646" cy="907293"/>
          </a:xfrm>
        </p:grpSpPr>
        <p:sp>
          <p:nvSpPr>
            <p:cNvPr id="38" name="矩形 37">
              <a:extLst>
                <a:ext uri="{FF2B5EF4-FFF2-40B4-BE49-F238E27FC236}">
                  <a16:creationId xmlns:a16="http://schemas.microsoft.com/office/drawing/2014/main" xmlns="" id="{C0DC49A2-956F-4744-BF51-3112E9E8DEF6}"/>
                </a:ext>
              </a:extLst>
            </p:cNvPr>
            <p:cNvSpPr/>
            <p:nvPr/>
          </p:nvSpPr>
          <p:spPr>
            <a:xfrm>
              <a:off x="6853675" y="2399326"/>
              <a:ext cx="304372"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41" name="连接符: 曲线 40">
              <a:extLst>
                <a:ext uri="{FF2B5EF4-FFF2-40B4-BE49-F238E27FC236}">
                  <a16:creationId xmlns:a16="http://schemas.microsoft.com/office/drawing/2014/main" xmlns="" id="{45BA0C08-CC55-483D-83EC-F6243A143D37}"/>
                </a:ext>
              </a:extLst>
            </p:cNvPr>
            <p:cNvCxnSpPr>
              <a:endCxn id="19" idx="1"/>
            </p:cNvCxnSpPr>
            <p:nvPr/>
          </p:nvCxnSpPr>
          <p:spPr>
            <a:xfrm flipV="1">
              <a:off x="7029450" y="1880444"/>
              <a:ext cx="945871" cy="473774"/>
            </a:xfrm>
            <a:prstGeom prst="curvedConnector3">
              <a:avLst>
                <a:gd name="adj1" fmla="val -17470"/>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组合 43">
            <a:extLst>
              <a:ext uri="{FF2B5EF4-FFF2-40B4-BE49-F238E27FC236}">
                <a16:creationId xmlns:a16="http://schemas.microsoft.com/office/drawing/2014/main" xmlns="" id="{999A44A3-2BCF-414E-96CD-AD9326E489EB}"/>
              </a:ext>
            </a:extLst>
          </p:cNvPr>
          <p:cNvGrpSpPr/>
          <p:nvPr/>
        </p:nvGrpSpPr>
        <p:grpSpPr>
          <a:xfrm>
            <a:off x="8109970" y="3396540"/>
            <a:ext cx="1037643" cy="997623"/>
            <a:chOff x="6120404" y="2399326"/>
            <a:chExt cx="1037643" cy="997623"/>
          </a:xfrm>
        </p:grpSpPr>
        <p:sp>
          <p:nvSpPr>
            <p:cNvPr id="45" name="矩形 44">
              <a:extLst>
                <a:ext uri="{FF2B5EF4-FFF2-40B4-BE49-F238E27FC236}">
                  <a16:creationId xmlns:a16="http://schemas.microsoft.com/office/drawing/2014/main" xmlns="" id="{C221035B-9868-4239-8CB0-F5473C752146}"/>
                </a:ext>
              </a:extLst>
            </p:cNvPr>
            <p:cNvSpPr/>
            <p:nvPr/>
          </p:nvSpPr>
          <p:spPr>
            <a:xfrm>
              <a:off x="6853675" y="2399326"/>
              <a:ext cx="304372"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46" name="连接符: 曲线 45">
              <a:extLst>
                <a:ext uri="{FF2B5EF4-FFF2-40B4-BE49-F238E27FC236}">
                  <a16:creationId xmlns:a16="http://schemas.microsoft.com/office/drawing/2014/main" xmlns="" id="{95ED1B64-6032-4DD8-A13A-FB6C9A19147E}"/>
                </a:ext>
              </a:extLst>
            </p:cNvPr>
            <p:cNvCxnSpPr>
              <a:cxnSpLocks/>
              <a:stCxn id="45" idx="2"/>
              <a:endCxn id="30" idx="3"/>
            </p:cNvCxnSpPr>
            <p:nvPr/>
          </p:nvCxnSpPr>
          <p:spPr>
            <a:xfrm rot="5400000">
              <a:off x="6258526" y="2649614"/>
              <a:ext cx="609213" cy="885458"/>
            </a:xfrm>
            <a:prstGeom prst="curvedConnector2">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9" name="组合 48">
            <a:extLst>
              <a:ext uri="{FF2B5EF4-FFF2-40B4-BE49-F238E27FC236}">
                <a16:creationId xmlns:a16="http://schemas.microsoft.com/office/drawing/2014/main" xmlns="" id="{9BC89F29-3E71-49EC-977E-22DACEFC08CF}"/>
              </a:ext>
            </a:extLst>
          </p:cNvPr>
          <p:cNvGrpSpPr/>
          <p:nvPr/>
        </p:nvGrpSpPr>
        <p:grpSpPr>
          <a:xfrm>
            <a:off x="6836138" y="3580588"/>
            <a:ext cx="1075295" cy="960161"/>
            <a:chOff x="6853675" y="1827576"/>
            <a:chExt cx="1075295" cy="960161"/>
          </a:xfrm>
        </p:grpSpPr>
        <p:sp>
          <p:nvSpPr>
            <p:cNvPr id="50" name="矩形 49">
              <a:extLst>
                <a:ext uri="{FF2B5EF4-FFF2-40B4-BE49-F238E27FC236}">
                  <a16:creationId xmlns:a16="http://schemas.microsoft.com/office/drawing/2014/main" xmlns="" id="{A1443599-6F85-411D-A25A-55E913C1C95F}"/>
                </a:ext>
              </a:extLst>
            </p:cNvPr>
            <p:cNvSpPr/>
            <p:nvPr/>
          </p:nvSpPr>
          <p:spPr>
            <a:xfrm>
              <a:off x="6853675" y="2399326"/>
              <a:ext cx="304372"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51" name="连接符: 曲线 50">
              <a:extLst>
                <a:ext uri="{FF2B5EF4-FFF2-40B4-BE49-F238E27FC236}">
                  <a16:creationId xmlns:a16="http://schemas.microsoft.com/office/drawing/2014/main" xmlns="" id="{72093DEE-C337-4B02-AF7E-5471F5C6BFCB}"/>
                </a:ext>
              </a:extLst>
            </p:cNvPr>
            <p:cNvCxnSpPr>
              <a:cxnSpLocks/>
              <a:endCxn id="21" idx="1"/>
            </p:cNvCxnSpPr>
            <p:nvPr/>
          </p:nvCxnSpPr>
          <p:spPr>
            <a:xfrm flipV="1">
              <a:off x="7029450" y="1827576"/>
              <a:ext cx="899520" cy="526642"/>
            </a:xfrm>
            <a:prstGeom prst="curvedConnector3">
              <a:avLst>
                <a:gd name="adj1" fmla="val -16711"/>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组合 53">
            <a:extLst>
              <a:ext uri="{FF2B5EF4-FFF2-40B4-BE49-F238E27FC236}">
                <a16:creationId xmlns:a16="http://schemas.microsoft.com/office/drawing/2014/main" xmlns="" id="{224D6100-0B1C-4A11-B9C6-33311BC2E364}"/>
              </a:ext>
            </a:extLst>
          </p:cNvPr>
          <p:cNvGrpSpPr/>
          <p:nvPr/>
        </p:nvGrpSpPr>
        <p:grpSpPr>
          <a:xfrm>
            <a:off x="7776621" y="2856536"/>
            <a:ext cx="1946806" cy="1712993"/>
            <a:chOff x="6853675" y="1074744"/>
            <a:chExt cx="1946806" cy="1712993"/>
          </a:xfrm>
        </p:grpSpPr>
        <p:sp>
          <p:nvSpPr>
            <p:cNvPr id="55" name="矩形 54">
              <a:extLst>
                <a:ext uri="{FF2B5EF4-FFF2-40B4-BE49-F238E27FC236}">
                  <a16:creationId xmlns:a16="http://schemas.microsoft.com/office/drawing/2014/main" xmlns="" id="{CFDC9C88-EF4F-44A0-9057-70F6E9DA822D}"/>
                </a:ext>
              </a:extLst>
            </p:cNvPr>
            <p:cNvSpPr/>
            <p:nvPr/>
          </p:nvSpPr>
          <p:spPr>
            <a:xfrm>
              <a:off x="6853675" y="2399326"/>
              <a:ext cx="304372"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56" name="连接符: 曲线 55">
              <a:extLst>
                <a:ext uri="{FF2B5EF4-FFF2-40B4-BE49-F238E27FC236}">
                  <a16:creationId xmlns:a16="http://schemas.microsoft.com/office/drawing/2014/main" xmlns="" id="{097BC9E5-C7F3-4BE6-8F16-A96B2A8980C4}"/>
                </a:ext>
              </a:extLst>
            </p:cNvPr>
            <p:cNvCxnSpPr>
              <a:cxnSpLocks/>
              <a:stCxn id="55" idx="2"/>
              <a:endCxn id="22" idx="2"/>
            </p:cNvCxnSpPr>
            <p:nvPr/>
          </p:nvCxnSpPr>
          <p:spPr>
            <a:xfrm rot="5400000" flipH="1" flipV="1">
              <a:off x="7046674" y="1033930"/>
              <a:ext cx="1712993" cy="1794621"/>
            </a:xfrm>
            <a:prstGeom prst="curvedConnector3">
              <a:avLst>
                <a:gd name="adj1" fmla="val -13345"/>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9" name="组合 58">
            <a:extLst>
              <a:ext uri="{FF2B5EF4-FFF2-40B4-BE49-F238E27FC236}">
                <a16:creationId xmlns:a16="http://schemas.microsoft.com/office/drawing/2014/main" xmlns="" id="{924DC472-F07F-4CA2-8E00-4116A1429378}"/>
              </a:ext>
            </a:extLst>
          </p:cNvPr>
          <p:cNvGrpSpPr/>
          <p:nvPr/>
        </p:nvGrpSpPr>
        <p:grpSpPr>
          <a:xfrm>
            <a:off x="6802996" y="2360059"/>
            <a:ext cx="2695519" cy="2034104"/>
            <a:chOff x="4585120" y="3386508"/>
            <a:chExt cx="2695519" cy="1007655"/>
          </a:xfrm>
        </p:grpSpPr>
        <p:sp>
          <p:nvSpPr>
            <p:cNvPr id="60" name="矩形 59">
              <a:extLst>
                <a:ext uri="{FF2B5EF4-FFF2-40B4-BE49-F238E27FC236}">
                  <a16:creationId xmlns:a16="http://schemas.microsoft.com/office/drawing/2014/main" xmlns="" id="{17DEBD3B-EA9E-4B0A-998B-A3DAA561EDB6}"/>
                </a:ext>
              </a:extLst>
            </p:cNvPr>
            <p:cNvSpPr/>
            <p:nvPr/>
          </p:nvSpPr>
          <p:spPr>
            <a:xfrm>
              <a:off x="6912915" y="3386508"/>
              <a:ext cx="367724" cy="226483"/>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61" name="连接符: 曲线 60">
              <a:extLst>
                <a:ext uri="{FF2B5EF4-FFF2-40B4-BE49-F238E27FC236}">
                  <a16:creationId xmlns:a16="http://schemas.microsoft.com/office/drawing/2014/main" xmlns="" id="{376D0E06-CFA8-4B8B-9112-0D52FE7B1EC0}"/>
                </a:ext>
              </a:extLst>
            </p:cNvPr>
            <p:cNvCxnSpPr>
              <a:cxnSpLocks/>
              <a:stCxn id="60" idx="2"/>
              <a:endCxn id="30" idx="1"/>
            </p:cNvCxnSpPr>
            <p:nvPr/>
          </p:nvCxnSpPr>
          <p:spPr>
            <a:xfrm rot="5400000">
              <a:off x="5450362" y="2747748"/>
              <a:ext cx="781173" cy="2511658"/>
            </a:xfrm>
            <a:prstGeom prst="curvedConnector4">
              <a:avLst>
                <a:gd name="adj1" fmla="val 22456"/>
                <a:gd name="adj2" fmla="val 109102"/>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4" name="组合 73">
            <a:extLst>
              <a:ext uri="{FF2B5EF4-FFF2-40B4-BE49-F238E27FC236}">
                <a16:creationId xmlns:a16="http://schemas.microsoft.com/office/drawing/2014/main" xmlns="" id="{8AA5C18C-9B29-4E38-83E3-E69A77D06A7D}"/>
              </a:ext>
            </a:extLst>
          </p:cNvPr>
          <p:cNvGrpSpPr/>
          <p:nvPr/>
        </p:nvGrpSpPr>
        <p:grpSpPr>
          <a:xfrm>
            <a:off x="10117928" y="2722595"/>
            <a:ext cx="536333" cy="1041234"/>
            <a:chOff x="6621714" y="1746503"/>
            <a:chExt cx="536333" cy="1041234"/>
          </a:xfrm>
        </p:grpSpPr>
        <p:sp>
          <p:nvSpPr>
            <p:cNvPr id="75" name="矩形 74">
              <a:extLst>
                <a:ext uri="{FF2B5EF4-FFF2-40B4-BE49-F238E27FC236}">
                  <a16:creationId xmlns:a16="http://schemas.microsoft.com/office/drawing/2014/main" xmlns="" id="{F041F223-27FD-4DE3-8C6D-08BC698D3047}"/>
                </a:ext>
              </a:extLst>
            </p:cNvPr>
            <p:cNvSpPr/>
            <p:nvPr/>
          </p:nvSpPr>
          <p:spPr>
            <a:xfrm>
              <a:off x="6853675" y="2399326"/>
              <a:ext cx="304372"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76" name="连接符: 曲线 75">
              <a:extLst>
                <a:ext uri="{FF2B5EF4-FFF2-40B4-BE49-F238E27FC236}">
                  <a16:creationId xmlns:a16="http://schemas.microsoft.com/office/drawing/2014/main" xmlns="" id="{2551410B-2966-45AF-B4D6-C4A68768CBFE}"/>
                </a:ext>
              </a:extLst>
            </p:cNvPr>
            <p:cNvCxnSpPr>
              <a:cxnSpLocks/>
            </p:cNvCxnSpPr>
            <p:nvPr/>
          </p:nvCxnSpPr>
          <p:spPr>
            <a:xfrm rot="16200000" flipV="1">
              <a:off x="6521727" y="1846490"/>
              <a:ext cx="607715" cy="407742"/>
            </a:xfrm>
            <a:prstGeom prst="curvedConnector3">
              <a:avLst>
                <a:gd name="adj1" fmla="val 50000"/>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157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strips(downRight)">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22" presetClass="entr" presetSubtype="1"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22" presetClass="entr" presetSubtype="1"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500"/>
                                        <p:tgtEl>
                                          <p:spTgt spid="27"/>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22" presetClass="entr" presetSubtype="1"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par>
                                <p:cTn id="43" presetID="22" presetClass="entr" presetSubtype="1"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up)">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down)">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up)">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down)">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down)">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up)">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wipe(down)">
                                      <p:cBhvr>
                                        <p:cTn id="8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a:xfrm>
            <a:off x="609600" y="663058"/>
            <a:ext cx="10972800" cy="685805"/>
          </a:xfrm>
        </p:spPr>
        <p:txBody>
          <a:bodyPr/>
          <a:lstStyle/>
          <a:p>
            <a:r>
              <a:rPr lang="zh-CN" altLang="en-US" dirty="0"/>
              <a:t>线索二叉树</a:t>
            </a:r>
          </a:p>
        </p:txBody>
      </p:sp>
      <p:sp>
        <p:nvSpPr>
          <p:cNvPr id="5" name="内容占位符 4">
            <a:extLst>
              <a:ext uri="{FF2B5EF4-FFF2-40B4-BE49-F238E27FC236}">
                <a16:creationId xmlns:a16="http://schemas.microsoft.com/office/drawing/2014/main" xmlns="" id="{B5C5DB2C-96E9-4D46-8DEC-4EC033139AF1}"/>
              </a:ext>
            </a:extLst>
          </p:cNvPr>
          <p:cNvSpPr>
            <a:spLocks noGrp="1"/>
          </p:cNvSpPr>
          <p:nvPr>
            <p:ph idx="1"/>
          </p:nvPr>
        </p:nvSpPr>
        <p:spPr>
          <a:xfrm>
            <a:off x="609600" y="1439095"/>
            <a:ext cx="10972800" cy="1914522"/>
          </a:xfrm>
        </p:spPr>
        <p:txBody>
          <a:bodyPr/>
          <a:lstStyle/>
          <a:p>
            <a:r>
              <a:rPr lang="zh-CN" altLang="en-US" dirty="0"/>
              <a:t>新的问题</a:t>
            </a:r>
            <a:endParaRPr lang="en-US" altLang="zh-CN" dirty="0"/>
          </a:p>
          <a:p>
            <a:pPr lvl="1"/>
            <a:r>
              <a:rPr lang="zh-CN" altLang="en-US" dirty="0"/>
              <a:t>指针到底是指向孩子还是前趋</a:t>
            </a:r>
            <a:r>
              <a:rPr lang="en-US" altLang="zh-CN" dirty="0"/>
              <a:t>/</a:t>
            </a:r>
            <a:r>
              <a:rPr lang="zh-CN" altLang="en-US" dirty="0"/>
              <a:t>后继？</a:t>
            </a:r>
            <a:endParaRPr lang="en-US" altLang="zh-CN" dirty="0"/>
          </a:p>
          <a:p>
            <a:r>
              <a:rPr lang="zh-CN" altLang="en-US" dirty="0"/>
              <a:t>增加两个标志域进行区分</a:t>
            </a: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graphicFrame>
        <p:nvGraphicFramePr>
          <p:cNvPr id="6" name="表格 5">
            <a:extLst>
              <a:ext uri="{FF2B5EF4-FFF2-40B4-BE49-F238E27FC236}">
                <a16:creationId xmlns:a16="http://schemas.microsoft.com/office/drawing/2014/main" xmlns="" id="{516915E9-950F-4C83-8D42-2BE8AD95244C}"/>
              </a:ext>
            </a:extLst>
          </p:cNvPr>
          <p:cNvGraphicFramePr>
            <a:graphicFrameLocks noGrp="1"/>
          </p:cNvGraphicFramePr>
          <p:nvPr>
            <p:extLst>
              <p:ext uri="{D42A27DB-BD31-4B8C-83A1-F6EECF244321}">
                <p14:modId xmlns:p14="http://schemas.microsoft.com/office/powerpoint/2010/main" val="1186975635"/>
              </p:ext>
            </p:extLst>
          </p:nvPr>
        </p:nvGraphicFramePr>
        <p:xfrm>
          <a:off x="767857" y="3454897"/>
          <a:ext cx="4977805" cy="518160"/>
        </p:xfrm>
        <a:graphic>
          <a:graphicData uri="http://schemas.openxmlformats.org/drawingml/2006/table">
            <a:tbl>
              <a:tblPr firstRow="1" bandRow="1">
                <a:tableStyleId>{2D5ABB26-0587-4C30-8999-92F81FD0307C}</a:tableStyleId>
              </a:tblPr>
              <a:tblGrid>
                <a:gridCol w="995561">
                  <a:extLst>
                    <a:ext uri="{9D8B030D-6E8A-4147-A177-3AD203B41FA5}">
                      <a16:colId xmlns:a16="http://schemas.microsoft.com/office/drawing/2014/main" xmlns="" val="20000"/>
                    </a:ext>
                  </a:extLst>
                </a:gridCol>
                <a:gridCol w="995561">
                  <a:extLst>
                    <a:ext uri="{9D8B030D-6E8A-4147-A177-3AD203B41FA5}">
                      <a16:colId xmlns:a16="http://schemas.microsoft.com/office/drawing/2014/main" xmlns="" val="535304284"/>
                    </a:ext>
                  </a:extLst>
                </a:gridCol>
                <a:gridCol w="995561">
                  <a:extLst>
                    <a:ext uri="{9D8B030D-6E8A-4147-A177-3AD203B41FA5}">
                      <a16:colId xmlns:a16="http://schemas.microsoft.com/office/drawing/2014/main" xmlns="" val="20001"/>
                    </a:ext>
                  </a:extLst>
                </a:gridCol>
                <a:gridCol w="995561">
                  <a:extLst>
                    <a:ext uri="{9D8B030D-6E8A-4147-A177-3AD203B41FA5}">
                      <a16:colId xmlns:a16="http://schemas.microsoft.com/office/drawing/2014/main" xmlns="" val="3921388097"/>
                    </a:ext>
                  </a:extLst>
                </a:gridCol>
                <a:gridCol w="995561">
                  <a:extLst>
                    <a:ext uri="{9D8B030D-6E8A-4147-A177-3AD203B41FA5}">
                      <a16:colId xmlns:a16="http://schemas.microsoft.com/office/drawing/2014/main" xmlns="" val="20002"/>
                    </a:ext>
                  </a:extLst>
                </a:gridCol>
              </a:tblGrid>
              <a:tr h="424850">
                <a:tc>
                  <a:txBody>
                    <a:bodyPr/>
                    <a:lstStyle/>
                    <a:p>
                      <a:pPr algn="ctr"/>
                      <a:r>
                        <a:rPr lang="en-US" altLang="zh-CN" sz="2800" dirty="0" err="1">
                          <a:solidFill>
                            <a:schemeClr val="tx1"/>
                          </a:solidFill>
                          <a:latin typeface="+mn-lt"/>
                        </a:rPr>
                        <a:t>lchild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err="1">
                          <a:solidFill>
                            <a:schemeClr val="tx1"/>
                          </a:solidFill>
                          <a:latin typeface="+mn-lt"/>
                          <a:ea typeface="+mn-ea"/>
                          <a:cs typeface="+mn-cs"/>
                        </a:rPr>
                        <a:t>LTag</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err="1">
                          <a:solidFill>
                            <a:schemeClr val="tx1"/>
                          </a:solidFill>
                          <a:latin typeface="+mn-lt"/>
                          <a:ea typeface="+mn-ea"/>
                          <a:cs typeface="+mn-cs"/>
                        </a:rPr>
                        <a:t>RTag</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err="1">
                          <a:solidFill>
                            <a:schemeClr val="tx1"/>
                          </a:solidFill>
                          <a:latin typeface="+mn-lt"/>
                        </a:rPr>
                        <a:t>rchild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xmlns="" id="{5A88F5F6-043E-4907-8549-D0408233D5B8}"/>
                  </a:ext>
                </a:extLst>
              </p:cNvPr>
              <p:cNvSpPr txBox="1"/>
              <p:nvPr/>
            </p:nvSpPr>
            <p:spPr>
              <a:xfrm>
                <a:off x="932800" y="4433981"/>
                <a:ext cx="4428520"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m:rPr>
                          <m:nor/>
                        </m:rPr>
                        <a:rPr lang="en-US" altLang="zh-CN" sz="2400" dirty="0" smtClean="0">
                          <a:ea typeface="+mj-ea"/>
                        </a:rPr>
                        <m:t>LTag</m:t>
                      </m:r>
                      <m:r>
                        <m:rPr>
                          <m:nor/>
                        </m:rPr>
                        <a:rPr lang="en-US" altLang="zh-CN" sz="2400" dirty="0" smtClean="0">
                          <a:ea typeface="+mj-ea"/>
                        </a:rPr>
                        <m:t>=</m:t>
                      </m:r>
                      <m:d>
                        <m:dPr>
                          <m:begChr m:val="{"/>
                          <m:endChr m:val=""/>
                          <m:ctrlPr>
                            <a:rPr lang="en-US" altLang="zh-CN" sz="2400" i="1" dirty="0">
                              <a:latin typeface="Cambria Math" panose="02040503050406030204" pitchFamily="18" charset="0"/>
                              <a:ea typeface="+mj-ea"/>
                            </a:rPr>
                          </m:ctrlPr>
                        </m:dPr>
                        <m:e>
                          <m:m>
                            <m:mPr>
                              <m:mcs>
                                <m:mc>
                                  <m:mcPr>
                                    <m:count m:val="2"/>
                                    <m:mcJc m:val="center"/>
                                  </m:mcPr>
                                </m:mc>
                              </m:mcs>
                              <m:ctrlPr>
                                <a:rPr lang="en-US" altLang="zh-CN" sz="2400" i="1" dirty="0">
                                  <a:latin typeface="Cambria Math" panose="02040503050406030204" pitchFamily="18" charset="0"/>
                                  <a:ea typeface="+mj-ea"/>
                                </a:rPr>
                              </m:ctrlPr>
                            </m:mPr>
                            <m:mr>
                              <m:e>
                                <m:r>
                                  <m:rPr>
                                    <m:brk m:alnAt="7"/>
                                  </m:rPr>
                                  <a:rPr lang="en-US" altLang="zh-CN" sz="2400" dirty="0">
                                    <a:latin typeface="Cambria Math" panose="02040503050406030204" pitchFamily="18" charset="0"/>
                                    <a:ea typeface="+mj-ea"/>
                                  </a:rPr>
                                  <m:t>0</m:t>
                                </m:r>
                              </m:e>
                              <m:e>
                                <m:r>
                                  <m:rPr>
                                    <m:nor/>
                                  </m:rPr>
                                  <a:rPr lang="en-US" altLang="zh-CN" sz="2400" dirty="0">
                                    <a:ea typeface="+mj-ea"/>
                                  </a:rPr>
                                  <m:t>lchild</m:t>
                                </m:r>
                                <m:r>
                                  <m:rPr>
                                    <m:nor/>
                                  </m:rPr>
                                  <a:rPr lang="zh-CN" altLang="en-US" sz="2400" dirty="0">
                                    <a:ea typeface="+mj-ea"/>
                                  </a:rPr>
                                  <m:t> </m:t>
                                </m:r>
                                <m:r>
                                  <a:rPr lang="zh-CN" altLang="en-US" sz="2400" dirty="0">
                                    <a:latin typeface="Cambria Math" panose="02040503050406030204" pitchFamily="18" charset="0"/>
                                    <a:ea typeface="+mj-ea"/>
                                  </a:rPr>
                                  <m:t>为左孩子指针</m:t>
                                </m:r>
                              </m:e>
                            </m:mr>
                            <m:mr>
                              <m:e>
                                <m:r>
                                  <a:rPr lang="en-US" altLang="zh-CN" sz="2400" dirty="0">
                                    <a:latin typeface="Cambria Math" panose="02040503050406030204" pitchFamily="18" charset="0"/>
                                    <a:ea typeface="+mj-ea"/>
                                  </a:rPr>
                                  <m:t>1</m:t>
                                </m:r>
                              </m:e>
                              <m:e>
                                <m:r>
                                  <m:rPr>
                                    <m:sty m:val="p"/>
                                  </m:rPr>
                                  <a:rPr lang="en-US" altLang="zh-CN" sz="2400" i="0" dirty="0">
                                    <a:latin typeface="Cambria Math" panose="02040503050406030204" pitchFamily="18" charset="0"/>
                                    <a:ea typeface="+mj-ea"/>
                                  </a:rPr>
                                  <m:t>lchild</m:t>
                                </m:r>
                                <m:r>
                                  <a:rPr lang="en-US" altLang="zh-CN" sz="2400" b="0" i="0" dirty="0" smtClean="0">
                                    <a:latin typeface="Cambria Math" panose="02040503050406030204" pitchFamily="18" charset="0"/>
                                    <a:ea typeface="+mj-ea"/>
                                  </a:rPr>
                                  <m:t> </m:t>
                                </m:r>
                                <m:r>
                                  <a:rPr lang="zh-CN" altLang="en-US" sz="2400" dirty="0">
                                    <a:latin typeface="Cambria Math" panose="02040503050406030204" pitchFamily="18" charset="0"/>
                                    <a:ea typeface="+mj-ea"/>
                                  </a:rPr>
                                  <m:t>为</m:t>
                                </m:r>
                                <m:r>
                                  <a:rPr lang="zh-CN" altLang="en-US" sz="2400" i="1" dirty="0">
                                    <a:latin typeface="Cambria Math" panose="02040503050406030204" pitchFamily="18" charset="0"/>
                                    <a:ea typeface="+mj-ea"/>
                                  </a:rPr>
                                  <m:t>线索指向</m:t>
                                </m:r>
                                <m:r>
                                  <a:rPr lang="zh-CN" altLang="en-US" sz="2400" dirty="0">
                                    <a:latin typeface="Cambria Math" panose="02040503050406030204" pitchFamily="18" charset="0"/>
                                    <a:ea typeface="+mj-ea"/>
                                  </a:rPr>
                                  <m:t>前趋</m:t>
                                </m:r>
                              </m:e>
                            </m:mr>
                          </m:m>
                        </m:e>
                      </m:d>
                    </m:oMath>
                  </m:oMathPara>
                </a14:m>
                <a:endParaRPr lang="zh-CN" altLang="en-US" sz="2400" dirty="0">
                  <a:ea typeface="+mj-ea"/>
                </a:endParaRPr>
              </a:p>
            </p:txBody>
          </p:sp>
        </mc:Choice>
        <mc:Fallback xmlns="">
          <p:sp>
            <p:nvSpPr>
              <p:cNvPr id="12" name="文本框 11">
                <a:extLst>
                  <a:ext uri="{FF2B5EF4-FFF2-40B4-BE49-F238E27FC236}">
                    <a16:creationId xmlns:a16="http://schemas.microsoft.com/office/drawing/2014/main" id="{5A88F5F6-043E-4907-8549-D0408233D5B8}"/>
                  </a:ext>
                </a:extLst>
              </p:cNvPr>
              <p:cNvSpPr txBox="1">
                <a:spLocks noRot="1" noChangeAspect="1" noMove="1" noResize="1" noEditPoints="1" noAdjustHandles="1" noChangeArrowheads="1" noChangeShapeType="1" noTextEdit="1"/>
              </p:cNvSpPr>
              <p:nvPr/>
            </p:nvSpPr>
            <p:spPr>
              <a:xfrm>
                <a:off x="932800" y="4433981"/>
                <a:ext cx="4428520" cy="8238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xmlns="" id="{434B9C39-93EE-4B82-8FD2-2BB3808256BC}"/>
                  </a:ext>
                </a:extLst>
              </p:cNvPr>
              <p:cNvSpPr txBox="1"/>
              <p:nvPr/>
            </p:nvSpPr>
            <p:spPr>
              <a:xfrm>
                <a:off x="888862" y="5457047"/>
                <a:ext cx="4636910"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m:rPr>
                          <m:sty m:val="p"/>
                        </m:rPr>
                        <a:rPr lang="en-US" altLang="zh-CN" sz="2400" i="1" dirty="0" smtClean="0">
                          <a:latin typeface="Cambria Math" panose="02040503050406030204" pitchFamily="18" charset="0"/>
                          <a:ea typeface="+mj-ea"/>
                        </a:rPr>
                        <m:t>R</m:t>
                      </m:r>
                      <m:r>
                        <m:rPr>
                          <m:nor/>
                        </m:rPr>
                        <a:rPr lang="en-US" altLang="zh-CN" sz="2400" dirty="0" smtClean="0">
                          <a:ea typeface="+mj-ea"/>
                        </a:rPr>
                        <m:t>Tag</m:t>
                      </m:r>
                      <m:r>
                        <m:rPr>
                          <m:nor/>
                        </m:rPr>
                        <a:rPr lang="en-US" altLang="zh-CN" sz="2400" dirty="0" smtClean="0">
                          <a:ea typeface="+mj-ea"/>
                        </a:rPr>
                        <m:t>=</m:t>
                      </m:r>
                      <m:d>
                        <m:dPr>
                          <m:begChr m:val="{"/>
                          <m:endChr m:val=""/>
                          <m:ctrlPr>
                            <a:rPr lang="en-US" altLang="zh-CN" sz="2400" i="1" dirty="0">
                              <a:latin typeface="Cambria Math" panose="02040503050406030204" pitchFamily="18" charset="0"/>
                              <a:ea typeface="+mj-ea"/>
                            </a:rPr>
                          </m:ctrlPr>
                        </m:dPr>
                        <m:e>
                          <m:m>
                            <m:mPr>
                              <m:mcs>
                                <m:mc>
                                  <m:mcPr>
                                    <m:count m:val="2"/>
                                    <m:mcJc m:val="center"/>
                                  </m:mcPr>
                                </m:mc>
                              </m:mcs>
                              <m:ctrlPr>
                                <a:rPr lang="en-US" altLang="zh-CN" sz="2400" i="1" dirty="0">
                                  <a:latin typeface="Cambria Math" panose="02040503050406030204" pitchFamily="18" charset="0"/>
                                  <a:ea typeface="+mj-ea"/>
                                </a:rPr>
                              </m:ctrlPr>
                            </m:mPr>
                            <m:mr>
                              <m:e>
                                <m:r>
                                  <m:rPr>
                                    <m:brk m:alnAt="7"/>
                                  </m:rPr>
                                  <a:rPr lang="en-US" altLang="zh-CN" sz="2400" dirty="0">
                                    <a:latin typeface="Cambria Math" panose="02040503050406030204" pitchFamily="18" charset="0"/>
                                    <a:ea typeface="+mj-ea"/>
                                  </a:rPr>
                                  <m:t>0</m:t>
                                </m:r>
                              </m:e>
                              <m:e>
                                <m:r>
                                  <m:rPr>
                                    <m:nor/>
                                  </m:rPr>
                                  <a:rPr lang="en-US" altLang="zh-CN" sz="2400" b="0" i="0" dirty="0" smtClean="0">
                                    <a:ea typeface="+mj-ea"/>
                                  </a:rPr>
                                  <m:t>r</m:t>
                                </m:r>
                                <m:r>
                                  <m:rPr>
                                    <m:nor/>
                                  </m:rPr>
                                  <a:rPr lang="en-US" altLang="zh-CN" sz="2400" dirty="0">
                                    <a:ea typeface="+mj-ea"/>
                                  </a:rPr>
                                  <m:t>child</m:t>
                                </m:r>
                                <m:r>
                                  <m:rPr>
                                    <m:nor/>
                                  </m:rPr>
                                  <a:rPr lang="zh-CN" altLang="en-US" sz="2400" dirty="0">
                                    <a:ea typeface="+mj-ea"/>
                                  </a:rPr>
                                  <m:t> </m:t>
                                </m:r>
                                <m:r>
                                  <a:rPr lang="zh-CN" altLang="en-US" sz="2400" dirty="0">
                                    <a:latin typeface="Cambria Math" panose="02040503050406030204" pitchFamily="18" charset="0"/>
                                    <a:ea typeface="+mj-ea"/>
                                  </a:rPr>
                                  <m:t>为</m:t>
                                </m:r>
                                <m:r>
                                  <a:rPr lang="zh-CN" altLang="en-US" sz="2400" i="1" dirty="0" smtClean="0">
                                    <a:latin typeface="Cambria Math" panose="02040503050406030204" pitchFamily="18" charset="0"/>
                                    <a:ea typeface="+mj-ea"/>
                                  </a:rPr>
                                  <m:t>右</m:t>
                                </m:r>
                                <m:r>
                                  <a:rPr lang="zh-CN" altLang="en-US" sz="2400" dirty="0">
                                    <a:latin typeface="Cambria Math" panose="02040503050406030204" pitchFamily="18" charset="0"/>
                                    <a:ea typeface="+mj-ea"/>
                                  </a:rPr>
                                  <m:t>孩子指针</m:t>
                                </m:r>
                              </m:e>
                            </m:mr>
                            <m:mr>
                              <m:e>
                                <m:r>
                                  <a:rPr lang="en-US" altLang="zh-CN" sz="2400" dirty="0">
                                    <a:latin typeface="Cambria Math" panose="02040503050406030204" pitchFamily="18" charset="0"/>
                                    <a:ea typeface="+mj-ea"/>
                                  </a:rPr>
                                  <m:t>1</m:t>
                                </m:r>
                              </m:e>
                              <m:e>
                                <m:r>
                                  <m:rPr>
                                    <m:sty m:val="p"/>
                                  </m:rPr>
                                  <a:rPr lang="en-US" altLang="zh-CN" sz="2400" b="0" i="0" dirty="0" smtClean="0">
                                    <a:latin typeface="Cambria Math" panose="02040503050406030204" pitchFamily="18" charset="0"/>
                                    <a:ea typeface="+mj-ea"/>
                                  </a:rPr>
                                  <m:t>r</m:t>
                                </m:r>
                                <m:r>
                                  <m:rPr>
                                    <m:sty m:val="p"/>
                                  </m:rPr>
                                  <a:rPr lang="en-US" altLang="zh-CN" sz="2400" i="0" dirty="0">
                                    <a:latin typeface="Cambria Math" panose="02040503050406030204" pitchFamily="18" charset="0"/>
                                    <a:ea typeface="+mj-ea"/>
                                  </a:rPr>
                                  <m:t>child</m:t>
                                </m:r>
                                <m:r>
                                  <a:rPr lang="en-US" altLang="zh-CN" sz="2400" b="0" i="0" dirty="0" smtClean="0">
                                    <a:latin typeface="Cambria Math" panose="02040503050406030204" pitchFamily="18" charset="0"/>
                                    <a:ea typeface="+mj-ea"/>
                                  </a:rPr>
                                  <m:t> </m:t>
                                </m:r>
                                <m:r>
                                  <a:rPr lang="zh-CN" altLang="en-US" sz="2400" dirty="0">
                                    <a:latin typeface="Cambria Math" panose="02040503050406030204" pitchFamily="18" charset="0"/>
                                    <a:ea typeface="+mj-ea"/>
                                  </a:rPr>
                                  <m:t>为</m:t>
                                </m:r>
                                <m:r>
                                  <a:rPr lang="zh-CN" altLang="en-US" sz="2400" i="1" dirty="0">
                                    <a:latin typeface="Cambria Math" panose="02040503050406030204" pitchFamily="18" charset="0"/>
                                    <a:ea typeface="+mj-ea"/>
                                  </a:rPr>
                                  <m:t>线索指向后继</m:t>
                                </m:r>
                              </m:e>
                            </m:mr>
                          </m:m>
                        </m:e>
                      </m:d>
                    </m:oMath>
                  </m:oMathPara>
                </a14:m>
                <a:endParaRPr lang="zh-CN" altLang="en-US" sz="2400" dirty="0">
                  <a:ea typeface="+mj-ea"/>
                </a:endParaRPr>
              </a:p>
            </p:txBody>
          </p:sp>
        </mc:Choice>
        <mc:Fallback xmlns="">
          <p:sp>
            <p:nvSpPr>
              <p:cNvPr id="13" name="文本框 12">
                <a:extLst>
                  <a:ext uri="{FF2B5EF4-FFF2-40B4-BE49-F238E27FC236}">
                    <a16:creationId xmlns:a16="http://schemas.microsoft.com/office/drawing/2014/main" id="{434B9C39-93EE-4B82-8FD2-2BB3808256BC}"/>
                  </a:ext>
                </a:extLst>
              </p:cNvPr>
              <p:cNvSpPr txBox="1">
                <a:spLocks noRot="1" noChangeAspect="1" noMove="1" noResize="1" noEditPoints="1" noAdjustHandles="1" noChangeArrowheads="1" noChangeShapeType="1" noTextEdit="1"/>
              </p:cNvSpPr>
              <p:nvPr/>
            </p:nvSpPr>
            <p:spPr>
              <a:xfrm>
                <a:off x="888862" y="5457047"/>
                <a:ext cx="4636910" cy="823815"/>
              </a:xfrm>
              <a:prstGeom prst="rect">
                <a:avLst/>
              </a:prstGeom>
              <a:blipFill>
                <a:blip r:embed="rId3"/>
                <a:stretch>
                  <a:fillRect/>
                </a:stretch>
              </a:blipFill>
            </p:spPr>
            <p:txBody>
              <a:bodyPr/>
              <a:lstStyle/>
              <a:p>
                <a:r>
                  <a:rPr lang="zh-CN" altLang="en-US">
                    <a:noFill/>
                  </a:rPr>
                  <a:t> </a:t>
                </a:r>
              </a:p>
            </p:txBody>
          </p:sp>
        </mc:Fallback>
      </mc:AlternateContent>
      <p:sp>
        <p:nvSpPr>
          <p:cNvPr id="14" name="Text Box 2">
            <a:extLst>
              <a:ext uri="{FF2B5EF4-FFF2-40B4-BE49-F238E27FC236}">
                <a16:creationId xmlns:a16="http://schemas.microsoft.com/office/drawing/2014/main" xmlns="" id="{A61387CC-272E-4D54-939B-05FDEA0056D9}"/>
              </a:ext>
            </a:extLst>
          </p:cNvPr>
          <p:cNvSpPr txBox="1">
            <a:spLocks noChangeArrowheads="1"/>
          </p:cNvSpPr>
          <p:nvPr/>
        </p:nvSpPr>
        <p:spPr bwMode="auto">
          <a:xfrm>
            <a:off x="5879827" y="3924349"/>
            <a:ext cx="6226448" cy="280506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5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typedef struct </a:t>
            </a:r>
            <a:r>
              <a:rPr lang="en-US" altLang="zh-CN" dirty="0" err="1">
                <a:solidFill>
                  <a:schemeClr val="tx1"/>
                </a:solidFill>
              </a:rPr>
              <a:t>BiThrNod</a:t>
            </a:r>
            <a:r>
              <a:rPr lang="en-US" altLang="zh-CN" dirty="0">
                <a:solidFill>
                  <a:schemeClr val="tx1"/>
                </a:solidFill>
              </a:rPr>
              <a:t> {</a:t>
            </a:r>
          </a:p>
          <a:p>
            <a:r>
              <a:rPr lang="en-US" altLang="zh-CN" dirty="0">
                <a:solidFill>
                  <a:schemeClr val="tx1"/>
                </a:solidFill>
              </a:rPr>
              <a:t>   </a:t>
            </a:r>
            <a:r>
              <a:rPr lang="en-US" altLang="zh-CN" dirty="0" err="1">
                <a:solidFill>
                  <a:schemeClr val="tx1"/>
                </a:solidFill>
              </a:rPr>
              <a:t>TElemType</a:t>
            </a:r>
            <a:r>
              <a:rPr lang="en-US" altLang="zh-CN" dirty="0">
                <a:solidFill>
                  <a:schemeClr val="tx1"/>
                </a:solidFill>
              </a:rPr>
              <a:t>        data;</a:t>
            </a:r>
          </a:p>
          <a:p>
            <a:r>
              <a:rPr lang="en-US" altLang="zh-CN" dirty="0">
                <a:solidFill>
                  <a:schemeClr val="tx1"/>
                </a:solidFill>
              </a:rPr>
              <a:t>   struct </a:t>
            </a:r>
            <a:r>
              <a:rPr lang="en-US" altLang="zh-CN" dirty="0" err="1">
                <a:solidFill>
                  <a:schemeClr val="tx1"/>
                </a:solidFill>
              </a:rPr>
              <a:t>BiThrNode</a:t>
            </a:r>
            <a:r>
              <a:rPr lang="en-US" altLang="zh-CN" dirty="0">
                <a:solidFill>
                  <a:schemeClr val="tx1"/>
                </a:solidFill>
              </a:rPr>
              <a:t>  *</a:t>
            </a:r>
            <a:r>
              <a:rPr lang="en-US" altLang="zh-CN" dirty="0" err="1">
                <a:solidFill>
                  <a:schemeClr val="tx1"/>
                </a:solidFill>
              </a:rPr>
              <a:t>lchild</a:t>
            </a:r>
            <a:r>
              <a:rPr lang="en-US" altLang="zh-CN" dirty="0">
                <a:solidFill>
                  <a:schemeClr val="tx1"/>
                </a:solidFill>
              </a:rPr>
              <a:t>, *</a:t>
            </a:r>
            <a:r>
              <a:rPr lang="en-US" altLang="zh-CN" dirty="0" err="1">
                <a:solidFill>
                  <a:schemeClr val="tx1"/>
                </a:solidFill>
              </a:rPr>
              <a:t>rchild</a:t>
            </a:r>
            <a:r>
              <a:rPr lang="en-US" altLang="zh-CN" dirty="0">
                <a:solidFill>
                  <a:schemeClr val="tx1"/>
                </a:solidFill>
              </a:rPr>
              <a:t>;  // </a:t>
            </a:r>
            <a:r>
              <a:rPr lang="zh-CN" altLang="en-US" dirty="0">
                <a:solidFill>
                  <a:schemeClr val="tx1"/>
                </a:solidFill>
              </a:rPr>
              <a:t>左右指针</a:t>
            </a:r>
          </a:p>
          <a:p>
            <a:r>
              <a:rPr lang="zh-CN" altLang="en-US" dirty="0">
                <a:solidFill>
                  <a:schemeClr val="tx1"/>
                </a:solidFill>
              </a:rPr>
              <a:t>   </a:t>
            </a:r>
            <a:r>
              <a:rPr lang="en-US" altLang="zh-CN" dirty="0" err="1">
                <a:solidFill>
                  <a:schemeClr val="tx1"/>
                </a:solidFill>
              </a:rPr>
              <a:t>PointerThr</a:t>
            </a:r>
            <a:r>
              <a:rPr lang="en-US" altLang="zh-CN" dirty="0">
                <a:solidFill>
                  <a:schemeClr val="tx1"/>
                </a:solidFill>
              </a:rPr>
              <a:t>         </a:t>
            </a:r>
            <a:r>
              <a:rPr lang="en-US" altLang="zh-CN" dirty="0" err="1">
                <a:solidFill>
                  <a:schemeClr val="tx1"/>
                </a:solidFill>
              </a:rPr>
              <a:t>LTag</a:t>
            </a:r>
            <a:r>
              <a:rPr lang="en-US" altLang="zh-CN" dirty="0">
                <a:solidFill>
                  <a:schemeClr val="tx1"/>
                </a:solidFill>
              </a:rPr>
              <a:t>, </a:t>
            </a:r>
            <a:r>
              <a:rPr lang="en-US" altLang="zh-CN" dirty="0" err="1">
                <a:solidFill>
                  <a:schemeClr val="tx1"/>
                </a:solidFill>
              </a:rPr>
              <a:t>RTag</a:t>
            </a:r>
            <a:r>
              <a:rPr lang="en-US" altLang="zh-CN" dirty="0">
                <a:solidFill>
                  <a:schemeClr val="tx1"/>
                </a:solidFill>
              </a:rPr>
              <a:t>;           // </a:t>
            </a:r>
            <a:r>
              <a:rPr lang="zh-CN" altLang="en-US" dirty="0">
                <a:solidFill>
                  <a:schemeClr val="tx1"/>
                </a:solidFill>
              </a:rPr>
              <a:t>左右标志</a:t>
            </a:r>
          </a:p>
          <a:p>
            <a:r>
              <a:rPr lang="en-US" altLang="zh-CN" dirty="0">
                <a:solidFill>
                  <a:schemeClr val="tx1"/>
                </a:solidFill>
              </a:rPr>
              <a:t>} </a:t>
            </a:r>
            <a:r>
              <a:rPr lang="en-US" altLang="zh-CN" dirty="0" err="1">
                <a:solidFill>
                  <a:schemeClr val="tx1"/>
                </a:solidFill>
              </a:rPr>
              <a:t>BiThrNode</a:t>
            </a:r>
            <a:r>
              <a:rPr lang="en-US" altLang="zh-CN" dirty="0">
                <a:solidFill>
                  <a:schemeClr val="tx1"/>
                </a:solidFill>
              </a:rPr>
              <a:t>, *</a:t>
            </a:r>
            <a:r>
              <a:rPr lang="en-US" altLang="zh-CN" dirty="0" err="1">
                <a:solidFill>
                  <a:schemeClr val="tx1"/>
                </a:solidFill>
              </a:rPr>
              <a:t>BiThrTree</a:t>
            </a:r>
            <a:r>
              <a:rPr lang="en-US" altLang="zh-CN" dirty="0">
                <a:solidFill>
                  <a:schemeClr val="tx1"/>
                </a:solidFill>
              </a:rPr>
              <a:t>;</a:t>
            </a:r>
          </a:p>
        </p:txBody>
      </p:sp>
      <p:sp>
        <p:nvSpPr>
          <p:cNvPr id="15" name="Text Box 4">
            <a:extLst>
              <a:ext uri="{FF2B5EF4-FFF2-40B4-BE49-F238E27FC236}">
                <a16:creationId xmlns:a16="http://schemas.microsoft.com/office/drawing/2014/main" xmlns="" id="{CF5AF7CA-F59B-45DA-BA4B-EF2992CB5A6F}"/>
              </a:ext>
            </a:extLst>
          </p:cNvPr>
          <p:cNvSpPr txBox="1">
            <a:spLocks noChangeArrowheads="1"/>
          </p:cNvSpPr>
          <p:nvPr/>
        </p:nvSpPr>
        <p:spPr bwMode="auto">
          <a:xfrm>
            <a:off x="6350388" y="2557465"/>
            <a:ext cx="5618974" cy="113710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5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  typedef </a:t>
            </a:r>
            <a:r>
              <a:rPr lang="en-US" altLang="zh-CN" dirty="0" err="1">
                <a:solidFill>
                  <a:schemeClr val="tx1"/>
                </a:solidFill>
              </a:rPr>
              <a:t>enum</a:t>
            </a:r>
            <a:r>
              <a:rPr lang="en-US" altLang="zh-CN" dirty="0">
                <a:solidFill>
                  <a:schemeClr val="tx1"/>
                </a:solidFill>
              </a:rPr>
              <a:t> { Link, Thread } </a:t>
            </a:r>
            <a:r>
              <a:rPr lang="en-US" altLang="zh-CN" dirty="0" err="1">
                <a:solidFill>
                  <a:schemeClr val="tx1"/>
                </a:solidFill>
              </a:rPr>
              <a:t>PointerThr</a:t>
            </a:r>
            <a:r>
              <a:rPr lang="en-US" altLang="zh-CN" dirty="0">
                <a:solidFill>
                  <a:schemeClr val="tx1"/>
                </a:solidFill>
              </a:rPr>
              <a:t>;  </a:t>
            </a:r>
          </a:p>
          <a:p>
            <a:r>
              <a:rPr lang="en-US" altLang="zh-CN" dirty="0">
                <a:solidFill>
                  <a:schemeClr val="tx1"/>
                </a:solidFill>
              </a:rPr>
              <a:t>     // Link==0:</a:t>
            </a:r>
            <a:r>
              <a:rPr lang="zh-CN" altLang="en-US" dirty="0">
                <a:solidFill>
                  <a:schemeClr val="tx1"/>
                </a:solidFill>
              </a:rPr>
              <a:t>指针，</a:t>
            </a:r>
            <a:r>
              <a:rPr lang="en-US" altLang="zh-CN" dirty="0">
                <a:solidFill>
                  <a:schemeClr val="tx1"/>
                </a:solidFill>
              </a:rPr>
              <a:t>Thread==1:</a:t>
            </a:r>
            <a:r>
              <a:rPr lang="zh-CN" altLang="en-US" dirty="0">
                <a:solidFill>
                  <a:schemeClr val="tx1"/>
                </a:solidFill>
              </a:rPr>
              <a:t>线索</a:t>
            </a:r>
          </a:p>
        </p:txBody>
      </p:sp>
    </p:spTree>
    <p:extLst>
      <p:ext uri="{BB962C8B-B14F-4D97-AF65-F5344CB8AC3E}">
        <p14:creationId xmlns:p14="http://schemas.microsoft.com/office/powerpoint/2010/main" val="166257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ppt_h/2"/>
                                          </p:val>
                                        </p:tav>
                                        <p:tav tm="100000">
                                          <p:val>
                                            <p:strVal val="#ppt_y"/>
                                          </p:val>
                                        </p:tav>
                                      </p:tavLst>
                                    </p:anim>
                                    <p:anim calcmode="lin" valueType="num">
                                      <p:cBhvr>
                                        <p:cTn id="24" dur="500" fill="hold"/>
                                        <p:tgtEl>
                                          <p:spTgt spid="15"/>
                                        </p:tgtEl>
                                        <p:attrNameLst>
                                          <p:attrName>ppt_w</p:attrName>
                                        </p:attrNameLst>
                                      </p:cBhvr>
                                      <p:tavLst>
                                        <p:tav tm="0">
                                          <p:val>
                                            <p:strVal val="#ppt_w"/>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17" presetClass="entr" presetSubtype="4"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ppt_h/2"/>
                                          </p:val>
                                        </p:tav>
                                        <p:tav tm="100000">
                                          <p:val>
                                            <p:strVal val="#ppt_y"/>
                                          </p:val>
                                        </p:tav>
                                      </p:tavLst>
                                    </p:anim>
                                    <p:anim calcmode="lin" valueType="num">
                                      <p:cBhvr>
                                        <p:cTn id="31" dur="500" fill="hold"/>
                                        <p:tgtEl>
                                          <p:spTgt spid="14"/>
                                        </p:tgtEl>
                                        <p:attrNameLst>
                                          <p:attrName>ppt_w</p:attrName>
                                        </p:attrNameLst>
                                      </p:cBhvr>
                                      <p:tavLst>
                                        <p:tav tm="0">
                                          <p:val>
                                            <p:strVal val="#ppt_w"/>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autoUpdateAnimBg="0"/>
      <p:bldP spid="15"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线索二叉树例</a:t>
            </a:r>
            <a:r>
              <a:rPr lang="en-US" altLang="zh-CN" dirty="0"/>
              <a:t>——</a:t>
            </a:r>
            <a:r>
              <a:rPr lang="zh-CN" altLang="en-US" dirty="0"/>
              <a:t>先序线索二叉树</a:t>
            </a: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graphicFrame>
        <p:nvGraphicFramePr>
          <p:cNvPr id="5" name="表格 4">
            <a:extLst>
              <a:ext uri="{FF2B5EF4-FFF2-40B4-BE49-F238E27FC236}">
                <a16:creationId xmlns:a16="http://schemas.microsoft.com/office/drawing/2014/main" xmlns="" id="{C7228ADC-2967-482A-BF73-06D78D9EF78D}"/>
              </a:ext>
            </a:extLst>
          </p:cNvPr>
          <p:cNvGraphicFramePr>
            <a:graphicFrameLocks noGrp="1"/>
          </p:cNvGraphicFramePr>
          <p:nvPr>
            <p:extLst>
              <p:ext uri="{D42A27DB-BD31-4B8C-83A1-F6EECF244321}">
                <p14:modId xmlns:p14="http://schemas.microsoft.com/office/powerpoint/2010/main" val="3835637191"/>
              </p:ext>
            </p:extLst>
          </p:nvPr>
        </p:nvGraphicFramePr>
        <p:xfrm>
          <a:off x="7829870" y="2703009"/>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1602535226"/>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6" name="表格 5">
            <a:extLst>
              <a:ext uri="{FF2B5EF4-FFF2-40B4-BE49-F238E27FC236}">
                <a16:creationId xmlns:a16="http://schemas.microsoft.com/office/drawing/2014/main" xmlns="" id="{2417047D-ECF9-40A6-8427-5AA32A9CE772}"/>
              </a:ext>
            </a:extLst>
          </p:cNvPr>
          <p:cNvGraphicFramePr>
            <a:graphicFrameLocks noGrp="1"/>
          </p:cNvGraphicFramePr>
          <p:nvPr>
            <p:extLst>
              <p:ext uri="{D42A27DB-BD31-4B8C-83A1-F6EECF244321}">
                <p14:modId xmlns:p14="http://schemas.microsoft.com/office/powerpoint/2010/main" val="321801773"/>
              </p:ext>
            </p:extLst>
          </p:nvPr>
        </p:nvGraphicFramePr>
        <p:xfrm>
          <a:off x="6657544" y="3435863"/>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040592964"/>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2367069105"/>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 name="表格 6">
            <a:extLst>
              <a:ext uri="{FF2B5EF4-FFF2-40B4-BE49-F238E27FC236}">
                <a16:creationId xmlns:a16="http://schemas.microsoft.com/office/drawing/2014/main" xmlns="" id="{2FB3A1EB-0FF8-4E34-AE72-B0ACB2E65ECC}"/>
              </a:ext>
            </a:extLst>
          </p:cNvPr>
          <p:cNvGraphicFramePr>
            <a:graphicFrameLocks noGrp="1"/>
          </p:cNvGraphicFramePr>
          <p:nvPr>
            <p:extLst>
              <p:ext uri="{D42A27DB-BD31-4B8C-83A1-F6EECF244321}">
                <p14:modId xmlns:p14="http://schemas.microsoft.com/office/powerpoint/2010/main" val="2569341789"/>
              </p:ext>
            </p:extLst>
          </p:nvPr>
        </p:nvGraphicFramePr>
        <p:xfrm>
          <a:off x="5525799" y="4423060"/>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859523001"/>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4561823"/>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8" name="表格 7">
            <a:extLst>
              <a:ext uri="{FF2B5EF4-FFF2-40B4-BE49-F238E27FC236}">
                <a16:creationId xmlns:a16="http://schemas.microsoft.com/office/drawing/2014/main" xmlns="" id="{880483D7-DBB7-4F95-8B0A-C994B57DB79C}"/>
              </a:ext>
            </a:extLst>
          </p:cNvPr>
          <p:cNvGraphicFramePr>
            <a:graphicFrameLocks noGrp="1"/>
          </p:cNvGraphicFramePr>
          <p:nvPr>
            <p:extLst>
              <p:ext uri="{D42A27DB-BD31-4B8C-83A1-F6EECF244321}">
                <p14:modId xmlns:p14="http://schemas.microsoft.com/office/powerpoint/2010/main" val="2148402306"/>
              </p:ext>
            </p:extLst>
          </p:nvPr>
        </p:nvGraphicFramePr>
        <p:xfrm>
          <a:off x="8924490" y="3420021"/>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723185550"/>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3768178"/>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9" name="表格 8">
            <a:extLst>
              <a:ext uri="{FF2B5EF4-FFF2-40B4-BE49-F238E27FC236}">
                <a16:creationId xmlns:a16="http://schemas.microsoft.com/office/drawing/2014/main" xmlns="" id="{0477B094-0087-457F-9894-4217E7BA8159}"/>
              </a:ext>
            </a:extLst>
          </p:cNvPr>
          <p:cNvGraphicFramePr>
            <a:graphicFrameLocks noGrp="1"/>
          </p:cNvGraphicFramePr>
          <p:nvPr>
            <p:extLst>
              <p:ext uri="{D42A27DB-BD31-4B8C-83A1-F6EECF244321}">
                <p14:modId xmlns:p14="http://schemas.microsoft.com/office/powerpoint/2010/main" val="2203641029"/>
              </p:ext>
            </p:extLst>
          </p:nvPr>
        </p:nvGraphicFramePr>
        <p:xfrm>
          <a:off x="10129975" y="4403153"/>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197861885"/>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881014255"/>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10" name="直接箭头连接符 9">
            <a:extLst>
              <a:ext uri="{FF2B5EF4-FFF2-40B4-BE49-F238E27FC236}">
                <a16:creationId xmlns:a16="http://schemas.microsoft.com/office/drawing/2014/main" xmlns="" id="{32106D01-FD66-4252-B8A2-3F5F05E5970E}"/>
              </a:ext>
            </a:extLst>
          </p:cNvPr>
          <p:cNvCxnSpPr>
            <a:cxnSpLocks/>
            <a:stCxn id="5" idx="1"/>
            <a:endCxn id="6" idx="0"/>
          </p:cNvCxnSpPr>
          <p:nvPr/>
        </p:nvCxnSpPr>
        <p:spPr>
          <a:xfrm flipH="1">
            <a:off x="7526416" y="2962089"/>
            <a:ext cx="303454"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xmlns="" id="{E4062CDE-842C-41F2-9CB9-C6765E02C6E1}"/>
              </a:ext>
            </a:extLst>
          </p:cNvPr>
          <p:cNvCxnSpPr>
            <a:cxnSpLocks/>
            <a:stCxn id="5" idx="3"/>
            <a:endCxn id="8" idx="0"/>
          </p:cNvCxnSpPr>
          <p:nvPr/>
        </p:nvCxnSpPr>
        <p:spPr>
          <a:xfrm>
            <a:off x="9567615" y="2962089"/>
            <a:ext cx="225747"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xmlns="" id="{0B50D32F-6C28-4896-8601-6D977EB1220C}"/>
              </a:ext>
            </a:extLst>
          </p:cNvPr>
          <p:cNvCxnSpPr>
            <a:cxnSpLocks/>
            <a:stCxn id="6" idx="1"/>
            <a:endCxn id="7" idx="0"/>
          </p:cNvCxnSpPr>
          <p:nvPr/>
        </p:nvCxnSpPr>
        <p:spPr>
          <a:xfrm flipH="1">
            <a:off x="6394671" y="3694943"/>
            <a:ext cx="262873" cy="728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接箭头连接符 12">
            <a:extLst>
              <a:ext uri="{FF2B5EF4-FFF2-40B4-BE49-F238E27FC236}">
                <a16:creationId xmlns:a16="http://schemas.microsoft.com/office/drawing/2014/main" xmlns="" id="{44EA2476-EA67-4010-8240-40C5DC298D9C}"/>
              </a:ext>
            </a:extLst>
          </p:cNvPr>
          <p:cNvCxnSpPr>
            <a:cxnSpLocks/>
            <a:stCxn id="8" idx="3"/>
            <a:endCxn id="9" idx="0"/>
          </p:cNvCxnSpPr>
          <p:nvPr/>
        </p:nvCxnSpPr>
        <p:spPr>
          <a:xfrm>
            <a:off x="10662235" y="3679101"/>
            <a:ext cx="336612" cy="724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Freeform 33">
            <a:extLst>
              <a:ext uri="{FF2B5EF4-FFF2-40B4-BE49-F238E27FC236}">
                <a16:creationId xmlns:a16="http://schemas.microsoft.com/office/drawing/2014/main" xmlns="" id="{226B162B-5C0C-4ABE-AB64-B314D03DC9EE}"/>
              </a:ext>
            </a:extLst>
          </p:cNvPr>
          <p:cNvSpPr>
            <a:spLocks/>
          </p:cNvSpPr>
          <p:nvPr/>
        </p:nvSpPr>
        <p:spPr bwMode="auto">
          <a:xfrm>
            <a:off x="7830303" y="2108712"/>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 name="连接符: 曲线 18">
            <a:extLst>
              <a:ext uri="{FF2B5EF4-FFF2-40B4-BE49-F238E27FC236}">
                <a16:creationId xmlns:a16="http://schemas.microsoft.com/office/drawing/2014/main" xmlns="" id="{3252B065-D9B1-4670-BEA3-5EE04455606F}"/>
              </a:ext>
            </a:extLst>
          </p:cNvPr>
          <p:cNvCxnSpPr>
            <a:cxnSpLocks/>
            <a:stCxn id="6" idx="3"/>
            <a:endCxn id="7" idx="0"/>
          </p:cNvCxnSpPr>
          <p:nvPr/>
        </p:nvCxnSpPr>
        <p:spPr>
          <a:xfrm flipH="1">
            <a:off x="6394671" y="3694943"/>
            <a:ext cx="2000618" cy="728117"/>
          </a:xfrm>
          <a:prstGeom prst="curvedConnector4">
            <a:avLst>
              <a:gd name="adj1" fmla="val 4044"/>
              <a:gd name="adj2" fmla="val 6779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连接符: 曲线 21">
            <a:extLst>
              <a:ext uri="{FF2B5EF4-FFF2-40B4-BE49-F238E27FC236}">
                <a16:creationId xmlns:a16="http://schemas.microsoft.com/office/drawing/2014/main" xmlns="" id="{02ED8171-9840-492E-812B-B4F5A88DC354}"/>
              </a:ext>
            </a:extLst>
          </p:cNvPr>
          <p:cNvCxnSpPr>
            <a:cxnSpLocks/>
            <a:stCxn id="7" idx="3"/>
            <a:endCxn id="8" idx="1"/>
          </p:cNvCxnSpPr>
          <p:nvPr/>
        </p:nvCxnSpPr>
        <p:spPr>
          <a:xfrm flipV="1">
            <a:off x="7263544" y="3679101"/>
            <a:ext cx="1660946" cy="1003039"/>
          </a:xfrm>
          <a:prstGeom prst="curvedConnector3">
            <a:avLst>
              <a:gd name="adj1" fmla="val 9071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连接符: 曲线 24">
            <a:extLst>
              <a:ext uri="{FF2B5EF4-FFF2-40B4-BE49-F238E27FC236}">
                <a16:creationId xmlns:a16="http://schemas.microsoft.com/office/drawing/2014/main" xmlns="" id="{F6311BE5-4333-45B7-A909-38991C51FA0E}"/>
              </a:ext>
            </a:extLst>
          </p:cNvPr>
          <p:cNvCxnSpPr>
            <a:cxnSpLocks/>
            <a:stCxn id="7" idx="1"/>
            <a:endCxn id="6" idx="1"/>
          </p:cNvCxnSpPr>
          <p:nvPr/>
        </p:nvCxnSpPr>
        <p:spPr>
          <a:xfrm rot="10800000" flipH="1">
            <a:off x="5525798" y="3694944"/>
            <a:ext cx="1131745" cy="987197"/>
          </a:xfrm>
          <a:prstGeom prst="curvedConnector3">
            <a:avLst>
              <a:gd name="adj1" fmla="val -20199"/>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cxnSp>
        <p:nvCxnSpPr>
          <p:cNvPr id="34" name="连接符: 曲线 33">
            <a:extLst>
              <a:ext uri="{FF2B5EF4-FFF2-40B4-BE49-F238E27FC236}">
                <a16:creationId xmlns:a16="http://schemas.microsoft.com/office/drawing/2014/main" xmlns="" id="{5918C56C-6D99-4B63-AE90-48960A1A5AA8}"/>
              </a:ext>
            </a:extLst>
          </p:cNvPr>
          <p:cNvCxnSpPr>
            <a:cxnSpLocks/>
            <a:stCxn id="9" idx="1"/>
            <a:endCxn id="8" idx="2"/>
          </p:cNvCxnSpPr>
          <p:nvPr/>
        </p:nvCxnSpPr>
        <p:spPr>
          <a:xfrm rot="10800000">
            <a:off x="9793363" y="3938181"/>
            <a:ext cx="336613" cy="724052"/>
          </a:xfrm>
          <a:prstGeom prst="curvedConnector2">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sp>
        <p:nvSpPr>
          <p:cNvPr id="59" name="文本框 58">
            <a:extLst>
              <a:ext uri="{FF2B5EF4-FFF2-40B4-BE49-F238E27FC236}">
                <a16:creationId xmlns:a16="http://schemas.microsoft.com/office/drawing/2014/main" xmlns="" id="{2431E6F2-497B-4EE2-B22F-2B8F27749EA7}"/>
              </a:ext>
            </a:extLst>
          </p:cNvPr>
          <p:cNvSpPr txBox="1"/>
          <p:nvPr/>
        </p:nvSpPr>
        <p:spPr>
          <a:xfrm>
            <a:off x="6600713" y="5371631"/>
            <a:ext cx="4216698" cy="584775"/>
          </a:xfrm>
          <a:prstGeom prst="rect">
            <a:avLst/>
          </a:prstGeom>
          <a:noFill/>
        </p:spPr>
        <p:txBody>
          <a:bodyPr wrap="square">
            <a:spAutoFit/>
          </a:bodyPr>
          <a:lstStyle/>
          <a:p>
            <a:r>
              <a:rPr lang="zh-CN" altLang="en-US" sz="3200" b="1" dirty="0">
                <a:solidFill>
                  <a:srgbClr val="CC00CC"/>
                </a:solidFill>
                <a:ea typeface="+mj-ea"/>
              </a:rPr>
              <a:t>先序序列： </a:t>
            </a:r>
            <a:r>
              <a:rPr lang="en-US" altLang="zh-CN" sz="3200" b="1" dirty="0">
                <a:solidFill>
                  <a:srgbClr val="CC00CC"/>
                </a:solidFill>
                <a:ea typeface="+mj-ea"/>
              </a:rPr>
              <a:t>A B C D E </a:t>
            </a:r>
          </a:p>
        </p:txBody>
      </p:sp>
      <p:grpSp>
        <p:nvGrpSpPr>
          <p:cNvPr id="60" name="组合 59">
            <a:extLst>
              <a:ext uri="{FF2B5EF4-FFF2-40B4-BE49-F238E27FC236}">
                <a16:creationId xmlns:a16="http://schemas.microsoft.com/office/drawing/2014/main" xmlns="" id="{F8449CE6-E0F4-4763-BCE7-6116D7033481}"/>
              </a:ext>
            </a:extLst>
          </p:cNvPr>
          <p:cNvGrpSpPr/>
          <p:nvPr/>
        </p:nvGrpSpPr>
        <p:grpSpPr>
          <a:xfrm>
            <a:off x="1504552" y="2681849"/>
            <a:ext cx="2588715" cy="2006176"/>
            <a:chOff x="617872" y="1985683"/>
            <a:chExt cx="2588715" cy="2006176"/>
          </a:xfrm>
        </p:grpSpPr>
        <p:sp>
          <p:nvSpPr>
            <p:cNvPr id="61" name="Oval 2">
              <a:extLst>
                <a:ext uri="{FF2B5EF4-FFF2-40B4-BE49-F238E27FC236}">
                  <a16:creationId xmlns:a16="http://schemas.microsoft.com/office/drawing/2014/main" xmlns="" id="{978FA7D6-ED00-4EFA-87DD-26B475D46B67}"/>
                </a:ext>
              </a:extLst>
            </p:cNvPr>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62" name="Oval 3">
              <a:extLst>
                <a:ext uri="{FF2B5EF4-FFF2-40B4-BE49-F238E27FC236}">
                  <a16:creationId xmlns:a16="http://schemas.microsoft.com/office/drawing/2014/main" xmlns="" id="{9D489204-0879-455F-B20A-D816021571A9}"/>
                </a:ext>
              </a:extLst>
            </p:cNvPr>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63" name="Oval 4">
              <a:extLst>
                <a:ext uri="{FF2B5EF4-FFF2-40B4-BE49-F238E27FC236}">
                  <a16:creationId xmlns:a16="http://schemas.microsoft.com/office/drawing/2014/main" xmlns="" id="{E8690B18-A2B7-47B1-BAE9-08E6BF0094DE}"/>
                </a:ext>
              </a:extLst>
            </p:cNvPr>
            <p:cNvSpPr>
              <a:spLocks noChangeArrowheads="1"/>
            </p:cNvSpPr>
            <p:nvPr/>
          </p:nvSpPr>
          <p:spPr bwMode="auto">
            <a:xfrm>
              <a:off x="617872"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65" name="Oval 6">
              <a:extLst>
                <a:ext uri="{FF2B5EF4-FFF2-40B4-BE49-F238E27FC236}">
                  <a16:creationId xmlns:a16="http://schemas.microsoft.com/office/drawing/2014/main" xmlns="" id="{C2938B87-282B-4AB8-8CE9-2E9CE9F0940A}"/>
                </a:ext>
              </a:extLst>
            </p:cNvPr>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66" name="Oval 7">
              <a:extLst>
                <a:ext uri="{FF2B5EF4-FFF2-40B4-BE49-F238E27FC236}">
                  <a16:creationId xmlns:a16="http://schemas.microsoft.com/office/drawing/2014/main" xmlns="" id="{496B8D9C-3283-4BE8-8FEB-7F06E157E35D}"/>
                </a:ext>
              </a:extLst>
            </p:cNvPr>
            <p:cNvSpPr>
              <a:spLocks noChangeArrowheads="1"/>
            </p:cNvSpPr>
            <p:nvPr/>
          </p:nvSpPr>
          <p:spPr bwMode="auto">
            <a:xfrm>
              <a:off x="2749387" y="3534659"/>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E</a:t>
              </a:r>
              <a:endParaRPr kumimoji="1" lang="en-US" altLang="zh-CN" dirty="0">
                <a:solidFill>
                  <a:schemeClr val="bg1"/>
                </a:solidFill>
              </a:endParaRPr>
            </a:p>
          </p:txBody>
        </p:sp>
        <p:cxnSp>
          <p:nvCxnSpPr>
            <p:cNvPr id="67" name="直接连接符 66">
              <a:extLst>
                <a:ext uri="{FF2B5EF4-FFF2-40B4-BE49-F238E27FC236}">
                  <a16:creationId xmlns:a16="http://schemas.microsoft.com/office/drawing/2014/main" xmlns="" id="{225E38F3-B416-4714-BF75-27DB43AB7909}"/>
                </a:ext>
              </a:extLst>
            </p:cNvPr>
            <p:cNvCxnSpPr>
              <a:stCxn id="61" idx="3"/>
              <a:endCxn id="62"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xmlns="" id="{32592036-3E3C-4365-90E3-13C0BD77C73F}"/>
                </a:ext>
              </a:extLst>
            </p:cNvPr>
            <p:cNvCxnSpPr>
              <a:cxnSpLocks/>
              <a:stCxn id="62" idx="3"/>
              <a:endCxn id="63" idx="0"/>
            </p:cNvCxnSpPr>
            <p:nvPr/>
          </p:nvCxnSpPr>
          <p:spPr>
            <a:xfrm flipH="1">
              <a:off x="846472" y="3078023"/>
              <a:ext cx="305213" cy="4316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xmlns="" id="{A39C29E1-D83F-4421-8B07-B0918BE697C7}"/>
                </a:ext>
              </a:extLst>
            </p:cNvPr>
            <p:cNvCxnSpPr>
              <a:cxnSpLocks/>
              <a:stCxn id="65" idx="5"/>
              <a:endCxn id="66" idx="0"/>
            </p:cNvCxnSpPr>
            <p:nvPr/>
          </p:nvCxnSpPr>
          <p:spPr>
            <a:xfrm>
              <a:off x="2812816" y="3036328"/>
              <a:ext cx="165171" cy="4983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xmlns="" id="{35E7C0A9-9B1A-4942-982D-74B89C39C5AD}"/>
                </a:ext>
              </a:extLst>
            </p:cNvPr>
            <p:cNvCxnSpPr>
              <a:stCxn id="61" idx="5"/>
              <a:endCxn id="65"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cxnSp>
        <p:nvCxnSpPr>
          <p:cNvPr id="99" name="连接符: 曲线 98">
            <a:extLst>
              <a:ext uri="{FF2B5EF4-FFF2-40B4-BE49-F238E27FC236}">
                <a16:creationId xmlns:a16="http://schemas.microsoft.com/office/drawing/2014/main" xmlns="" id="{94102C5E-5A73-42CC-9DBA-DC2458E83379}"/>
              </a:ext>
            </a:extLst>
          </p:cNvPr>
          <p:cNvCxnSpPr>
            <a:cxnSpLocks/>
            <a:stCxn id="8" idx="1"/>
            <a:endCxn id="7" idx="3"/>
          </p:cNvCxnSpPr>
          <p:nvPr/>
        </p:nvCxnSpPr>
        <p:spPr>
          <a:xfrm rot="10800000" flipV="1">
            <a:off x="7263544" y="3679100"/>
            <a:ext cx="1660946" cy="1003039"/>
          </a:xfrm>
          <a:prstGeom prst="curvedConnector3">
            <a:avLst>
              <a:gd name="adj1" fmla="val 33943"/>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24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animEffect transition="in" filter="fade">
                                      <p:cBhvr>
                                        <p:cTn id="5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基本术语</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2292088589"/>
              </p:ext>
            </p:extLst>
          </p:nvPr>
        </p:nvGraphicFramePr>
        <p:xfrm>
          <a:off x="609600" y="1417639"/>
          <a:ext cx="10972800" cy="5111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占位符 5"/>
          <p:cNvSpPr>
            <a:spLocks noGrp="1"/>
          </p:cNvSpPr>
          <p:nvPr>
            <p:ph type="body" sz="quarter" idx="13"/>
          </p:nvPr>
        </p:nvSpPr>
        <p:spPr/>
        <p:txBody>
          <a:bodyPr/>
          <a:lstStyle/>
          <a:p>
            <a:r>
              <a:rPr lang="en-US" altLang="zh-CN" dirty="0"/>
              <a:t>6.1 </a:t>
            </a:r>
            <a:r>
              <a:rPr lang="zh-CN" altLang="en-US" dirty="0"/>
              <a:t>树的定义和基本术语</a:t>
            </a:r>
          </a:p>
        </p:txBody>
      </p:sp>
    </p:spTree>
    <p:extLst>
      <p:ext uri="{BB962C8B-B14F-4D97-AF65-F5344CB8AC3E}">
        <p14:creationId xmlns:p14="http://schemas.microsoft.com/office/powerpoint/2010/main" val="26811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793E030C-22E2-48E6-A26B-206C381DFC5B}"/>
                                            </p:graphicEl>
                                          </p:spTgt>
                                        </p:tgtEl>
                                        <p:attrNameLst>
                                          <p:attrName>style.visibility</p:attrName>
                                        </p:attrNameLst>
                                      </p:cBhvr>
                                      <p:to>
                                        <p:strVal val="visible"/>
                                      </p:to>
                                    </p:set>
                                    <p:animEffect transition="in" filter="fade">
                                      <p:cBhvr>
                                        <p:cTn id="7" dur="500"/>
                                        <p:tgtEl>
                                          <p:spTgt spid="2">
                                            <p:graphicEl>
                                              <a:dgm id="{793E030C-22E2-48E6-A26B-206C381DFC5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CA47F067-8D02-4951-B09E-54AB7D7E5829}"/>
                                            </p:graphicEl>
                                          </p:spTgt>
                                        </p:tgtEl>
                                        <p:attrNameLst>
                                          <p:attrName>style.visibility</p:attrName>
                                        </p:attrNameLst>
                                      </p:cBhvr>
                                      <p:to>
                                        <p:strVal val="visible"/>
                                      </p:to>
                                    </p:set>
                                    <p:animEffect transition="in" filter="fade">
                                      <p:cBhvr>
                                        <p:cTn id="12" dur="500"/>
                                        <p:tgtEl>
                                          <p:spTgt spid="2">
                                            <p:graphicEl>
                                              <a:dgm id="{CA47F067-8D02-4951-B09E-54AB7D7E582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7477D4F4-649F-47CB-AF0C-0216E072376B}"/>
                                            </p:graphicEl>
                                          </p:spTgt>
                                        </p:tgtEl>
                                        <p:attrNameLst>
                                          <p:attrName>style.visibility</p:attrName>
                                        </p:attrNameLst>
                                      </p:cBhvr>
                                      <p:to>
                                        <p:strVal val="visible"/>
                                      </p:to>
                                    </p:set>
                                    <p:animEffect transition="in" filter="fade">
                                      <p:cBhvr>
                                        <p:cTn id="17" dur="500"/>
                                        <p:tgtEl>
                                          <p:spTgt spid="2">
                                            <p:graphicEl>
                                              <a:dgm id="{7477D4F4-649F-47CB-AF0C-0216E072376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29B12680-AB3F-4AF0-8DCC-48C61709C9D3}"/>
                                            </p:graphicEl>
                                          </p:spTgt>
                                        </p:tgtEl>
                                        <p:attrNameLst>
                                          <p:attrName>style.visibility</p:attrName>
                                        </p:attrNameLst>
                                      </p:cBhvr>
                                      <p:to>
                                        <p:strVal val="visible"/>
                                      </p:to>
                                    </p:set>
                                    <p:animEffect transition="in" filter="fade">
                                      <p:cBhvr>
                                        <p:cTn id="22" dur="500"/>
                                        <p:tgtEl>
                                          <p:spTgt spid="2">
                                            <p:graphicEl>
                                              <a:dgm id="{29B12680-AB3F-4AF0-8DCC-48C61709C9D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A4C87812-123A-4B37-B700-65F3823B9852}"/>
                                            </p:graphicEl>
                                          </p:spTgt>
                                        </p:tgtEl>
                                        <p:attrNameLst>
                                          <p:attrName>style.visibility</p:attrName>
                                        </p:attrNameLst>
                                      </p:cBhvr>
                                      <p:to>
                                        <p:strVal val="visible"/>
                                      </p:to>
                                    </p:set>
                                    <p:animEffect transition="in" filter="fade">
                                      <p:cBhvr>
                                        <p:cTn id="27" dur="500"/>
                                        <p:tgtEl>
                                          <p:spTgt spid="2">
                                            <p:graphicEl>
                                              <a:dgm id="{A4C87812-123A-4B37-B700-65F3823B985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1EF06146-C38C-4B2A-8973-DA8D77A69AE9}"/>
                                            </p:graphicEl>
                                          </p:spTgt>
                                        </p:tgtEl>
                                        <p:attrNameLst>
                                          <p:attrName>style.visibility</p:attrName>
                                        </p:attrNameLst>
                                      </p:cBhvr>
                                      <p:to>
                                        <p:strVal val="visible"/>
                                      </p:to>
                                    </p:set>
                                    <p:animEffect transition="in" filter="fade">
                                      <p:cBhvr>
                                        <p:cTn id="32" dur="500"/>
                                        <p:tgtEl>
                                          <p:spTgt spid="2">
                                            <p:graphicEl>
                                              <a:dgm id="{1EF06146-C38C-4B2A-8973-DA8D77A69AE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graphicEl>
                                              <a:dgm id="{44B692FB-0EB1-4849-B4DC-EB99D57D669E}"/>
                                            </p:graphicEl>
                                          </p:spTgt>
                                        </p:tgtEl>
                                        <p:attrNameLst>
                                          <p:attrName>style.visibility</p:attrName>
                                        </p:attrNameLst>
                                      </p:cBhvr>
                                      <p:to>
                                        <p:strVal val="visible"/>
                                      </p:to>
                                    </p:set>
                                    <p:animEffect transition="in" filter="fade">
                                      <p:cBhvr>
                                        <p:cTn id="37" dur="500"/>
                                        <p:tgtEl>
                                          <p:spTgt spid="2">
                                            <p:graphicEl>
                                              <a:dgm id="{44B692FB-0EB1-4849-B4DC-EB99D57D669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graphicEl>
                                              <a:dgm id="{7D6C36D0-F206-4E31-A331-A39A7C0077A9}"/>
                                            </p:graphicEl>
                                          </p:spTgt>
                                        </p:tgtEl>
                                        <p:attrNameLst>
                                          <p:attrName>style.visibility</p:attrName>
                                        </p:attrNameLst>
                                      </p:cBhvr>
                                      <p:to>
                                        <p:strVal val="visible"/>
                                      </p:to>
                                    </p:set>
                                    <p:animEffect transition="in" filter="fade">
                                      <p:cBhvr>
                                        <p:cTn id="42" dur="500"/>
                                        <p:tgtEl>
                                          <p:spTgt spid="2">
                                            <p:graphicEl>
                                              <a:dgm id="{7D6C36D0-F206-4E31-A331-A39A7C0077A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graphicEl>
                                              <a:dgm id="{1A090808-BAA6-4C77-BE42-7F3A8AFCFB88}"/>
                                            </p:graphicEl>
                                          </p:spTgt>
                                        </p:tgtEl>
                                        <p:attrNameLst>
                                          <p:attrName>style.visibility</p:attrName>
                                        </p:attrNameLst>
                                      </p:cBhvr>
                                      <p:to>
                                        <p:strVal val="visible"/>
                                      </p:to>
                                    </p:set>
                                    <p:animEffect transition="in" filter="fade">
                                      <p:cBhvr>
                                        <p:cTn id="47" dur="500"/>
                                        <p:tgtEl>
                                          <p:spTgt spid="2">
                                            <p:graphicEl>
                                              <a:dgm id="{1A090808-BAA6-4C77-BE42-7F3A8AFCFB8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graphicEl>
                                              <a:dgm id="{72511839-C747-447A-B7DE-F8D91A509FA1}"/>
                                            </p:graphicEl>
                                          </p:spTgt>
                                        </p:tgtEl>
                                        <p:attrNameLst>
                                          <p:attrName>style.visibility</p:attrName>
                                        </p:attrNameLst>
                                      </p:cBhvr>
                                      <p:to>
                                        <p:strVal val="visible"/>
                                      </p:to>
                                    </p:set>
                                    <p:animEffect transition="in" filter="fade">
                                      <p:cBhvr>
                                        <p:cTn id="52" dur="500"/>
                                        <p:tgtEl>
                                          <p:spTgt spid="2">
                                            <p:graphicEl>
                                              <a:dgm id="{72511839-C747-447A-B7DE-F8D91A509FA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graphicEl>
                                              <a:dgm id="{AEF029AA-290A-4E54-A1CE-D139A8B4A7C0}"/>
                                            </p:graphicEl>
                                          </p:spTgt>
                                        </p:tgtEl>
                                        <p:attrNameLst>
                                          <p:attrName>style.visibility</p:attrName>
                                        </p:attrNameLst>
                                      </p:cBhvr>
                                      <p:to>
                                        <p:strVal val="visible"/>
                                      </p:to>
                                    </p:set>
                                    <p:animEffect transition="in" filter="fade">
                                      <p:cBhvr>
                                        <p:cTn id="57" dur="500"/>
                                        <p:tgtEl>
                                          <p:spTgt spid="2">
                                            <p:graphicEl>
                                              <a:dgm id="{AEF029AA-290A-4E54-A1CE-D139A8B4A7C0}"/>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graphicEl>
                                              <a:dgm id="{4433EA65-7563-4BB6-B14B-A360AB6AE466}"/>
                                            </p:graphicEl>
                                          </p:spTgt>
                                        </p:tgtEl>
                                        <p:attrNameLst>
                                          <p:attrName>style.visibility</p:attrName>
                                        </p:attrNameLst>
                                      </p:cBhvr>
                                      <p:to>
                                        <p:strVal val="visible"/>
                                      </p:to>
                                    </p:set>
                                    <p:animEffect transition="in" filter="fade">
                                      <p:cBhvr>
                                        <p:cTn id="62" dur="500"/>
                                        <p:tgtEl>
                                          <p:spTgt spid="2">
                                            <p:graphicEl>
                                              <a:dgm id="{4433EA65-7563-4BB6-B14B-A360AB6AE46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线索二叉树例</a:t>
            </a:r>
            <a:r>
              <a:rPr lang="en-US" altLang="zh-CN" dirty="0"/>
              <a:t>——</a:t>
            </a:r>
            <a:r>
              <a:rPr lang="zh-CN" altLang="en-US" dirty="0"/>
              <a:t>中序线索二叉树</a:t>
            </a: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sp>
        <p:nvSpPr>
          <p:cNvPr id="21" name="文本框 20">
            <a:extLst>
              <a:ext uri="{FF2B5EF4-FFF2-40B4-BE49-F238E27FC236}">
                <a16:creationId xmlns:a16="http://schemas.microsoft.com/office/drawing/2014/main" xmlns="" id="{D2CC854B-305F-4081-A5A0-BD5B4DC22498}"/>
              </a:ext>
            </a:extLst>
          </p:cNvPr>
          <p:cNvSpPr txBox="1"/>
          <p:nvPr/>
        </p:nvSpPr>
        <p:spPr>
          <a:xfrm>
            <a:off x="6530822" y="5833779"/>
            <a:ext cx="4216698" cy="584775"/>
          </a:xfrm>
          <a:prstGeom prst="rect">
            <a:avLst/>
          </a:prstGeom>
          <a:noFill/>
        </p:spPr>
        <p:txBody>
          <a:bodyPr wrap="square">
            <a:spAutoFit/>
          </a:bodyPr>
          <a:lstStyle/>
          <a:p>
            <a:pPr lvl="0"/>
            <a:r>
              <a:rPr lang="zh-CN" altLang="en-US" sz="3200" b="1" dirty="0">
                <a:solidFill>
                  <a:srgbClr val="5AA2AE">
                    <a:lumMod val="75000"/>
                  </a:srgbClr>
                </a:solidFill>
                <a:ea typeface="黑体" panose="02010609060101010101" pitchFamily="49" charset="-122"/>
              </a:rPr>
              <a:t>中序序列： </a:t>
            </a:r>
            <a:r>
              <a:rPr lang="en-US" altLang="zh-CN" sz="3200" b="1" dirty="0">
                <a:solidFill>
                  <a:srgbClr val="5AA2AE">
                    <a:lumMod val="75000"/>
                  </a:srgbClr>
                </a:solidFill>
                <a:ea typeface="黑体" panose="02010609060101010101" pitchFamily="49" charset="-122"/>
              </a:rPr>
              <a:t>C B A D E </a:t>
            </a:r>
          </a:p>
        </p:txBody>
      </p:sp>
      <p:graphicFrame>
        <p:nvGraphicFramePr>
          <p:cNvPr id="47" name="表格 46">
            <a:extLst>
              <a:ext uri="{FF2B5EF4-FFF2-40B4-BE49-F238E27FC236}">
                <a16:creationId xmlns:a16="http://schemas.microsoft.com/office/drawing/2014/main" xmlns="" id="{55776044-F527-4E08-B748-A867F7CCD0BA}"/>
              </a:ext>
            </a:extLst>
          </p:cNvPr>
          <p:cNvGraphicFramePr>
            <a:graphicFrameLocks noGrp="1"/>
          </p:cNvGraphicFramePr>
          <p:nvPr>
            <p:extLst>
              <p:ext uri="{D42A27DB-BD31-4B8C-83A1-F6EECF244321}">
                <p14:modId xmlns:p14="http://schemas.microsoft.com/office/powerpoint/2010/main" val="1897702786"/>
              </p:ext>
            </p:extLst>
          </p:nvPr>
        </p:nvGraphicFramePr>
        <p:xfrm>
          <a:off x="7829870" y="2703009"/>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1602535226"/>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8" name="表格 47">
            <a:extLst>
              <a:ext uri="{FF2B5EF4-FFF2-40B4-BE49-F238E27FC236}">
                <a16:creationId xmlns:a16="http://schemas.microsoft.com/office/drawing/2014/main" xmlns="" id="{4E8339AF-287E-4E94-9B19-160898F63516}"/>
              </a:ext>
            </a:extLst>
          </p:cNvPr>
          <p:cNvGraphicFramePr>
            <a:graphicFrameLocks noGrp="1"/>
          </p:cNvGraphicFramePr>
          <p:nvPr>
            <p:extLst>
              <p:ext uri="{D42A27DB-BD31-4B8C-83A1-F6EECF244321}">
                <p14:modId xmlns:p14="http://schemas.microsoft.com/office/powerpoint/2010/main" val="2698505353"/>
              </p:ext>
            </p:extLst>
          </p:nvPr>
        </p:nvGraphicFramePr>
        <p:xfrm>
          <a:off x="6657544" y="3435863"/>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040592964"/>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2367069105"/>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9" name="表格 48">
            <a:extLst>
              <a:ext uri="{FF2B5EF4-FFF2-40B4-BE49-F238E27FC236}">
                <a16:creationId xmlns:a16="http://schemas.microsoft.com/office/drawing/2014/main" xmlns="" id="{5448F9F2-A469-4113-8215-99FB77F14EF7}"/>
              </a:ext>
            </a:extLst>
          </p:cNvPr>
          <p:cNvGraphicFramePr>
            <a:graphicFrameLocks noGrp="1"/>
          </p:cNvGraphicFramePr>
          <p:nvPr>
            <p:extLst>
              <p:ext uri="{D42A27DB-BD31-4B8C-83A1-F6EECF244321}">
                <p14:modId xmlns:p14="http://schemas.microsoft.com/office/powerpoint/2010/main" val="3254382488"/>
              </p:ext>
            </p:extLst>
          </p:nvPr>
        </p:nvGraphicFramePr>
        <p:xfrm>
          <a:off x="5525799" y="4423060"/>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859523001"/>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4561823"/>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50" name="表格 49">
            <a:extLst>
              <a:ext uri="{FF2B5EF4-FFF2-40B4-BE49-F238E27FC236}">
                <a16:creationId xmlns:a16="http://schemas.microsoft.com/office/drawing/2014/main" xmlns="" id="{ABF8F26F-273A-4404-9931-33741576410A}"/>
              </a:ext>
            </a:extLst>
          </p:cNvPr>
          <p:cNvGraphicFramePr>
            <a:graphicFrameLocks noGrp="1"/>
          </p:cNvGraphicFramePr>
          <p:nvPr>
            <p:extLst>
              <p:ext uri="{D42A27DB-BD31-4B8C-83A1-F6EECF244321}">
                <p14:modId xmlns:p14="http://schemas.microsoft.com/office/powerpoint/2010/main" val="1556085706"/>
              </p:ext>
            </p:extLst>
          </p:nvPr>
        </p:nvGraphicFramePr>
        <p:xfrm>
          <a:off x="8924490" y="3420021"/>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723185550"/>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3768178"/>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51" name="表格 50">
            <a:extLst>
              <a:ext uri="{FF2B5EF4-FFF2-40B4-BE49-F238E27FC236}">
                <a16:creationId xmlns:a16="http://schemas.microsoft.com/office/drawing/2014/main" xmlns="" id="{27458333-AF0C-4647-922C-7091487E94C1}"/>
              </a:ext>
            </a:extLst>
          </p:cNvPr>
          <p:cNvGraphicFramePr>
            <a:graphicFrameLocks noGrp="1"/>
          </p:cNvGraphicFramePr>
          <p:nvPr>
            <p:extLst>
              <p:ext uri="{D42A27DB-BD31-4B8C-83A1-F6EECF244321}">
                <p14:modId xmlns:p14="http://schemas.microsoft.com/office/powerpoint/2010/main" val="4259675790"/>
              </p:ext>
            </p:extLst>
          </p:nvPr>
        </p:nvGraphicFramePr>
        <p:xfrm>
          <a:off x="10129975" y="4403153"/>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197861885"/>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881014255"/>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52" name="直接箭头连接符 51">
            <a:extLst>
              <a:ext uri="{FF2B5EF4-FFF2-40B4-BE49-F238E27FC236}">
                <a16:creationId xmlns:a16="http://schemas.microsoft.com/office/drawing/2014/main" xmlns="" id="{DA125ABC-BAEE-42BE-88B2-801C72452DE9}"/>
              </a:ext>
            </a:extLst>
          </p:cNvPr>
          <p:cNvCxnSpPr>
            <a:cxnSpLocks/>
            <a:stCxn id="47" idx="1"/>
            <a:endCxn id="48" idx="0"/>
          </p:cNvCxnSpPr>
          <p:nvPr/>
        </p:nvCxnSpPr>
        <p:spPr>
          <a:xfrm flipH="1">
            <a:off x="7526416" y="2962089"/>
            <a:ext cx="303454"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直接箭头连接符 52">
            <a:extLst>
              <a:ext uri="{FF2B5EF4-FFF2-40B4-BE49-F238E27FC236}">
                <a16:creationId xmlns:a16="http://schemas.microsoft.com/office/drawing/2014/main" xmlns="" id="{C87ACBDD-B412-434F-B7E9-C1000F97CCA4}"/>
              </a:ext>
            </a:extLst>
          </p:cNvPr>
          <p:cNvCxnSpPr>
            <a:cxnSpLocks/>
            <a:stCxn id="47" idx="3"/>
            <a:endCxn id="50" idx="0"/>
          </p:cNvCxnSpPr>
          <p:nvPr/>
        </p:nvCxnSpPr>
        <p:spPr>
          <a:xfrm>
            <a:off x="9567615" y="2962089"/>
            <a:ext cx="225747"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xmlns="" id="{20C2A120-2ECF-49E6-B92E-F5BE81E86EFD}"/>
              </a:ext>
            </a:extLst>
          </p:cNvPr>
          <p:cNvCxnSpPr>
            <a:cxnSpLocks/>
            <a:stCxn id="48" idx="1"/>
            <a:endCxn id="49" idx="0"/>
          </p:cNvCxnSpPr>
          <p:nvPr/>
        </p:nvCxnSpPr>
        <p:spPr>
          <a:xfrm flipH="1">
            <a:off x="6394671" y="3694943"/>
            <a:ext cx="262873" cy="728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xmlns="" id="{53638C96-43B2-4583-991C-37E31EFDD736}"/>
              </a:ext>
            </a:extLst>
          </p:cNvPr>
          <p:cNvCxnSpPr>
            <a:cxnSpLocks/>
            <a:stCxn id="50" idx="3"/>
            <a:endCxn id="51" idx="0"/>
          </p:cNvCxnSpPr>
          <p:nvPr/>
        </p:nvCxnSpPr>
        <p:spPr>
          <a:xfrm>
            <a:off x="10662235" y="3679101"/>
            <a:ext cx="336612" cy="724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Freeform 33">
            <a:extLst>
              <a:ext uri="{FF2B5EF4-FFF2-40B4-BE49-F238E27FC236}">
                <a16:creationId xmlns:a16="http://schemas.microsoft.com/office/drawing/2014/main" xmlns="" id="{73B56954-1C73-469E-AB17-618994CCA4D6}"/>
              </a:ext>
            </a:extLst>
          </p:cNvPr>
          <p:cNvSpPr>
            <a:spLocks/>
          </p:cNvSpPr>
          <p:nvPr/>
        </p:nvSpPr>
        <p:spPr bwMode="auto">
          <a:xfrm>
            <a:off x="7830303" y="2108712"/>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7" name="连接符: 曲线 56">
            <a:extLst>
              <a:ext uri="{FF2B5EF4-FFF2-40B4-BE49-F238E27FC236}">
                <a16:creationId xmlns:a16="http://schemas.microsoft.com/office/drawing/2014/main" xmlns="" id="{62242A72-D534-409A-A49F-39EA0F557D18}"/>
              </a:ext>
            </a:extLst>
          </p:cNvPr>
          <p:cNvCxnSpPr>
            <a:cxnSpLocks/>
            <a:stCxn id="48" idx="3"/>
            <a:endCxn id="47" idx="2"/>
          </p:cNvCxnSpPr>
          <p:nvPr/>
        </p:nvCxnSpPr>
        <p:spPr>
          <a:xfrm flipV="1">
            <a:off x="8395289" y="3221169"/>
            <a:ext cx="303453" cy="473774"/>
          </a:xfrm>
          <a:prstGeom prst="curvedConnector2">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连接符: 曲线 57">
            <a:extLst>
              <a:ext uri="{FF2B5EF4-FFF2-40B4-BE49-F238E27FC236}">
                <a16:creationId xmlns:a16="http://schemas.microsoft.com/office/drawing/2014/main" xmlns="" id="{4A12C9B2-2385-414F-8A9C-ADBACEBB8D2F}"/>
              </a:ext>
            </a:extLst>
          </p:cNvPr>
          <p:cNvCxnSpPr>
            <a:cxnSpLocks/>
            <a:stCxn id="49" idx="3"/>
            <a:endCxn id="48" idx="2"/>
          </p:cNvCxnSpPr>
          <p:nvPr/>
        </p:nvCxnSpPr>
        <p:spPr>
          <a:xfrm flipV="1">
            <a:off x="7263544" y="3954023"/>
            <a:ext cx="262872" cy="728117"/>
          </a:xfrm>
          <a:prstGeom prst="curvedConnector2">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60" name="连接符: 曲线 59">
            <a:extLst>
              <a:ext uri="{FF2B5EF4-FFF2-40B4-BE49-F238E27FC236}">
                <a16:creationId xmlns:a16="http://schemas.microsoft.com/office/drawing/2014/main" xmlns="" id="{E83577BC-B5DF-451D-AC7F-6BE0F5E8EF72}"/>
              </a:ext>
            </a:extLst>
          </p:cNvPr>
          <p:cNvCxnSpPr>
            <a:cxnSpLocks/>
            <a:stCxn id="51" idx="1"/>
            <a:endCxn id="50" idx="2"/>
          </p:cNvCxnSpPr>
          <p:nvPr/>
        </p:nvCxnSpPr>
        <p:spPr>
          <a:xfrm rot="10800000">
            <a:off x="9793363" y="3938181"/>
            <a:ext cx="336613" cy="724052"/>
          </a:xfrm>
          <a:prstGeom prst="curvedConnector2">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grpSp>
        <p:nvGrpSpPr>
          <p:cNvPr id="62" name="组合 61">
            <a:extLst>
              <a:ext uri="{FF2B5EF4-FFF2-40B4-BE49-F238E27FC236}">
                <a16:creationId xmlns:a16="http://schemas.microsoft.com/office/drawing/2014/main" xmlns="" id="{B9CFA7E4-80D3-43C9-AF0D-1C75E55E463D}"/>
              </a:ext>
            </a:extLst>
          </p:cNvPr>
          <p:cNvGrpSpPr/>
          <p:nvPr/>
        </p:nvGrpSpPr>
        <p:grpSpPr>
          <a:xfrm>
            <a:off x="1504552" y="2681849"/>
            <a:ext cx="2588715" cy="2006176"/>
            <a:chOff x="617872" y="1985683"/>
            <a:chExt cx="2588715" cy="2006176"/>
          </a:xfrm>
        </p:grpSpPr>
        <p:sp>
          <p:nvSpPr>
            <p:cNvPr id="63" name="Oval 2">
              <a:extLst>
                <a:ext uri="{FF2B5EF4-FFF2-40B4-BE49-F238E27FC236}">
                  <a16:creationId xmlns:a16="http://schemas.microsoft.com/office/drawing/2014/main" xmlns="" id="{FDBEB905-1000-473A-84F1-6F1FDBDFAB4B}"/>
                </a:ext>
              </a:extLst>
            </p:cNvPr>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64" name="Oval 3">
              <a:extLst>
                <a:ext uri="{FF2B5EF4-FFF2-40B4-BE49-F238E27FC236}">
                  <a16:creationId xmlns:a16="http://schemas.microsoft.com/office/drawing/2014/main" xmlns="" id="{E8D3D171-B728-4FDB-B2CF-A6554B902544}"/>
                </a:ext>
              </a:extLst>
            </p:cNvPr>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65" name="Oval 4">
              <a:extLst>
                <a:ext uri="{FF2B5EF4-FFF2-40B4-BE49-F238E27FC236}">
                  <a16:creationId xmlns:a16="http://schemas.microsoft.com/office/drawing/2014/main" xmlns="" id="{49592BD3-A9E6-494F-A62B-ABFC0FE76794}"/>
                </a:ext>
              </a:extLst>
            </p:cNvPr>
            <p:cNvSpPr>
              <a:spLocks noChangeArrowheads="1"/>
            </p:cNvSpPr>
            <p:nvPr/>
          </p:nvSpPr>
          <p:spPr bwMode="auto">
            <a:xfrm>
              <a:off x="617872"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66" name="Oval 6">
              <a:extLst>
                <a:ext uri="{FF2B5EF4-FFF2-40B4-BE49-F238E27FC236}">
                  <a16:creationId xmlns:a16="http://schemas.microsoft.com/office/drawing/2014/main" xmlns="" id="{101910B0-8F03-41E1-BCF3-BD6B7B8B95C0}"/>
                </a:ext>
              </a:extLst>
            </p:cNvPr>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67" name="Oval 7">
              <a:extLst>
                <a:ext uri="{FF2B5EF4-FFF2-40B4-BE49-F238E27FC236}">
                  <a16:creationId xmlns:a16="http://schemas.microsoft.com/office/drawing/2014/main" xmlns="" id="{B8535A11-40CC-4F67-8B54-36FF6C390531}"/>
                </a:ext>
              </a:extLst>
            </p:cNvPr>
            <p:cNvSpPr>
              <a:spLocks noChangeArrowheads="1"/>
            </p:cNvSpPr>
            <p:nvPr/>
          </p:nvSpPr>
          <p:spPr bwMode="auto">
            <a:xfrm>
              <a:off x="2749387" y="3534659"/>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E</a:t>
              </a:r>
              <a:endParaRPr kumimoji="1" lang="en-US" altLang="zh-CN" dirty="0">
                <a:solidFill>
                  <a:schemeClr val="bg1"/>
                </a:solidFill>
              </a:endParaRPr>
            </a:p>
          </p:txBody>
        </p:sp>
        <p:cxnSp>
          <p:nvCxnSpPr>
            <p:cNvPr id="68" name="直接连接符 67">
              <a:extLst>
                <a:ext uri="{FF2B5EF4-FFF2-40B4-BE49-F238E27FC236}">
                  <a16:creationId xmlns:a16="http://schemas.microsoft.com/office/drawing/2014/main" xmlns="" id="{266CBD65-D8DC-4E2A-A863-37EFD7626B59}"/>
                </a:ext>
              </a:extLst>
            </p:cNvPr>
            <p:cNvCxnSpPr>
              <a:stCxn id="63" idx="3"/>
              <a:endCxn id="64"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xmlns="" id="{818571C6-54D8-43A4-927E-0363EA237D07}"/>
                </a:ext>
              </a:extLst>
            </p:cNvPr>
            <p:cNvCxnSpPr>
              <a:cxnSpLocks/>
              <a:stCxn id="64" idx="3"/>
              <a:endCxn id="65" idx="0"/>
            </p:cNvCxnSpPr>
            <p:nvPr/>
          </p:nvCxnSpPr>
          <p:spPr>
            <a:xfrm flipH="1">
              <a:off x="846472" y="3078023"/>
              <a:ext cx="305213" cy="4316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xmlns="" id="{2B58CFCD-F02B-4DE6-B8D6-9B6FAE816ECD}"/>
                </a:ext>
              </a:extLst>
            </p:cNvPr>
            <p:cNvCxnSpPr>
              <a:cxnSpLocks/>
              <a:stCxn id="66" idx="5"/>
              <a:endCxn id="67" idx="0"/>
            </p:cNvCxnSpPr>
            <p:nvPr/>
          </p:nvCxnSpPr>
          <p:spPr>
            <a:xfrm>
              <a:off x="2812816" y="3036328"/>
              <a:ext cx="165171" cy="4983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xmlns="" id="{04682A15-4B31-47FE-81B4-3B7C8D105FC3}"/>
                </a:ext>
              </a:extLst>
            </p:cNvPr>
            <p:cNvCxnSpPr>
              <a:stCxn id="63" idx="5"/>
              <a:endCxn id="66"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cxnSp>
        <p:nvCxnSpPr>
          <p:cNvPr id="72" name="连接符: 曲线 71">
            <a:extLst>
              <a:ext uri="{FF2B5EF4-FFF2-40B4-BE49-F238E27FC236}">
                <a16:creationId xmlns:a16="http://schemas.microsoft.com/office/drawing/2014/main" xmlns="" id="{3C4BFC6D-EF8B-4FC0-ADE3-B9CE338C5E34}"/>
              </a:ext>
            </a:extLst>
          </p:cNvPr>
          <p:cNvCxnSpPr>
            <a:cxnSpLocks/>
            <a:stCxn id="50" idx="1"/>
            <a:endCxn id="47" idx="2"/>
          </p:cNvCxnSpPr>
          <p:nvPr/>
        </p:nvCxnSpPr>
        <p:spPr>
          <a:xfrm rot="10800000">
            <a:off x="8698742" y="3221169"/>
            <a:ext cx="225748" cy="457932"/>
          </a:xfrm>
          <a:prstGeom prst="curvedConnector2">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68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par>
                                <p:cTn id="44" presetID="10" presetClass="entr" presetSubtype="0"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线索二叉树例</a:t>
            </a:r>
            <a:r>
              <a:rPr lang="en-US" altLang="zh-CN" dirty="0"/>
              <a:t>——</a:t>
            </a:r>
            <a:r>
              <a:rPr lang="zh-CN" altLang="en-US" dirty="0"/>
              <a:t>后序线索二叉树</a:t>
            </a: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sp>
        <p:nvSpPr>
          <p:cNvPr id="20" name="文本框 19">
            <a:extLst>
              <a:ext uri="{FF2B5EF4-FFF2-40B4-BE49-F238E27FC236}">
                <a16:creationId xmlns:a16="http://schemas.microsoft.com/office/drawing/2014/main" xmlns="" id="{57FA5A72-A7BA-4CF6-BD63-EA0BCCD3986E}"/>
              </a:ext>
            </a:extLst>
          </p:cNvPr>
          <p:cNvSpPr txBox="1"/>
          <p:nvPr/>
        </p:nvSpPr>
        <p:spPr>
          <a:xfrm>
            <a:off x="6530822" y="5833779"/>
            <a:ext cx="4216698" cy="584775"/>
          </a:xfrm>
          <a:prstGeom prst="rect">
            <a:avLst/>
          </a:prstGeom>
          <a:noFill/>
        </p:spPr>
        <p:txBody>
          <a:bodyPr wrap="square">
            <a:spAutoFit/>
          </a:bodyPr>
          <a:lstStyle/>
          <a:p>
            <a:pPr lvl="0"/>
            <a:r>
              <a:rPr lang="zh-CN" altLang="en-US" sz="3200" b="1" dirty="0">
                <a:solidFill>
                  <a:srgbClr val="7030A0"/>
                </a:solidFill>
                <a:ea typeface="黑体" panose="02010609060101010101" pitchFamily="49" charset="-122"/>
              </a:rPr>
              <a:t>后序序列： </a:t>
            </a:r>
            <a:r>
              <a:rPr lang="en-US" altLang="zh-CN" sz="3200" b="1" dirty="0">
                <a:solidFill>
                  <a:srgbClr val="7030A0"/>
                </a:solidFill>
                <a:ea typeface="黑体" panose="02010609060101010101" pitchFamily="49" charset="-122"/>
              </a:rPr>
              <a:t>C B </a:t>
            </a:r>
            <a:r>
              <a:rPr lang="en-US" altLang="zh-CN" sz="3200" b="1" spc="100" dirty="0">
                <a:solidFill>
                  <a:srgbClr val="7030A0"/>
                </a:solidFill>
                <a:ea typeface="黑体" panose="02010609060101010101" pitchFamily="49" charset="-122"/>
              </a:rPr>
              <a:t>E </a:t>
            </a:r>
            <a:r>
              <a:rPr lang="en-US" altLang="zh-CN" sz="3200" b="1" spc="150" dirty="0">
                <a:solidFill>
                  <a:srgbClr val="7030A0"/>
                </a:solidFill>
                <a:ea typeface="黑体" panose="02010609060101010101" pitchFamily="49" charset="-122"/>
              </a:rPr>
              <a:t>D </a:t>
            </a:r>
            <a:r>
              <a:rPr lang="en-US" altLang="zh-CN" sz="3200" b="1" dirty="0">
                <a:solidFill>
                  <a:srgbClr val="7030A0"/>
                </a:solidFill>
                <a:ea typeface="黑体" panose="02010609060101010101" pitchFamily="49" charset="-122"/>
              </a:rPr>
              <a:t>A</a:t>
            </a:r>
            <a:endParaRPr lang="zh-CN" altLang="en-US" sz="3200" b="1" dirty="0">
              <a:solidFill>
                <a:srgbClr val="7030A0"/>
              </a:solidFill>
              <a:ea typeface="黑体" panose="02010609060101010101" pitchFamily="49" charset="-122"/>
            </a:endParaRPr>
          </a:p>
        </p:txBody>
      </p:sp>
      <p:graphicFrame>
        <p:nvGraphicFramePr>
          <p:cNvPr id="59" name="表格 58">
            <a:extLst>
              <a:ext uri="{FF2B5EF4-FFF2-40B4-BE49-F238E27FC236}">
                <a16:creationId xmlns:a16="http://schemas.microsoft.com/office/drawing/2014/main" xmlns="" id="{045A0AF0-5ADB-4C37-AB7C-DC58B9E1B8B0}"/>
              </a:ext>
            </a:extLst>
          </p:cNvPr>
          <p:cNvGraphicFramePr>
            <a:graphicFrameLocks noGrp="1"/>
          </p:cNvGraphicFramePr>
          <p:nvPr>
            <p:extLst>
              <p:ext uri="{D42A27DB-BD31-4B8C-83A1-F6EECF244321}">
                <p14:modId xmlns:p14="http://schemas.microsoft.com/office/powerpoint/2010/main" val="34518390"/>
              </p:ext>
            </p:extLst>
          </p:nvPr>
        </p:nvGraphicFramePr>
        <p:xfrm>
          <a:off x="7829870" y="2703009"/>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1602535226"/>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60" name="表格 59">
            <a:extLst>
              <a:ext uri="{FF2B5EF4-FFF2-40B4-BE49-F238E27FC236}">
                <a16:creationId xmlns:a16="http://schemas.microsoft.com/office/drawing/2014/main" xmlns="" id="{5E1BA932-621C-49BC-8A85-EB93B546DAB1}"/>
              </a:ext>
            </a:extLst>
          </p:cNvPr>
          <p:cNvGraphicFramePr>
            <a:graphicFrameLocks noGrp="1"/>
          </p:cNvGraphicFramePr>
          <p:nvPr>
            <p:extLst>
              <p:ext uri="{D42A27DB-BD31-4B8C-83A1-F6EECF244321}">
                <p14:modId xmlns:p14="http://schemas.microsoft.com/office/powerpoint/2010/main" val="4124249474"/>
              </p:ext>
            </p:extLst>
          </p:nvPr>
        </p:nvGraphicFramePr>
        <p:xfrm>
          <a:off x="6657544" y="3435863"/>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040592964"/>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2367069105"/>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61" name="表格 60">
            <a:extLst>
              <a:ext uri="{FF2B5EF4-FFF2-40B4-BE49-F238E27FC236}">
                <a16:creationId xmlns:a16="http://schemas.microsoft.com/office/drawing/2014/main" xmlns="" id="{8814AED0-6717-42F6-9228-88CC20A34036}"/>
              </a:ext>
            </a:extLst>
          </p:cNvPr>
          <p:cNvGraphicFramePr>
            <a:graphicFrameLocks noGrp="1"/>
          </p:cNvGraphicFramePr>
          <p:nvPr>
            <p:extLst>
              <p:ext uri="{D42A27DB-BD31-4B8C-83A1-F6EECF244321}">
                <p14:modId xmlns:p14="http://schemas.microsoft.com/office/powerpoint/2010/main" val="2142411275"/>
              </p:ext>
            </p:extLst>
          </p:nvPr>
        </p:nvGraphicFramePr>
        <p:xfrm>
          <a:off x="5525799" y="4423060"/>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859523001"/>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4561823"/>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62" name="表格 61">
            <a:extLst>
              <a:ext uri="{FF2B5EF4-FFF2-40B4-BE49-F238E27FC236}">
                <a16:creationId xmlns:a16="http://schemas.microsoft.com/office/drawing/2014/main" xmlns="" id="{CD85CC4C-F1F5-4D5F-AF2D-A378F4E5C6E2}"/>
              </a:ext>
            </a:extLst>
          </p:cNvPr>
          <p:cNvGraphicFramePr>
            <a:graphicFrameLocks noGrp="1"/>
          </p:cNvGraphicFramePr>
          <p:nvPr>
            <p:extLst>
              <p:ext uri="{D42A27DB-BD31-4B8C-83A1-F6EECF244321}">
                <p14:modId xmlns:p14="http://schemas.microsoft.com/office/powerpoint/2010/main" val="2595359402"/>
              </p:ext>
            </p:extLst>
          </p:nvPr>
        </p:nvGraphicFramePr>
        <p:xfrm>
          <a:off x="8924490" y="3420021"/>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723185550"/>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3768178"/>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63" name="表格 62">
            <a:extLst>
              <a:ext uri="{FF2B5EF4-FFF2-40B4-BE49-F238E27FC236}">
                <a16:creationId xmlns:a16="http://schemas.microsoft.com/office/drawing/2014/main" xmlns="" id="{740353B1-01D2-4E29-9BCF-6A8FB91EF86F}"/>
              </a:ext>
            </a:extLst>
          </p:cNvPr>
          <p:cNvGraphicFramePr>
            <a:graphicFrameLocks noGrp="1"/>
          </p:cNvGraphicFramePr>
          <p:nvPr>
            <p:extLst>
              <p:ext uri="{D42A27DB-BD31-4B8C-83A1-F6EECF244321}">
                <p14:modId xmlns:p14="http://schemas.microsoft.com/office/powerpoint/2010/main" val="919050664"/>
              </p:ext>
            </p:extLst>
          </p:nvPr>
        </p:nvGraphicFramePr>
        <p:xfrm>
          <a:off x="10129975" y="4403153"/>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197861885"/>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881014255"/>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64" name="直接箭头连接符 63">
            <a:extLst>
              <a:ext uri="{FF2B5EF4-FFF2-40B4-BE49-F238E27FC236}">
                <a16:creationId xmlns:a16="http://schemas.microsoft.com/office/drawing/2014/main" xmlns="" id="{62081BD0-1AE4-4EE1-A101-69534276279E}"/>
              </a:ext>
            </a:extLst>
          </p:cNvPr>
          <p:cNvCxnSpPr>
            <a:cxnSpLocks/>
            <a:stCxn id="59" idx="1"/>
            <a:endCxn id="60" idx="0"/>
          </p:cNvCxnSpPr>
          <p:nvPr/>
        </p:nvCxnSpPr>
        <p:spPr>
          <a:xfrm flipH="1">
            <a:off x="7526416" y="2962089"/>
            <a:ext cx="303454"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直接箭头连接符 64">
            <a:extLst>
              <a:ext uri="{FF2B5EF4-FFF2-40B4-BE49-F238E27FC236}">
                <a16:creationId xmlns:a16="http://schemas.microsoft.com/office/drawing/2014/main" xmlns="" id="{54925206-4C81-42A9-A1E0-C8B78FE7F41B}"/>
              </a:ext>
            </a:extLst>
          </p:cNvPr>
          <p:cNvCxnSpPr>
            <a:cxnSpLocks/>
            <a:stCxn id="59" idx="3"/>
            <a:endCxn id="62" idx="0"/>
          </p:cNvCxnSpPr>
          <p:nvPr/>
        </p:nvCxnSpPr>
        <p:spPr>
          <a:xfrm>
            <a:off x="9567615" y="2962089"/>
            <a:ext cx="225747"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直接箭头连接符 65">
            <a:extLst>
              <a:ext uri="{FF2B5EF4-FFF2-40B4-BE49-F238E27FC236}">
                <a16:creationId xmlns:a16="http://schemas.microsoft.com/office/drawing/2014/main" xmlns="" id="{1E622858-5740-4D28-B14F-D125EFCCFA3B}"/>
              </a:ext>
            </a:extLst>
          </p:cNvPr>
          <p:cNvCxnSpPr>
            <a:cxnSpLocks/>
            <a:stCxn id="60" idx="1"/>
            <a:endCxn id="61" idx="0"/>
          </p:cNvCxnSpPr>
          <p:nvPr/>
        </p:nvCxnSpPr>
        <p:spPr>
          <a:xfrm flipH="1">
            <a:off x="6394671" y="3694943"/>
            <a:ext cx="262873" cy="728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xmlns="" id="{68DA75BE-EB2B-4544-96CA-9C3EEFE52586}"/>
              </a:ext>
            </a:extLst>
          </p:cNvPr>
          <p:cNvCxnSpPr>
            <a:cxnSpLocks/>
            <a:stCxn id="62" idx="3"/>
            <a:endCxn id="63" idx="0"/>
          </p:cNvCxnSpPr>
          <p:nvPr/>
        </p:nvCxnSpPr>
        <p:spPr>
          <a:xfrm>
            <a:off x="10662235" y="3679101"/>
            <a:ext cx="336612" cy="724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Freeform 33">
            <a:extLst>
              <a:ext uri="{FF2B5EF4-FFF2-40B4-BE49-F238E27FC236}">
                <a16:creationId xmlns:a16="http://schemas.microsoft.com/office/drawing/2014/main" xmlns="" id="{3FBE6FCC-EA39-40F3-BA8F-4A4051ED92D1}"/>
              </a:ext>
            </a:extLst>
          </p:cNvPr>
          <p:cNvSpPr>
            <a:spLocks/>
          </p:cNvSpPr>
          <p:nvPr/>
        </p:nvSpPr>
        <p:spPr bwMode="auto">
          <a:xfrm>
            <a:off x="7830303" y="2108712"/>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9" name="连接符: 曲线 68">
            <a:extLst>
              <a:ext uri="{FF2B5EF4-FFF2-40B4-BE49-F238E27FC236}">
                <a16:creationId xmlns:a16="http://schemas.microsoft.com/office/drawing/2014/main" xmlns="" id="{1C1252F3-9343-4CAB-88EA-E928DD9B6BA6}"/>
              </a:ext>
            </a:extLst>
          </p:cNvPr>
          <p:cNvCxnSpPr>
            <a:cxnSpLocks/>
            <a:stCxn id="60" idx="3"/>
            <a:endCxn id="63" idx="1"/>
          </p:cNvCxnSpPr>
          <p:nvPr/>
        </p:nvCxnSpPr>
        <p:spPr>
          <a:xfrm>
            <a:off x="8395289" y="3694943"/>
            <a:ext cx="1734686" cy="967290"/>
          </a:xfrm>
          <a:prstGeom prst="curvedConnector3">
            <a:avLst>
              <a:gd name="adj1" fmla="val 5397"/>
            </a:avLst>
          </a:prstGeom>
          <a:ln w="38100">
            <a:solidFill>
              <a:srgbClr val="DD685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连接符: 曲线 69">
            <a:extLst>
              <a:ext uri="{FF2B5EF4-FFF2-40B4-BE49-F238E27FC236}">
                <a16:creationId xmlns:a16="http://schemas.microsoft.com/office/drawing/2014/main" xmlns="" id="{B2CAB34A-8C1F-41C5-BCCE-C43A4BAA6908}"/>
              </a:ext>
            </a:extLst>
          </p:cNvPr>
          <p:cNvCxnSpPr>
            <a:cxnSpLocks/>
            <a:stCxn id="61" idx="3"/>
            <a:endCxn id="60" idx="2"/>
          </p:cNvCxnSpPr>
          <p:nvPr/>
        </p:nvCxnSpPr>
        <p:spPr>
          <a:xfrm flipV="1">
            <a:off x="7263544" y="3954023"/>
            <a:ext cx="262872" cy="728117"/>
          </a:xfrm>
          <a:prstGeom prst="curvedConnector2">
            <a:avLst/>
          </a:prstGeom>
          <a:ln w="38100">
            <a:solidFill>
              <a:srgbClr val="DD685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连接符: 曲线 70">
            <a:extLst>
              <a:ext uri="{FF2B5EF4-FFF2-40B4-BE49-F238E27FC236}">
                <a16:creationId xmlns:a16="http://schemas.microsoft.com/office/drawing/2014/main" xmlns="" id="{78396052-7BF8-4CBB-85BA-745DAEA25635}"/>
              </a:ext>
            </a:extLst>
          </p:cNvPr>
          <p:cNvCxnSpPr>
            <a:cxnSpLocks/>
            <a:stCxn id="63" idx="1"/>
            <a:endCxn id="60" idx="2"/>
          </p:cNvCxnSpPr>
          <p:nvPr/>
        </p:nvCxnSpPr>
        <p:spPr>
          <a:xfrm rot="10800000">
            <a:off x="7526417" y="3954023"/>
            <a:ext cx="2603559" cy="708210"/>
          </a:xfrm>
          <a:prstGeom prst="curvedConnector2">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nvGrpSpPr>
          <p:cNvPr id="72" name="组合 71">
            <a:extLst>
              <a:ext uri="{FF2B5EF4-FFF2-40B4-BE49-F238E27FC236}">
                <a16:creationId xmlns:a16="http://schemas.microsoft.com/office/drawing/2014/main" xmlns="" id="{A0CE90BB-4252-4C58-8F03-4766CB1CE872}"/>
              </a:ext>
            </a:extLst>
          </p:cNvPr>
          <p:cNvGrpSpPr/>
          <p:nvPr/>
        </p:nvGrpSpPr>
        <p:grpSpPr>
          <a:xfrm>
            <a:off x="1504552" y="2681849"/>
            <a:ext cx="2588715" cy="2006176"/>
            <a:chOff x="617872" y="1985683"/>
            <a:chExt cx="2588715" cy="2006176"/>
          </a:xfrm>
        </p:grpSpPr>
        <p:sp>
          <p:nvSpPr>
            <p:cNvPr id="73" name="Oval 2">
              <a:extLst>
                <a:ext uri="{FF2B5EF4-FFF2-40B4-BE49-F238E27FC236}">
                  <a16:creationId xmlns:a16="http://schemas.microsoft.com/office/drawing/2014/main" xmlns="" id="{9690A4F2-BC0F-4FAE-B28F-397E182C2129}"/>
                </a:ext>
              </a:extLst>
            </p:cNvPr>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74" name="Oval 3">
              <a:extLst>
                <a:ext uri="{FF2B5EF4-FFF2-40B4-BE49-F238E27FC236}">
                  <a16:creationId xmlns:a16="http://schemas.microsoft.com/office/drawing/2014/main" xmlns="" id="{721097F5-11C7-409F-9734-0DA50E4FDC79}"/>
                </a:ext>
              </a:extLst>
            </p:cNvPr>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75" name="Oval 4">
              <a:extLst>
                <a:ext uri="{FF2B5EF4-FFF2-40B4-BE49-F238E27FC236}">
                  <a16:creationId xmlns:a16="http://schemas.microsoft.com/office/drawing/2014/main" xmlns="" id="{84600FBA-4E41-402D-B340-AF7FE89D6E08}"/>
                </a:ext>
              </a:extLst>
            </p:cNvPr>
            <p:cNvSpPr>
              <a:spLocks noChangeArrowheads="1"/>
            </p:cNvSpPr>
            <p:nvPr/>
          </p:nvSpPr>
          <p:spPr bwMode="auto">
            <a:xfrm>
              <a:off x="617872"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76" name="Oval 6">
              <a:extLst>
                <a:ext uri="{FF2B5EF4-FFF2-40B4-BE49-F238E27FC236}">
                  <a16:creationId xmlns:a16="http://schemas.microsoft.com/office/drawing/2014/main" xmlns="" id="{B2954BC4-AECA-4724-ADED-188C3556A723}"/>
                </a:ext>
              </a:extLst>
            </p:cNvPr>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77" name="Oval 7">
              <a:extLst>
                <a:ext uri="{FF2B5EF4-FFF2-40B4-BE49-F238E27FC236}">
                  <a16:creationId xmlns:a16="http://schemas.microsoft.com/office/drawing/2014/main" xmlns="" id="{BD833615-3941-44DF-86A0-3B8A5108A365}"/>
                </a:ext>
              </a:extLst>
            </p:cNvPr>
            <p:cNvSpPr>
              <a:spLocks noChangeArrowheads="1"/>
            </p:cNvSpPr>
            <p:nvPr/>
          </p:nvSpPr>
          <p:spPr bwMode="auto">
            <a:xfrm>
              <a:off x="2749387" y="3534659"/>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E</a:t>
              </a:r>
              <a:endParaRPr kumimoji="1" lang="en-US" altLang="zh-CN" dirty="0">
                <a:solidFill>
                  <a:schemeClr val="bg1"/>
                </a:solidFill>
              </a:endParaRPr>
            </a:p>
          </p:txBody>
        </p:sp>
        <p:cxnSp>
          <p:nvCxnSpPr>
            <p:cNvPr id="78" name="直接连接符 77">
              <a:extLst>
                <a:ext uri="{FF2B5EF4-FFF2-40B4-BE49-F238E27FC236}">
                  <a16:creationId xmlns:a16="http://schemas.microsoft.com/office/drawing/2014/main" xmlns="" id="{FFC8EF6A-A6C0-4F4E-926D-08C93E3BFAC0}"/>
                </a:ext>
              </a:extLst>
            </p:cNvPr>
            <p:cNvCxnSpPr>
              <a:stCxn id="73" idx="3"/>
              <a:endCxn id="74"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xmlns="" id="{F9B53CA7-456C-4E89-8B69-D1843E76327F}"/>
                </a:ext>
              </a:extLst>
            </p:cNvPr>
            <p:cNvCxnSpPr>
              <a:cxnSpLocks/>
              <a:stCxn id="74" idx="3"/>
              <a:endCxn id="75" idx="0"/>
            </p:cNvCxnSpPr>
            <p:nvPr/>
          </p:nvCxnSpPr>
          <p:spPr>
            <a:xfrm flipH="1">
              <a:off x="846472" y="3078023"/>
              <a:ext cx="305213" cy="4316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0" name="直接连接符 79">
              <a:extLst>
                <a:ext uri="{FF2B5EF4-FFF2-40B4-BE49-F238E27FC236}">
                  <a16:creationId xmlns:a16="http://schemas.microsoft.com/office/drawing/2014/main" xmlns="" id="{4AEE1846-5C32-49BE-A235-93F3A14FC825}"/>
                </a:ext>
              </a:extLst>
            </p:cNvPr>
            <p:cNvCxnSpPr>
              <a:cxnSpLocks/>
              <a:stCxn id="76" idx="5"/>
              <a:endCxn id="77" idx="0"/>
            </p:cNvCxnSpPr>
            <p:nvPr/>
          </p:nvCxnSpPr>
          <p:spPr>
            <a:xfrm>
              <a:off x="2812816" y="3036328"/>
              <a:ext cx="165171" cy="4983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1" name="直接连接符 80">
              <a:extLst>
                <a:ext uri="{FF2B5EF4-FFF2-40B4-BE49-F238E27FC236}">
                  <a16:creationId xmlns:a16="http://schemas.microsoft.com/office/drawing/2014/main" xmlns="" id="{3166C6C9-B56A-420A-AA78-76C71D192CA8}"/>
                </a:ext>
              </a:extLst>
            </p:cNvPr>
            <p:cNvCxnSpPr>
              <a:stCxn id="73" idx="5"/>
              <a:endCxn id="76"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cxnSp>
        <p:nvCxnSpPr>
          <p:cNvPr id="82" name="连接符: 曲线 81">
            <a:extLst>
              <a:ext uri="{FF2B5EF4-FFF2-40B4-BE49-F238E27FC236}">
                <a16:creationId xmlns:a16="http://schemas.microsoft.com/office/drawing/2014/main" xmlns="" id="{36230C95-6CAC-4E05-A5AA-AC06E7179A56}"/>
              </a:ext>
            </a:extLst>
          </p:cNvPr>
          <p:cNvCxnSpPr>
            <a:cxnSpLocks/>
            <a:stCxn id="62" idx="1"/>
            <a:endCxn id="63" idx="0"/>
          </p:cNvCxnSpPr>
          <p:nvPr/>
        </p:nvCxnSpPr>
        <p:spPr>
          <a:xfrm rot="10800000" flipH="1" flipV="1">
            <a:off x="8924489" y="3679101"/>
            <a:ext cx="2074357" cy="724052"/>
          </a:xfrm>
          <a:prstGeom prst="curvedConnector4">
            <a:avLst>
              <a:gd name="adj1" fmla="val -11020"/>
              <a:gd name="adj2" fmla="val 6789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连接符: 曲线 88">
            <a:extLst>
              <a:ext uri="{FF2B5EF4-FFF2-40B4-BE49-F238E27FC236}">
                <a16:creationId xmlns:a16="http://schemas.microsoft.com/office/drawing/2014/main" xmlns="" id="{48107C2F-3919-4F9F-9E5B-23487F501EC8}"/>
              </a:ext>
            </a:extLst>
          </p:cNvPr>
          <p:cNvCxnSpPr>
            <a:cxnSpLocks/>
            <a:stCxn id="63" idx="3"/>
          </p:cNvCxnSpPr>
          <p:nvPr/>
        </p:nvCxnSpPr>
        <p:spPr>
          <a:xfrm flipH="1" flipV="1">
            <a:off x="10578082" y="3604640"/>
            <a:ext cx="1289638" cy="1057593"/>
          </a:xfrm>
          <a:prstGeom prst="curvedConnector3">
            <a:avLst>
              <a:gd name="adj1" fmla="val -17726"/>
            </a:avLst>
          </a:prstGeom>
          <a:ln w="38100">
            <a:solidFill>
              <a:srgbClr val="DD685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35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par>
                                <p:cTn id="38" presetID="10" presetClass="entr" presetSubtype="0" fill="hold"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0" presetClass="entr" presetSubtype="0" fill="hold"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childTnLst>
                                </p:cTn>
                              </p:par>
                              <p:par>
                                <p:cTn id="47" presetID="10"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par>
                                <p:cTn id="50" presetID="10"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增加头结点的线索二叉树</a:t>
            </a: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sp>
        <p:nvSpPr>
          <p:cNvPr id="5" name="文本框 4">
            <a:extLst>
              <a:ext uri="{FF2B5EF4-FFF2-40B4-BE49-F238E27FC236}">
                <a16:creationId xmlns:a16="http://schemas.microsoft.com/office/drawing/2014/main" xmlns="" id="{C8AA1521-2FEE-4380-8CF1-04B67D906278}"/>
              </a:ext>
            </a:extLst>
          </p:cNvPr>
          <p:cNvSpPr txBox="1"/>
          <p:nvPr/>
        </p:nvSpPr>
        <p:spPr>
          <a:xfrm>
            <a:off x="4857987" y="6124275"/>
            <a:ext cx="4216698" cy="584775"/>
          </a:xfrm>
          <a:prstGeom prst="rect">
            <a:avLst/>
          </a:prstGeom>
          <a:noFill/>
        </p:spPr>
        <p:txBody>
          <a:bodyPr wrap="square">
            <a:spAutoFit/>
          </a:bodyPr>
          <a:lstStyle/>
          <a:p>
            <a:pPr lvl="0"/>
            <a:r>
              <a:rPr lang="zh-CN" altLang="en-US" sz="3200" b="1" dirty="0">
                <a:solidFill>
                  <a:srgbClr val="5AA2AE">
                    <a:lumMod val="75000"/>
                  </a:srgbClr>
                </a:solidFill>
                <a:ea typeface="黑体" panose="02010609060101010101" pitchFamily="49" charset="-122"/>
              </a:rPr>
              <a:t>中序序列： </a:t>
            </a:r>
            <a:r>
              <a:rPr lang="en-US" altLang="zh-CN" sz="3200" b="1" dirty="0">
                <a:solidFill>
                  <a:srgbClr val="5AA2AE">
                    <a:lumMod val="75000"/>
                  </a:srgbClr>
                </a:solidFill>
                <a:ea typeface="黑体" panose="02010609060101010101" pitchFamily="49" charset="-122"/>
              </a:rPr>
              <a:t>C B A D E </a:t>
            </a:r>
          </a:p>
        </p:txBody>
      </p:sp>
      <p:graphicFrame>
        <p:nvGraphicFramePr>
          <p:cNvPr id="6" name="表格 5">
            <a:extLst>
              <a:ext uri="{FF2B5EF4-FFF2-40B4-BE49-F238E27FC236}">
                <a16:creationId xmlns:a16="http://schemas.microsoft.com/office/drawing/2014/main" xmlns="" id="{988D5173-EDA5-4804-813D-4ADD6A6DFE57}"/>
              </a:ext>
            </a:extLst>
          </p:cNvPr>
          <p:cNvGraphicFramePr>
            <a:graphicFrameLocks noGrp="1"/>
          </p:cNvGraphicFramePr>
          <p:nvPr>
            <p:extLst>
              <p:ext uri="{D42A27DB-BD31-4B8C-83A1-F6EECF244321}">
                <p14:modId xmlns:p14="http://schemas.microsoft.com/office/powerpoint/2010/main" val="2176683958"/>
              </p:ext>
            </p:extLst>
          </p:nvPr>
        </p:nvGraphicFramePr>
        <p:xfrm>
          <a:off x="6065363" y="3820302"/>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1602535226"/>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 name="表格 6">
            <a:extLst>
              <a:ext uri="{FF2B5EF4-FFF2-40B4-BE49-F238E27FC236}">
                <a16:creationId xmlns:a16="http://schemas.microsoft.com/office/drawing/2014/main" xmlns="" id="{49DD80E9-A2CC-4BC0-AC84-009198EF10A8}"/>
              </a:ext>
            </a:extLst>
          </p:cNvPr>
          <p:cNvGraphicFramePr>
            <a:graphicFrameLocks noGrp="1"/>
          </p:cNvGraphicFramePr>
          <p:nvPr>
            <p:extLst>
              <p:ext uri="{D42A27DB-BD31-4B8C-83A1-F6EECF244321}">
                <p14:modId xmlns:p14="http://schemas.microsoft.com/office/powerpoint/2010/main" val="1684889305"/>
              </p:ext>
            </p:extLst>
          </p:nvPr>
        </p:nvGraphicFramePr>
        <p:xfrm>
          <a:off x="4950187" y="4553156"/>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040592964"/>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2367069105"/>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8" name="表格 7">
            <a:extLst>
              <a:ext uri="{FF2B5EF4-FFF2-40B4-BE49-F238E27FC236}">
                <a16:creationId xmlns:a16="http://schemas.microsoft.com/office/drawing/2014/main" xmlns="" id="{2D086E03-9811-4E1C-AAB6-34EC54F9B8F5}"/>
              </a:ext>
            </a:extLst>
          </p:cNvPr>
          <p:cNvGraphicFramePr>
            <a:graphicFrameLocks noGrp="1"/>
          </p:cNvGraphicFramePr>
          <p:nvPr>
            <p:extLst>
              <p:ext uri="{D42A27DB-BD31-4B8C-83A1-F6EECF244321}">
                <p14:modId xmlns:p14="http://schemas.microsoft.com/office/powerpoint/2010/main" val="781694075"/>
              </p:ext>
            </p:extLst>
          </p:nvPr>
        </p:nvGraphicFramePr>
        <p:xfrm>
          <a:off x="3896915" y="5539238"/>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2859523001"/>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4561823"/>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9" name="表格 8">
            <a:extLst>
              <a:ext uri="{FF2B5EF4-FFF2-40B4-BE49-F238E27FC236}">
                <a16:creationId xmlns:a16="http://schemas.microsoft.com/office/drawing/2014/main" xmlns="" id="{27406932-EE34-4137-AC31-3729351018BD}"/>
              </a:ext>
            </a:extLst>
          </p:cNvPr>
          <p:cNvGraphicFramePr>
            <a:graphicFrameLocks noGrp="1"/>
          </p:cNvGraphicFramePr>
          <p:nvPr>
            <p:extLst>
              <p:ext uri="{D42A27DB-BD31-4B8C-83A1-F6EECF244321}">
                <p14:modId xmlns:p14="http://schemas.microsoft.com/office/powerpoint/2010/main" val="3569632437"/>
              </p:ext>
            </p:extLst>
          </p:nvPr>
        </p:nvGraphicFramePr>
        <p:xfrm>
          <a:off x="7112358" y="4537314"/>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723185550"/>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563768178"/>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0" name="表格 9">
            <a:extLst>
              <a:ext uri="{FF2B5EF4-FFF2-40B4-BE49-F238E27FC236}">
                <a16:creationId xmlns:a16="http://schemas.microsoft.com/office/drawing/2014/main" xmlns="" id="{F06CE179-14A4-46EE-94CF-763512C6834B}"/>
              </a:ext>
            </a:extLst>
          </p:cNvPr>
          <p:cNvGraphicFramePr>
            <a:graphicFrameLocks noGrp="1"/>
          </p:cNvGraphicFramePr>
          <p:nvPr>
            <p:extLst>
              <p:ext uri="{D42A27DB-BD31-4B8C-83A1-F6EECF244321}">
                <p14:modId xmlns:p14="http://schemas.microsoft.com/office/powerpoint/2010/main" val="3637124562"/>
              </p:ext>
            </p:extLst>
          </p:nvPr>
        </p:nvGraphicFramePr>
        <p:xfrm>
          <a:off x="8039956" y="5529262"/>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3197861885"/>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1881014255"/>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11" name="直接箭头连接符 10">
            <a:extLst>
              <a:ext uri="{FF2B5EF4-FFF2-40B4-BE49-F238E27FC236}">
                <a16:creationId xmlns:a16="http://schemas.microsoft.com/office/drawing/2014/main" xmlns="" id="{F937CB76-DF49-48FC-9910-29D3BED6E24D}"/>
              </a:ext>
            </a:extLst>
          </p:cNvPr>
          <p:cNvCxnSpPr>
            <a:cxnSpLocks/>
            <a:stCxn id="6" idx="1"/>
            <a:endCxn id="7" idx="0"/>
          </p:cNvCxnSpPr>
          <p:nvPr/>
        </p:nvCxnSpPr>
        <p:spPr>
          <a:xfrm flipH="1">
            <a:off x="5819059" y="4079382"/>
            <a:ext cx="246304" cy="4737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xmlns="" id="{4E9B0B3D-DAC9-49AA-8A5D-A1B00A9AD1ED}"/>
              </a:ext>
            </a:extLst>
          </p:cNvPr>
          <p:cNvCxnSpPr>
            <a:cxnSpLocks/>
            <a:stCxn id="6" idx="3"/>
            <a:endCxn id="9" idx="0"/>
          </p:cNvCxnSpPr>
          <p:nvPr/>
        </p:nvCxnSpPr>
        <p:spPr>
          <a:xfrm>
            <a:off x="7803108" y="4079382"/>
            <a:ext cx="178122"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接箭头连接符 12">
            <a:extLst>
              <a:ext uri="{FF2B5EF4-FFF2-40B4-BE49-F238E27FC236}">
                <a16:creationId xmlns:a16="http://schemas.microsoft.com/office/drawing/2014/main" xmlns="" id="{4FC418C6-AF43-4569-AD8E-5F834825D7DB}"/>
              </a:ext>
            </a:extLst>
          </p:cNvPr>
          <p:cNvCxnSpPr>
            <a:cxnSpLocks/>
            <a:stCxn id="7" idx="1"/>
            <a:endCxn id="8" idx="0"/>
          </p:cNvCxnSpPr>
          <p:nvPr/>
        </p:nvCxnSpPr>
        <p:spPr>
          <a:xfrm flipH="1">
            <a:off x="4765787" y="4812236"/>
            <a:ext cx="184400" cy="7270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xmlns="" id="{AFE31318-A54F-46AC-B8CF-2B6C3DDAFA03}"/>
              </a:ext>
            </a:extLst>
          </p:cNvPr>
          <p:cNvCxnSpPr>
            <a:cxnSpLocks/>
            <a:stCxn id="9" idx="3"/>
            <a:endCxn id="10" idx="0"/>
          </p:cNvCxnSpPr>
          <p:nvPr/>
        </p:nvCxnSpPr>
        <p:spPr>
          <a:xfrm>
            <a:off x="8850103" y="4796394"/>
            <a:ext cx="58725" cy="732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Freeform 33">
            <a:extLst>
              <a:ext uri="{FF2B5EF4-FFF2-40B4-BE49-F238E27FC236}">
                <a16:creationId xmlns:a16="http://schemas.microsoft.com/office/drawing/2014/main" xmlns="" id="{6140E866-2260-4ADA-A7A7-1441B64B4A53}"/>
              </a:ext>
            </a:extLst>
          </p:cNvPr>
          <p:cNvSpPr>
            <a:spLocks/>
          </p:cNvSpPr>
          <p:nvPr/>
        </p:nvSpPr>
        <p:spPr bwMode="auto">
          <a:xfrm>
            <a:off x="6065796" y="3226005"/>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6" name="连接符: 曲线 15">
            <a:extLst>
              <a:ext uri="{FF2B5EF4-FFF2-40B4-BE49-F238E27FC236}">
                <a16:creationId xmlns:a16="http://schemas.microsoft.com/office/drawing/2014/main" xmlns="" id="{84774E9E-DBE0-436F-A8F5-FE60A4667466}"/>
              </a:ext>
            </a:extLst>
          </p:cNvPr>
          <p:cNvCxnSpPr>
            <a:cxnSpLocks/>
            <a:stCxn id="7" idx="3"/>
            <a:endCxn id="6" idx="2"/>
          </p:cNvCxnSpPr>
          <p:nvPr/>
        </p:nvCxnSpPr>
        <p:spPr>
          <a:xfrm flipV="1">
            <a:off x="6687932" y="4338462"/>
            <a:ext cx="246303" cy="473774"/>
          </a:xfrm>
          <a:prstGeom prst="curvedConnector2">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连接符: 曲线 16">
            <a:extLst>
              <a:ext uri="{FF2B5EF4-FFF2-40B4-BE49-F238E27FC236}">
                <a16:creationId xmlns:a16="http://schemas.microsoft.com/office/drawing/2014/main" xmlns="" id="{B00CE650-361D-4748-A6F5-BCD8C01AF89B}"/>
              </a:ext>
            </a:extLst>
          </p:cNvPr>
          <p:cNvCxnSpPr>
            <a:cxnSpLocks/>
            <a:stCxn id="8" idx="3"/>
            <a:endCxn id="7" idx="2"/>
          </p:cNvCxnSpPr>
          <p:nvPr/>
        </p:nvCxnSpPr>
        <p:spPr>
          <a:xfrm flipV="1">
            <a:off x="5634660" y="5071316"/>
            <a:ext cx="184399" cy="727002"/>
          </a:xfrm>
          <a:prstGeom prst="curvedConnector2">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连接符: 曲线 17">
            <a:extLst>
              <a:ext uri="{FF2B5EF4-FFF2-40B4-BE49-F238E27FC236}">
                <a16:creationId xmlns:a16="http://schemas.microsoft.com/office/drawing/2014/main" xmlns="" id="{5887FE5F-F197-4A08-BF7E-892F5C3F0CF9}"/>
              </a:ext>
            </a:extLst>
          </p:cNvPr>
          <p:cNvCxnSpPr>
            <a:cxnSpLocks/>
            <a:stCxn id="10" idx="1"/>
            <a:endCxn id="9" idx="2"/>
          </p:cNvCxnSpPr>
          <p:nvPr/>
        </p:nvCxnSpPr>
        <p:spPr>
          <a:xfrm rot="10800000">
            <a:off x="7981230" y="5055474"/>
            <a:ext cx="58726" cy="732868"/>
          </a:xfrm>
          <a:prstGeom prst="curvedConnector2">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grpSp>
        <p:nvGrpSpPr>
          <p:cNvPr id="19" name="组合 18">
            <a:extLst>
              <a:ext uri="{FF2B5EF4-FFF2-40B4-BE49-F238E27FC236}">
                <a16:creationId xmlns:a16="http://schemas.microsoft.com/office/drawing/2014/main" xmlns="" id="{4BC7E39F-5DB7-4A04-82E9-A687B332C16B}"/>
              </a:ext>
            </a:extLst>
          </p:cNvPr>
          <p:cNvGrpSpPr/>
          <p:nvPr/>
        </p:nvGrpSpPr>
        <p:grpSpPr>
          <a:xfrm>
            <a:off x="609600" y="3568574"/>
            <a:ext cx="2588715" cy="2006176"/>
            <a:chOff x="617872" y="1985683"/>
            <a:chExt cx="2588715" cy="2006176"/>
          </a:xfrm>
        </p:grpSpPr>
        <p:sp>
          <p:nvSpPr>
            <p:cNvPr id="20" name="Oval 2">
              <a:extLst>
                <a:ext uri="{FF2B5EF4-FFF2-40B4-BE49-F238E27FC236}">
                  <a16:creationId xmlns:a16="http://schemas.microsoft.com/office/drawing/2014/main" xmlns="" id="{C95D0C82-B643-4672-8B1B-7D59268C3634}"/>
                </a:ext>
              </a:extLst>
            </p:cNvPr>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21" name="Oval 3">
              <a:extLst>
                <a:ext uri="{FF2B5EF4-FFF2-40B4-BE49-F238E27FC236}">
                  <a16:creationId xmlns:a16="http://schemas.microsoft.com/office/drawing/2014/main" xmlns="" id="{DE3E4879-E013-498B-A567-46F039A66BD0}"/>
                </a:ext>
              </a:extLst>
            </p:cNvPr>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22" name="Oval 4">
              <a:extLst>
                <a:ext uri="{FF2B5EF4-FFF2-40B4-BE49-F238E27FC236}">
                  <a16:creationId xmlns:a16="http://schemas.microsoft.com/office/drawing/2014/main" xmlns="" id="{37B73CD6-FB97-4130-BB57-47F4C1DD460D}"/>
                </a:ext>
              </a:extLst>
            </p:cNvPr>
            <p:cNvSpPr>
              <a:spLocks noChangeArrowheads="1"/>
            </p:cNvSpPr>
            <p:nvPr/>
          </p:nvSpPr>
          <p:spPr bwMode="auto">
            <a:xfrm>
              <a:off x="617872"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23" name="Oval 6">
              <a:extLst>
                <a:ext uri="{FF2B5EF4-FFF2-40B4-BE49-F238E27FC236}">
                  <a16:creationId xmlns:a16="http://schemas.microsoft.com/office/drawing/2014/main" xmlns="" id="{57DED673-D600-4233-AC36-48EFDFE3136B}"/>
                </a:ext>
              </a:extLst>
            </p:cNvPr>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24" name="Oval 7">
              <a:extLst>
                <a:ext uri="{FF2B5EF4-FFF2-40B4-BE49-F238E27FC236}">
                  <a16:creationId xmlns:a16="http://schemas.microsoft.com/office/drawing/2014/main" xmlns="" id="{8A96DCFA-5F44-45A0-BD7F-81CD5AF68C60}"/>
                </a:ext>
              </a:extLst>
            </p:cNvPr>
            <p:cNvSpPr>
              <a:spLocks noChangeArrowheads="1"/>
            </p:cNvSpPr>
            <p:nvPr/>
          </p:nvSpPr>
          <p:spPr bwMode="auto">
            <a:xfrm>
              <a:off x="2749387" y="3534659"/>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E</a:t>
              </a:r>
              <a:endParaRPr kumimoji="1" lang="en-US" altLang="zh-CN" dirty="0">
                <a:solidFill>
                  <a:schemeClr val="bg1"/>
                </a:solidFill>
              </a:endParaRPr>
            </a:p>
          </p:txBody>
        </p:sp>
        <p:cxnSp>
          <p:nvCxnSpPr>
            <p:cNvPr id="25" name="直接连接符 24">
              <a:extLst>
                <a:ext uri="{FF2B5EF4-FFF2-40B4-BE49-F238E27FC236}">
                  <a16:creationId xmlns:a16="http://schemas.microsoft.com/office/drawing/2014/main" xmlns="" id="{08B2C0F2-D112-4A0D-A090-D61D12AE3877}"/>
                </a:ext>
              </a:extLst>
            </p:cNvPr>
            <p:cNvCxnSpPr>
              <a:stCxn id="20" idx="3"/>
              <a:endCxn id="21"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xmlns="" id="{E0586DC4-A3A1-45E6-BD89-8EE265B22CE1}"/>
                </a:ext>
              </a:extLst>
            </p:cNvPr>
            <p:cNvCxnSpPr>
              <a:cxnSpLocks/>
              <a:stCxn id="21" idx="3"/>
              <a:endCxn id="22" idx="0"/>
            </p:cNvCxnSpPr>
            <p:nvPr/>
          </p:nvCxnSpPr>
          <p:spPr>
            <a:xfrm flipH="1">
              <a:off x="846472" y="3078023"/>
              <a:ext cx="305213" cy="4316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xmlns="" id="{334AAA41-43C7-4EFF-87A2-22D153AD479F}"/>
                </a:ext>
              </a:extLst>
            </p:cNvPr>
            <p:cNvCxnSpPr>
              <a:cxnSpLocks/>
              <a:stCxn id="23" idx="5"/>
              <a:endCxn id="24" idx="0"/>
            </p:cNvCxnSpPr>
            <p:nvPr/>
          </p:nvCxnSpPr>
          <p:spPr>
            <a:xfrm>
              <a:off x="2812816" y="3036328"/>
              <a:ext cx="165171" cy="4983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xmlns="" id="{20D1C6A3-0ED7-4ECD-BC90-A2860BB2C519}"/>
                </a:ext>
              </a:extLst>
            </p:cNvPr>
            <p:cNvCxnSpPr>
              <a:stCxn id="20" idx="5"/>
              <a:endCxn id="23"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cxnSp>
        <p:nvCxnSpPr>
          <p:cNvPr id="29" name="连接符: 曲线 28">
            <a:extLst>
              <a:ext uri="{FF2B5EF4-FFF2-40B4-BE49-F238E27FC236}">
                <a16:creationId xmlns:a16="http://schemas.microsoft.com/office/drawing/2014/main" xmlns="" id="{7202F41B-2D89-43E0-B628-467BF0A8FDBB}"/>
              </a:ext>
            </a:extLst>
          </p:cNvPr>
          <p:cNvCxnSpPr>
            <a:cxnSpLocks/>
            <a:stCxn id="9" idx="1"/>
            <a:endCxn id="6" idx="2"/>
          </p:cNvCxnSpPr>
          <p:nvPr/>
        </p:nvCxnSpPr>
        <p:spPr>
          <a:xfrm rot="10800000">
            <a:off x="6934236" y="4338462"/>
            <a:ext cx="178123" cy="457932"/>
          </a:xfrm>
          <a:prstGeom prst="curvedConnector2">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65" name="表格 64">
            <a:extLst>
              <a:ext uri="{FF2B5EF4-FFF2-40B4-BE49-F238E27FC236}">
                <a16:creationId xmlns:a16="http://schemas.microsoft.com/office/drawing/2014/main" xmlns="" id="{1A7070E8-F034-4FAA-90FC-F3C402C3148E}"/>
              </a:ext>
            </a:extLst>
          </p:cNvPr>
          <p:cNvGraphicFramePr>
            <a:graphicFrameLocks noGrp="1"/>
          </p:cNvGraphicFramePr>
          <p:nvPr>
            <p:extLst>
              <p:ext uri="{D42A27DB-BD31-4B8C-83A1-F6EECF244321}">
                <p14:modId xmlns:p14="http://schemas.microsoft.com/office/powerpoint/2010/main" val="2553695245"/>
              </p:ext>
            </p:extLst>
          </p:nvPr>
        </p:nvGraphicFramePr>
        <p:xfrm>
          <a:off x="6065362" y="2709846"/>
          <a:ext cx="1737745" cy="518160"/>
        </p:xfrm>
        <a:graphic>
          <a:graphicData uri="http://schemas.openxmlformats.org/drawingml/2006/table">
            <a:tbl>
              <a:tblPr firstRow="1" bandRow="1">
                <a:tableStyleId>{2D5ABB26-0587-4C30-8999-92F81FD0307C}</a:tableStyleId>
              </a:tblPr>
              <a:tblGrid>
                <a:gridCol w="347549">
                  <a:extLst>
                    <a:ext uri="{9D8B030D-6E8A-4147-A177-3AD203B41FA5}">
                      <a16:colId xmlns:a16="http://schemas.microsoft.com/office/drawing/2014/main" xmlns="" val="1602535226"/>
                    </a:ext>
                  </a:extLst>
                </a:gridCol>
                <a:gridCol w="347549">
                  <a:extLst>
                    <a:ext uri="{9D8B030D-6E8A-4147-A177-3AD203B41FA5}">
                      <a16:colId xmlns:a16="http://schemas.microsoft.com/office/drawing/2014/main" xmlns="" val="20000"/>
                    </a:ext>
                  </a:extLst>
                </a:gridCol>
                <a:gridCol w="347549">
                  <a:extLst>
                    <a:ext uri="{9D8B030D-6E8A-4147-A177-3AD203B41FA5}">
                      <a16:colId xmlns:a16="http://schemas.microsoft.com/office/drawing/2014/main" xmlns="" val="20001"/>
                    </a:ext>
                  </a:extLst>
                </a:gridCol>
                <a:gridCol w="347549">
                  <a:extLst>
                    <a:ext uri="{9D8B030D-6E8A-4147-A177-3AD203B41FA5}">
                      <a16:colId xmlns:a16="http://schemas.microsoft.com/office/drawing/2014/main" xmlns="" val="20002"/>
                    </a:ext>
                  </a:extLst>
                </a:gridCol>
                <a:gridCol w="347549">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66" name="直接箭头连接符 65">
            <a:extLst>
              <a:ext uri="{FF2B5EF4-FFF2-40B4-BE49-F238E27FC236}">
                <a16:creationId xmlns:a16="http://schemas.microsoft.com/office/drawing/2014/main" xmlns="" id="{1F8C21AF-2463-4D50-A857-CFE36A9F57B5}"/>
              </a:ext>
            </a:extLst>
          </p:cNvPr>
          <p:cNvCxnSpPr>
            <a:cxnSpLocks/>
          </p:cNvCxnSpPr>
          <p:nvPr/>
        </p:nvCxnSpPr>
        <p:spPr>
          <a:xfrm>
            <a:off x="6224163" y="3205175"/>
            <a:ext cx="0" cy="6225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Freeform 33">
            <a:extLst>
              <a:ext uri="{FF2B5EF4-FFF2-40B4-BE49-F238E27FC236}">
                <a16:creationId xmlns:a16="http://schemas.microsoft.com/office/drawing/2014/main" xmlns="" id="{B3E4DD3C-6AD2-4A53-8FB9-850C656CCBDE}"/>
              </a:ext>
            </a:extLst>
          </p:cNvPr>
          <p:cNvSpPr>
            <a:spLocks/>
          </p:cNvSpPr>
          <p:nvPr/>
        </p:nvSpPr>
        <p:spPr bwMode="auto">
          <a:xfrm>
            <a:off x="5819059" y="2161099"/>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72" name="连接符: 曲线 71">
            <a:extLst>
              <a:ext uri="{FF2B5EF4-FFF2-40B4-BE49-F238E27FC236}">
                <a16:creationId xmlns:a16="http://schemas.microsoft.com/office/drawing/2014/main" xmlns="" id="{6F06E846-B57A-4864-9FAC-067B3FDD41C4}"/>
              </a:ext>
            </a:extLst>
          </p:cNvPr>
          <p:cNvCxnSpPr>
            <a:cxnSpLocks/>
            <a:stCxn id="65" idx="3"/>
            <a:endCxn id="10" idx="3"/>
          </p:cNvCxnSpPr>
          <p:nvPr/>
        </p:nvCxnSpPr>
        <p:spPr>
          <a:xfrm>
            <a:off x="7803107" y="2968926"/>
            <a:ext cx="1974594" cy="2819416"/>
          </a:xfrm>
          <a:prstGeom prst="curvedConnector3">
            <a:avLst>
              <a:gd name="adj1" fmla="val 111577"/>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grpSp>
        <p:nvGrpSpPr>
          <p:cNvPr id="75" name="组合 74">
            <a:extLst>
              <a:ext uri="{FF2B5EF4-FFF2-40B4-BE49-F238E27FC236}">
                <a16:creationId xmlns:a16="http://schemas.microsoft.com/office/drawing/2014/main" xmlns="" id="{5396237E-7B40-4560-AFB8-5D05DCE84582}"/>
              </a:ext>
            </a:extLst>
          </p:cNvPr>
          <p:cNvGrpSpPr/>
          <p:nvPr/>
        </p:nvGrpSpPr>
        <p:grpSpPr>
          <a:xfrm>
            <a:off x="3896914" y="2968926"/>
            <a:ext cx="2168447" cy="3037439"/>
            <a:chOff x="6777760" y="-249702"/>
            <a:chExt cx="2168447" cy="3037439"/>
          </a:xfrm>
        </p:grpSpPr>
        <p:sp>
          <p:nvSpPr>
            <p:cNvPr id="76" name="矩形 75">
              <a:extLst>
                <a:ext uri="{FF2B5EF4-FFF2-40B4-BE49-F238E27FC236}">
                  <a16:creationId xmlns:a16="http://schemas.microsoft.com/office/drawing/2014/main" xmlns="" id="{FE586306-2A09-4A0A-ABE6-5D97844D75DA}"/>
                </a:ext>
              </a:extLst>
            </p:cNvPr>
            <p:cNvSpPr/>
            <p:nvPr/>
          </p:nvSpPr>
          <p:spPr>
            <a:xfrm>
              <a:off x="6860145" y="2399326"/>
              <a:ext cx="234130"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77" name="连接符: 曲线 76">
              <a:extLst>
                <a:ext uri="{FF2B5EF4-FFF2-40B4-BE49-F238E27FC236}">
                  <a16:creationId xmlns:a16="http://schemas.microsoft.com/office/drawing/2014/main" xmlns="" id="{F627C9EF-A9D4-41C6-9083-0CBC34DA4455}"/>
                </a:ext>
              </a:extLst>
            </p:cNvPr>
            <p:cNvCxnSpPr>
              <a:cxnSpLocks/>
              <a:stCxn id="8" idx="1"/>
              <a:endCxn id="65" idx="1"/>
            </p:cNvCxnSpPr>
            <p:nvPr/>
          </p:nvCxnSpPr>
          <p:spPr>
            <a:xfrm rot="10800000" flipH="1">
              <a:off x="6777760" y="-249702"/>
              <a:ext cx="2168447" cy="2829392"/>
            </a:xfrm>
            <a:prstGeom prst="curvedConnector3">
              <a:avLst>
                <a:gd name="adj1" fmla="val -10542"/>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9" name="组合 78">
            <a:extLst>
              <a:ext uri="{FF2B5EF4-FFF2-40B4-BE49-F238E27FC236}">
                <a16:creationId xmlns:a16="http://schemas.microsoft.com/office/drawing/2014/main" xmlns="" id="{0E54A20E-5A4A-4FCB-8E79-AA447A6F3F0D}"/>
              </a:ext>
            </a:extLst>
          </p:cNvPr>
          <p:cNvGrpSpPr/>
          <p:nvPr/>
        </p:nvGrpSpPr>
        <p:grpSpPr>
          <a:xfrm>
            <a:off x="7803107" y="2968926"/>
            <a:ext cx="1954992" cy="2994805"/>
            <a:chOff x="5203055" y="-207068"/>
            <a:chExt cx="1954992" cy="2994805"/>
          </a:xfrm>
        </p:grpSpPr>
        <p:sp>
          <p:nvSpPr>
            <p:cNvPr id="80" name="矩形 79">
              <a:extLst>
                <a:ext uri="{FF2B5EF4-FFF2-40B4-BE49-F238E27FC236}">
                  <a16:creationId xmlns:a16="http://schemas.microsoft.com/office/drawing/2014/main" xmlns="" id="{008589C7-13DB-4280-9696-8EEA1DC3F890}"/>
                </a:ext>
              </a:extLst>
            </p:cNvPr>
            <p:cNvSpPr/>
            <p:nvPr/>
          </p:nvSpPr>
          <p:spPr>
            <a:xfrm>
              <a:off x="6853675" y="2399326"/>
              <a:ext cx="304372"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81" name="连接符: 曲线 80">
              <a:extLst>
                <a:ext uri="{FF2B5EF4-FFF2-40B4-BE49-F238E27FC236}">
                  <a16:creationId xmlns:a16="http://schemas.microsoft.com/office/drawing/2014/main" xmlns="" id="{F414D2CF-C9C2-4717-8A20-F4F2120CF758}"/>
                </a:ext>
              </a:extLst>
            </p:cNvPr>
            <p:cNvCxnSpPr>
              <a:cxnSpLocks/>
              <a:stCxn id="80" idx="0"/>
              <a:endCxn id="65" idx="3"/>
            </p:cNvCxnSpPr>
            <p:nvPr/>
          </p:nvCxnSpPr>
          <p:spPr>
            <a:xfrm rot="16200000" flipV="1">
              <a:off x="4801261" y="194726"/>
              <a:ext cx="2606394" cy="1802806"/>
            </a:xfrm>
            <a:prstGeom prst="curvedConnector2">
              <a:avLst/>
            </a:prstGeom>
            <a:ln w="38100">
              <a:solidFill>
                <a:srgbClr val="DD6851"/>
              </a:solidFill>
              <a:tailEnd type="triangle"/>
            </a:ln>
          </p:spPr>
          <p:style>
            <a:lnRef idx="2">
              <a:schemeClr val="accent1"/>
            </a:lnRef>
            <a:fillRef idx="0">
              <a:schemeClr val="accent1"/>
            </a:fillRef>
            <a:effectRef idx="1">
              <a:schemeClr val="accent1"/>
            </a:effectRef>
            <a:fontRef idx="minor">
              <a:schemeClr val="tx1"/>
            </a:fontRef>
          </p:style>
        </p:cxnSp>
      </p:grpSp>
      <p:sp>
        <p:nvSpPr>
          <p:cNvPr id="84" name="文本框 83">
            <a:extLst>
              <a:ext uri="{FF2B5EF4-FFF2-40B4-BE49-F238E27FC236}">
                <a16:creationId xmlns:a16="http://schemas.microsoft.com/office/drawing/2014/main" xmlns="" id="{9489CE5D-42C9-433E-927B-882195B60C4F}"/>
              </a:ext>
            </a:extLst>
          </p:cNvPr>
          <p:cNvSpPr txBox="1"/>
          <p:nvPr/>
        </p:nvSpPr>
        <p:spPr>
          <a:xfrm>
            <a:off x="7280636" y="677666"/>
            <a:ext cx="4759113" cy="1938992"/>
          </a:xfrm>
          <a:prstGeom prst="rect">
            <a:avLst/>
          </a:prstGeom>
          <a:noFill/>
        </p:spPr>
        <p:txBody>
          <a:bodyPr wrap="square">
            <a:spAutoFit/>
          </a:bodyPr>
          <a:lstStyle/>
          <a:p>
            <a:r>
              <a:rPr kumimoji="1" lang="zh-CN" altLang="en-US" sz="2400" b="1" dirty="0">
                <a:solidFill>
                  <a:srgbClr val="0000FF"/>
                </a:solidFill>
                <a:ea typeface="+mj-ea"/>
              </a:rPr>
              <a:t>头结点</a:t>
            </a:r>
            <a:r>
              <a:rPr kumimoji="1" lang="zh-CN" altLang="en-US" sz="2400" dirty="0">
                <a:ea typeface="+mj-ea"/>
              </a:rPr>
              <a:t>：</a:t>
            </a:r>
          </a:p>
          <a:p>
            <a:r>
              <a:rPr kumimoji="1" lang="en-US" altLang="zh-CN" sz="2400" dirty="0" err="1">
                <a:ea typeface="+mj-ea"/>
              </a:rPr>
              <a:t>LTag</a:t>
            </a:r>
            <a:r>
              <a:rPr kumimoji="1" lang="en-US" altLang="zh-CN" sz="2400" dirty="0">
                <a:ea typeface="+mj-ea"/>
              </a:rPr>
              <a:t>=0, </a:t>
            </a:r>
            <a:r>
              <a:rPr kumimoji="1" lang="en-US" altLang="zh-CN" sz="2400" dirty="0" err="1">
                <a:solidFill>
                  <a:srgbClr val="0000FF"/>
                </a:solidFill>
                <a:ea typeface="+mj-ea"/>
              </a:rPr>
              <a:t>lchild</a:t>
            </a:r>
            <a:r>
              <a:rPr kumimoji="1" lang="en-US" altLang="zh-CN" sz="2400" dirty="0">
                <a:ea typeface="+mj-ea"/>
              </a:rPr>
              <a:t> </a:t>
            </a:r>
            <a:r>
              <a:rPr kumimoji="1" lang="zh-CN" altLang="zh-CN" sz="2400" dirty="0">
                <a:ea typeface="+mj-ea"/>
              </a:rPr>
              <a:t>指向根结点</a:t>
            </a:r>
          </a:p>
          <a:p>
            <a:r>
              <a:rPr kumimoji="1" lang="en-US" altLang="zh-CN" sz="2400" dirty="0" err="1">
                <a:ea typeface="+mj-ea"/>
              </a:rPr>
              <a:t>RTag</a:t>
            </a:r>
            <a:r>
              <a:rPr kumimoji="1" lang="en-US" altLang="zh-CN" sz="2400" dirty="0">
                <a:ea typeface="+mj-ea"/>
              </a:rPr>
              <a:t>=1, </a:t>
            </a:r>
            <a:r>
              <a:rPr kumimoji="1" lang="en-US" altLang="zh-CN" sz="2400" dirty="0" err="1">
                <a:solidFill>
                  <a:srgbClr val="0000FF"/>
                </a:solidFill>
                <a:ea typeface="+mj-ea"/>
              </a:rPr>
              <a:t>rchild</a:t>
            </a:r>
            <a:r>
              <a:rPr kumimoji="1" lang="zh-CN" altLang="zh-CN" sz="2400" dirty="0">
                <a:ea typeface="+mj-ea"/>
              </a:rPr>
              <a:t>指向序列中最后结点</a:t>
            </a:r>
          </a:p>
          <a:p>
            <a:r>
              <a:rPr kumimoji="1" lang="zh-CN" altLang="zh-CN" sz="2400" dirty="0">
                <a:ea typeface="+mj-ea"/>
              </a:rPr>
              <a:t>序列中第一个结点的</a:t>
            </a:r>
            <a:r>
              <a:rPr kumimoji="1" lang="en-US" altLang="zh-CN" sz="2400" dirty="0" err="1">
                <a:solidFill>
                  <a:srgbClr val="0000FF"/>
                </a:solidFill>
                <a:ea typeface="+mj-ea"/>
              </a:rPr>
              <a:t>lchild</a:t>
            </a:r>
            <a:r>
              <a:rPr kumimoji="1" lang="zh-CN" altLang="zh-CN" sz="2400" dirty="0">
                <a:ea typeface="+mj-ea"/>
              </a:rPr>
              <a:t>和最后一个结点的</a:t>
            </a:r>
            <a:r>
              <a:rPr kumimoji="1" lang="en-US" altLang="zh-CN" sz="2400" dirty="0" err="1">
                <a:solidFill>
                  <a:srgbClr val="0000FF"/>
                </a:solidFill>
                <a:ea typeface="+mj-ea"/>
              </a:rPr>
              <a:t>rchild</a:t>
            </a:r>
            <a:r>
              <a:rPr kumimoji="1" lang="zh-CN" altLang="zh-CN" sz="2400" dirty="0">
                <a:ea typeface="+mj-ea"/>
              </a:rPr>
              <a:t>都指向头结点</a:t>
            </a:r>
            <a:endParaRPr kumimoji="1" lang="zh-CN" altLang="en-US" sz="2400" dirty="0">
              <a:ea typeface="+mj-ea"/>
            </a:endParaRPr>
          </a:p>
        </p:txBody>
      </p:sp>
    </p:spTree>
    <p:extLst>
      <p:ext uri="{BB962C8B-B14F-4D97-AF65-F5344CB8AC3E}">
        <p14:creationId xmlns:p14="http://schemas.microsoft.com/office/powerpoint/2010/main" val="37367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par>
                          <p:cTn id="57" fill="hold">
                            <p:stCondLst>
                              <p:cond delay="0"/>
                            </p:stCondLst>
                            <p:childTnLst>
                              <p:par>
                                <p:cTn id="58" presetID="9" presetClass="entr" presetSubtype="0" fill="hold" nodeType="after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dissolve">
                                      <p:cBhvr>
                                        <p:cTn id="60" dur="500"/>
                                        <p:tgtEl>
                                          <p:spTgt spid="6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dissolve">
                                      <p:cBhvr>
                                        <p:cTn id="63" dur="500"/>
                                        <p:tgtEl>
                                          <p:spTgt spid="7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up)">
                                      <p:cBhvr>
                                        <p:cTn id="68" dur="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up)">
                                      <p:cBhvr>
                                        <p:cTn id="73" dur="500"/>
                                        <p:tgtEl>
                                          <p:spTgt spid="7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wipe(down)">
                                      <p:cBhvr>
                                        <p:cTn id="78" dur="500"/>
                                        <p:tgtEl>
                                          <p:spTgt spid="7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wipe(down)">
                                      <p:cBhvr>
                                        <p:cTn id="83" dur="500"/>
                                        <p:tgtEl>
                                          <p:spTgt spid="7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fade">
                                      <p:cBhvr>
                                        <p:cTn id="8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5" grpId="1" animBg="1"/>
      <p:bldP spid="71" grpId="0" animBg="1"/>
      <p:bldP spid="8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线索链表的遍历算法</a:t>
            </a:r>
          </a:p>
        </p:txBody>
      </p:sp>
      <p:sp>
        <p:nvSpPr>
          <p:cNvPr id="3" name="内容占位符 2">
            <a:extLst>
              <a:ext uri="{FF2B5EF4-FFF2-40B4-BE49-F238E27FC236}">
                <a16:creationId xmlns:a16="http://schemas.microsoft.com/office/drawing/2014/main" xmlns="" id="{817B5664-4502-4133-BF88-BB3F8FCFCBE7}"/>
              </a:ext>
            </a:extLst>
          </p:cNvPr>
          <p:cNvSpPr>
            <a:spLocks noGrp="1"/>
          </p:cNvSpPr>
          <p:nvPr>
            <p:ph idx="1"/>
          </p:nvPr>
        </p:nvSpPr>
        <p:spPr>
          <a:xfrm>
            <a:off x="609600" y="1600203"/>
            <a:ext cx="10121153" cy="4525963"/>
          </a:xfrm>
        </p:spPr>
        <p:txBody>
          <a:bodyPr/>
          <a:lstStyle/>
          <a:p>
            <a:r>
              <a:rPr kumimoji="1" lang="zh-CN" altLang="en-US" dirty="0">
                <a:latin typeface="+mj-ea"/>
                <a:ea typeface="+mj-ea"/>
              </a:rPr>
              <a:t>线索链表中添加了遍历中得到的“</a:t>
            </a:r>
            <a:r>
              <a:rPr kumimoji="1" lang="zh-CN" altLang="en-US" dirty="0">
                <a:solidFill>
                  <a:srgbClr val="0000FF"/>
                </a:solidFill>
                <a:latin typeface="+mj-ea"/>
                <a:ea typeface="+mj-ea"/>
              </a:rPr>
              <a:t>前驱</a:t>
            </a:r>
            <a:r>
              <a:rPr kumimoji="1" lang="zh-CN" altLang="en-US" dirty="0">
                <a:latin typeface="+mj-ea"/>
                <a:ea typeface="+mj-ea"/>
              </a:rPr>
              <a:t>”和“</a:t>
            </a:r>
            <a:r>
              <a:rPr kumimoji="1" lang="zh-CN" altLang="en-US" dirty="0">
                <a:solidFill>
                  <a:srgbClr val="0000FF"/>
                </a:solidFill>
                <a:latin typeface="+mj-ea"/>
                <a:ea typeface="+mj-ea"/>
              </a:rPr>
              <a:t>后继</a:t>
            </a:r>
            <a:r>
              <a:rPr kumimoji="1" lang="zh-CN" altLang="en-US" dirty="0">
                <a:latin typeface="+mj-ea"/>
                <a:ea typeface="+mj-ea"/>
              </a:rPr>
              <a:t>”的信息，从而简化了遍历的算法</a:t>
            </a:r>
            <a:endParaRPr kumimoji="1" lang="en-US" altLang="zh-CN" dirty="0">
              <a:latin typeface="+mj-ea"/>
              <a:ea typeface="+mj-ea"/>
            </a:endParaRPr>
          </a:p>
          <a:p>
            <a:r>
              <a:rPr kumimoji="1" lang="zh-CN" altLang="en-US" dirty="0">
                <a:latin typeface="+mj-ea"/>
                <a:ea typeface="+mj-ea"/>
              </a:rPr>
              <a:t>算法思想</a:t>
            </a:r>
            <a:endParaRPr kumimoji="1" lang="en-US" altLang="zh-CN" dirty="0">
              <a:latin typeface="+mj-ea"/>
              <a:ea typeface="+mj-ea"/>
            </a:endParaRPr>
          </a:p>
          <a:p>
            <a:pPr marL="857241" lvl="1" indent="-514350">
              <a:buFont typeface="+mj-lt"/>
              <a:buAutoNum type="arabicPeriod"/>
            </a:pPr>
            <a:r>
              <a:rPr kumimoji="1" lang="zh-CN" altLang="en-US" dirty="0">
                <a:latin typeface="+mj-ea"/>
                <a:ea typeface="+mj-ea"/>
              </a:rPr>
              <a:t>找到</a:t>
            </a:r>
            <a:r>
              <a:rPr kumimoji="1" lang="zh-CN" altLang="en-US" dirty="0">
                <a:solidFill>
                  <a:srgbClr val="FF0000"/>
                </a:solidFill>
                <a:latin typeface="+mj-ea"/>
                <a:ea typeface="+mj-ea"/>
              </a:rPr>
              <a:t>第一个</a:t>
            </a:r>
            <a:r>
              <a:rPr kumimoji="1" lang="zh-CN" altLang="en-US" dirty="0">
                <a:latin typeface="+mj-ea"/>
                <a:ea typeface="+mj-ea"/>
              </a:rPr>
              <a:t>结点</a:t>
            </a:r>
            <a:endParaRPr kumimoji="1" lang="en-US" altLang="zh-CN" dirty="0">
              <a:latin typeface="+mj-ea"/>
              <a:ea typeface="+mj-ea"/>
            </a:endParaRPr>
          </a:p>
          <a:p>
            <a:pPr marL="1157270" lvl="2" indent="-514350"/>
            <a:r>
              <a:rPr kumimoji="1" lang="zh-CN" altLang="en-US" dirty="0">
                <a:latin typeface="+mj-ea"/>
                <a:ea typeface="+mj-ea"/>
              </a:rPr>
              <a:t>不同遍历序列的第一个不同</a:t>
            </a:r>
            <a:endParaRPr kumimoji="1" lang="en-US" altLang="zh-CN" dirty="0">
              <a:latin typeface="+mj-ea"/>
              <a:ea typeface="+mj-ea"/>
            </a:endParaRPr>
          </a:p>
          <a:p>
            <a:pPr marL="857241" lvl="1" indent="-514350">
              <a:buFont typeface="+mj-lt"/>
              <a:buAutoNum type="arabicPeriod"/>
            </a:pPr>
            <a:r>
              <a:rPr kumimoji="1" lang="zh-CN" altLang="en-US" dirty="0">
                <a:latin typeface="+mj-ea"/>
                <a:ea typeface="+mj-ea"/>
              </a:rPr>
              <a:t>找下一个结点</a:t>
            </a:r>
            <a:endParaRPr kumimoji="1" lang="en-US" altLang="zh-CN" dirty="0">
              <a:latin typeface="+mj-ea"/>
              <a:ea typeface="+mj-ea"/>
            </a:endParaRPr>
          </a:p>
          <a:p>
            <a:pPr marL="1157270" lvl="2" indent="-514350"/>
            <a:r>
              <a:rPr kumimoji="1" lang="en-US" altLang="zh-CN" dirty="0" err="1">
                <a:latin typeface="+mj-ea"/>
                <a:ea typeface="+mj-ea"/>
              </a:rPr>
              <a:t>rchild</a:t>
            </a:r>
            <a:r>
              <a:rPr kumimoji="1" lang="zh-CN" altLang="en-US" dirty="0">
                <a:latin typeface="+mj-ea"/>
                <a:ea typeface="+mj-ea"/>
              </a:rPr>
              <a:t>为线索和右孩子两种情况</a:t>
            </a:r>
            <a:endParaRPr kumimoji="1" lang="en-US" altLang="zh-CN" dirty="0">
              <a:latin typeface="+mj-ea"/>
              <a:ea typeface="+mj-ea"/>
            </a:endParaRP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spTree>
    <p:extLst>
      <p:ext uri="{BB962C8B-B14F-4D97-AF65-F5344CB8AC3E}">
        <p14:creationId xmlns:p14="http://schemas.microsoft.com/office/powerpoint/2010/main" val="1815913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p:txBody>
          <a:bodyPr/>
          <a:lstStyle/>
          <a:p>
            <a:r>
              <a:rPr lang="zh-CN" altLang="en-US" dirty="0"/>
              <a:t>中序线索化链表的遍历</a:t>
            </a:r>
            <a:endParaRPr lang="en-US" altLang="zh-CN" dirty="0"/>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cxnSp>
        <p:nvCxnSpPr>
          <p:cNvPr id="5" name="直接连接符 4">
            <a:extLst>
              <a:ext uri="{FF2B5EF4-FFF2-40B4-BE49-F238E27FC236}">
                <a16:creationId xmlns:a16="http://schemas.microsoft.com/office/drawing/2014/main" xmlns="" id="{7045AAA3-3F6E-4FBC-87F2-BCCE797177E2}"/>
              </a:ext>
            </a:extLst>
          </p:cNvPr>
          <p:cNvCxnSpPr>
            <a:cxnSpLocks/>
            <a:stCxn id="7" idx="2"/>
          </p:cNvCxnSpPr>
          <p:nvPr/>
        </p:nvCxnSpPr>
        <p:spPr>
          <a:xfrm flipH="1" flipV="1">
            <a:off x="2194421" y="3736041"/>
            <a:ext cx="1711238" cy="145559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40CCB156-A503-4EF6-BFCC-C4EC3E53B9CC}"/>
              </a:ext>
            </a:extLst>
          </p:cNvPr>
          <p:cNvCxnSpPr>
            <a:cxnSpLocks/>
            <a:endCxn id="8" idx="3"/>
          </p:cNvCxnSpPr>
          <p:nvPr/>
        </p:nvCxnSpPr>
        <p:spPr>
          <a:xfrm flipV="1">
            <a:off x="2194421" y="2711712"/>
            <a:ext cx="1843451" cy="1024328"/>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xmlns="" id="{63FEB73E-858D-43F3-BD30-48B3E9CCAB64}"/>
              </a:ext>
            </a:extLst>
          </p:cNvPr>
          <p:cNvSpPr/>
          <p:nvPr/>
        </p:nvSpPr>
        <p:spPr>
          <a:xfrm>
            <a:off x="3905659" y="4740230"/>
            <a:ext cx="902810" cy="90281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02</a:t>
            </a:r>
            <a:endParaRPr lang="zh-CN" altLang="en-US" sz="2400" dirty="0">
              <a:solidFill>
                <a:schemeClr val="bg1"/>
              </a:solidFill>
              <a:latin typeface="Arial Black" panose="020B0A04020102020204" pitchFamily="34" charset="0"/>
              <a:ea typeface="微软雅黑" pitchFamily="34" charset="-122"/>
            </a:endParaRPr>
          </a:p>
        </p:txBody>
      </p:sp>
      <p:sp>
        <p:nvSpPr>
          <p:cNvPr id="8" name="椭圆 7">
            <a:extLst>
              <a:ext uri="{FF2B5EF4-FFF2-40B4-BE49-F238E27FC236}">
                <a16:creationId xmlns:a16="http://schemas.microsoft.com/office/drawing/2014/main" xmlns="" id="{0940163C-C7FC-4BFA-A3D8-4C557E46BDB2}"/>
              </a:ext>
            </a:extLst>
          </p:cNvPr>
          <p:cNvSpPr/>
          <p:nvPr/>
        </p:nvSpPr>
        <p:spPr>
          <a:xfrm>
            <a:off x="3905659" y="1941115"/>
            <a:ext cx="902810" cy="90281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01</a:t>
            </a:r>
            <a:endParaRPr lang="zh-CN" altLang="en-US" sz="2400" dirty="0">
              <a:solidFill>
                <a:schemeClr val="bg1"/>
              </a:solidFill>
              <a:latin typeface="Arial Black" panose="020B0A04020102020204" pitchFamily="34" charset="0"/>
              <a:ea typeface="微软雅黑" pitchFamily="34" charset="-122"/>
            </a:endParaRPr>
          </a:p>
        </p:txBody>
      </p:sp>
      <p:sp>
        <p:nvSpPr>
          <p:cNvPr id="9" name="TextBox 26">
            <a:extLst>
              <a:ext uri="{FF2B5EF4-FFF2-40B4-BE49-F238E27FC236}">
                <a16:creationId xmlns:a16="http://schemas.microsoft.com/office/drawing/2014/main" xmlns="" id="{424FD787-0D2A-4A2D-A179-CAE242FB752D}"/>
              </a:ext>
            </a:extLst>
          </p:cNvPr>
          <p:cNvSpPr txBox="1"/>
          <p:nvPr/>
        </p:nvSpPr>
        <p:spPr>
          <a:xfrm>
            <a:off x="4947691" y="1758973"/>
            <a:ext cx="4841970" cy="55976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中序遍历序列中谁是第一个结点？</a:t>
            </a:r>
          </a:p>
        </p:txBody>
      </p:sp>
      <p:grpSp>
        <p:nvGrpSpPr>
          <p:cNvPr id="10" name="组合 9">
            <a:extLst>
              <a:ext uri="{FF2B5EF4-FFF2-40B4-BE49-F238E27FC236}">
                <a16:creationId xmlns:a16="http://schemas.microsoft.com/office/drawing/2014/main" xmlns="" id="{1BF7713B-BF0A-402D-AF92-04BE41691CD3}"/>
              </a:ext>
            </a:extLst>
          </p:cNvPr>
          <p:cNvGrpSpPr/>
          <p:nvPr/>
        </p:nvGrpSpPr>
        <p:grpSpPr>
          <a:xfrm>
            <a:off x="1184362" y="3034860"/>
            <a:ext cx="1711238" cy="1711238"/>
            <a:chOff x="3851771" y="1163107"/>
            <a:chExt cx="1402358" cy="1402358"/>
          </a:xfrm>
          <a:solidFill>
            <a:schemeClr val="tx2">
              <a:lumMod val="60000"/>
              <a:lumOff val="40000"/>
            </a:schemeClr>
          </a:solidFill>
        </p:grpSpPr>
        <p:grpSp>
          <p:nvGrpSpPr>
            <p:cNvPr id="11" name="组合 10">
              <a:extLst>
                <a:ext uri="{FF2B5EF4-FFF2-40B4-BE49-F238E27FC236}">
                  <a16:creationId xmlns:a16="http://schemas.microsoft.com/office/drawing/2014/main" xmlns="" id="{3D1B796E-A332-43CC-B676-C69D6E153B31}"/>
                </a:ext>
              </a:extLst>
            </p:cNvPr>
            <p:cNvGrpSpPr/>
            <p:nvPr/>
          </p:nvGrpSpPr>
          <p:grpSpPr>
            <a:xfrm>
              <a:off x="3851771" y="1163107"/>
              <a:ext cx="1402358" cy="1402358"/>
              <a:chOff x="304800" y="673100"/>
              <a:chExt cx="4000500" cy="4000500"/>
            </a:xfrm>
            <a:grpFill/>
            <a:effectLst>
              <a:outerShdw blurRad="444500" dist="254000" dir="8100000" algn="tr" rotWithShape="0">
                <a:prstClr val="black">
                  <a:alpha val="50000"/>
                </a:prstClr>
              </a:outerShdw>
            </a:effectLst>
          </p:grpSpPr>
          <p:sp>
            <p:nvSpPr>
              <p:cNvPr id="13" name="同心圆 30">
                <a:extLst>
                  <a:ext uri="{FF2B5EF4-FFF2-40B4-BE49-F238E27FC236}">
                    <a16:creationId xmlns:a16="http://schemas.microsoft.com/office/drawing/2014/main" xmlns="" id="{BB4A6E27-8585-4FE0-BEB2-0D5D111CF671}"/>
                  </a:ext>
                </a:extLst>
              </p:cNvPr>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4" name="椭圆 13">
                <a:extLst>
                  <a:ext uri="{FF2B5EF4-FFF2-40B4-BE49-F238E27FC236}">
                    <a16:creationId xmlns:a16="http://schemas.microsoft.com/office/drawing/2014/main" xmlns="" id="{F358BC85-471D-4687-83CC-C16DC4BCA7E1}"/>
                  </a:ext>
                </a:extLst>
              </p:cNvPr>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12" name="TextBox 29">
              <a:extLst>
                <a:ext uri="{FF2B5EF4-FFF2-40B4-BE49-F238E27FC236}">
                  <a16:creationId xmlns:a16="http://schemas.microsoft.com/office/drawing/2014/main" xmlns="" id="{D6D3425A-0A01-48E8-9832-EEA00A0BC1A3}"/>
                </a:ext>
              </a:extLst>
            </p:cNvPr>
            <p:cNvSpPr txBox="1"/>
            <p:nvPr/>
          </p:nvSpPr>
          <p:spPr>
            <a:xfrm>
              <a:off x="4183022" y="1467235"/>
              <a:ext cx="739853" cy="781890"/>
            </a:xfrm>
            <a:prstGeom prst="rect">
              <a:avLst/>
            </a:prstGeom>
            <a:grpFill/>
          </p:spPr>
          <p:txBody>
            <a:bodyPr wrap="none" rtlCol="0">
              <a:spAutoFit/>
            </a:bodyPr>
            <a:lstStyle/>
            <a:p>
              <a:pPr algn="ctr" fontAlgn="auto">
                <a:spcBef>
                  <a:spcPts val="0"/>
                </a:spcBef>
                <a:spcAft>
                  <a:spcPts val="0"/>
                </a:spcAft>
                <a:defRPr/>
              </a:pPr>
              <a:r>
                <a:rPr lang="zh-CN" altLang="en-US" sz="2800" b="1" dirty="0">
                  <a:solidFill>
                    <a:schemeClr val="bg1"/>
                  </a:solidFill>
                  <a:latin typeface="微软雅黑" pitchFamily="34" charset="-122"/>
                  <a:ea typeface="微软雅黑" pitchFamily="34" charset="-122"/>
                </a:rPr>
                <a:t>两个</a:t>
              </a:r>
              <a:endParaRPr lang="en-US" altLang="zh-CN" sz="2800" b="1" dirty="0">
                <a:solidFill>
                  <a:schemeClr val="bg1"/>
                </a:solidFill>
                <a:latin typeface="微软雅黑" pitchFamily="34" charset="-122"/>
                <a:ea typeface="微软雅黑" pitchFamily="34" charset="-122"/>
              </a:endParaRPr>
            </a:p>
            <a:p>
              <a:pPr algn="ctr" fontAlgn="auto">
                <a:spcBef>
                  <a:spcPts val="0"/>
                </a:spcBef>
                <a:spcAft>
                  <a:spcPts val="0"/>
                </a:spcAft>
                <a:defRPr/>
              </a:pPr>
              <a:r>
                <a:rPr lang="zh-CN" altLang="en-US" sz="2800" b="1" dirty="0">
                  <a:solidFill>
                    <a:schemeClr val="bg1"/>
                  </a:solidFill>
                  <a:latin typeface="微软雅黑" pitchFamily="34" charset="-122"/>
                  <a:ea typeface="微软雅黑" pitchFamily="34" charset="-122"/>
                </a:rPr>
                <a:t>问题</a:t>
              </a:r>
            </a:p>
          </p:txBody>
        </p:sp>
      </p:grpSp>
      <p:sp>
        <p:nvSpPr>
          <p:cNvPr id="15" name="TextBox 26">
            <a:extLst>
              <a:ext uri="{FF2B5EF4-FFF2-40B4-BE49-F238E27FC236}">
                <a16:creationId xmlns:a16="http://schemas.microsoft.com/office/drawing/2014/main" xmlns="" id="{48498FEA-FCCF-4898-A613-C162ABF35EFE}"/>
              </a:ext>
            </a:extLst>
          </p:cNvPr>
          <p:cNvSpPr txBox="1"/>
          <p:nvPr/>
        </p:nvSpPr>
        <p:spPr>
          <a:xfrm>
            <a:off x="4947691" y="4740230"/>
            <a:ext cx="4841970" cy="55976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怎么找下一个结点？</a:t>
            </a:r>
          </a:p>
        </p:txBody>
      </p:sp>
      <p:sp>
        <p:nvSpPr>
          <p:cNvPr id="16" name="矩形 15"/>
          <p:cNvSpPr/>
          <p:nvPr/>
        </p:nvSpPr>
        <p:spPr>
          <a:xfrm>
            <a:off x="5749110" y="2392520"/>
            <a:ext cx="5425396" cy="129266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65000"/>
                    <a:lumOff val="35000"/>
                  </a:schemeClr>
                </a:solidFill>
                <a:ea typeface="+mj-ea"/>
              </a:rPr>
              <a:t>左子树上处于“</a:t>
            </a:r>
            <a:r>
              <a:rPr lang="zh-CN" altLang="en-US" sz="2800" b="1" dirty="0">
                <a:solidFill>
                  <a:srgbClr val="0000FF"/>
                </a:solidFill>
                <a:ea typeface="+mj-ea"/>
              </a:rPr>
              <a:t>最左下</a:t>
            </a:r>
            <a:r>
              <a:rPr lang="zh-CN" altLang="en-US" sz="2400" dirty="0">
                <a:solidFill>
                  <a:schemeClr val="tx1">
                    <a:lumMod val="65000"/>
                    <a:lumOff val="35000"/>
                  </a:schemeClr>
                </a:solidFill>
                <a:ea typeface="+mj-ea"/>
              </a:rPr>
              <a:t>”</a:t>
            </a:r>
            <a:endParaRPr lang="en-US" altLang="zh-CN" sz="2400" dirty="0">
              <a:solidFill>
                <a:schemeClr val="tx1">
                  <a:lumMod val="65000"/>
                  <a:lumOff val="35000"/>
                </a:schemeClr>
              </a:solidFill>
              <a:ea typeface="+mj-ea"/>
            </a:endParaRPr>
          </a:p>
          <a:p>
            <a:pPr>
              <a:lnSpc>
                <a:spcPct val="150000"/>
              </a:lnSpc>
            </a:pPr>
            <a:r>
              <a:rPr kumimoji="1" lang="en-US" altLang="zh-CN" sz="2400" b="1" dirty="0">
                <a:ea typeface="楷体_GB2312" pitchFamily="49" charset="-122"/>
              </a:rPr>
              <a:t>while</a:t>
            </a:r>
            <a:r>
              <a:rPr kumimoji="1" lang="en-US" altLang="zh-CN" sz="2400" dirty="0">
                <a:ea typeface="楷体_GB2312" pitchFamily="49" charset="-122"/>
              </a:rPr>
              <a:t> (</a:t>
            </a:r>
            <a:r>
              <a:rPr kumimoji="1" lang="en-US" altLang="zh-CN" sz="2400" dirty="0">
                <a:solidFill>
                  <a:srgbClr val="0000FF"/>
                </a:solidFill>
                <a:ea typeface="楷体_GB2312" pitchFamily="49" charset="-122"/>
              </a:rPr>
              <a:t>p-&gt;</a:t>
            </a:r>
            <a:r>
              <a:rPr kumimoji="1" lang="en-US" altLang="zh-CN" sz="2400" dirty="0" err="1">
                <a:solidFill>
                  <a:srgbClr val="0000FF"/>
                </a:solidFill>
                <a:ea typeface="楷体_GB2312" pitchFamily="49" charset="-122"/>
              </a:rPr>
              <a:t>LTag</a:t>
            </a:r>
            <a:r>
              <a:rPr kumimoji="1" lang="en-US" altLang="zh-CN" sz="2400" dirty="0">
                <a:solidFill>
                  <a:srgbClr val="0000FF"/>
                </a:solidFill>
                <a:ea typeface="楷体_GB2312" pitchFamily="49" charset="-122"/>
              </a:rPr>
              <a:t>==Link</a:t>
            </a:r>
            <a:r>
              <a:rPr kumimoji="1" lang="en-US" altLang="zh-CN" sz="2400" dirty="0">
                <a:ea typeface="楷体_GB2312" pitchFamily="49" charset="-122"/>
              </a:rPr>
              <a:t>)  </a:t>
            </a:r>
            <a:r>
              <a:rPr kumimoji="1" lang="en-US" altLang="zh-CN" sz="2400" dirty="0">
                <a:solidFill>
                  <a:srgbClr val="0000FF"/>
                </a:solidFill>
                <a:ea typeface="楷体_GB2312" pitchFamily="49" charset="-122"/>
              </a:rPr>
              <a:t>p = p-&gt;</a:t>
            </a:r>
            <a:r>
              <a:rPr kumimoji="1" lang="en-US" altLang="zh-CN" sz="2400" dirty="0" err="1">
                <a:solidFill>
                  <a:srgbClr val="0000FF"/>
                </a:solidFill>
                <a:ea typeface="楷体_GB2312" pitchFamily="49" charset="-122"/>
              </a:rPr>
              <a:t>lchild</a:t>
            </a:r>
            <a:r>
              <a:rPr kumimoji="1" lang="en-US" altLang="zh-CN" sz="2400" dirty="0">
                <a:ea typeface="楷体_GB2312" pitchFamily="49" charset="-122"/>
              </a:rPr>
              <a:t>;</a:t>
            </a:r>
            <a:endParaRPr lang="zh-CN" altLang="en-US" sz="2400" dirty="0">
              <a:solidFill>
                <a:schemeClr val="tx1">
                  <a:lumMod val="65000"/>
                  <a:lumOff val="35000"/>
                </a:schemeClr>
              </a:solidFill>
              <a:ea typeface="+mj-ea"/>
            </a:endParaRPr>
          </a:p>
        </p:txBody>
      </p:sp>
      <p:sp>
        <p:nvSpPr>
          <p:cNvPr id="18" name="矩形 17"/>
          <p:cNvSpPr/>
          <p:nvPr/>
        </p:nvSpPr>
        <p:spPr>
          <a:xfrm>
            <a:off x="4947691" y="5347207"/>
            <a:ext cx="6350048" cy="1007840"/>
          </a:xfrm>
          <a:prstGeom prst="rect">
            <a:avLst/>
          </a:prstGeom>
          <a:noFill/>
        </p:spPr>
        <p:txBody>
          <a:bodyPr wrap="square" rtlCol="0">
            <a:spAutoFit/>
          </a:bodyPr>
          <a:lstStyle/>
          <a:p>
            <a:pPr marL="1257300" lvl="2" indent="-342900">
              <a:lnSpc>
                <a:spcPct val="130000"/>
              </a:lnSpc>
              <a:buFont typeface="Arial" panose="020B0604020202020204" pitchFamily="34" charset="0"/>
              <a:buChar char="•"/>
            </a:pPr>
            <a:r>
              <a:rPr lang="zh-CN" altLang="en-US" sz="2400" dirty="0">
                <a:solidFill>
                  <a:schemeClr val="tx1">
                    <a:lumMod val="65000"/>
                    <a:lumOff val="35000"/>
                  </a:schemeClr>
                </a:solidFill>
                <a:ea typeface="+mj-ea"/>
              </a:rPr>
              <a:t>若</a:t>
            </a:r>
            <a:r>
              <a:rPr lang="en-US" altLang="zh-CN" sz="2400" dirty="0" err="1">
                <a:solidFill>
                  <a:schemeClr val="tx1">
                    <a:lumMod val="65000"/>
                    <a:lumOff val="35000"/>
                  </a:schemeClr>
                </a:solidFill>
                <a:ea typeface="+mj-ea"/>
              </a:rPr>
              <a:t>rchild</a:t>
            </a:r>
            <a:r>
              <a:rPr lang="zh-CN" altLang="en-US" sz="2400" dirty="0">
                <a:solidFill>
                  <a:schemeClr val="tx1">
                    <a:lumMod val="65000"/>
                    <a:lumOff val="35000"/>
                  </a:schemeClr>
                </a:solidFill>
                <a:ea typeface="+mj-ea"/>
              </a:rPr>
              <a:t>为线索，直接找到</a:t>
            </a:r>
            <a:endParaRPr lang="en-US" altLang="zh-CN" sz="2400" dirty="0">
              <a:solidFill>
                <a:schemeClr val="tx1">
                  <a:lumMod val="65000"/>
                  <a:lumOff val="35000"/>
                </a:schemeClr>
              </a:solidFill>
              <a:ea typeface="+mj-ea"/>
            </a:endParaRPr>
          </a:p>
          <a:p>
            <a:pPr marL="1257300" lvl="2" indent="-342900">
              <a:lnSpc>
                <a:spcPct val="130000"/>
              </a:lnSpc>
              <a:buFont typeface="Arial" panose="020B0604020202020204" pitchFamily="34" charset="0"/>
              <a:buChar char="•"/>
            </a:pPr>
            <a:r>
              <a:rPr lang="zh-CN" altLang="en-US" sz="2400" dirty="0">
                <a:solidFill>
                  <a:schemeClr val="tx1">
                    <a:lumMod val="65000"/>
                    <a:lumOff val="35000"/>
                  </a:schemeClr>
                </a:solidFill>
                <a:ea typeface="+mj-ea"/>
              </a:rPr>
              <a:t>否则找当前结点右子树的</a:t>
            </a:r>
            <a:r>
              <a:rPr lang="zh-CN" altLang="en-US" sz="2400" dirty="0">
                <a:solidFill>
                  <a:srgbClr val="FF0000"/>
                </a:solidFill>
                <a:ea typeface="+mj-ea"/>
              </a:rPr>
              <a:t>第一个</a:t>
            </a:r>
            <a:r>
              <a:rPr lang="zh-CN" altLang="en-US" sz="2400" dirty="0">
                <a:solidFill>
                  <a:schemeClr val="tx1">
                    <a:lumMod val="65000"/>
                    <a:lumOff val="35000"/>
                  </a:schemeClr>
                </a:solidFill>
                <a:ea typeface="+mj-ea"/>
              </a:rPr>
              <a:t>结点</a:t>
            </a:r>
          </a:p>
        </p:txBody>
      </p:sp>
    </p:spTree>
    <p:extLst>
      <p:ext uri="{BB962C8B-B14F-4D97-AF65-F5344CB8AC3E}">
        <p14:creationId xmlns:p14="http://schemas.microsoft.com/office/powerpoint/2010/main" val="353792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Right)">
                                      <p:cBhvr>
                                        <p:cTn id="28" dur="500"/>
                                        <p:tgtEl>
                                          <p:spTgt spid="5"/>
                                        </p:tgtEl>
                                      </p:cBhvr>
                                    </p:animEffect>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fade">
                                      <p:cBhvr>
                                        <p:cTn id="44" dur="500"/>
                                        <p:tgtEl>
                                          <p:spTgt spid="1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xEl>
                                              <p:pRg st="1" end="1"/>
                                            </p:txEl>
                                          </p:spTgt>
                                        </p:tgtEl>
                                        <p:attrNameLst>
                                          <p:attrName>style.visibility</p:attrName>
                                        </p:attrNameLst>
                                      </p:cBhvr>
                                      <p:to>
                                        <p:strVal val="visible"/>
                                      </p:to>
                                    </p:set>
                                    <p:animEffect transition="in" filter="fade">
                                      <p:cBhvr>
                                        <p:cTn id="49" dur="500"/>
                                        <p:tgtEl>
                                          <p:spTgt spid="1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xEl>
                                              <p:pRg st="1" end="1"/>
                                            </p:txEl>
                                          </p:spTgt>
                                        </p:tgtEl>
                                        <p:attrNameLst>
                                          <p:attrName>style.visibility</p:attrName>
                                        </p:attrNameLst>
                                      </p:cBhvr>
                                      <p:to>
                                        <p:strVal val="visible"/>
                                      </p:to>
                                    </p:set>
                                    <p:animEffect transition="in" filter="fade">
                                      <p:cBhvr>
                                        <p:cTn id="59"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5" grpId="0"/>
      <p:bldP spid="16" grpId="0" uiExpand="1" build="p"/>
      <p:bldP spid="18"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C79B71-1A4B-452C-9639-CC8697BE20B6}"/>
              </a:ext>
            </a:extLst>
          </p:cNvPr>
          <p:cNvSpPr>
            <a:spLocks noGrp="1"/>
          </p:cNvSpPr>
          <p:nvPr>
            <p:ph type="title"/>
          </p:nvPr>
        </p:nvSpPr>
        <p:spPr>
          <a:xfrm>
            <a:off x="609600" y="504028"/>
            <a:ext cx="10972800" cy="685805"/>
          </a:xfrm>
        </p:spPr>
        <p:txBody>
          <a:bodyPr/>
          <a:lstStyle/>
          <a:p>
            <a:r>
              <a:rPr lang="zh-CN" altLang="en-US" dirty="0"/>
              <a:t>中序线索化链表的遍历</a:t>
            </a:r>
          </a:p>
        </p:txBody>
      </p:sp>
      <p:sp>
        <p:nvSpPr>
          <p:cNvPr id="4" name="文本占位符 3">
            <a:extLst>
              <a:ext uri="{FF2B5EF4-FFF2-40B4-BE49-F238E27FC236}">
                <a16:creationId xmlns:a16="http://schemas.microsoft.com/office/drawing/2014/main" xmlns="" id="{5F76DBEB-B746-41AE-BFC3-DD31BE837CF3}"/>
              </a:ext>
            </a:extLst>
          </p:cNvPr>
          <p:cNvSpPr>
            <a:spLocks noGrp="1"/>
          </p:cNvSpPr>
          <p:nvPr>
            <p:ph type="body" sz="quarter" idx="13"/>
          </p:nvPr>
        </p:nvSpPr>
        <p:spPr/>
        <p:txBody>
          <a:bodyPr/>
          <a:lstStyle/>
          <a:p>
            <a:r>
              <a:rPr lang="en-US" altLang="zh-CN" dirty="0"/>
              <a:t>6.5 </a:t>
            </a:r>
            <a:r>
              <a:rPr lang="zh-CN" altLang="en-US" dirty="0"/>
              <a:t>线索二叉树</a:t>
            </a:r>
          </a:p>
        </p:txBody>
      </p:sp>
      <p:sp>
        <p:nvSpPr>
          <p:cNvPr id="5" name="Text Box 2"/>
          <p:cNvSpPr txBox="1">
            <a:spLocks noChangeArrowheads="1"/>
          </p:cNvSpPr>
          <p:nvPr/>
        </p:nvSpPr>
        <p:spPr bwMode="auto">
          <a:xfrm>
            <a:off x="461682" y="1189833"/>
            <a:ext cx="11582400" cy="554714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5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void </a:t>
            </a:r>
            <a:r>
              <a:rPr lang="en-US" altLang="zh-CN" dirty="0" err="1">
                <a:solidFill>
                  <a:schemeClr val="tx1"/>
                </a:solidFill>
              </a:rPr>
              <a:t>InOrderTraverse_Thr</a:t>
            </a:r>
            <a:r>
              <a:rPr lang="en-US" altLang="zh-CN" dirty="0">
                <a:solidFill>
                  <a:schemeClr val="tx1"/>
                </a:solidFill>
              </a:rPr>
              <a:t>( </a:t>
            </a:r>
            <a:r>
              <a:rPr lang="en-US" altLang="zh-CN" dirty="0" err="1">
                <a:solidFill>
                  <a:schemeClr val="tx1"/>
                </a:solidFill>
              </a:rPr>
              <a:t>BiThrTree</a:t>
            </a:r>
            <a:r>
              <a:rPr lang="en-US" altLang="zh-CN" dirty="0">
                <a:solidFill>
                  <a:schemeClr val="tx1"/>
                </a:solidFill>
              </a:rPr>
              <a:t> T,   void (*Visit)(</a:t>
            </a:r>
            <a:r>
              <a:rPr lang="en-US" altLang="zh-CN" dirty="0" err="1">
                <a:solidFill>
                  <a:schemeClr val="tx1"/>
                </a:solidFill>
              </a:rPr>
              <a:t>TElemType</a:t>
            </a:r>
            <a:r>
              <a:rPr lang="en-US" altLang="zh-CN" dirty="0">
                <a:solidFill>
                  <a:schemeClr val="tx1"/>
                </a:solidFill>
              </a:rPr>
              <a:t> e)) </a:t>
            </a:r>
          </a:p>
          <a:p>
            <a:r>
              <a:rPr lang="en-US" altLang="zh-CN" dirty="0">
                <a:solidFill>
                  <a:schemeClr val="tx1"/>
                </a:solidFill>
              </a:rPr>
              <a:t>{ //T</a:t>
            </a:r>
            <a:r>
              <a:rPr lang="zh-CN" altLang="en-US" dirty="0">
                <a:solidFill>
                  <a:schemeClr val="tx1"/>
                </a:solidFill>
              </a:rPr>
              <a:t>指向头结点</a:t>
            </a:r>
            <a:r>
              <a:rPr lang="en-US" altLang="zh-CN" dirty="0">
                <a:solidFill>
                  <a:schemeClr val="tx1"/>
                </a:solidFill>
              </a:rPr>
              <a:t>,</a:t>
            </a:r>
            <a:r>
              <a:rPr lang="zh-CN" altLang="en-US" dirty="0">
                <a:solidFill>
                  <a:schemeClr val="tx1"/>
                </a:solidFill>
              </a:rPr>
              <a:t>头结点的</a:t>
            </a:r>
            <a:r>
              <a:rPr lang="en-US" altLang="zh-CN" dirty="0" err="1">
                <a:solidFill>
                  <a:schemeClr val="tx1"/>
                </a:solidFill>
              </a:rPr>
              <a:t>lchild</a:t>
            </a:r>
            <a:r>
              <a:rPr lang="zh-CN" altLang="en-US" dirty="0">
                <a:solidFill>
                  <a:schemeClr val="tx1"/>
                </a:solidFill>
              </a:rPr>
              <a:t>左链指向根结点，中序遍历二叉线索树的非递归算法</a:t>
            </a:r>
            <a:endParaRPr lang="en-US" altLang="zh-CN" dirty="0">
              <a:solidFill>
                <a:schemeClr val="tx1"/>
              </a:solidFill>
            </a:endParaRPr>
          </a:p>
          <a:p>
            <a:r>
              <a:rPr lang="en-US" altLang="zh-CN" dirty="0">
                <a:solidFill>
                  <a:schemeClr val="tx1"/>
                </a:solidFill>
              </a:rPr>
              <a:t>  p = T-&gt;</a:t>
            </a:r>
            <a:r>
              <a:rPr lang="en-US" altLang="zh-CN" dirty="0" err="1">
                <a:solidFill>
                  <a:schemeClr val="tx1"/>
                </a:solidFill>
              </a:rPr>
              <a:t>lchild</a:t>
            </a:r>
            <a:r>
              <a:rPr lang="en-US" altLang="zh-CN" dirty="0">
                <a:solidFill>
                  <a:schemeClr val="tx1"/>
                </a:solidFill>
              </a:rPr>
              <a:t>;                       // p</a:t>
            </a:r>
            <a:r>
              <a:rPr lang="zh-CN" altLang="en-US" dirty="0">
                <a:solidFill>
                  <a:schemeClr val="tx1"/>
                </a:solidFill>
              </a:rPr>
              <a:t>指向根结点</a:t>
            </a:r>
          </a:p>
          <a:p>
            <a:r>
              <a:rPr lang="zh-CN" altLang="en-US" dirty="0">
                <a:solidFill>
                  <a:schemeClr val="tx1"/>
                </a:solidFill>
              </a:rPr>
              <a:t>  </a:t>
            </a:r>
            <a:r>
              <a:rPr lang="en-US" altLang="zh-CN" dirty="0">
                <a:solidFill>
                  <a:schemeClr val="tx1"/>
                </a:solidFill>
              </a:rPr>
              <a:t>while (p != T)                       // </a:t>
            </a:r>
            <a:r>
              <a:rPr lang="zh-CN" altLang="en-US" dirty="0">
                <a:solidFill>
                  <a:schemeClr val="tx1"/>
                </a:solidFill>
              </a:rPr>
              <a:t>空树或遍历结束时，</a:t>
            </a:r>
            <a:r>
              <a:rPr lang="en-US" altLang="zh-CN" dirty="0">
                <a:solidFill>
                  <a:schemeClr val="tx1"/>
                </a:solidFill>
              </a:rPr>
              <a:t>p==T</a:t>
            </a:r>
          </a:p>
          <a:p>
            <a:r>
              <a:rPr lang="en-US" altLang="zh-CN" dirty="0">
                <a:solidFill>
                  <a:schemeClr val="tx1"/>
                </a:solidFill>
              </a:rPr>
              <a:t>   { while (p-&gt;</a:t>
            </a:r>
            <a:r>
              <a:rPr lang="en-US" altLang="zh-CN" dirty="0" err="1">
                <a:solidFill>
                  <a:schemeClr val="tx1"/>
                </a:solidFill>
              </a:rPr>
              <a:t>LTag</a:t>
            </a:r>
            <a:r>
              <a:rPr lang="en-US" altLang="zh-CN" dirty="0">
                <a:solidFill>
                  <a:schemeClr val="tx1"/>
                </a:solidFill>
              </a:rPr>
              <a:t>==Link)  p = p-&gt;</a:t>
            </a:r>
            <a:r>
              <a:rPr lang="en-US" altLang="zh-CN" dirty="0" err="1">
                <a:solidFill>
                  <a:schemeClr val="tx1"/>
                </a:solidFill>
              </a:rPr>
              <a:t>lchild</a:t>
            </a:r>
            <a:r>
              <a:rPr lang="en-US" altLang="zh-CN" dirty="0">
                <a:solidFill>
                  <a:schemeClr val="tx1"/>
                </a:solidFill>
              </a:rPr>
              <a:t>;  //</a:t>
            </a:r>
            <a:r>
              <a:rPr lang="zh-CN" altLang="en-US" dirty="0">
                <a:solidFill>
                  <a:schemeClr val="tx1"/>
                </a:solidFill>
              </a:rPr>
              <a:t>找第</a:t>
            </a:r>
            <a:r>
              <a:rPr lang="zh-CN" altLang="zh-CN" dirty="0">
                <a:solidFill>
                  <a:schemeClr val="tx1"/>
                </a:solidFill>
              </a:rPr>
              <a:t>一个结点</a:t>
            </a:r>
            <a:endParaRPr lang="zh-CN" altLang="en-US" dirty="0">
              <a:solidFill>
                <a:schemeClr val="tx1"/>
              </a:solidFill>
            </a:endParaRPr>
          </a:p>
          <a:p>
            <a:r>
              <a:rPr lang="zh-CN" altLang="en-US" dirty="0">
                <a:solidFill>
                  <a:schemeClr val="tx1"/>
                </a:solidFill>
              </a:rPr>
              <a:t>             </a:t>
            </a:r>
            <a:r>
              <a:rPr lang="en-US" altLang="zh-CN" dirty="0">
                <a:solidFill>
                  <a:schemeClr val="tx1"/>
                </a:solidFill>
              </a:rPr>
              <a:t>if(!visit(p –&gt;data))   return  error;    //</a:t>
            </a:r>
            <a:r>
              <a:rPr lang="zh-CN" altLang="en-US" dirty="0">
                <a:solidFill>
                  <a:schemeClr val="tx1"/>
                </a:solidFill>
              </a:rPr>
              <a:t>访问该结点</a:t>
            </a:r>
          </a:p>
          <a:p>
            <a:r>
              <a:rPr lang="zh-CN" altLang="en-US" dirty="0">
                <a:solidFill>
                  <a:schemeClr val="tx1"/>
                </a:solidFill>
              </a:rPr>
              <a:t>     </a:t>
            </a:r>
            <a:r>
              <a:rPr lang="en-US" altLang="zh-CN" dirty="0">
                <a:solidFill>
                  <a:schemeClr val="tx1"/>
                </a:solidFill>
              </a:rPr>
              <a:t>while (p-&gt;</a:t>
            </a:r>
            <a:r>
              <a:rPr lang="en-US" altLang="zh-CN" dirty="0" err="1">
                <a:solidFill>
                  <a:schemeClr val="tx1"/>
                </a:solidFill>
              </a:rPr>
              <a:t>RTag</a:t>
            </a:r>
            <a:r>
              <a:rPr lang="en-US" altLang="zh-CN" dirty="0">
                <a:solidFill>
                  <a:schemeClr val="tx1"/>
                </a:solidFill>
              </a:rPr>
              <a:t>==Thread &amp;&amp; </a:t>
            </a:r>
            <a:r>
              <a:rPr lang="en-US" altLang="zh-CN" dirty="0">
                <a:solidFill>
                  <a:schemeClr val="tx1"/>
                </a:solidFill>
                <a:hlinkClick r:id="" action="ppaction://noaction"/>
              </a:rPr>
              <a:t>p-&gt;</a:t>
            </a:r>
            <a:r>
              <a:rPr lang="en-US" altLang="zh-CN" dirty="0" err="1">
                <a:solidFill>
                  <a:schemeClr val="tx1"/>
                </a:solidFill>
                <a:hlinkClick r:id="" action="ppaction://noaction"/>
              </a:rPr>
              <a:t>rchild</a:t>
            </a:r>
            <a:r>
              <a:rPr lang="en-US" altLang="zh-CN" dirty="0">
                <a:solidFill>
                  <a:schemeClr val="tx1"/>
                </a:solidFill>
                <a:hlinkClick r:id="" action="ppaction://noaction"/>
              </a:rPr>
              <a:t>!=T</a:t>
            </a:r>
            <a:r>
              <a:rPr lang="en-US" altLang="zh-CN" dirty="0">
                <a:solidFill>
                  <a:schemeClr val="tx1"/>
                </a:solidFill>
              </a:rPr>
              <a:t>) </a:t>
            </a:r>
          </a:p>
          <a:p>
            <a:r>
              <a:rPr lang="en-US" altLang="zh-CN" dirty="0">
                <a:solidFill>
                  <a:schemeClr val="tx1"/>
                </a:solidFill>
              </a:rPr>
              <a:t>         { p = p-&gt;</a:t>
            </a:r>
            <a:r>
              <a:rPr lang="en-US" altLang="zh-CN" dirty="0" err="1">
                <a:solidFill>
                  <a:schemeClr val="tx1"/>
                </a:solidFill>
              </a:rPr>
              <a:t>rchild</a:t>
            </a:r>
            <a:r>
              <a:rPr lang="en-US" altLang="zh-CN" dirty="0">
                <a:solidFill>
                  <a:schemeClr val="tx1"/>
                </a:solidFill>
              </a:rPr>
              <a:t>;  Visit(p-&gt;data);  }  //</a:t>
            </a:r>
            <a:r>
              <a:rPr lang="zh-CN" altLang="en-US" dirty="0">
                <a:solidFill>
                  <a:schemeClr val="tx1"/>
                </a:solidFill>
              </a:rPr>
              <a:t>若无右子树，访问后继结点</a:t>
            </a:r>
          </a:p>
          <a:p>
            <a:r>
              <a:rPr lang="zh-CN" altLang="en-US" dirty="0">
                <a:solidFill>
                  <a:schemeClr val="tx1"/>
                </a:solidFill>
              </a:rPr>
              <a:t>      </a:t>
            </a:r>
            <a:r>
              <a:rPr lang="en-US" altLang="zh-CN" dirty="0">
                <a:solidFill>
                  <a:schemeClr val="tx1"/>
                </a:solidFill>
              </a:rPr>
              <a:t>p = p-&gt;</a:t>
            </a:r>
            <a:r>
              <a:rPr lang="en-US" altLang="zh-CN" dirty="0" err="1">
                <a:solidFill>
                  <a:schemeClr val="tx1"/>
                </a:solidFill>
              </a:rPr>
              <a:t>rchild</a:t>
            </a:r>
            <a:r>
              <a:rPr lang="en-US" altLang="zh-CN" dirty="0">
                <a:solidFill>
                  <a:schemeClr val="tx1"/>
                </a:solidFill>
              </a:rPr>
              <a:t>;                                  // </a:t>
            </a:r>
            <a:r>
              <a:rPr lang="zh-CN" altLang="en-US" dirty="0">
                <a:solidFill>
                  <a:schemeClr val="tx1"/>
                </a:solidFill>
              </a:rPr>
              <a:t>有右子树，</a:t>
            </a:r>
            <a:r>
              <a:rPr lang="en-US" altLang="zh-CN" dirty="0">
                <a:solidFill>
                  <a:schemeClr val="tx1"/>
                </a:solidFill>
              </a:rPr>
              <a:t>p</a:t>
            </a:r>
            <a:r>
              <a:rPr lang="zh-CN" altLang="en-US" dirty="0">
                <a:solidFill>
                  <a:schemeClr val="tx1"/>
                </a:solidFill>
              </a:rPr>
              <a:t>进至其右子树根</a:t>
            </a:r>
          </a:p>
          <a:p>
            <a:r>
              <a:rPr lang="zh-CN" altLang="en-US" dirty="0">
                <a:solidFill>
                  <a:schemeClr val="tx1"/>
                </a:solidFill>
              </a:rPr>
              <a:t>  </a:t>
            </a:r>
            <a:r>
              <a:rPr lang="en-US" altLang="zh-CN" dirty="0">
                <a:solidFill>
                  <a:schemeClr val="tx1"/>
                </a:solidFill>
              </a:rPr>
              <a:t>}} // </a:t>
            </a:r>
            <a:r>
              <a:rPr lang="en-US" altLang="zh-CN" dirty="0" err="1">
                <a:solidFill>
                  <a:schemeClr val="tx1"/>
                </a:solidFill>
              </a:rPr>
              <a:t>InOrderTraverse_Thr</a:t>
            </a:r>
            <a:endParaRPr lang="en-US" altLang="zh-CN" dirty="0">
              <a:solidFill>
                <a:schemeClr val="tx1"/>
              </a:solidFill>
            </a:endParaRPr>
          </a:p>
        </p:txBody>
      </p:sp>
    </p:spTree>
    <p:extLst>
      <p:ext uri="{BB962C8B-B14F-4D97-AF65-F5344CB8AC3E}">
        <p14:creationId xmlns:p14="http://schemas.microsoft.com/office/powerpoint/2010/main" val="2930322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建立线索二叉树</a:t>
            </a:r>
          </a:p>
        </p:txBody>
      </p:sp>
      <p:sp>
        <p:nvSpPr>
          <p:cNvPr id="3" name="内容占位符 2"/>
          <p:cNvSpPr>
            <a:spLocks noGrp="1"/>
          </p:cNvSpPr>
          <p:nvPr>
            <p:ph idx="1"/>
          </p:nvPr>
        </p:nvSpPr>
        <p:spPr>
          <a:xfrm>
            <a:off x="609600" y="1600203"/>
            <a:ext cx="9704294" cy="5159158"/>
          </a:xfrm>
        </p:spPr>
        <p:txBody>
          <a:bodyPr>
            <a:normAutofit/>
          </a:bodyPr>
          <a:lstStyle/>
          <a:p>
            <a:r>
              <a:rPr lang="zh-CN" altLang="en-US" dirty="0"/>
              <a:t>仍然建立在树的遍历算法基础上</a:t>
            </a:r>
            <a:endParaRPr lang="en-US" altLang="zh-CN" dirty="0"/>
          </a:p>
          <a:p>
            <a:r>
              <a:rPr lang="zh-CN" altLang="en-US" dirty="0"/>
              <a:t>在遍历过程中修改结点的左、右指针域</a:t>
            </a:r>
            <a:endParaRPr lang="en-US" altLang="zh-CN" dirty="0"/>
          </a:p>
          <a:p>
            <a:pPr lvl="1"/>
            <a:r>
              <a:rPr lang="zh-CN" altLang="en-US" dirty="0"/>
              <a:t>保存当前访问结点的“前驱”和“后继”信息</a:t>
            </a:r>
            <a:endParaRPr lang="en-US" altLang="zh-CN" dirty="0"/>
          </a:p>
          <a:p>
            <a:r>
              <a:rPr lang="zh-CN" altLang="en-US" dirty="0"/>
              <a:t>附设指针</a:t>
            </a:r>
            <a:r>
              <a:rPr lang="en-US" altLang="zh-CN" dirty="0">
                <a:solidFill>
                  <a:srgbClr val="0000FF"/>
                </a:solidFill>
              </a:rPr>
              <a:t>pre</a:t>
            </a:r>
            <a:endParaRPr lang="en-US" altLang="zh-CN" dirty="0"/>
          </a:p>
          <a:p>
            <a:pPr lvl="1"/>
            <a:r>
              <a:rPr lang="zh-CN" altLang="en-US" dirty="0"/>
              <a:t>指向当前访问结点的前驱</a:t>
            </a:r>
          </a:p>
          <a:p>
            <a:pPr lvl="1"/>
            <a:r>
              <a:rPr lang="zh-CN" altLang="en-US" dirty="0"/>
              <a:t>初始化为</a:t>
            </a:r>
            <a:r>
              <a:rPr lang="zh-CN" altLang="en-US" dirty="0">
                <a:solidFill>
                  <a:srgbClr val="0000FF"/>
                </a:solidFill>
              </a:rPr>
              <a:t>头结点</a:t>
            </a:r>
            <a:r>
              <a:rPr lang="en-US" altLang="zh-CN" dirty="0">
                <a:solidFill>
                  <a:srgbClr val="0000FF"/>
                </a:solidFill>
              </a:rPr>
              <a:t>/NULL</a:t>
            </a:r>
            <a:endParaRPr lang="zh-CN" altLang="en-US" dirty="0">
              <a:solidFill>
                <a:srgbClr val="0000FF"/>
              </a:solidFill>
            </a:endParaRPr>
          </a:p>
        </p:txBody>
      </p:sp>
      <p:sp>
        <p:nvSpPr>
          <p:cNvPr id="4" name="文本占位符 3"/>
          <p:cNvSpPr>
            <a:spLocks noGrp="1"/>
          </p:cNvSpPr>
          <p:nvPr>
            <p:ph type="body" sz="quarter" idx="13"/>
          </p:nvPr>
        </p:nvSpPr>
        <p:spPr/>
        <p:txBody>
          <a:bodyPr/>
          <a:lstStyle/>
          <a:p>
            <a:r>
              <a:rPr lang="en-US" altLang="zh-CN" dirty="0"/>
              <a:t>6.5 </a:t>
            </a:r>
            <a:r>
              <a:rPr lang="zh-CN" altLang="en-US" dirty="0"/>
              <a:t>线索二叉树</a:t>
            </a:r>
          </a:p>
        </p:txBody>
      </p:sp>
    </p:spTree>
    <p:extLst>
      <p:ext uri="{BB962C8B-B14F-4D97-AF65-F5344CB8AC3E}">
        <p14:creationId xmlns:p14="http://schemas.microsoft.com/office/powerpoint/2010/main" val="24300205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96935"/>
            <a:ext cx="10972800" cy="685805"/>
          </a:xfrm>
        </p:spPr>
        <p:txBody>
          <a:bodyPr/>
          <a:lstStyle/>
          <a:p>
            <a:r>
              <a:rPr lang="zh-CN" altLang="en-US" dirty="0"/>
              <a:t>建立线索二叉树</a:t>
            </a:r>
          </a:p>
        </p:txBody>
      </p:sp>
      <p:sp>
        <p:nvSpPr>
          <p:cNvPr id="4" name="文本占位符 3"/>
          <p:cNvSpPr>
            <a:spLocks noGrp="1"/>
          </p:cNvSpPr>
          <p:nvPr>
            <p:ph type="body" sz="quarter" idx="13"/>
          </p:nvPr>
        </p:nvSpPr>
        <p:spPr/>
        <p:txBody>
          <a:bodyPr/>
          <a:lstStyle/>
          <a:p>
            <a:r>
              <a:rPr lang="en-US" altLang="zh-CN" dirty="0"/>
              <a:t>6.5 </a:t>
            </a:r>
            <a:r>
              <a:rPr lang="zh-CN" altLang="en-US" dirty="0"/>
              <a:t>线索二叉树</a:t>
            </a:r>
          </a:p>
        </p:txBody>
      </p:sp>
      <p:sp>
        <p:nvSpPr>
          <p:cNvPr id="5" name="Text Box 1026"/>
          <p:cNvSpPr txBox="1">
            <a:spLocks noChangeArrowheads="1"/>
          </p:cNvSpPr>
          <p:nvPr/>
        </p:nvSpPr>
        <p:spPr bwMode="auto">
          <a:xfrm>
            <a:off x="4949452" y="967006"/>
            <a:ext cx="7242548" cy="579235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5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void </a:t>
            </a:r>
            <a:r>
              <a:rPr lang="en-US" altLang="zh-CN" dirty="0" err="1">
                <a:solidFill>
                  <a:schemeClr val="tx1"/>
                </a:solidFill>
              </a:rPr>
              <a:t>InThreading</a:t>
            </a:r>
            <a:r>
              <a:rPr lang="en-US" altLang="zh-CN" dirty="0">
                <a:solidFill>
                  <a:schemeClr val="tx1"/>
                </a:solidFill>
              </a:rPr>
              <a:t>(</a:t>
            </a:r>
            <a:r>
              <a:rPr lang="en-US" altLang="zh-CN" dirty="0" err="1">
                <a:solidFill>
                  <a:schemeClr val="tx1"/>
                </a:solidFill>
              </a:rPr>
              <a:t>BiThrTree</a:t>
            </a:r>
            <a:r>
              <a:rPr lang="en-US" altLang="zh-CN" dirty="0">
                <a:solidFill>
                  <a:schemeClr val="tx1"/>
                </a:solidFill>
              </a:rPr>
              <a:t> p) {</a:t>
            </a:r>
          </a:p>
          <a:p>
            <a:r>
              <a:rPr lang="en-US" altLang="zh-CN" dirty="0">
                <a:solidFill>
                  <a:schemeClr val="tx1"/>
                </a:solidFill>
              </a:rPr>
              <a:t>  if (p) {   //</a:t>
            </a:r>
            <a:r>
              <a:rPr lang="zh-CN" altLang="en-US" dirty="0">
                <a:solidFill>
                  <a:schemeClr val="tx1"/>
                </a:solidFill>
              </a:rPr>
              <a:t>对以</a:t>
            </a:r>
            <a:r>
              <a:rPr lang="en-US" altLang="zh-CN" dirty="0">
                <a:solidFill>
                  <a:schemeClr val="tx1"/>
                </a:solidFill>
              </a:rPr>
              <a:t>p</a:t>
            </a:r>
            <a:r>
              <a:rPr lang="zh-CN" altLang="en-US" dirty="0">
                <a:solidFill>
                  <a:schemeClr val="tx1"/>
                </a:solidFill>
              </a:rPr>
              <a:t>为根的非空二叉树进行中序线索化</a:t>
            </a:r>
          </a:p>
          <a:p>
            <a:r>
              <a:rPr lang="zh-CN" altLang="en-US" dirty="0">
                <a:solidFill>
                  <a:schemeClr val="tx1"/>
                </a:solidFill>
              </a:rPr>
              <a:t>    </a:t>
            </a:r>
            <a:r>
              <a:rPr lang="en-US" altLang="zh-CN" dirty="0" err="1">
                <a:solidFill>
                  <a:schemeClr val="tx1"/>
                </a:solidFill>
              </a:rPr>
              <a:t>InThreading</a:t>
            </a:r>
            <a:r>
              <a:rPr lang="en-US" altLang="zh-CN" dirty="0">
                <a:solidFill>
                  <a:schemeClr val="tx1"/>
                </a:solidFill>
              </a:rPr>
              <a:t>(p-&gt;</a:t>
            </a:r>
            <a:r>
              <a:rPr lang="en-US" altLang="zh-CN" dirty="0" err="1">
                <a:solidFill>
                  <a:schemeClr val="tx1"/>
                </a:solidFill>
              </a:rPr>
              <a:t>lchild</a:t>
            </a:r>
            <a:r>
              <a:rPr lang="en-US" altLang="zh-CN" dirty="0">
                <a:solidFill>
                  <a:schemeClr val="tx1"/>
                </a:solidFill>
              </a:rPr>
              <a:t>);      // </a:t>
            </a:r>
            <a:r>
              <a:rPr lang="zh-CN" altLang="en-US" dirty="0">
                <a:solidFill>
                  <a:schemeClr val="tx1"/>
                </a:solidFill>
              </a:rPr>
              <a:t>左子树线索化</a:t>
            </a:r>
          </a:p>
          <a:p>
            <a:r>
              <a:rPr lang="zh-CN" altLang="en-US" dirty="0">
                <a:solidFill>
                  <a:schemeClr val="tx1"/>
                </a:solidFill>
              </a:rPr>
              <a:t>    </a:t>
            </a:r>
            <a:r>
              <a:rPr lang="en-US" altLang="zh-CN" dirty="0">
                <a:solidFill>
                  <a:schemeClr val="tx1"/>
                </a:solidFill>
              </a:rPr>
              <a:t>if (!p-&gt;</a:t>
            </a:r>
            <a:r>
              <a:rPr lang="en-US" altLang="zh-CN" dirty="0" err="1">
                <a:solidFill>
                  <a:schemeClr val="tx1"/>
                </a:solidFill>
              </a:rPr>
              <a:t>lchild</a:t>
            </a:r>
            <a:r>
              <a:rPr lang="en-US" altLang="zh-CN" dirty="0">
                <a:solidFill>
                  <a:schemeClr val="tx1"/>
                </a:solidFill>
              </a:rPr>
              <a:t>)            // </a:t>
            </a:r>
            <a:r>
              <a:rPr lang="zh-CN" altLang="en-US" dirty="0">
                <a:solidFill>
                  <a:schemeClr val="tx1"/>
                </a:solidFill>
              </a:rPr>
              <a:t>建前驱线索，</a:t>
            </a:r>
            <a:r>
              <a:rPr lang="en-US" altLang="zh-CN" dirty="0">
                <a:solidFill>
                  <a:schemeClr val="tx1"/>
                </a:solidFill>
              </a:rPr>
              <a:t>pre</a:t>
            </a:r>
            <a:r>
              <a:rPr lang="zh-CN" altLang="en-US" dirty="0">
                <a:solidFill>
                  <a:schemeClr val="tx1"/>
                </a:solidFill>
              </a:rPr>
              <a:t>是</a:t>
            </a:r>
            <a:r>
              <a:rPr lang="en-US" altLang="zh-CN" dirty="0">
                <a:solidFill>
                  <a:schemeClr val="tx1"/>
                </a:solidFill>
              </a:rPr>
              <a:t>p</a:t>
            </a:r>
            <a:r>
              <a:rPr lang="zh-CN" altLang="en-US" dirty="0">
                <a:solidFill>
                  <a:schemeClr val="tx1"/>
                </a:solidFill>
              </a:rPr>
              <a:t>的前驱</a:t>
            </a:r>
          </a:p>
          <a:p>
            <a:r>
              <a:rPr lang="zh-CN" altLang="en-US" dirty="0">
                <a:solidFill>
                  <a:schemeClr val="tx1"/>
                </a:solidFill>
              </a:rPr>
              <a:t>      </a:t>
            </a:r>
            <a:r>
              <a:rPr lang="en-US" altLang="zh-CN" dirty="0">
                <a:solidFill>
                  <a:schemeClr val="tx1"/>
                </a:solidFill>
              </a:rPr>
              <a:t>{ p-&gt;</a:t>
            </a:r>
            <a:r>
              <a:rPr lang="en-US" altLang="zh-CN" dirty="0" err="1">
                <a:solidFill>
                  <a:schemeClr val="tx1"/>
                </a:solidFill>
              </a:rPr>
              <a:t>LTag</a:t>
            </a:r>
            <a:r>
              <a:rPr lang="en-US" altLang="zh-CN" dirty="0">
                <a:solidFill>
                  <a:schemeClr val="tx1"/>
                </a:solidFill>
              </a:rPr>
              <a:t> = Thread;    p-&gt;</a:t>
            </a:r>
            <a:r>
              <a:rPr lang="en-US" altLang="zh-CN" dirty="0" err="1">
                <a:solidFill>
                  <a:schemeClr val="tx1"/>
                </a:solidFill>
              </a:rPr>
              <a:t>lchild</a:t>
            </a:r>
            <a:r>
              <a:rPr lang="en-US" altLang="zh-CN" dirty="0">
                <a:solidFill>
                  <a:schemeClr val="tx1"/>
                </a:solidFill>
              </a:rPr>
              <a:t> = pre; }</a:t>
            </a:r>
          </a:p>
          <a:p>
            <a:r>
              <a:rPr lang="en-US" altLang="zh-CN" dirty="0">
                <a:solidFill>
                  <a:schemeClr val="tx1"/>
                </a:solidFill>
              </a:rPr>
              <a:t>    if (pre&amp;!pre-&gt;</a:t>
            </a:r>
            <a:r>
              <a:rPr lang="en-US" altLang="zh-CN" dirty="0" err="1">
                <a:solidFill>
                  <a:schemeClr val="tx1"/>
                </a:solidFill>
              </a:rPr>
              <a:t>rchild</a:t>
            </a:r>
            <a:r>
              <a:rPr lang="en-US" altLang="zh-CN" dirty="0">
                <a:solidFill>
                  <a:schemeClr val="tx1"/>
                </a:solidFill>
              </a:rPr>
              <a:t>)   // </a:t>
            </a:r>
            <a:r>
              <a:rPr lang="zh-CN" altLang="en-US" dirty="0">
                <a:solidFill>
                  <a:schemeClr val="tx1"/>
                </a:solidFill>
              </a:rPr>
              <a:t>建后继线索，</a:t>
            </a:r>
            <a:r>
              <a:rPr lang="en-US" altLang="zh-CN" dirty="0">
                <a:solidFill>
                  <a:schemeClr val="tx1"/>
                </a:solidFill>
              </a:rPr>
              <a:t>p</a:t>
            </a:r>
            <a:r>
              <a:rPr lang="zh-CN" altLang="en-US" dirty="0">
                <a:solidFill>
                  <a:schemeClr val="tx1"/>
                </a:solidFill>
              </a:rPr>
              <a:t>是</a:t>
            </a:r>
            <a:r>
              <a:rPr lang="en-US" altLang="zh-CN" dirty="0">
                <a:solidFill>
                  <a:schemeClr val="tx1"/>
                </a:solidFill>
              </a:rPr>
              <a:t>pre</a:t>
            </a:r>
            <a:r>
              <a:rPr lang="zh-CN" altLang="en-US" dirty="0">
                <a:solidFill>
                  <a:schemeClr val="tx1"/>
                </a:solidFill>
              </a:rPr>
              <a:t>的后继</a:t>
            </a:r>
          </a:p>
          <a:p>
            <a:r>
              <a:rPr lang="zh-CN" altLang="en-US" dirty="0">
                <a:solidFill>
                  <a:schemeClr val="tx1"/>
                </a:solidFill>
              </a:rPr>
              <a:t>      </a:t>
            </a:r>
            <a:r>
              <a:rPr lang="en-US" altLang="zh-CN" dirty="0">
                <a:solidFill>
                  <a:schemeClr val="tx1"/>
                </a:solidFill>
              </a:rPr>
              <a:t>{ pre-&gt;</a:t>
            </a:r>
            <a:r>
              <a:rPr lang="en-US" altLang="zh-CN" dirty="0" err="1">
                <a:solidFill>
                  <a:schemeClr val="tx1"/>
                </a:solidFill>
              </a:rPr>
              <a:t>RTag</a:t>
            </a:r>
            <a:r>
              <a:rPr lang="en-US" altLang="zh-CN" dirty="0">
                <a:solidFill>
                  <a:schemeClr val="tx1"/>
                </a:solidFill>
              </a:rPr>
              <a:t> = Thread;   pre-&gt;</a:t>
            </a:r>
            <a:r>
              <a:rPr lang="en-US" altLang="zh-CN" dirty="0" err="1">
                <a:solidFill>
                  <a:schemeClr val="tx1"/>
                </a:solidFill>
              </a:rPr>
              <a:t>rchild</a:t>
            </a:r>
            <a:r>
              <a:rPr lang="en-US" altLang="zh-CN" dirty="0">
                <a:solidFill>
                  <a:schemeClr val="tx1"/>
                </a:solidFill>
              </a:rPr>
              <a:t> = p; } </a:t>
            </a:r>
          </a:p>
          <a:p>
            <a:r>
              <a:rPr lang="en-US" altLang="zh-CN" dirty="0">
                <a:solidFill>
                  <a:schemeClr val="tx1"/>
                </a:solidFill>
              </a:rPr>
              <a:t>    pre = p;     </a:t>
            </a:r>
          </a:p>
          <a:p>
            <a:r>
              <a:rPr lang="zh-CN" altLang="en-US" dirty="0">
                <a:solidFill>
                  <a:schemeClr val="tx1"/>
                </a:solidFill>
              </a:rPr>
              <a:t>    </a:t>
            </a:r>
            <a:r>
              <a:rPr lang="en-US" altLang="zh-CN" dirty="0" err="1">
                <a:solidFill>
                  <a:schemeClr val="tx1"/>
                </a:solidFill>
              </a:rPr>
              <a:t>InThreading</a:t>
            </a:r>
            <a:r>
              <a:rPr lang="en-US" altLang="zh-CN" dirty="0">
                <a:solidFill>
                  <a:schemeClr val="tx1"/>
                </a:solidFill>
              </a:rPr>
              <a:t>(p-&gt;</a:t>
            </a:r>
            <a:r>
              <a:rPr lang="en-US" altLang="zh-CN" dirty="0" err="1">
                <a:solidFill>
                  <a:schemeClr val="tx1"/>
                </a:solidFill>
              </a:rPr>
              <a:t>rchild</a:t>
            </a:r>
            <a:r>
              <a:rPr lang="en-US" altLang="zh-CN" dirty="0">
                <a:solidFill>
                  <a:schemeClr val="tx1"/>
                </a:solidFill>
              </a:rPr>
              <a:t>);      // </a:t>
            </a:r>
            <a:r>
              <a:rPr lang="zh-CN" altLang="en-US" dirty="0">
                <a:solidFill>
                  <a:schemeClr val="tx1"/>
                </a:solidFill>
              </a:rPr>
              <a:t>右子树线索化</a:t>
            </a:r>
          </a:p>
          <a:p>
            <a:r>
              <a:rPr lang="zh-CN" altLang="en-US" dirty="0">
                <a:solidFill>
                  <a:schemeClr val="tx1"/>
                </a:solidFill>
              </a:rPr>
              <a:t>  </a:t>
            </a:r>
            <a:r>
              <a:rPr lang="en-US" altLang="zh-CN" dirty="0">
                <a:solidFill>
                  <a:schemeClr val="tx1"/>
                </a:solidFill>
              </a:rPr>
              <a:t>} // if} // </a:t>
            </a:r>
            <a:r>
              <a:rPr lang="en-US" altLang="zh-CN" dirty="0" err="1">
                <a:solidFill>
                  <a:schemeClr val="tx1"/>
                </a:solidFill>
              </a:rPr>
              <a:t>InThreading</a:t>
            </a:r>
            <a:endParaRPr lang="en-US" altLang="zh-CN" dirty="0">
              <a:solidFill>
                <a:schemeClr val="tx1"/>
              </a:solidFill>
            </a:endParaRPr>
          </a:p>
        </p:txBody>
      </p:sp>
      <p:graphicFrame>
        <p:nvGraphicFramePr>
          <p:cNvPr id="6" name="表格 5">
            <a:extLst>
              <a:ext uri="{FF2B5EF4-FFF2-40B4-BE49-F238E27FC236}">
                <a16:creationId xmlns:a16="http://schemas.microsoft.com/office/drawing/2014/main" xmlns="" id="{988D5173-EDA5-4804-813D-4ADD6A6DFE57}"/>
              </a:ext>
            </a:extLst>
          </p:cNvPr>
          <p:cNvGraphicFramePr>
            <a:graphicFrameLocks noGrp="1"/>
          </p:cNvGraphicFramePr>
          <p:nvPr>
            <p:extLst>
              <p:ext uri="{D42A27DB-BD31-4B8C-83A1-F6EECF244321}">
                <p14:modId xmlns:p14="http://schemas.microsoft.com/office/powerpoint/2010/main" val="4086574485"/>
              </p:ext>
            </p:extLst>
          </p:nvPr>
        </p:nvGraphicFramePr>
        <p:xfrm>
          <a:off x="2100703" y="3806900"/>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1602535226"/>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7" name="表格 6">
            <a:extLst>
              <a:ext uri="{FF2B5EF4-FFF2-40B4-BE49-F238E27FC236}">
                <a16:creationId xmlns:a16="http://schemas.microsoft.com/office/drawing/2014/main" xmlns="" id="{49DD80E9-A2CC-4BC0-AC84-009198EF10A8}"/>
              </a:ext>
            </a:extLst>
          </p:cNvPr>
          <p:cNvGraphicFramePr>
            <a:graphicFrameLocks noGrp="1"/>
          </p:cNvGraphicFramePr>
          <p:nvPr>
            <p:extLst>
              <p:ext uri="{D42A27DB-BD31-4B8C-83A1-F6EECF244321}">
                <p14:modId xmlns:p14="http://schemas.microsoft.com/office/powerpoint/2010/main" val="3252754175"/>
              </p:ext>
            </p:extLst>
          </p:nvPr>
        </p:nvGraphicFramePr>
        <p:xfrm>
          <a:off x="1055866" y="4551521"/>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2040592964"/>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2367069105"/>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8" name="表格 7">
            <a:extLst>
              <a:ext uri="{FF2B5EF4-FFF2-40B4-BE49-F238E27FC236}">
                <a16:creationId xmlns:a16="http://schemas.microsoft.com/office/drawing/2014/main" xmlns="" id="{2D086E03-9811-4E1C-AAB6-34EC54F9B8F5}"/>
              </a:ext>
            </a:extLst>
          </p:cNvPr>
          <p:cNvGraphicFramePr>
            <a:graphicFrameLocks noGrp="1"/>
          </p:cNvGraphicFramePr>
          <p:nvPr>
            <p:extLst>
              <p:ext uri="{D42A27DB-BD31-4B8C-83A1-F6EECF244321}">
                <p14:modId xmlns:p14="http://schemas.microsoft.com/office/powerpoint/2010/main" val="1622620351"/>
              </p:ext>
            </p:extLst>
          </p:nvPr>
        </p:nvGraphicFramePr>
        <p:xfrm>
          <a:off x="527700" y="5474803"/>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2859523001"/>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564561823"/>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9" name="表格 8">
            <a:extLst>
              <a:ext uri="{FF2B5EF4-FFF2-40B4-BE49-F238E27FC236}">
                <a16:creationId xmlns:a16="http://schemas.microsoft.com/office/drawing/2014/main" xmlns="" id="{27406932-EE34-4137-AC31-3729351018BD}"/>
              </a:ext>
            </a:extLst>
          </p:cNvPr>
          <p:cNvGraphicFramePr>
            <a:graphicFrameLocks noGrp="1"/>
          </p:cNvGraphicFramePr>
          <p:nvPr>
            <p:extLst>
              <p:ext uri="{D42A27DB-BD31-4B8C-83A1-F6EECF244321}">
                <p14:modId xmlns:p14="http://schemas.microsoft.com/office/powerpoint/2010/main" val="2781878859"/>
              </p:ext>
            </p:extLst>
          </p:nvPr>
        </p:nvGraphicFramePr>
        <p:xfrm>
          <a:off x="3064594" y="4523912"/>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3723185550"/>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563768178"/>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0" name="表格 9">
            <a:extLst>
              <a:ext uri="{FF2B5EF4-FFF2-40B4-BE49-F238E27FC236}">
                <a16:creationId xmlns:a16="http://schemas.microsoft.com/office/drawing/2014/main" xmlns="" id="{F06CE179-14A4-46EE-94CF-763512C6834B}"/>
              </a:ext>
            </a:extLst>
          </p:cNvPr>
          <p:cNvGraphicFramePr>
            <a:graphicFrameLocks noGrp="1"/>
          </p:cNvGraphicFramePr>
          <p:nvPr>
            <p:extLst>
              <p:ext uri="{D42A27DB-BD31-4B8C-83A1-F6EECF244321}">
                <p14:modId xmlns:p14="http://schemas.microsoft.com/office/powerpoint/2010/main" val="982103959"/>
              </p:ext>
            </p:extLst>
          </p:nvPr>
        </p:nvGraphicFramePr>
        <p:xfrm>
          <a:off x="3237815" y="5409929"/>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3197861885"/>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881014255"/>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11" name="直接箭头连接符 10">
            <a:extLst>
              <a:ext uri="{FF2B5EF4-FFF2-40B4-BE49-F238E27FC236}">
                <a16:creationId xmlns:a16="http://schemas.microsoft.com/office/drawing/2014/main" xmlns="" id="{F937CB76-DF49-48FC-9910-29D3BED6E24D}"/>
              </a:ext>
            </a:extLst>
          </p:cNvPr>
          <p:cNvCxnSpPr>
            <a:cxnSpLocks/>
            <a:stCxn id="6" idx="1"/>
            <a:endCxn id="7" idx="0"/>
          </p:cNvCxnSpPr>
          <p:nvPr/>
        </p:nvCxnSpPr>
        <p:spPr>
          <a:xfrm flipH="1">
            <a:off x="1743466" y="4065980"/>
            <a:ext cx="357237" cy="4855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xmlns="" id="{4E9B0B3D-DAC9-49AA-8A5D-A1B00A9AD1ED}"/>
              </a:ext>
            </a:extLst>
          </p:cNvPr>
          <p:cNvCxnSpPr>
            <a:cxnSpLocks/>
            <a:stCxn id="6" idx="3"/>
            <a:endCxn id="9" idx="0"/>
          </p:cNvCxnSpPr>
          <p:nvPr/>
        </p:nvCxnSpPr>
        <p:spPr>
          <a:xfrm>
            <a:off x="3475903" y="4065980"/>
            <a:ext cx="276291"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接箭头连接符 12">
            <a:extLst>
              <a:ext uri="{FF2B5EF4-FFF2-40B4-BE49-F238E27FC236}">
                <a16:creationId xmlns:a16="http://schemas.microsoft.com/office/drawing/2014/main" xmlns="" id="{4FC418C6-AF43-4569-AD8E-5F834825D7DB}"/>
              </a:ext>
            </a:extLst>
          </p:cNvPr>
          <p:cNvCxnSpPr>
            <a:cxnSpLocks/>
            <a:stCxn id="7" idx="1"/>
          </p:cNvCxnSpPr>
          <p:nvPr/>
        </p:nvCxnSpPr>
        <p:spPr>
          <a:xfrm flipH="1">
            <a:off x="662861" y="4810601"/>
            <a:ext cx="393005" cy="751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xmlns="" id="{AFE31318-A54F-46AC-B8CF-2B6C3DDAFA03}"/>
              </a:ext>
            </a:extLst>
          </p:cNvPr>
          <p:cNvCxnSpPr>
            <a:cxnSpLocks/>
            <a:stCxn id="9" idx="3"/>
          </p:cNvCxnSpPr>
          <p:nvPr/>
        </p:nvCxnSpPr>
        <p:spPr>
          <a:xfrm>
            <a:off x="4439794" y="4782992"/>
            <a:ext cx="73230" cy="6187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Freeform 33">
            <a:extLst>
              <a:ext uri="{FF2B5EF4-FFF2-40B4-BE49-F238E27FC236}">
                <a16:creationId xmlns:a16="http://schemas.microsoft.com/office/drawing/2014/main" xmlns="" id="{6140E866-2260-4ADA-A7A7-1441B64B4A53}"/>
              </a:ext>
            </a:extLst>
          </p:cNvPr>
          <p:cNvSpPr>
            <a:spLocks/>
          </p:cNvSpPr>
          <p:nvPr/>
        </p:nvSpPr>
        <p:spPr bwMode="auto">
          <a:xfrm>
            <a:off x="2101136" y="3212603"/>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矩形 136"/>
          <p:cNvSpPr/>
          <p:nvPr/>
        </p:nvSpPr>
        <p:spPr>
          <a:xfrm>
            <a:off x="1932795" y="2732726"/>
            <a:ext cx="346570" cy="461665"/>
          </a:xfrm>
          <a:prstGeom prst="rect">
            <a:avLst/>
          </a:prstGeom>
        </p:spPr>
        <p:txBody>
          <a:bodyPr wrap="none">
            <a:spAutoFit/>
          </a:bodyPr>
          <a:lstStyle/>
          <a:p>
            <a:r>
              <a:rPr lang="en-US" altLang="zh-CN" sz="2400" dirty="0"/>
              <a:t>p</a:t>
            </a:r>
          </a:p>
        </p:txBody>
      </p:sp>
      <p:grpSp>
        <p:nvGrpSpPr>
          <p:cNvPr id="138" name="组合 137">
            <a:extLst>
              <a:ext uri="{FF2B5EF4-FFF2-40B4-BE49-F238E27FC236}">
                <a16:creationId xmlns:a16="http://schemas.microsoft.com/office/drawing/2014/main" xmlns="" id="{4BC7E39F-5DB7-4A04-82E9-A687B332C16B}"/>
              </a:ext>
            </a:extLst>
          </p:cNvPr>
          <p:cNvGrpSpPr/>
          <p:nvPr/>
        </p:nvGrpSpPr>
        <p:grpSpPr>
          <a:xfrm>
            <a:off x="1036593" y="1100952"/>
            <a:ext cx="2588715" cy="2006176"/>
            <a:chOff x="617872" y="1985683"/>
            <a:chExt cx="2588715" cy="2006176"/>
          </a:xfrm>
        </p:grpSpPr>
        <p:sp>
          <p:nvSpPr>
            <p:cNvPr id="139" name="Oval 2">
              <a:extLst>
                <a:ext uri="{FF2B5EF4-FFF2-40B4-BE49-F238E27FC236}">
                  <a16:creationId xmlns:a16="http://schemas.microsoft.com/office/drawing/2014/main" xmlns="" id="{C95D0C82-B643-4672-8B1B-7D59268C3634}"/>
                </a:ext>
              </a:extLst>
            </p:cNvPr>
            <p:cNvSpPr>
              <a:spLocks noChangeArrowheads="1"/>
            </p:cNvSpPr>
            <p:nvPr/>
          </p:nvSpPr>
          <p:spPr bwMode="auto">
            <a:xfrm>
              <a:off x="1779494" y="1985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A</a:t>
              </a:r>
              <a:endParaRPr kumimoji="1" lang="en-US" altLang="zh-CN" dirty="0">
                <a:solidFill>
                  <a:schemeClr val="bg1"/>
                </a:solidFill>
              </a:endParaRPr>
            </a:p>
          </p:txBody>
        </p:sp>
        <p:sp>
          <p:nvSpPr>
            <p:cNvPr id="140" name="Oval 3">
              <a:extLst>
                <a:ext uri="{FF2B5EF4-FFF2-40B4-BE49-F238E27FC236}">
                  <a16:creationId xmlns:a16="http://schemas.microsoft.com/office/drawing/2014/main" xmlns="" id="{DE3E4879-E013-498B-A567-46F039A66BD0}"/>
                </a:ext>
              </a:extLst>
            </p:cNvPr>
            <p:cNvSpPr>
              <a:spLocks noChangeArrowheads="1"/>
            </p:cNvSpPr>
            <p:nvPr/>
          </p:nvSpPr>
          <p:spPr bwMode="auto">
            <a:xfrm>
              <a:off x="1084730" y="2687778"/>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B</a:t>
              </a:r>
              <a:endParaRPr kumimoji="1" lang="en-US" altLang="zh-CN" dirty="0">
                <a:solidFill>
                  <a:schemeClr val="bg1"/>
                </a:solidFill>
              </a:endParaRPr>
            </a:p>
          </p:txBody>
        </p:sp>
        <p:sp>
          <p:nvSpPr>
            <p:cNvPr id="141" name="Oval 4">
              <a:extLst>
                <a:ext uri="{FF2B5EF4-FFF2-40B4-BE49-F238E27FC236}">
                  <a16:creationId xmlns:a16="http://schemas.microsoft.com/office/drawing/2014/main" xmlns="" id="{37B73CD6-FB97-4130-BB57-47F4C1DD460D}"/>
                </a:ext>
              </a:extLst>
            </p:cNvPr>
            <p:cNvSpPr>
              <a:spLocks noChangeArrowheads="1"/>
            </p:cNvSpPr>
            <p:nvPr/>
          </p:nvSpPr>
          <p:spPr bwMode="auto">
            <a:xfrm>
              <a:off x="617872" y="35096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C</a:t>
              </a:r>
              <a:endParaRPr kumimoji="1" lang="en-US" altLang="zh-CN" dirty="0">
                <a:solidFill>
                  <a:schemeClr val="bg1"/>
                </a:solidFill>
              </a:endParaRPr>
            </a:p>
          </p:txBody>
        </p:sp>
        <p:sp>
          <p:nvSpPr>
            <p:cNvPr id="142" name="Oval 6">
              <a:extLst>
                <a:ext uri="{FF2B5EF4-FFF2-40B4-BE49-F238E27FC236}">
                  <a16:creationId xmlns:a16="http://schemas.microsoft.com/office/drawing/2014/main" xmlns="" id="{57DED673-D600-4233-AC36-48EFDFE3136B}"/>
                </a:ext>
              </a:extLst>
            </p:cNvPr>
            <p:cNvSpPr>
              <a:spLocks noChangeArrowheads="1"/>
            </p:cNvSpPr>
            <p:nvPr/>
          </p:nvSpPr>
          <p:spPr bwMode="auto">
            <a:xfrm>
              <a:off x="2422571" y="2646083"/>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D</a:t>
              </a:r>
              <a:endParaRPr kumimoji="1" lang="en-US" altLang="zh-CN" dirty="0">
                <a:solidFill>
                  <a:schemeClr val="bg1"/>
                </a:solidFill>
              </a:endParaRPr>
            </a:p>
          </p:txBody>
        </p:sp>
        <p:sp>
          <p:nvSpPr>
            <p:cNvPr id="143" name="Oval 7">
              <a:extLst>
                <a:ext uri="{FF2B5EF4-FFF2-40B4-BE49-F238E27FC236}">
                  <a16:creationId xmlns:a16="http://schemas.microsoft.com/office/drawing/2014/main" xmlns="" id="{8A96DCFA-5F44-45A0-BD7F-81CD5AF68C60}"/>
                </a:ext>
              </a:extLst>
            </p:cNvPr>
            <p:cNvSpPr>
              <a:spLocks noChangeArrowheads="1"/>
            </p:cNvSpPr>
            <p:nvPr/>
          </p:nvSpPr>
          <p:spPr bwMode="auto">
            <a:xfrm>
              <a:off x="2749387" y="3534659"/>
              <a:ext cx="457200" cy="4572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kumimoji="1" lang="en-US" altLang="zh-CN" sz="2800" dirty="0">
                  <a:solidFill>
                    <a:schemeClr val="bg1"/>
                  </a:solidFill>
                </a:rPr>
                <a:t>E</a:t>
              </a:r>
              <a:endParaRPr kumimoji="1" lang="en-US" altLang="zh-CN" dirty="0">
                <a:solidFill>
                  <a:schemeClr val="bg1"/>
                </a:solidFill>
              </a:endParaRPr>
            </a:p>
          </p:txBody>
        </p:sp>
        <p:cxnSp>
          <p:nvCxnSpPr>
            <p:cNvPr id="144" name="直接连接符 143">
              <a:extLst>
                <a:ext uri="{FF2B5EF4-FFF2-40B4-BE49-F238E27FC236}">
                  <a16:creationId xmlns:a16="http://schemas.microsoft.com/office/drawing/2014/main" xmlns="" id="{08B2C0F2-D112-4A0D-A090-D61D12AE3877}"/>
                </a:ext>
              </a:extLst>
            </p:cNvPr>
            <p:cNvCxnSpPr>
              <a:stCxn id="139" idx="3"/>
              <a:endCxn id="140" idx="0"/>
            </p:cNvCxnSpPr>
            <p:nvPr/>
          </p:nvCxnSpPr>
          <p:spPr>
            <a:xfrm flipH="1">
              <a:off x="1313330" y="2375928"/>
              <a:ext cx="533119" cy="311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5" name="直接连接符 144">
              <a:extLst>
                <a:ext uri="{FF2B5EF4-FFF2-40B4-BE49-F238E27FC236}">
                  <a16:creationId xmlns:a16="http://schemas.microsoft.com/office/drawing/2014/main" xmlns="" id="{E0586DC4-A3A1-45E6-BD89-8EE265B22CE1}"/>
                </a:ext>
              </a:extLst>
            </p:cNvPr>
            <p:cNvCxnSpPr>
              <a:cxnSpLocks/>
              <a:stCxn id="140" idx="3"/>
              <a:endCxn id="141" idx="0"/>
            </p:cNvCxnSpPr>
            <p:nvPr/>
          </p:nvCxnSpPr>
          <p:spPr>
            <a:xfrm flipH="1">
              <a:off x="846472" y="3078023"/>
              <a:ext cx="305213" cy="4316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6" name="直接连接符 145">
              <a:extLst>
                <a:ext uri="{FF2B5EF4-FFF2-40B4-BE49-F238E27FC236}">
                  <a16:creationId xmlns:a16="http://schemas.microsoft.com/office/drawing/2014/main" xmlns="" id="{334AAA41-43C7-4EFF-87A2-22D153AD479F}"/>
                </a:ext>
              </a:extLst>
            </p:cNvPr>
            <p:cNvCxnSpPr>
              <a:cxnSpLocks/>
              <a:stCxn id="142" idx="5"/>
              <a:endCxn id="143" idx="0"/>
            </p:cNvCxnSpPr>
            <p:nvPr/>
          </p:nvCxnSpPr>
          <p:spPr>
            <a:xfrm>
              <a:off x="2812816" y="3036328"/>
              <a:ext cx="165171" cy="4983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xmlns="" id="{20D1C6A3-0ED7-4ECD-BC90-A2860BB2C519}"/>
                </a:ext>
              </a:extLst>
            </p:cNvPr>
            <p:cNvCxnSpPr>
              <a:stCxn id="139" idx="5"/>
              <a:endCxn id="142" idx="0"/>
            </p:cNvCxnSpPr>
            <p:nvPr/>
          </p:nvCxnSpPr>
          <p:spPr>
            <a:xfrm>
              <a:off x="2169739" y="2375928"/>
              <a:ext cx="481432" cy="2701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31" name="矩形 30"/>
          <p:cNvSpPr/>
          <p:nvPr/>
        </p:nvSpPr>
        <p:spPr>
          <a:xfrm>
            <a:off x="756277" y="5520722"/>
            <a:ext cx="346570" cy="461665"/>
          </a:xfrm>
          <a:prstGeom prst="rect">
            <a:avLst/>
          </a:prstGeom>
        </p:spPr>
        <p:txBody>
          <a:bodyPr wrap="none">
            <a:spAutoFit/>
          </a:bodyPr>
          <a:lstStyle/>
          <a:p>
            <a:r>
              <a:rPr lang="en-US" altLang="zh-CN" sz="2400" dirty="0"/>
              <a:t>1</a:t>
            </a:r>
          </a:p>
        </p:txBody>
      </p:sp>
      <p:grpSp>
        <p:nvGrpSpPr>
          <p:cNvPr id="35" name="组合 34"/>
          <p:cNvGrpSpPr/>
          <p:nvPr/>
        </p:nvGrpSpPr>
        <p:grpSpPr>
          <a:xfrm>
            <a:off x="113932" y="4569756"/>
            <a:ext cx="603820" cy="920446"/>
            <a:chOff x="113932" y="4569756"/>
            <a:chExt cx="603820" cy="920446"/>
          </a:xfrm>
        </p:grpSpPr>
        <p:sp>
          <p:nvSpPr>
            <p:cNvPr id="32" name="矩形 31"/>
            <p:cNvSpPr/>
            <p:nvPr/>
          </p:nvSpPr>
          <p:spPr>
            <a:xfrm>
              <a:off x="113932" y="4569756"/>
              <a:ext cx="603820" cy="461665"/>
            </a:xfrm>
            <a:prstGeom prst="rect">
              <a:avLst/>
            </a:prstGeom>
          </p:spPr>
          <p:txBody>
            <a:bodyPr wrap="none">
              <a:spAutoFit/>
            </a:bodyPr>
            <a:lstStyle/>
            <a:p>
              <a:r>
                <a:rPr lang="en-US" altLang="zh-CN" sz="2400" dirty="0"/>
                <a:t>pre</a:t>
              </a:r>
            </a:p>
          </p:txBody>
        </p:sp>
        <p:cxnSp>
          <p:nvCxnSpPr>
            <p:cNvPr id="33" name="直接箭头连接符 32">
              <a:extLst>
                <a:ext uri="{FF2B5EF4-FFF2-40B4-BE49-F238E27FC236}">
                  <a16:creationId xmlns:a16="http://schemas.microsoft.com/office/drawing/2014/main" xmlns="" id="{F937CB76-DF49-48FC-9910-29D3BED6E24D}"/>
                </a:ext>
              </a:extLst>
            </p:cNvPr>
            <p:cNvCxnSpPr>
              <a:cxnSpLocks/>
              <a:stCxn id="32" idx="2"/>
            </p:cNvCxnSpPr>
            <p:nvPr/>
          </p:nvCxnSpPr>
          <p:spPr>
            <a:xfrm>
              <a:off x="415842" y="5031421"/>
              <a:ext cx="120424" cy="4587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 name="组合 2"/>
          <p:cNvGrpSpPr/>
          <p:nvPr/>
        </p:nvGrpSpPr>
        <p:grpSpPr>
          <a:xfrm>
            <a:off x="1203749" y="3549395"/>
            <a:ext cx="422334" cy="920446"/>
            <a:chOff x="826859" y="4175581"/>
            <a:chExt cx="422334" cy="920446"/>
          </a:xfrm>
        </p:grpSpPr>
        <p:sp>
          <p:nvSpPr>
            <p:cNvPr id="37" name="矩形 36"/>
            <p:cNvSpPr/>
            <p:nvPr/>
          </p:nvSpPr>
          <p:spPr>
            <a:xfrm>
              <a:off x="826859" y="4175581"/>
              <a:ext cx="346570" cy="461665"/>
            </a:xfrm>
            <a:prstGeom prst="rect">
              <a:avLst/>
            </a:prstGeom>
          </p:spPr>
          <p:txBody>
            <a:bodyPr wrap="none">
              <a:spAutoFit/>
            </a:bodyPr>
            <a:lstStyle/>
            <a:p>
              <a:r>
                <a:rPr lang="en-US" altLang="zh-CN" sz="2400" dirty="0"/>
                <a:t>p</a:t>
              </a:r>
            </a:p>
          </p:txBody>
        </p:sp>
        <p:cxnSp>
          <p:nvCxnSpPr>
            <p:cNvPr id="38" name="直接箭头连接符 37">
              <a:extLst>
                <a:ext uri="{FF2B5EF4-FFF2-40B4-BE49-F238E27FC236}">
                  <a16:creationId xmlns:a16="http://schemas.microsoft.com/office/drawing/2014/main" xmlns="" id="{F937CB76-DF49-48FC-9910-29D3BED6E24D}"/>
                </a:ext>
              </a:extLst>
            </p:cNvPr>
            <p:cNvCxnSpPr>
              <a:cxnSpLocks/>
              <a:stCxn id="37" idx="2"/>
            </p:cNvCxnSpPr>
            <p:nvPr/>
          </p:nvCxnSpPr>
          <p:spPr>
            <a:xfrm>
              <a:off x="1000144" y="4637246"/>
              <a:ext cx="249049" cy="458781"/>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6" name="组合 35"/>
          <p:cNvGrpSpPr/>
          <p:nvPr/>
        </p:nvGrpSpPr>
        <p:grpSpPr>
          <a:xfrm>
            <a:off x="724799" y="4435095"/>
            <a:ext cx="422334" cy="920446"/>
            <a:chOff x="826859" y="4175581"/>
            <a:chExt cx="422334" cy="920446"/>
          </a:xfrm>
        </p:grpSpPr>
        <p:sp>
          <p:nvSpPr>
            <p:cNvPr id="39" name="矩形 38"/>
            <p:cNvSpPr/>
            <p:nvPr/>
          </p:nvSpPr>
          <p:spPr>
            <a:xfrm>
              <a:off x="826859" y="4175581"/>
              <a:ext cx="346570" cy="461665"/>
            </a:xfrm>
            <a:prstGeom prst="rect">
              <a:avLst/>
            </a:prstGeom>
          </p:spPr>
          <p:txBody>
            <a:bodyPr wrap="none">
              <a:spAutoFit/>
            </a:bodyPr>
            <a:lstStyle/>
            <a:p>
              <a:r>
                <a:rPr lang="en-US" altLang="zh-CN" sz="2400" dirty="0"/>
                <a:t>p</a:t>
              </a:r>
            </a:p>
          </p:txBody>
        </p:sp>
        <p:cxnSp>
          <p:nvCxnSpPr>
            <p:cNvPr id="40" name="直接箭头连接符 39">
              <a:extLst>
                <a:ext uri="{FF2B5EF4-FFF2-40B4-BE49-F238E27FC236}">
                  <a16:creationId xmlns:a16="http://schemas.microsoft.com/office/drawing/2014/main" xmlns="" id="{F937CB76-DF49-48FC-9910-29D3BED6E24D}"/>
                </a:ext>
              </a:extLst>
            </p:cNvPr>
            <p:cNvCxnSpPr>
              <a:cxnSpLocks/>
              <a:stCxn id="39" idx="2"/>
            </p:cNvCxnSpPr>
            <p:nvPr/>
          </p:nvCxnSpPr>
          <p:spPr>
            <a:xfrm>
              <a:off x="1000144" y="4637246"/>
              <a:ext cx="249049" cy="458781"/>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组合 40"/>
          <p:cNvGrpSpPr/>
          <p:nvPr/>
        </p:nvGrpSpPr>
        <p:grpSpPr>
          <a:xfrm>
            <a:off x="144812" y="5355541"/>
            <a:ext cx="422334" cy="920446"/>
            <a:chOff x="826859" y="4175581"/>
            <a:chExt cx="422334" cy="920446"/>
          </a:xfrm>
        </p:grpSpPr>
        <p:sp>
          <p:nvSpPr>
            <p:cNvPr id="42" name="矩形 41"/>
            <p:cNvSpPr/>
            <p:nvPr/>
          </p:nvSpPr>
          <p:spPr>
            <a:xfrm>
              <a:off x="826859" y="4175581"/>
              <a:ext cx="346570" cy="461665"/>
            </a:xfrm>
            <a:prstGeom prst="rect">
              <a:avLst/>
            </a:prstGeom>
          </p:spPr>
          <p:txBody>
            <a:bodyPr wrap="none">
              <a:spAutoFit/>
            </a:bodyPr>
            <a:lstStyle/>
            <a:p>
              <a:r>
                <a:rPr lang="en-US" altLang="zh-CN" sz="2400" dirty="0"/>
                <a:t>p</a:t>
              </a:r>
            </a:p>
          </p:txBody>
        </p:sp>
        <p:cxnSp>
          <p:nvCxnSpPr>
            <p:cNvPr id="43" name="直接箭头连接符 42">
              <a:extLst>
                <a:ext uri="{FF2B5EF4-FFF2-40B4-BE49-F238E27FC236}">
                  <a16:creationId xmlns:a16="http://schemas.microsoft.com/office/drawing/2014/main" xmlns="" id="{F937CB76-DF49-48FC-9910-29D3BED6E24D}"/>
                </a:ext>
              </a:extLst>
            </p:cNvPr>
            <p:cNvCxnSpPr>
              <a:cxnSpLocks/>
              <a:stCxn id="42" idx="2"/>
            </p:cNvCxnSpPr>
            <p:nvPr/>
          </p:nvCxnSpPr>
          <p:spPr>
            <a:xfrm>
              <a:off x="1000144" y="4637246"/>
              <a:ext cx="249049" cy="458781"/>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组合 43"/>
          <p:cNvGrpSpPr/>
          <p:nvPr/>
        </p:nvGrpSpPr>
        <p:grpSpPr>
          <a:xfrm>
            <a:off x="1846228" y="5520722"/>
            <a:ext cx="600478" cy="883064"/>
            <a:chOff x="572951" y="4175581"/>
            <a:chExt cx="600478" cy="883064"/>
          </a:xfrm>
        </p:grpSpPr>
        <p:sp>
          <p:nvSpPr>
            <p:cNvPr id="45" name="矩形 44"/>
            <p:cNvSpPr/>
            <p:nvPr/>
          </p:nvSpPr>
          <p:spPr>
            <a:xfrm>
              <a:off x="826859" y="4175581"/>
              <a:ext cx="346570" cy="461665"/>
            </a:xfrm>
            <a:prstGeom prst="rect">
              <a:avLst/>
            </a:prstGeom>
          </p:spPr>
          <p:txBody>
            <a:bodyPr wrap="none">
              <a:spAutoFit/>
            </a:bodyPr>
            <a:lstStyle/>
            <a:p>
              <a:r>
                <a:rPr lang="en-US" altLang="zh-CN" sz="2400" dirty="0"/>
                <a:t>p</a:t>
              </a:r>
            </a:p>
          </p:txBody>
        </p:sp>
        <p:cxnSp>
          <p:nvCxnSpPr>
            <p:cNvPr id="46" name="直接箭头连接符 45">
              <a:extLst>
                <a:ext uri="{FF2B5EF4-FFF2-40B4-BE49-F238E27FC236}">
                  <a16:creationId xmlns:a16="http://schemas.microsoft.com/office/drawing/2014/main" xmlns="" id="{F937CB76-DF49-48FC-9910-29D3BED6E24D}"/>
                </a:ext>
              </a:extLst>
            </p:cNvPr>
            <p:cNvCxnSpPr>
              <a:cxnSpLocks/>
              <a:stCxn id="45" idx="2"/>
            </p:cNvCxnSpPr>
            <p:nvPr/>
          </p:nvCxnSpPr>
          <p:spPr>
            <a:xfrm flipH="1">
              <a:off x="572951" y="4637246"/>
              <a:ext cx="427193" cy="421399"/>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sp>
        <p:nvSpPr>
          <p:cNvPr id="47" name="矩形 46"/>
          <p:cNvSpPr/>
          <p:nvPr/>
        </p:nvSpPr>
        <p:spPr>
          <a:xfrm>
            <a:off x="1342951" y="5520721"/>
            <a:ext cx="346570" cy="461665"/>
          </a:xfrm>
          <a:prstGeom prst="rect">
            <a:avLst/>
          </a:prstGeom>
        </p:spPr>
        <p:txBody>
          <a:bodyPr wrap="none">
            <a:spAutoFit/>
          </a:bodyPr>
          <a:lstStyle/>
          <a:p>
            <a:r>
              <a:rPr lang="en-US" altLang="zh-CN" sz="2400" dirty="0"/>
              <a:t>1</a:t>
            </a:r>
          </a:p>
        </p:txBody>
      </p:sp>
      <p:grpSp>
        <p:nvGrpSpPr>
          <p:cNvPr id="22" name="组合 21"/>
          <p:cNvGrpSpPr/>
          <p:nvPr/>
        </p:nvGrpSpPr>
        <p:grpSpPr>
          <a:xfrm>
            <a:off x="1702708" y="5069681"/>
            <a:ext cx="157587" cy="898637"/>
            <a:chOff x="1702708" y="5069681"/>
            <a:chExt cx="157587" cy="898637"/>
          </a:xfrm>
        </p:grpSpPr>
        <p:cxnSp>
          <p:nvCxnSpPr>
            <p:cNvPr id="17" name="连接符: 曲线 16">
              <a:extLst>
                <a:ext uri="{FF2B5EF4-FFF2-40B4-BE49-F238E27FC236}">
                  <a16:creationId xmlns:a16="http://schemas.microsoft.com/office/drawing/2014/main" xmlns="" id="{B00CE650-361D-4748-A6F5-BCD8C01AF89B}"/>
                </a:ext>
              </a:extLst>
            </p:cNvPr>
            <p:cNvCxnSpPr>
              <a:cxnSpLocks/>
              <a:stCxn id="21" idx="3"/>
              <a:endCxn id="7" idx="2"/>
            </p:cNvCxnSpPr>
            <p:nvPr/>
          </p:nvCxnSpPr>
          <p:spPr>
            <a:xfrm flipH="1" flipV="1">
              <a:off x="1743466" y="5069681"/>
              <a:ext cx="116829" cy="695248"/>
            </a:xfrm>
            <a:prstGeom prst="curvedConnector4">
              <a:avLst>
                <a:gd name="adj1" fmla="val -195671"/>
                <a:gd name="adj2" fmla="val 64627"/>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1" name="矩形 20"/>
            <p:cNvSpPr/>
            <p:nvPr/>
          </p:nvSpPr>
          <p:spPr>
            <a:xfrm>
              <a:off x="1702708" y="5561539"/>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52" name="矩形 51"/>
          <p:cNvSpPr/>
          <p:nvPr/>
        </p:nvSpPr>
        <p:spPr>
          <a:xfrm>
            <a:off x="1272759" y="4579768"/>
            <a:ext cx="346570" cy="461665"/>
          </a:xfrm>
          <a:prstGeom prst="rect">
            <a:avLst/>
          </a:prstGeom>
        </p:spPr>
        <p:txBody>
          <a:bodyPr wrap="none">
            <a:spAutoFit/>
          </a:bodyPr>
          <a:lstStyle/>
          <a:p>
            <a:r>
              <a:rPr lang="en-US" altLang="zh-CN" sz="2400" dirty="0"/>
              <a:t>0</a:t>
            </a:r>
          </a:p>
        </p:txBody>
      </p:sp>
      <p:sp>
        <p:nvSpPr>
          <p:cNvPr id="53" name="矩形 52"/>
          <p:cNvSpPr/>
          <p:nvPr/>
        </p:nvSpPr>
        <p:spPr>
          <a:xfrm>
            <a:off x="1837103" y="4574457"/>
            <a:ext cx="346570" cy="461665"/>
          </a:xfrm>
          <a:prstGeom prst="rect">
            <a:avLst/>
          </a:prstGeom>
        </p:spPr>
        <p:txBody>
          <a:bodyPr wrap="none">
            <a:spAutoFit/>
          </a:bodyPr>
          <a:lstStyle/>
          <a:p>
            <a:r>
              <a:rPr lang="en-US" altLang="zh-CN" sz="2400" dirty="0"/>
              <a:t>1</a:t>
            </a:r>
          </a:p>
        </p:txBody>
      </p:sp>
      <p:grpSp>
        <p:nvGrpSpPr>
          <p:cNvPr id="27" name="组合 26"/>
          <p:cNvGrpSpPr/>
          <p:nvPr/>
        </p:nvGrpSpPr>
        <p:grpSpPr>
          <a:xfrm>
            <a:off x="2221496" y="4325060"/>
            <a:ext cx="566807" cy="683618"/>
            <a:chOff x="2221496" y="4325060"/>
            <a:chExt cx="566807" cy="683618"/>
          </a:xfrm>
        </p:grpSpPr>
        <p:cxnSp>
          <p:nvCxnSpPr>
            <p:cNvPr id="16" name="连接符: 曲线 15">
              <a:extLst>
                <a:ext uri="{FF2B5EF4-FFF2-40B4-BE49-F238E27FC236}">
                  <a16:creationId xmlns:a16="http://schemas.microsoft.com/office/drawing/2014/main" xmlns="" id="{84774E9E-DBE0-436F-A8F5-FE60A4667466}"/>
                </a:ext>
              </a:extLst>
            </p:cNvPr>
            <p:cNvCxnSpPr>
              <a:cxnSpLocks/>
              <a:stCxn id="54" idx="3"/>
              <a:endCxn id="6" idx="2"/>
            </p:cNvCxnSpPr>
            <p:nvPr/>
          </p:nvCxnSpPr>
          <p:spPr>
            <a:xfrm flipV="1">
              <a:off x="2379083" y="4325060"/>
              <a:ext cx="409220" cy="480229"/>
            </a:xfrm>
            <a:prstGeom prst="curvedConnector2">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54" name="矩形 53"/>
            <p:cNvSpPr/>
            <p:nvPr/>
          </p:nvSpPr>
          <p:spPr>
            <a:xfrm>
              <a:off x="2221496" y="4601899"/>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57" name="矩形 56"/>
          <p:cNvSpPr/>
          <p:nvPr/>
        </p:nvSpPr>
        <p:spPr>
          <a:xfrm>
            <a:off x="2336638" y="3859022"/>
            <a:ext cx="346570" cy="461665"/>
          </a:xfrm>
          <a:prstGeom prst="rect">
            <a:avLst/>
          </a:prstGeom>
        </p:spPr>
        <p:txBody>
          <a:bodyPr wrap="none">
            <a:spAutoFit/>
          </a:bodyPr>
          <a:lstStyle/>
          <a:p>
            <a:r>
              <a:rPr lang="en-US" altLang="zh-CN" sz="2400" dirty="0"/>
              <a:t>0</a:t>
            </a:r>
          </a:p>
        </p:txBody>
      </p:sp>
      <p:sp>
        <p:nvSpPr>
          <p:cNvPr id="58" name="矩形 57"/>
          <p:cNvSpPr/>
          <p:nvPr/>
        </p:nvSpPr>
        <p:spPr>
          <a:xfrm>
            <a:off x="2917678" y="3859022"/>
            <a:ext cx="346570" cy="461665"/>
          </a:xfrm>
          <a:prstGeom prst="rect">
            <a:avLst/>
          </a:prstGeom>
        </p:spPr>
        <p:txBody>
          <a:bodyPr wrap="none">
            <a:spAutoFit/>
          </a:bodyPr>
          <a:lstStyle/>
          <a:p>
            <a:r>
              <a:rPr lang="en-US" altLang="zh-CN" sz="2400" dirty="0"/>
              <a:t>0</a:t>
            </a:r>
          </a:p>
        </p:txBody>
      </p:sp>
      <p:grpSp>
        <p:nvGrpSpPr>
          <p:cNvPr id="29" name="组合 28"/>
          <p:cNvGrpSpPr/>
          <p:nvPr/>
        </p:nvGrpSpPr>
        <p:grpSpPr>
          <a:xfrm>
            <a:off x="2788303" y="4325061"/>
            <a:ext cx="504519" cy="666591"/>
            <a:chOff x="2788303" y="4325061"/>
            <a:chExt cx="504519" cy="666591"/>
          </a:xfrm>
        </p:grpSpPr>
        <p:cxnSp>
          <p:nvCxnSpPr>
            <p:cNvPr id="19" name="连接符: 曲线 28">
              <a:extLst>
                <a:ext uri="{FF2B5EF4-FFF2-40B4-BE49-F238E27FC236}">
                  <a16:creationId xmlns:a16="http://schemas.microsoft.com/office/drawing/2014/main" xmlns="" id="{7202F41B-2D89-43E0-B628-467BF0A8FDBB}"/>
                </a:ext>
              </a:extLst>
            </p:cNvPr>
            <p:cNvCxnSpPr>
              <a:cxnSpLocks/>
              <a:stCxn id="59" idx="1"/>
              <a:endCxn id="6" idx="2"/>
            </p:cNvCxnSpPr>
            <p:nvPr/>
          </p:nvCxnSpPr>
          <p:spPr>
            <a:xfrm rot="10800000">
              <a:off x="2788303" y="4325061"/>
              <a:ext cx="346932" cy="463203"/>
            </a:xfrm>
            <a:prstGeom prst="curvedConnector2">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3135235" y="4584873"/>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62" name="矩形 61"/>
          <p:cNvSpPr/>
          <p:nvPr/>
        </p:nvSpPr>
        <p:spPr>
          <a:xfrm>
            <a:off x="3278738" y="4586584"/>
            <a:ext cx="346570" cy="461665"/>
          </a:xfrm>
          <a:prstGeom prst="rect">
            <a:avLst/>
          </a:prstGeom>
        </p:spPr>
        <p:txBody>
          <a:bodyPr wrap="none">
            <a:spAutoFit/>
          </a:bodyPr>
          <a:lstStyle/>
          <a:p>
            <a:r>
              <a:rPr lang="en-US" altLang="zh-CN" sz="2400" dirty="0"/>
              <a:t>1</a:t>
            </a:r>
          </a:p>
        </p:txBody>
      </p:sp>
      <p:sp>
        <p:nvSpPr>
          <p:cNvPr id="63" name="矩形 62"/>
          <p:cNvSpPr/>
          <p:nvPr/>
        </p:nvSpPr>
        <p:spPr>
          <a:xfrm>
            <a:off x="3868877" y="4584873"/>
            <a:ext cx="346570" cy="461665"/>
          </a:xfrm>
          <a:prstGeom prst="rect">
            <a:avLst/>
          </a:prstGeom>
        </p:spPr>
        <p:txBody>
          <a:bodyPr wrap="none">
            <a:spAutoFit/>
          </a:bodyPr>
          <a:lstStyle/>
          <a:p>
            <a:r>
              <a:rPr lang="en-US" altLang="zh-CN" sz="2400" dirty="0"/>
              <a:t>0</a:t>
            </a:r>
          </a:p>
        </p:txBody>
      </p:sp>
      <p:sp>
        <p:nvSpPr>
          <p:cNvPr id="64" name="矩形 63"/>
          <p:cNvSpPr/>
          <p:nvPr/>
        </p:nvSpPr>
        <p:spPr>
          <a:xfrm>
            <a:off x="3477654" y="5438300"/>
            <a:ext cx="346570" cy="461665"/>
          </a:xfrm>
          <a:prstGeom prst="rect">
            <a:avLst/>
          </a:prstGeom>
        </p:spPr>
        <p:txBody>
          <a:bodyPr wrap="none">
            <a:spAutoFit/>
          </a:bodyPr>
          <a:lstStyle/>
          <a:p>
            <a:r>
              <a:rPr lang="en-US" altLang="zh-CN" sz="2400" dirty="0"/>
              <a:t>1</a:t>
            </a:r>
          </a:p>
        </p:txBody>
      </p:sp>
      <p:sp>
        <p:nvSpPr>
          <p:cNvPr id="65" name="矩形 64"/>
          <p:cNvSpPr/>
          <p:nvPr/>
        </p:nvSpPr>
        <p:spPr>
          <a:xfrm>
            <a:off x="4040268" y="5417305"/>
            <a:ext cx="346570" cy="461665"/>
          </a:xfrm>
          <a:prstGeom prst="rect">
            <a:avLst/>
          </a:prstGeom>
        </p:spPr>
        <p:txBody>
          <a:bodyPr wrap="none">
            <a:spAutoFit/>
          </a:bodyPr>
          <a:lstStyle/>
          <a:p>
            <a:r>
              <a:rPr lang="en-US" altLang="zh-CN" sz="2400" dirty="0"/>
              <a:t>1</a:t>
            </a:r>
          </a:p>
        </p:txBody>
      </p:sp>
      <p:grpSp>
        <p:nvGrpSpPr>
          <p:cNvPr id="34" name="组合 33"/>
          <p:cNvGrpSpPr/>
          <p:nvPr/>
        </p:nvGrpSpPr>
        <p:grpSpPr>
          <a:xfrm>
            <a:off x="3300830" y="5042072"/>
            <a:ext cx="451364" cy="789519"/>
            <a:chOff x="3300830" y="5042072"/>
            <a:chExt cx="451364" cy="789519"/>
          </a:xfrm>
        </p:grpSpPr>
        <p:cxnSp>
          <p:nvCxnSpPr>
            <p:cNvPr id="18" name="连接符: 曲线 17">
              <a:extLst>
                <a:ext uri="{FF2B5EF4-FFF2-40B4-BE49-F238E27FC236}">
                  <a16:creationId xmlns:a16="http://schemas.microsoft.com/office/drawing/2014/main" xmlns="" id="{5887FE5F-F197-4A08-BF7E-892F5C3F0CF9}"/>
                </a:ext>
              </a:extLst>
            </p:cNvPr>
            <p:cNvCxnSpPr>
              <a:cxnSpLocks/>
              <a:stCxn id="66" idx="1"/>
              <a:endCxn id="9" idx="2"/>
            </p:cNvCxnSpPr>
            <p:nvPr/>
          </p:nvCxnSpPr>
          <p:spPr>
            <a:xfrm rot="10800000" flipH="1">
              <a:off x="3300830" y="5042072"/>
              <a:ext cx="451364" cy="586130"/>
            </a:xfrm>
            <a:prstGeom prst="curvedConnector4">
              <a:avLst>
                <a:gd name="adj1" fmla="val -50646"/>
                <a:gd name="adj2" fmla="val 67350"/>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66" name="矩形 65"/>
            <p:cNvSpPr/>
            <p:nvPr/>
          </p:nvSpPr>
          <p:spPr>
            <a:xfrm>
              <a:off x="3300830" y="5424812"/>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a:off x="602152" y="3528888"/>
            <a:ext cx="603820" cy="920446"/>
            <a:chOff x="113932" y="4569756"/>
            <a:chExt cx="603820" cy="920446"/>
          </a:xfrm>
        </p:grpSpPr>
        <p:sp>
          <p:nvSpPr>
            <p:cNvPr id="71" name="矩形 70"/>
            <p:cNvSpPr/>
            <p:nvPr/>
          </p:nvSpPr>
          <p:spPr>
            <a:xfrm>
              <a:off x="113932" y="4569756"/>
              <a:ext cx="603820" cy="461665"/>
            </a:xfrm>
            <a:prstGeom prst="rect">
              <a:avLst/>
            </a:prstGeom>
          </p:spPr>
          <p:txBody>
            <a:bodyPr wrap="none">
              <a:spAutoFit/>
            </a:bodyPr>
            <a:lstStyle/>
            <a:p>
              <a:r>
                <a:rPr lang="en-US" altLang="zh-CN" sz="2400" dirty="0"/>
                <a:t>pre</a:t>
              </a:r>
            </a:p>
          </p:txBody>
        </p:sp>
        <p:cxnSp>
          <p:nvCxnSpPr>
            <p:cNvPr id="72" name="直接箭头连接符 71">
              <a:extLst>
                <a:ext uri="{FF2B5EF4-FFF2-40B4-BE49-F238E27FC236}">
                  <a16:creationId xmlns:a16="http://schemas.microsoft.com/office/drawing/2014/main" xmlns="" id="{F937CB76-DF49-48FC-9910-29D3BED6E24D}"/>
                </a:ext>
              </a:extLst>
            </p:cNvPr>
            <p:cNvCxnSpPr>
              <a:cxnSpLocks/>
              <a:stCxn id="71" idx="2"/>
            </p:cNvCxnSpPr>
            <p:nvPr/>
          </p:nvCxnSpPr>
          <p:spPr>
            <a:xfrm>
              <a:off x="415842" y="5031421"/>
              <a:ext cx="120424" cy="4587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0135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500"/>
                                        <p:tgtEl>
                                          <p:spTgt spid="1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37"/>
                                        </p:tgtEl>
                                        <p:attrNameLst>
                                          <p:attrName>style.visibility</p:attrName>
                                        </p:attrNameLst>
                                      </p:cBhvr>
                                      <p:to>
                                        <p:strVal val="hidden"/>
                                      </p:to>
                                    </p:set>
                                  </p:childTnLst>
                                </p:cTn>
                              </p:par>
                              <p:par>
                                <p:cTn id="47" presetID="22" presetClass="entr" presetSubtype="1"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up)">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3"/>
                                        </p:tgtEl>
                                        <p:attrNameLst>
                                          <p:attrName>style.visibility</p:attrName>
                                        </p:attrNameLst>
                                      </p:cBhvr>
                                      <p:to>
                                        <p:strVal val="hidden"/>
                                      </p:to>
                                    </p:set>
                                  </p:childTnLst>
                                </p:cTn>
                              </p:par>
                              <p:par>
                                <p:cTn id="54" presetID="22" presetClass="entr" presetSubtype="1"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up)">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4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up)">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wipe(up)">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6"/>
                                        </p:tgtEl>
                                        <p:attrNameLst>
                                          <p:attrName>style.visibility</p:attrName>
                                        </p:attrNameLst>
                                      </p:cBhvr>
                                      <p:to>
                                        <p:strVal val="hidden"/>
                                      </p:to>
                                    </p:set>
                                  </p:childTnLst>
                                </p:cTn>
                              </p:par>
                            </p:childTnLst>
                          </p:cTn>
                        </p:par>
                        <p:par>
                          <p:cTn id="87" fill="hold">
                            <p:stCondLst>
                              <p:cond delay="0"/>
                            </p:stCondLst>
                            <p:childTnLst>
                              <p:par>
                                <p:cTn id="88" presetID="22" presetClass="entr" presetSubtype="1" fill="hold"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up)">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44"/>
                                        </p:tgtEl>
                                        <p:attrNameLst>
                                          <p:attrName>style.visibility</p:attrName>
                                        </p:attrNameLst>
                                      </p:cBhvr>
                                      <p:to>
                                        <p:strVal val="hidden"/>
                                      </p:to>
                                    </p:set>
                                  </p:childTnLst>
                                </p:cTn>
                              </p:par>
                            </p:childTnLst>
                          </p:cTn>
                        </p:par>
                        <p:par>
                          <p:cTn id="95" fill="hold">
                            <p:stCondLst>
                              <p:cond delay="0"/>
                            </p:stCondLst>
                            <p:childTnLst>
                              <p:par>
                                <p:cTn id="96" presetID="22" presetClass="entr" presetSubtype="1" fill="hold" nodeType="after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up)">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childTnLst>
                          </p:cTn>
                        </p:par>
                        <p:par>
                          <p:cTn id="103" fill="hold">
                            <p:stCondLst>
                              <p:cond delay="0"/>
                            </p:stCondLst>
                            <p:childTnLst>
                              <p:par>
                                <p:cTn id="104" presetID="22" presetClass="entr" presetSubtype="1" fill="hold" nodeType="afterEffect">
                                  <p:stCondLst>
                                    <p:cond delay="0"/>
                                  </p:stCondLst>
                                  <p:childTnLst>
                                    <p:set>
                                      <p:cBhvr>
                                        <p:cTn id="105" dur="1" fill="hold">
                                          <p:stCondLst>
                                            <p:cond delay="0"/>
                                          </p:stCondLst>
                                        </p:cTn>
                                        <p:tgtEl>
                                          <p:spTgt spid="3"/>
                                        </p:tgtEl>
                                        <p:attrNameLst>
                                          <p:attrName>style.visibility</p:attrName>
                                        </p:attrNameLst>
                                      </p:cBhvr>
                                      <p:to>
                                        <p:strVal val="visible"/>
                                      </p:to>
                                    </p:set>
                                    <p:animEffect transition="in" filter="wipe(up)">
                                      <p:cBhvr>
                                        <p:cTn id="106" dur="500"/>
                                        <p:tgtEl>
                                          <p:spTgt spid="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500"/>
                                        <p:tgtEl>
                                          <p:spTgt spid="4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wipe(down)">
                                      <p:cBhvr>
                                        <p:cTn id="116" dur="500"/>
                                        <p:tgtEl>
                                          <p:spTgt spid="22"/>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childTnLst>
                          </p:cTn>
                        </p:par>
                        <p:par>
                          <p:cTn id="121" fill="hold">
                            <p:stCondLst>
                              <p:cond delay="0"/>
                            </p:stCondLst>
                            <p:childTnLst>
                              <p:par>
                                <p:cTn id="122" presetID="22" presetClass="entr" presetSubtype="1" fill="hold" nodeType="after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wipe(up)">
                                      <p:cBhvr>
                                        <p:cTn id="124" dur="500"/>
                                        <p:tgtEl>
                                          <p:spTgt spid="70"/>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3"/>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70"/>
                                        </p:tgtEl>
                                        <p:attrNameLst>
                                          <p:attrName>style.visibility</p:attrName>
                                        </p:attrNameLst>
                                      </p:cBhvr>
                                      <p:to>
                                        <p:strVal val="hidden"/>
                                      </p:to>
                                    </p:set>
                                  </p:childTnLst>
                                </p:cTn>
                              </p:par>
                            </p:childTnLst>
                          </p:cTn>
                        </p:par>
                        <p:par>
                          <p:cTn id="131" fill="hold">
                            <p:stCondLst>
                              <p:cond delay="0"/>
                            </p:stCondLst>
                            <p:childTnLst>
                              <p:par>
                                <p:cTn id="132" presetID="10" presetClass="entr" presetSubtype="0" fill="hold" grpId="0" nodeType="afterEffect">
                                  <p:stCondLst>
                                    <p:cond delay="0"/>
                                  </p:stCondLst>
                                  <p:childTnLst>
                                    <p:set>
                                      <p:cBhvr>
                                        <p:cTn id="133" dur="1" fill="hold">
                                          <p:stCondLst>
                                            <p:cond delay="0"/>
                                          </p:stCondLst>
                                        </p:cTn>
                                        <p:tgtEl>
                                          <p:spTgt spid="52"/>
                                        </p:tgtEl>
                                        <p:attrNameLst>
                                          <p:attrName>style.visibility</p:attrName>
                                        </p:attrNameLst>
                                      </p:cBhvr>
                                      <p:to>
                                        <p:strVal val="visible"/>
                                      </p:to>
                                    </p:set>
                                    <p:animEffect transition="in" filter="fade">
                                      <p:cBhvr>
                                        <p:cTn id="134" dur="500"/>
                                        <p:tgtEl>
                                          <p:spTgt spid="52"/>
                                        </p:tgtEl>
                                      </p:cBhvr>
                                    </p:animEffect>
                                  </p:childTnLst>
                                </p:cTn>
                              </p:par>
                            </p:childTnLst>
                          </p:cTn>
                        </p:par>
                        <p:par>
                          <p:cTn id="135" fill="hold">
                            <p:stCondLst>
                              <p:cond delay="500"/>
                            </p:stCondLst>
                            <p:childTnLst>
                              <p:par>
                                <p:cTn id="136" presetID="10" presetClass="entr" presetSubtype="0" fill="hold" grpId="0" nodeType="after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childTnLst>
                          </p:cTn>
                        </p:par>
                        <p:par>
                          <p:cTn id="139" fill="hold">
                            <p:stCondLst>
                              <p:cond delay="1000"/>
                            </p:stCondLst>
                            <p:childTnLst>
                              <p:par>
                                <p:cTn id="140" presetID="22" presetClass="entr" presetSubtype="4" fill="hold" nodeType="afterEffect">
                                  <p:stCondLst>
                                    <p:cond delay="0"/>
                                  </p:stCondLst>
                                  <p:childTnLst>
                                    <p:set>
                                      <p:cBhvr>
                                        <p:cTn id="141" dur="1" fill="hold">
                                          <p:stCondLst>
                                            <p:cond delay="0"/>
                                          </p:stCondLst>
                                        </p:cTn>
                                        <p:tgtEl>
                                          <p:spTgt spid="27"/>
                                        </p:tgtEl>
                                        <p:attrNameLst>
                                          <p:attrName>style.visibility</p:attrName>
                                        </p:attrNameLst>
                                      </p:cBhvr>
                                      <p:to>
                                        <p:strVal val="visible"/>
                                      </p:to>
                                    </p:set>
                                    <p:animEffect transition="in" filter="wipe(down)">
                                      <p:cBhvr>
                                        <p:cTn id="142" dur="500"/>
                                        <p:tgtEl>
                                          <p:spTgt spid="27"/>
                                        </p:tgtEl>
                                      </p:cBhvr>
                                    </p:animEffect>
                                  </p:childTnLst>
                                </p:cTn>
                              </p:par>
                            </p:childTnLst>
                          </p:cTn>
                        </p:par>
                        <p:par>
                          <p:cTn id="143" fill="hold">
                            <p:stCondLst>
                              <p:cond delay="1500"/>
                            </p:stCondLst>
                            <p:childTnLst>
                              <p:par>
                                <p:cTn id="144" presetID="10" presetClass="entr" presetSubtype="0"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par>
                          <p:cTn id="147" fill="hold">
                            <p:stCondLst>
                              <p:cond delay="20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2500"/>
                            </p:stCondLst>
                            <p:childTnLst>
                              <p:par>
                                <p:cTn id="152" presetID="10" presetClass="entr" presetSubtype="0" fill="hold" grpId="0" nodeType="afterEffect">
                                  <p:stCondLst>
                                    <p:cond delay="0"/>
                                  </p:stCondLst>
                                  <p:childTnLst>
                                    <p:set>
                                      <p:cBhvr>
                                        <p:cTn id="153" dur="1" fill="hold">
                                          <p:stCondLst>
                                            <p:cond delay="0"/>
                                          </p:stCondLst>
                                        </p:cTn>
                                        <p:tgtEl>
                                          <p:spTgt spid="62"/>
                                        </p:tgtEl>
                                        <p:attrNameLst>
                                          <p:attrName>style.visibility</p:attrName>
                                        </p:attrNameLst>
                                      </p:cBhvr>
                                      <p:to>
                                        <p:strVal val="visible"/>
                                      </p:to>
                                    </p:set>
                                    <p:animEffect transition="in" filter="fade">
                                      <p:cBhvr>
                                        <p:cTn id="154" dur="500"/>
                                        <p:tgtEl>
                                          <p:spTgt spid="62"/>
                                        </p:tgtEl>
                                      </p:cBhvr>
                                    </p:animEffect>
                                  </p:childTnLst>
                                </p:cTn>
                              </p:par>
                            </p:childTnLst>
                          </p:cTn>
                        </p:par>
                        <p:par>
                          <p:cTn id="155" fill="hold">
                            <p:stCondLst>
                              <p:cond delay="3000"/>
                            </p:stCondLst>
                            <p:childTnLst>
                              <p:par>
                                <p:cTn id="156" presetID="22" presetClass="entr" presetSubtype="4" fill="hold" nodeType="afterEffect">
                                  <p:stCondLst>
                                    <p:cond delay="0"/>
                                  </p:stCondLst>
                                  <p:childTnLst>
                                    <p:set>
                                      <p:cBhvr>
                                        <p:cTn id="157" dur="1" fill="hold">
                                          <p:stCondLst>
                                            <p:cond delay="0"/>
                                          </p:stCondLst>
                                        </p:cTn>
                                        <p:tgtEl>
                                          <p:spTgt spid="29"/>
                                        </p:tgtEl>
                                        <p:attrNameLst>
                                          <p:attrName>style.visibility</p:attrName>
                                        </p:attrNameLst>
                                      </p:cBhvr>
                                      <p:to>
                                        <p:strVal val="visible"/>
                                      </p:to>
                                    </p:set>
                                    <p:animEffect transition="in" filter="wipe(down)">
                                      <p:cBhvr>
                                        <p:cTn id="158" dur="500"/>
                                        <p:tgtEl>
                                          <p:spTgt spid="29"/>
                                        </p:tgtEl>
                                      </p:cBhvr>
                                    </p:animEffect>
                                  </p:childTnLst>
                                </p:cTn>
                              </p:par>
                            </p:childTnLst>
                          </p:cTn>
                        </p:par>
                        <p:par>
                          <p:cTn id="159" fill="hold">
                            <p:stCondLst>
                              <p:cond delay="3500"/>
                            </p:stCondLst>
                            <p:childTnLst>
                              <p:par>
                                <p:cTn id="160" presetID="10" presetClass="entr" presetSubtype="0" fill="hold" grpId="0" nodeType="afterEffect">
                                  <p:stCondLst>
                                    <p:cond delay="0"/>
                                  </p:stCondLst>
                                  <p:childTnLst>
                                    <p:set>
                                      <p:cBhvr>
                                        <p:cTn id="161" dur="1" fill="hold">
                                          <p:stCondLst>
                                            <p:cond delay="0"/>
                                          </p:stCondLst>
                                        </p:cTn>
                                        <p:tgtEl>
                                          <p:spTgt spid="63"/>
                                        </p:tgtEl>
                                        <p:attrNameLst>
                                          <p:attrName>style.visibility</p:attrName>
                                        </p:attrNameLst>
                                      </p:cBhvr>
                                      <p:to>
                                        <p:strVal val="visible"/>
                                      </p:to>
                                    </p:set>
                                    <p:animEffect transition="in" filter="fade">
                                      <p:cBhvr>
                                        <p:cTn id="162" dur="500"/>
                                        <p:tgtEl>
                                          <p:spTgt spid="63"/>
                                        </p:tgtEl>
                                      </p:cBhvr>
                                    </p:animEffect>
                                  </p:childTnLst>
                                </p:cTn>
                              </p:par>
                            </p:childTnLst>
                          </p:cTn>
                        </p:par>
                        <p:par>
                          <p:cTn id="163" fill="hold">
                            <p:stCondLst>
                              <p:cond delay="4000"/>
                            </p:stCondLst>
                            <p:childTnLst>
                              <p:par>
                                <p:cTn id="164" presetID="10" presetClass="entr" presetSubtype="0" fill="hold" grpId="0" nodeType="afterEffect">
                                  <p:stCondLst>
                                    <p:cond delay="0"/>
                                  </p:stCondLst>
                                  <p:childTnLst>
                                    <p:set>
                                      <p:cBhvr>
                                        <p:cTn id="165" dur="1" fill="hold">
                                          <p:stCondLst>
                                            <p:cond delay="0"/>
                                          </p:stCondLst>
                                        </p:cTn>
                                        <p:tgtEl>
                                          <p:spTgt spid="64"/>
                                        </p:tgtEl>
                                        <p:attrNameLst>
                                          <p:attrName>style.visibility</p:attrName>
                                        </p:attrNameLst>
                                      </p:cBhvr>
                                      <p:to>
                                        <p:strVal val="visible"/>
                                      </p:to>
                                    </p:set>
                                    <p:animEffect transition="in" filter="fade">
                                      <p:cBhvr>
                                        <p:cTn id="166" dur="500"/>
                                        <p:tgtEl>
                                          <p:spTgt spid="64"/>
                                        </p:tgtEl>
                                      </p:cBhvr>
                                    </p:animEffect>
                                  </p:childTnLst>
                                </p:cTn>
                              </p:par>
                            </p:childTnLst>
                          </p:cTn>
                        </p:par>
                        <p:par>
                          <p:cTn id="167" fill="hold">
                            <p:stCondLst>
                              <p:cond delay="4500"/>
                            </p:stCondLst>
                            <p:childTnLst>
                              <p:par>
                                <p:cTn id="168" presetID="10" presetClass="entr" presetSubtype="0" fill="hold" grpId="0" nodeType="afterEffect">
                                  <p:stCondLst>
                                    <p:cond delay="0"/>
                                  </p:stCondLst>
                                  <p:childTnLst>
                                    <p:set>
                                      <p:cBhvr>
                                        <p:cTn id="169" dur="1" fill="hold">
                                          <p:stCondLst>
                                            <p:cond delay="0"/>
                                          </p:stCondLst>
                                        </p:cTn>
                                        <p:tgtEl>
                                          <p:spTgt spid="65"/>
                                        </p:tgtEl>
                                        <p:attrNameLst>
                                          <p:attrName>style.visibility</p:attrName>
                                        </p:attrNameLst>
                                      </p:cBhvr>
                                      <p:to>
                                        <p:strVal val="visible"/>
                                      </p:to>
                                    </p:set>
                                    <p:animEffect transition="in" filter="fade">
                                      <p:cBhvr>
                                        <p:cTn id="170" dur="500"/>
                                        <p:tgtEl>
                                          <p:spTgt spid="65"/>
                                        </p:tgtEl>
                                      </p:cBhvr>
                                    </p:animEffect>
                                  </p:childTnLst>
                                </p:cTn>
                              </p:par>
                            </p:childTnLst>
                          </p:cTn>
                        </p:par>
                        <p:par>
                          <p:cTn id="171" fill="hold">
                            <p:stCondLst>
                              <p:cond delay="5000"/>
                            </p:stCondLst>
                            <p:childTnLst>
                              <p:par>
                                <p:cTn id="172" presetID="22" presetClass="entr" presetSubtype="4" fill="hold" nodeType="afterEffect">
                                  <p:stCondLst>
                                    <p:cond delay="0"/>
                                  </p:stCondLst>
                                  <p:childTnLst>
                                    <p:set>
                                      <p:cBhvr>
                                        <p:cTn id="173" dur="1" fill="hold">
                                          <p:stCondLst>
                                            <p:cond delay="0"/>
                                          </p:stCondLst>
                                        </p:cTn>
                                        <p:tgtEl>
                                          <p:spTgt spid="34"/>
                                        </p:tgtEl>
                                        <p:attrNameLst>
                                          <p:attrName>style.visibility</p:attrName>
                                        </p:attrNameLst>
                                      </p:cBhvr>
                                      <p:to>
                                        <p:strVal val="visible"/>
                                      </p:to>
                                    </p:set>
                                    <p:animEffect transition="in" filter="wipe(down)">
                                      <p:cBhvr>
                                        <p:cTn id="17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7" grpId="0"/>
      <p:bldP spid="137" grpId="1"/>
      <p:bldP spid="31" grpId="0"/>
      <p:bldP spid="47" grpId="0"/>
      <p:bldP spid="52" grpId="0"/>
      <p:bldP spid="53" grpId="0"/>
      <p:bldP spid="57" grpId="0"/>
      <p:bldP spid="58" grpId="0"/>
      <p:bldP spid="62" grpId="0"/>
      <p:bldP spid="63" grpId="0"/>
      <p:bldP spid="64" grpId="0"/>
      <p:bldP spid="6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建立线索二叉树</a:t>
            </a:r>
          </a:p>
        </p:txBody>
      </p:sp>
      <p:sp>
        <p:nvSpPr>
          <p:cNvPr id="4" name="文本占位符 3"/>
          <p:cNvSpPr>
            <a:spLocks noGrp="1"/>
          </p:cNvSpPr>
          <p:nvPr>
            <p:ph type="body" sz="quarter" idx="13"/>
          </p:nvPr>
        </p:nvSpPr>
        <p:spPr/>
        <p:txBody>
          <a:bodyPr/>
          <a:lstStyle/>
          <a:p>
            <a:r>
              <a:rPr lang="en-US" altLang="zh-CN" dirty="0"/>
              <a:t>6.5 </a:t>
            </a:r>
            <a:r>
              <a:rPr lang="zh-CN" altLang="en-US" dirty="0"/>
              <a:t>线索二叉树</a:t>
            </a:r>
          </a:p>
        </p:txBody>
      </p:sp>
      <p:sp>
        <p:nvSpPr>
          <p:cNvPr id="5" name="Text Box 2"/>
          <p:cNvSpPr txBox="1">
            <a:spLocks noChangeArrowheads="1"/>
          </p:cNvSpPr>
          <p:nvPr/>
        </p:nvSpPr>
        <p:spPr bwMode="auto">
          <a:xfrm>
            <a:off x="381001" y="1530346"/>
            <a:ext cx="7356986" cy="524780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5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10000"/>
              </a:lnSpc>
            </a:pPr>
            <a:r>
              <a:rPr lang="en-US" altLang="zh-CN" dirty="0">
                <a:solidFill>
                  <a:schemeClr val="tx1"/>
                </a:solidFill>
              </a:rPr>
              <a:t>Status </a:t>
            </a:r>
            <a:r>
              <a:rPr lang="en-US" altLang="zh-CN" dirty="0" err="1">
                <a:solidFill>
                  <a:schemeClr val="tx1"/>
                </a:solidFill>
              </a:rPr>
              <a:t>InOrderThreading</a:t>
            </a:r>
            <a:r>
              <a:rPr lang="en-US" altLang="zh-CN" dirty="0">
                <a:solidFill>
                  <a:schemeClr val="tx1"/>
                </a:solidFill>
              </a:rPr>
              <a:t>(</a:t>
            </a:r>
            <a:r>
              <a:rPr lang="en-US" altLang="zh-CN" dirty="0" err="1">
                <a:solidFill>
                  <a:schemeClr val="tx1"/>
                </a:solidFill>
              </a:rPr>
              <a:t>BiThrTree</a:t>
            </a:r>
            <a:r>
              <a:rPr lang="en-US" altLang="zh-CN" dirty="0">
                <a:solidFill>
                  <a:schemeClr val="tx1"/>
                </a:solidFill>
              </a:rPr>
              <a:t> &amp;</a:t>
            </a:r>
            <a:r>
              <a:rPr lang="en-US" altLang="zh-CN" dirty="0" err="1">
                <a:solidFill>
                  <a:schemeClr val="tx1"/>
                </a:solidFill>
              </a:rPr>
              <a:t>Thrt</a:t>
            </a:r>
            <a:r>
              <a:rPr lang="en-US" altLang="zh-CN" dirty="0">
                <a:solidFill>
                  <a:schemeClr val="tx1"/>
                </a:solidFill>
              </a:rPr>
              <a:t>, </a:t>
            </a:r>
            <a:r>
              <a:rPr lang="en-US" altLang="zh-CN" dirty="0" err="1">
                <a:solidFill>
                  <a:schemeClr val="tx1"/>
                </a:solidFill>
              </a:rPr>
              <a:t>BiThrTree</a:t>
            </a:r>
            <a:r>
              <a:rPr lang="en-US" altLang="zh-CN" dirty="0">
                <a:solidFill>
                  <a:schemeClr val="tx1"/>
                </a:solidFill>
              </a:rPr>
              <a:t> T) </a:t>
            </a:r>
          </a:p>
          <a:p>
            <a:pPr>
              <a:lnSpc>
                <a:spcPct val="110000"/>
              </a:lnSpc>
            </a:pPr>
            <a:r>
              <a:rPr lang="en-US" altLang="zh-CN" dirty="0">
                <a:solidFill>
                  <a:schemeClr val="tx1"/>
                </a:solidFill>
              </a:rPr>
              <a:t>{ //</a:t>
            </a:r>
            <a:r>
              <a:rPr lang="zh-CN" altLang="en-US" dirty="0">
                <a:solidFill>
                  <a:schemeClr val="tx1"/>
                </a:solidFill>
              </a:rPr>
              <a:t>中序遍历二叉树</a:t>
            </a:r>
            <a:r>
              <a:rPr lang="en-US" altLang="zh-CN" dirty="0">
                <a:solidFill>
                  <a:schemeClr val="tx1"/>
                </a:solidFill>
              </a:rPr>
              <a:t>T</a:t>
            </a:r>
            <a:r>
              <a:rPr lang="zh-CN" altLang="en-US" dirty="0">
                <a:solidFill>
                  <a:schemeClr val="tx1"/>
                </a:solidFill>
              </a:rPr>
              <a:t>，将其线索化</a:t>
            </a:r>
            <a:r>
              <a:rPr lang="en-US" altLang="zh-CN" dirty="0" err="1">
                <a:solidFill>
                  <a:schemeClr val="tx1"/>
                </a:solidFill>
              </a:rPr>
              <a:t>Thrt</a:t>
            </a:r>
            <a:r>
              <a:rPr lang="zh-CN" altLang="en-US" dirty="0">
                <a:solidFill>
                  <a:schemeClr val="tx1"/>
                </a:solidFill>
              </a:rPr>
              <a:t>指向头结点</a:t>
            </a:r>
          </a:p>
          <a:p>
            <a:pPr>
              <a:lnSpc>
                <a:spcPct val="110000"/>
              </a:lnSpc>
            </a:pPr>
            <a:r>
              <a:rPr lang="zh-CN" altLang="en-US" dirty="0">
                <a:solidFill>
                  <a:srgbClr val="7030A0"/>
                </a:solidFill>
              </a:rPr>
              <a:t>   </a:t>
            </a:r>
            <a:r>
              <a:rPr lang="en-US" altLang="zh-CN" dirty="0">
                <a:solidFill>
                  <a:srgbClr val="7030A0"/>
                </a:solidFill>
              </a:rPr>
              <a:t>if (!(</a:t>
            </a:r>
            <a:r>
              <a:rPr lang="en-US" altLang="zh-CN" dirty="0" err="1">
                <a:solidFill>
                  <a:srgbClr val="7030A0"/>
                </a:solidFill>
              </a:rPr>
              <a:t>Thrt</a:t>
            </a:r>
            <a:r>
              <a:rPr lang="en-US" altLang="zh-CN" dirty="0">
                <a:solidFill>
                  <a:srgbClr val="7030A0"/>
                </a:solidFill>
              </a:rPr>
              <a:t> = (</a:t>
            </a:r>
            <a:r>
              <a:rPr lang="en-US" altLang="zh-CN" dirty="0" err="1">
                <a:solidFill>
                  <a:srgbClr val="7030A0"/>
                </a:solidFill>
              </a:rPr>
              <a:t>BiThrTree</a:t>
            </a:r>
            <a:r>
              <a:rPr lang="en-US" altLang="zh-CN" dirty="0">
                <a:solidFill>
                  <a:srgbClr val="7030A0"/>
                </a:solidFill>
              </a:rPr>
              <a:t>)</a:t>
            </a:r>
            <a:r>
              <a:rPr lang="en-US" altLang="zh-CN" dirty="0" err="1">
                <a:solidFill>
                  <a:srgbClr val="7030A0"/>
                </a:solidFill>
              </a:rPr>
              <a:t>malloc</a:t>
            </a:r>
            <a:r>
              <a:rPr lang="en-US" altLang="zh-CN" dirty="0">
                <a:solidFill>
                  <a:srgbClr val="7030A0"/>
                </a:solidFill>
              </a:rPr>
              <a:t>( </a:t>
            </a:r>
            <a:r>
              <a:rPr lang="en-US" altLang="zh-CN" dirty="0" err="1">
                <a:solidFill>
                  <a:srgbClr val="7030A0"/>
                </a:solidFill>
              </a:rPr>
              <a:t>sizeof</a:t>
            </a:r>
            <a:r>
              <a:rPr lang="en-US" altLang="zh-CN" dirty="0">
                <a:solidFill>
                  <a:srgbClr val="7030A0"/>
                </a:solidFill>
              </a:rPr>
              <a:t>( </a:t>
            </a:r>
            <a:r>
              <a:rPr lang="en-US" altLang="zh-CN" dirty="0" err="1">
                <a:solidFill>
                  <a:srgbClr val="7030A0"/>
                </a:solidFill>
              </a:rPr>
              <a:t>BiThrNode</a:t>
            </a:r>
            <a:r>
              <a:rPr lang="en-US" altLang="zh-CN" dirty="0">
                <a:solidFill>
                  <a:srgbClr val="7030A0"/>
                </a:solidFill>
              </a:rPr>
              <a:t>))))</a:t>
            </a:r>
          </a:p>
          <a:p>
            <a:pPr>
              <a:lnSpc>
                <a:spcPct val="110000"/>
              </a:lnSpc>
            </a:pPr>
            <a:r>
              <a:rPr lang="en-US" altLang="zh-CN" dirty="0">
                <a:solidFill>
                  <a:srgbClr val="7030A0"/>
                </a:solidFill>
              </a:rPr>
              <a:t>       exit (OVERFLOW);</a:t>
            </a:r>
          </a:p>
          <a:p>
            <a:pPr>
              <a:lnSpc>
                <a:spcPct val="110000"/>
              </a:lnSpc>
            </a:pPr>
            <a:r>
              <a:rPr lang="en-US" altLang="zh-CN" dirty="0">
                <a:solidFill>
                  <a:srgbClr val="7030A0"/>
                </a:solidFill>
              </a:rPr>
              <a:t>   </a:t>
            </a:r>
            <a:r>
              <a:rPr lang="en-US" altLang="zh-CN" dirty="0" err="1">
                <a:solidFill>
                  <a:srgbClr val="7030A0"/>
                </a:solidFill>
              </a:rPr>
              <a:t>Thrt</a:t>
            </a:r>
            <a:r>
              <a:rPr lang="en-US" altLang="zh-CN" dirty="0">
                <a:solidFill>
                  <a:srgbClr val="7030A0"/>
                </a:solidFill>
              </a:rPr>
              <a:t>-&gt;</a:t>
            </a:r>
            <a:r>
              <a:rPr lang="en-US" altLang="zh-CN" dirty="0" err="1">
                <a:solidFill>
                  <a:srgbClr val="7030A0"/>
                </a:solidFill>
              </a:rPr>
              <a:t>LTag</a:t>
            </a:r>
            <a:r>
              <a:rPr lang="en-US" altLang="zh-CN" dirty="0">
                <a:solidFill>
                  <a:srgbClr val="7030A0"/>
                </a:solidFill>
              </a:rPr>
              <a:t> = Link;  </a:t>
            </a:r>
            <a:r>
              <a:rPr lang="en-US" altLang="zh-CN" dirty="0" err="1">
                <a:solidFill>
                  <a:srgbClr val="7030A0"/>
                </a:solidFill>
              </a:rPr>
              <a:t>Thrt</a:t>
            </a:r>
            <a:r>
              <a:rPr lang="en-US" altLang="zh-CN" dirty="0">
                <a:solidFill>
                  <a:srgbClr val="7030A0"/>
                </a:solidFill>
              </a:rPr>
              <a:t>-&gt;</a:t>
            </a:r>
            <a:r>
              <a:rPr lang="en-US" altLang="zh-CN" dirty="0" err="1">
                <a:solidFill>
                  <a:srgbClr val="7030A0"/>
                </a:solidFill>
              </a:rPr>
              <a:t>RTag</a:t>
            </a:r>
            <a:r>
              <a:rPr lang="en-US" altLang="zh-CN" dirty="0">
                <a:solidFill>
                  <a:srgbClr val="7030A0"/>
                </a:solidFill>
              </a:rPr>
              <a:t> =Thread; </a:t>
            </a:r>
          </a:p>
          <a:p>
            <a:pPr>
              <a:lnSpc>
                <a:spcPct val="110000"/>
              </a:lnSpc>
            </a:pPr>
            <a:r>
              <a:rPr lang="en-US" altLang="zh-CN" dirty="0">
                <a:solidFill>
                  <a:srgbClr val="7030A0"/>
                </a:solidFill>
              </a:rPr>
              <a:t>   </a:t>
            </a:r>
            <a:r>
              <a:rPr lang="en-US" altLang="zh-CN" dirty="0" err="1">
                <a:solidFill>
                  <a:srgbClr val="7030A0"/>
                </a:solidFill>
              </a:rPr>
              <a:t>Thrt</a:t>
            </a:r>
            <a:r>
              <a:rPr lang="en-US" altLang="zh-CN" dirty="0">
                <a:solidFill>
                  <a:srgbClr val="7030A0"/>
                </a:solidFill>
              </a:rPr>
              <a:t>-&gt;</a:t>
            </a:r>
            <a:r>
              <a:rPr lang="en-US" altLang="zh-CN" dirty="0" err="1">
                <a:solidFill>
                  <a:srgbClr val="7030A0"/>
                </a:solidFill>
              </a:rPr>
              <a:t>rchild</a:t>
            </a:r>
            <a:r>
              <a:rPr lang="en-US" altLang="zh-CN" dirty="0">
                <a:solidFill>
                  <a:srgbClr val="7030A0"/>
                </a:solidFill>
              </a:rPr>
              <a:t> = </a:t>
            </a:r>
            <a:r>
              <a:rPr lang="en-US" altLang="zh-CN" dirty="0" err="1">
                <a:solidFill>
                  <a:srgbClr val="7030A0"/>
                </a:solidFill>
              </a:rPr>
              <a:t>Thrt</a:t>
            </a:r>
            <a:r>
              <a:rPr lang="en-US" altLang="zh-CN" dirty="0">
                <a:solidFill>
                  <a:srgbClr val="7030A0"/>
                </a:solidFill>
              </a:rPr>
              <a:t>;                  // </a:t>
            </a:r>
            <a:r>
              <a:rPr lang="zh-CN" altLang="en-US" dirty="0">
                <a:solidFill>
                  <a:srgbClr val="7030A0"/>
                </a:solidFill>
              </a:rPr>
              <a:t>添加头结点</a:t>
            </a:r>
          </a:p>
          <a:p>
            <a:pPr>
              <a:lnSpc>
                <a:spcPct val="110000"/>
              </a:lnSpc>
            </a:pPr>
            <a:r>
              <a:rPr lang="zh-CN" altLang="en-US" dirty="0">
                <a:solidFill>
                  <a:schemeClr val="tx1"/>
                </a:solidFill>
              </a:rPr>
              <a:t>      </a:t>
            </a:r>
            <a:r>
              <a:rPr lang="en-US" altLang="zh-CN" dirty="0">
                <a:solidFill>
                  <a:schemeClr val="tx1"/>
                </a:solidFill>
              </a:rPr>
              <a:t>if (!T)  </a:t>
            </a:r>
            <a:r>
              <a:rPr lang="en-US" altLang="zh-CN" dirty="0" err="1">
                <a:solidFill>
                  <a:schemeClr val="tx1"/>
                </a:solidFill>
              </a:rPr>
              <a:t>Thrt</a:t>
            </a:r>
            <a:r>
              <a:rPr lang="en-US" altLang="zh-CN" dirty="0">
                <a:solidFill>
                  <a:schemeClr val="tx1"/>
                </a:solidFill>
              </a:rPr>
              <a:t>-&gt;</a:t>
            </a:r>
            <a:r>
              <a:rPr lang="en-US" altLang="zh-CN" dirty="0" err="1">
                <a:solidFill>
                  <a:schemeClr val="tx1"/>
                </a:solidFill>
              </a:rPr>
              <a:t>lchild</a:t>
            </a:r>
            <a:r>
              <a:rPr lang="en-US" altLang="zh-CN" dirty="0">
                <a:solidFill>
                  <a:schemeClr val="tx1"/>
                </a:solidFill>
              </a:rPr>
              <a:t> = </a:t>
            </a:r>
            <a:r>
              <a:rPr lang="en-US" altLang="zh-CN" dirty="0" err="1">
                <a:solidFill>
                  <a:schemeClr val="tx1"/>
                </a:solidFill>
              </a:rPr>
              <a:t>Thrt</a:t>
            </a:r>
            <a:r>
              <a:rPr lang="en-US" altLang="zh-CN" dirty="0">
                <a:solidFill>
                  <a:schemeClr val="tx1"/>
                </a:solidFill>
              </a:rPr>
              <a:t>;      //  </a:t>
            </a:r>
            <a:r>
              <a:rPr lang="zh-CN" altLang="en-US" dirty="0">
                <a:solidFill>
                  <a:schemeClr val="tx1"/>
                </a:solidFill>
              </a:rPr>
              <a:t>树空时，回指</a:t>
            </a:r>
          </a:p>
          <a:p>
            <a:pPr>
              <a:lnSpc>
                <a:spcPct val="110000"/>
              </a:lnSpc>
            </a:pPr>
            <a:r>
              <a:rPr lang="en-US" altLang="zh-CN" dirty="0">
                <a:solidFill>
                  <a:schemeClr val="tx1"/>
                </a:solidFill>
              </a:rPr>
              <a:t>else {   </a:t>
            </a:r>
            <a:r>
              <a:rPr lang="en-US" altLang="zh-CN" dirty="0" err="1">
                <a:solidFill>
                  <a:schemeClr val="tx1"/>
                </a:solidFill>
              </a:rPr>
              <a:t>Thrt</a:t>
            </a:r>
            <a:r>
              <a:rPr lang="en-US" altLang="zh-CN" dirty="0">
                <a:solidFill>
                  <a:schemeClr val="tx1"/>
                </a:solidFill>
              </a:rPr>
              <a:t>-&gt;</a:t>
            </a:r>
            <a:r>
              <a:rPr lang="en-US" altLang="zh-CN" dirty="0" err="1">
                <a:solidFill>
                  <a:schemeClr val="tx1"/>
                </a:solidFill>
              </a:rPr>
              <a:t>lchild</a:t>
            </a:r>
            <a:r>
              <a:rPr lang="en-US" altLang="zh-CN" dirty="0">
                <a:solidFill>
                  <a:schemeClr val="tx1"/>
                </a:solidFill>
              </a:rPr>
              <a:t> = T;   pre = </a:t>
            </a:r>
            <a:r>
              <a:rPr lang="en-US" altLang="zh-CN" dirty="0" err="1">
                <a:solidFill>
                  <a:schemeClr val="tx1"/>
                </a:solidFill>
              </a:rPr>
              <a:t>Thrt</a:t>
            </a:r>
            <a:r>
              <a:rPr lang="en-US" altLang="zh-CN" dirty="0">
                <a:solidFill>
                  <a:schemeClr val="tx1"/>
                </a:solidFill>
              </a:rPr>
              <a:t>;  </a:t>
            </a:r>
          </a:p>
          <a:p>
            <a:pPr>
              <a:lnSpc>
                <a:spcPct val="110000"/>
              </a:lnSpc>
            </a:pPr>
            <a:r>
              <a:rPr lang="en-US" altLang="zh-CN" dirty="0">
                <a:solidFill>
                  <a:schemeClr val="tx1"/>
                </a:solidFill>
              </a:rPr>
              <a:t>            </a:t>
            </a:r>
            <a:r>
              <a:rPr lang="en-US" altLang="zh-CN" dirty="0" err="1">
                <a:solidFill>
                  <a:schemeClr val="tx1"/>
                </a:solidFill>
              </a:rPr>
              <a:t>InThreading</a:t>
            </a:r>
            <a:r>
              <a:rPr lang="en-US" altLang="zh-CN" dirty="0">
                <a:solidFill>
                  <a:schemeClr val="tx1"/>
                </a:solidFill>
              </a:rPr>
              <a:t>(T);                 </a:t>
            </a:r>
          </a:p>
          <a:p>
            <a:pPr>
              <a:lnSpc>
                <a:spcPct val="110000"/>
              </a:lnSpc>
            </a:pPr>
            <a:r>
              <a:rPr lang="en-US" altLang="zh-CN" dirty="0">
                <a:solidFill>
                  <a:schemeClr val="tx1"/>
                </a:solidFill>
              </a:rPr>
              <a:t>            pre-&gt;</a:t>
            </a:r>
            <a:r>
              <a:rPr lang="en-US" altLang="zh-CN" dirty="0" err="1">
                <a:solidFill>
                  <a:schemeClr val="tx1"/>
                </a:solidFill>
              </a:rPr>
              <a:t>rchild</a:t>
            </a:r>
            <a:r>
              <a:rPr lang="en-US" altLang="zh-CN" dirty="0">
                <a:solidFill>
                  <a:schemeClr val="tx1"/>
                </a:solidFill>
              </a:rPr>
              <a:t> = </a:t>
            </a:r>
            <a:r>
              <a:rPr lang="en-US" altLang="zh-CN" dirty="0" err="1">
                <a:solidFill>
                  <a:schemeClr val="tx1"/>
                </a:solidFill>
              </a:rPr>
              <a:t>Thrt</a:t>
            </a:r>
            <a:r>
              <a:rPr lang="en-US" altLang="zh-CN" dirty="0">
                <a:solidFill>
                  <a:schemeClr val="tx1"/>
                </a:solidFill>
              </a:rPr>
              <a:t>;   // </a:t>
            </a:r>
            <a:r>
              <a:rPr lang="zh-CN" altLang="en-US" dirty="0">
                <a:solidFill>
                  <a:schemeClr val="tx1"/>
                </a:solidFill>
              </a:rPr>
              <a:t>处理最后一个结点</a:t>
            </a:r>
          </a:p>
          <a:p>
            <a:pPr>
              <a:lnSpc>
                <a:spcPct val="110000"/>
              </a:lnSpc>
            </a:pPr>
            <a:r>
              <a:rPr lang="zh-CN" altLang="en-US" dirty="0">
                <a:solidFill>
                  <a:schemeClr val="tx1"/>
                </a:solidFill>
              </a:rPr>
              <a:t>            </a:t>
            </a:r>
            <a:r>
              <a:rPr lang="en-US" altLang="zh-CN" dirty="0">
                <a:solidFill>
                  <a:schemeClr val="tx1"/>
                </a:solidFill>
              </a:rPr>
              <a:t>pre-&gt;</a:t>
            </a:r>
            <a:r>
              <a:rPr lang="en-US" altLang="zh-CN" dirty="0" err="1">
                <a:solidFill>
                  <a:schemeClr val="tx1"/>
                </a:solidFill>
              </a:rPr>
              <a:t>RTag</a:t>
            </a:r>
            <a:r>
              <a:rPr lang="en-US" altLang="zh-CN" dirty="0">
                <a:solidFill>
                  <a:schemeClr val="tx1"/>
                </a:solidFill>
              </a:rPr>
              <a:t> = Thread;            </a:t>
            </a:r>
            <a:r>
              <a:rPr lang="en-US" altLang="zh-CN" dirty="0" err="1">
                <a:solidFill>
                  <a:schemeClr val="tx1"/>
                </a:solidFill>
              </a:rPr>
              <a:t>Thrt</a:t>
            </a:r>
            <a:r>
              <a:rPr lang="en-US" altLang="zh-CN" dirty="0">
                <a:solidFill>
                  <a:schemeClr val="tx1"/>
                </a:solidFill>
              </a:rPr>
              <a:t>-&gt;</a:t>
            </a:r>
            <a:r>
              <a:rPr lang="en-US" altLang="zh-CN" dirty="0" err="1">
                <a:solidFill>
                  <a:schemeClr val="tx1"/>
                </a:solidFill>
              </a:rPr>
              <a:t>rchild</a:t>
            </a:r>
            <a:r>
              <a:rPr lang="en-US" altLang="zh-CN" dirty="0">
                <a:solidFill>
                  <a:schemeClr val="tx1"/>
                </a:solidFill>
              </a:rPr>
              <a:t> = pre; }</a:t>
            </a:r>
          </a:p>
          <a:p>
            <a:pPr>
              <a:lnSpc>
                <a:spcPct val="110000"/>
              </a:lnSpc>
            </a:pPr>
            <a:r>
              <a:rPr lang="en-US" altLang="zh-CN" dirty="0">
                <a:solidFill>
                  <a:schemeClr val="tx1"/>
                </a:solidFill>
              </a:rPr>
              <a:t>return OK;</a:t>
            </a:r>
          </a:p>
          <a:p>
            <a:pPr>
              <a:lnSpc>
                <a:spcPct val="110000"/>
              </a:lnSpc>
            </a:pPr>
            <a:r>
              <a:rPr lang="zh-CN" altLang="en-US" dirty="0">
                <a:solidFill>
                  <a:schemeClr val="tx1"/>
                </a:solidFill>
              </a:rPr>
              <a:t> </a:t>
            </a:r>
            <a:r>
              <a:rPr lang="en-US" altLang="zh-CN" dirty="0">
                <a:solidFill>
                  <a:schemeClr val="tx1"/>
                </a:solidFill>
              </a:rPr>
              <a:t>} // </a:t>
            </a:r>
            <a:r>
              <a:rPr lang="en-US" altLang="zh-CN" dirty="0" err="1">
                <a:solidFill>
                  <a:schemeClr val="tx1"/>
                </a:solidFill>
              </a:rPr>
              <a:t>InOrderThreading</a:t>
            </a:r>
            <a:r>
              <a:rPr lang="en-US" altLang="zh-CN" dirty="0">
                <a:solidFill>
                  <a:schemeClr val="tx1"/>
                </a:solidFill>
              </a:rPr>
              <a:t>                  </a:t>
            </a:r>
          </a:p>
        </p:txBody>
      </p:sp>
      <p:graphicFrame>
        <p:nvGraphicFramePr>
          <p:cNvPr id="6" name="表格 5">
            <a:extLst>
              <a:ext uri="{FF2B5EF4-FFF2-40B4-BE49-F238E27FC236}">
                <a16:creationId xmlns:a16="http://schemas.microsoft.com/office/drawing/2014/main" xmlns="" id="{1A7070E8-F034-4FAA-90FC-F3C402C3148E}"/>
              </a:ext>
            </a:extLst>
          </p:cNvPr>
          <p:cNvGraphicFramePr>
            <a:graphicFrameLocks noGrp="1"/>
          </p:cNvGraphicFramePr>
          <p:nvPr>
            <p:extLst>
              <p:ext uri="{D42A27DB-BD31-4B8C-83A1-F6EECF244321}">
                <p14:modId xmlns:p14="http://schemas.microsoft.com/office/powerpoint/2010/main" val="1960608286"/>
              </p:ext>
            </p:extLst>
          </p:nvPr>
        </p:nvGraphicFramePr>
        <p:xfrm>
          <a:off x="9335413" y="1711349"/>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1602535226"/>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13" name="直接连接符 12"/>
          <p:cNvCxnSpPr/>
          <p:nvPr/>
        </p:nvCxnSpPr>
        <p:spPr>
          <a:xfrm>
            <a:off x="10563555" y="2148514"/>
            <a:ext cx="0" cy="26728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10563555" y="2401732"/>
            <a:ext cx="464234"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flipV="1">
            <a:off x="11027789" y="1374792"/>
            <a:ext cx="0" cy="10410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flipH="1">
            <a:off x="10563555" y="1374789"/>
            <a:ext cx="478302"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10563555" y="1374789"/>
            <a:ext cx="0" cy="3938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9" name="表格 38">
            <a:extLst>
              <a:ext uri="{FF2B5EF4-FFF2-40B4-BE49-F238E27FC236}">
                <a16:creationId xmlns:a16="http://schemas.microsoft.com/office/drawing/2014/main" xmlns="" id="{988D5173-EDA5-4804-813D-4ADD6A6DFE57}"/>
              </a:ext>
            </a:extLst>
          </p:cNvPr>
          <p:cNvGraphicFramePr>
            <a:graphicFrameLocks noGrp="1"/>
          </p:cNvGraphicFramePr>
          <p:nvPr>
            <p:extLst>
              <p:ext uri="{D42A27DB-BD31-4B8C-83A1-F6EECF244321}">
                <p14:modId xmlns:p14="http://schemas.microsoft.com/office/powerpoint/2010/main" val="3500947118"/>
              </p:ext>
            </p:extLst>
          </p:nvPr>
        </p:nvGraphicFramePr>
        <p:xfrm>
          <a:off x="9400653" y="3469276"/>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1602535226"/>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0" name="表格 39">
            <a:extLst>
              <a:ext uri="{FF2B5EF4-FFF2-40B4-BE49-F238E27FC236}">
                <a16:creationId xmlns:a16="http://schemas.microsoft.com/office/drawing/2014/main" xmlns="" id="{49DD80E9-A2CC-4BC0-AC84-009198EF10A8}"/>
              </a:ext>
            </a:extLst>
          </p:cNvPr>
          <p:cNvGraphicFramePr>
            <a:graphicFrameLocks noGrp="1"/>
          </p:cNvGraphicFramePr>
          <p:nvPr>
            <p:extLst>
              <p:ext uri="{D42A27DB-BD31-4B8C-83A1-F6EECF244321}">
                <p14:modId xmlns:p14="http://schemas.microsoft.com/office/powerpoint/2010/main" val="1702071500"/>
              </p:ext>
            </p:extLst>
          </p:nvPr>
        </p:nvGraphicFramePr>
        <p:xfrm>
          <a:off x="8355816" y="4213897"/>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2040592964"/>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2367069105"/>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1" name="表格 40">
            <a:extLst>
              <a:ext uri="{FF2B5EF4-FFF2-40B4-BE49-F238E27FC236}">
                <a16:creationId xmlns:a16="http://schemas.microsoft.com/office/drawing/2014/main" xmlns="" id="{2D086E03-9811-4E1C-AAB6-34EC54F9B8F5}"/>
              </a:ext>
            </a:extLst>
          </p:cNvPr>
          <p:cNvGraphicFramePr>
            <a:graphicFrameLocks noGrp="1"/>
          </p:cNvGraphicFramePr>
          <p:nvPr>
            <p:extLst>
              <p:ext uri="{D42A27DB-BD31-4B8C-83A1-F6EECF244321}">
                <p14:modId xmlns:p14="http://schemas.microsoft.com/office/powerpoint/2010/main" val="2492907824"/>
              </p:ext>
            </p:extLst>
          </p:nvPr>
        </p:nvGraphicFramePr>
        <p:xfrm>
          <a:off x="7827650" y="5137179"/>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2859523001"/>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564561823"/>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2" name="表格 41">
            <a:extLst>
              <a:ext uri="{FF2B5EF4-FFF2-40B4-BE49-F238E27FC236}">
                <a16:creationId xmlns:a16="http://schemas.microsoft.com/office/drawing/2014/main" xmlns="" id="{27406932-EE34-4137-AC31-3729351018BD}"/>
              </a:ext>
            </a:extLst>
          </p:cNvPr>
          <p:cNvGraphicFramePr>
            <a:graphicFrameLocks noGrp="1"/>
          </p:cNvGraphicFramePr>
          <p:nvPr>
            <p:extLst>
              <p:ext uri="{D42A27DB-BD31-4B8C-83A1-F6EECF244321}">
                <p14:modId xmlns:p14="http://schemas.microsoft.com/office/powerpoint/2010/main" val="923260232"/>
              </p:ext>
            </p:extLst>
          </p:nvPr>
        </p:nvGraphicFramePr>
        <p:xfrm>
          <a:off x="10364544" y="4186288"/>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3723185550"/>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563768178"/>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3" name="表格 42">
            <a:extLst>
              <a:ext uri="{FF2B5EF4-FFF2-40B4-BE49-F238E27FC236}">
                <a16:creationId xmlns:a16="http://schemas.microsoft.com/office/drawing/2014/main" xmlns="" id="{F06CE179-14A4-46EE-94CF-763512C6834B}"/>
              </a:ext>
            </a:extLst>
          </p:cNvPr>
          <p:cNvGraphicFramePr>
            <a:graphicFrameLocks noGrp="1"/>
          </p:cNvGraphicFramePr>
          <p:nvPr>
            <p:extLst>
              <p:ext uri="{D42A27DB-BD31-4B8C-83A1-F6EECF244321}">
                <p14:modId xmlns:p14="http://schemas.microsoft.com/office/powerpoint/2010/main" val="1892603267"/>
              </p:ext>
            </p:extLst>
          </p:nvPr>
        </p:nvGraphicFramePr>
        <p:xfrm>
          <a:off x="10608105" y="5072305"/>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3197861885"/>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881014255"/>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44" name="直接箭头连接符 43">
            <a:extLst>
              <a:ext uri="{FF2B5EF4-FFF2-40B4-BE49-F238E27FC236}">
                <a16:creationId xmlns:a16="http://schemas.microsoft.com/office/drawing/2014/main" xmlns="" id="{F937CB76-DF49-48FC-9910-29D3BED6E24D}"/>
              </a:ext>
            </a:extLst>
          </p:cNvPr>
          <p:cNvCxnSpPr>
            <a:cxnSpLocks/>
            <a:stCxn id="39" idx="1"/>
            <a:endCxn id="40" idx="0"/>
          </p:cNvCxnSpPr>
          <p:nvPr/>
        </p:nvCxnSpPr>
        <p:spPr>
          <a:xfrm flipH="1">
            <a:off x="9043416" y="3728356"/>
            <a:ext cx="357237" cy="4855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xmlns="" id="{4E9B0B3D-DAC9-49AA-8A5D-A1B00A9AD1ED}"/>
              </a:ext>
            </a:extLst>
          </p:cNvPr>
          <p:cNvCxnSpPr>
            <a:cxnSpLocks/>
            <a:stCxn id="39" idx="3"/>
            <a:endCxn id="42" idx="0"/>
          </p:cNvCxnSpPr>
          <p:nvPr/>
        </p:nvCxnSpPr>
        <p:spPr>
          <a:xfrm>
            <a:off x="10775853" y="3728356"/>
            <a:ext cx="276291"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直接箭头连接符 45">
            <a:extLst>
              <a:ext uri="{FF2B5EF4-FFF2-40B4-BE49-F238E27FC236}">
                <a16:creationId xmlns:a16="http://schemas.microsoft.com/office/drawing/2014/main" xmlns="" id="{4FC418C6-AF43-4569-AD8E-5F834825D7DB}"/>
              </a:ext>
            </a:extLst>
          </p:cNvPr>
          <p:cNvCxnSpPr>
            <a:cxnSpLocks/>
            <a:stCxn id="40" idx="1"/>
          </p:cNvCxnSpPr>
          <p:nvPr/>
        </p:nvCxnSpPr>
        <p:spPr>
          <a:xfrm flipH="1">
            <a:off x="7965394" y="4472977"/>
            <a:ext cx="390422" cy="7180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接箭头连接符 46">
            <a:extLst>
              <a:ext uri="{FF2B5EF4-FFF2-40B4-BE49-F238E27FC236}">
                <a16:creationId xmlns:a16="http://schemas.microsoft.com/office/drawing/2014/main" xmlns="" id="{AFE31318-A54F-46AC-B8CF-2B6C3DDAFA03}"/>
              </a:ext>
            </a:extLst>
          </p:cNvPr>
          <p:cNvCxnSpPr>
            <a:cxnSpLocks/>
            <a:stCxn id="42" idx="3"/>
          </p:cNvCxnSpPr>
          <p:nvPr/>
        </p:nvCxnSpPr>
        <p:spPr>
          <a:xfrm>
            <a:off x="11739744" y="4445368"/>
            <a:ext cx="118395" cy="620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Freeform 33">
            <a:extLst>
              <a:ext uri="{FF2B5EF4-FFF2-40B4-BE49-F238E27FC236}">
                <a16:creationId xmlns:a16="http://schemas.microsoft.com/office/drawing/2014/main" xmlns="" id="{6140E866-2260-4ADA-A7A7-1441B64B4A53}"/>
              </a:ext>
            </a:extLst>
          </p:cNvPr>
          <p:cNvSpPr>
            <a:spLocks/>
          </p:cNvSpPr>
          <p:nvPr/>
        </p:nvSpPr>
        <p:spPr bwMode="auto">
          <a:xfrm>
            <a:off x="9401086" y="2874979"/>
            <a:ext cx="1250481" cy="573137"/>
          </a:xfrm>
          <a:custGeom>
            <a:avLst/>
            <a:gdLst>
              <a:gd name="T0" fmla="*/ 0 w 720"/>
              <a:gd name="T1" fmla="*/ 0 h 528"/>
              <a:gd name="T2" fmla="*/ 576 w 720"/>
              <a:gd name="T3" fmla="*/ 48 h 528"/>
              <a:gd name="T4" fmla="*/ 336 w 720"/>
              <a:gd name="T5" fmla="*/ 240 h 528"/>
              <a:gd name="T6" fmla="*/ 720 w 720"/>
              <a:gd name="T7" fmla="*/ 528 h 528"/>
            </a:gdLst>
            <a:ahLst/>
            <a:cxnLst>
              <a:cxn ang="0">
                <a:pos x="T0" y="T1"/>
              </a:cxn>
              <a:cxn ang="0">
                <a:pos x="T2" y="T3"/>
              </a:cxn>
              <a:cxn ang="0">
                <a:pos x="T4" y="T5"/>
              </a:cxn>
              <a:cxn ang="0">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accent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1" name="直接箭头连接符 90">
            <a:extLst>
              <a:ext uri="{FF2B5EF4-FFF2-40B4-BE49-F238E27FC236}">
                <a16:creationId xmlns:a16="http://schemas.microsoft.com/office/drawing/2014/main" xmlns="" id="{F937CB76-DF49-48FC-9910-29D3BED6E24D}"/>
              </a:ext>
            </a:extLst>
          </p:cNvPr>
          <p:cNvCxnSpPr>
            <a:cxnSpLocks/>
          </p:cNvCxnSpPr>
          <p:nvPr/>
        </p:nvCxnSpPr>
        <p:spPr>
          <a:xfrm>
            <a:off x="9481625" y="2222695"/>
            <a:ext cx="17459" cy="1225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93" name="组合 92"/>
          <p:cNvGrpSpPr/>
          <p:nvPr/>
        </p:nvGrpSpPr>
        <p:grpSpPr>
          <a:xfrm>
            <a:off x="9088012" y="751022"/>
            <a:ext cx="603820" cy="920446"/>
            <a:chOff x="113932" y="4569756"/>
            <a:chExt cx="603820" cy="920446"/>
          </a:xfrm>
        </p:grpSpPr>
        <p:sp>
          <p:nvSpPr>
            <p:cNvPr id="94" name="矩形 93"/>
            <p:cNvSpPr/>
            <p:nvPr/>
          </p:nvSpPr>
          <p:spPr>
            <a:xfrm>
              <a:off x="113932" y="4569756"/>
              <a:ext cx="603820" cy="461665"/>
            </a:xfrm>
            <a:prstGeom prst="rect">
              <a:avLst/>
            </a:prstGeom>
          </p:spPr>
          <p:txBody>
            <a:bodyPr wrap="none">
              <a:spAutoFit/>
            </a:bodyPr>
            <a:lstStyle/>
            <a:p>
              <a:r>
                <a:rPr lang="en-US" altLang="zh-CN" sz="2400" dirty="0"/>
                <a:t>pre</a:t>
              </a:r>
            </a:p>
          </p:txBody>
        </p:sp>
        <p:cxnSp>
          <p:nvCxnSpPr>
            <p:cNvPr id="95" name="直接箭头连接符 94">
              <a:extLst>
                <a:ext uri="{FF2B5EF4-FFF2-40B4-BE49-F238E27FC236}">
                  <a16:creationId xmlns:a16="http://schemas.microsoft.com/office/drawing/2014/main" xmlns="" id="{F937CB76-DF49-48FC-9910-29D3BED6E24D}"/>
                </a:ext>
              </a:extLst>
            </p:cNvPr>
            <p:cNvCxnSpPr>
              <a:cxnSpLocks/>
              <a:stCxn id="94" idx="2"/>
            </p:cNvCxnSpPr>
            <p:nvPr/>
          </p:nvCxnSpPr>
          <p:spPr>
            <a:xfrm>
              <a:off x="415842" y="5031421"/>
              <a:ext cx="120424" cy="4587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96" name="表格 95">
            <a:extLst>
              <a:ext uri="{FF2B5EF4-FFF2-40B4-BE49-F238E27FC236}">
                <a16:creationId xmlns:a16="http://schemas.microsoft.com/office/drawing/2014/main" xmlns="" id="{988D5173-EDA5-4804-813D-4ADD6A6DFE57}"/>
              </a:ext>
            </a:extLst>
          </p:cNvPr>
          <p:cNvGraphicFramePr>
            <a:graphicFrameLocks noGrp="1"/>
          </p:cNvGraphicFramePr>
          <p:nvPr>
            <p:extLst>
              <p:ext uri="{D42A27DB-BD31-4B8C-83A1-F6EECF244321}">
                <p14:modId xmlns:p14="http://schemas.microsoft.com/office/powerpoint/2010/main" val="1571343270"/>
              </p:ext>
            </p:extLst>
          </p:nvPr>
        </p:nvGraphicFramePr>
        <p:xfrm>
          <a:off x="9400653" y="3448116"/>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1602535226"/>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3393188071"/>
                    </a:ext>
                  </a:extLst>
                </a:gridCol>
              </a:tblGrid>
              <a:tr h="424850">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97" name="表格 96">
            <a:extLst>
              <a:ext uri="{FF2B5EF4-FFF2-40B4-BE49-F238E27FC236}">
                <a16:creationId xmlns:a16="http://schemas.microsoft.com/office/drawing/2014/main" xmlns="" id="{49DD80E9-A2CC-4BC0-AC84-009198EF10A8}"/>
              </a:ext>
            </a:extLst>
          </p:cNvPr>
          <p:cNvGraphicFramePr>
            <a:graphicFrameLocks noGrp="1"/>
          </p:cNvGraphicFramePr>
          <p:nvPr>
            <p:extLst>
              <p:ext uri="{D42A27DB-BD31-4B8C-83A1-F6EECF244321}">
                <p14:modId xmlns:p14="http://schemas.microsoft.com/office/powerpoint/2010/main" val="2933862281"/>
              </p:ext>
            </p:extLst>
          </p:nvPr>
        </p:nvGraphicFramePr>
        <p:xfrm>
          <a:off x="8355816" y="4192737"/>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2040592964"/>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2367069105"/>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98" name="表格 97">
            <a:extLst>
              <a:ext uri="{FF2B5EF4-FFF2-40B4-BE49-F238E27FC236}">
                <a16:creationId xmlns:a16="http://schemas.microsoft.com/office/drawing/2014/main" xmlns="" id="{2D086E03-9811-4E1C-AAB6-34EC54F9B8F5}"/>
              </a:ext>
            </a:extLst>
          </p:cNvPr>
          <p:cNvGraphicFramePr>
            <a:graphicFrameLocks noGrp="1"/>
          </p:cNvGraphicFramePr>
          <p:nvPr>
            <p:extLst>
              <p:ext uri="{D42A27DB-BD31-4B8C-83A1-F6EECF244321}">
                <p14:modId xmlns:p14="http://schemas.microsoft.com/office/powerpoint/2010/main" val="510493666"/>
              </p:ext>
            </p:extLst>
          </p:nvPr>
        </p:nvGraphicFramePr>
        <p:xfrm>
          <a:off x="7827650" y="5116019"/>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2859523001"/>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564561823"/>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99" name="表格 98">
            <a:extLst>
              <a:ext uri="{FF2B5EF4-FFF2-40B4-BE49-F238E27FC236}">
                <a16:creationId xmlns:a16="http://schemas.microsoft.com/office/drawing/2014/main" xmlns="" id="{27406932-EE34-4137-AC31-3729351018BD}"/>
              </a:ext>
            </a:extLst>
          </p:cNvPr>
          <p:cNvGraphicFramePr>
            <a:graphicFrameLocks noGrp="1"/>
          </p:cNvGraphicFramePr>
          <p:nvPr>
            <p:extLst>
              <p:ext uri="{D42A27DB-BD31-4B8C-83A1-F6EECF244321}">
                <p14:modId xmlns:p14="http://schemas.microsoft.com/office/powerpoint/2010/main" val="2212838441"/>
              </p:ext>
            </p:extLst>
          </p:nvPr>
        </p:nvGraphicFramePr>
        <p:xfrm>
          <a:off x="10364544" y="4165128"/>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3723185550"/>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563768178"/>
                    </a:ext>
                  </a:extLst>
                </a:gridCol>
              </a:tblGrid>
              <a:tr h="424850">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100" name="表格 99">
            <a:extLst>
              <a:ext uri="{FF2B5EF4-FFF2-40B4-BE49-F238E27FC236}">
                <a16:creationId xmlns:a16="http://schemas.microsoft.com/office/drawing/2014/main" xmlns="" id="{F06CE179-14A4-46EE-94CF-763512C6834B}"/>
              </a:ext>
            </a:extLst>
          </p:cNvPr>
          <p:cNvGraphicFramePr>
            <a:graphicFrameLocks noGrp="1"/>
          </p:cNvGraphicFramePr>
          <p:nvPr>
            <p:extLst>
              <p:ext uri="{D42A27DB-BD31-4B8C-83A1-F6EECF244321}">
                <p14:modId xmlns:p14="http://schemas.microsoft.com/office/powerpoint/2010/main" val="1237996505"/>
              </p:ext>
            </p:extLst>
          </p:nvPr>
        </p:nvGraphicFramePr>
        <p:xfrm>
          <a:off x="10600780" y="5089621"/>
          <a:ext cx="1375200" cy="518160"/>
        </p:xfrm>
        <a:graphic>
          <a:graphicData uri="http://schemas.openxmlformats.org/drawingml/2006/table">
            <a:tbl>
              <a:tblPr firstRow="1" bandRow="1">
                <a:tableStyleId>{2D5ABB26-0587-4C30-8999-92F81FD0307C}</a:tableStyleId>
              </a:tblPr>
              <a:tblGrid>
                <a:gridCol w="275040">
                  <a:extLst>
                    <a:ext uri="{9D8B030D-6E8A-4147-A177-3AD203B41FA5}">
                      <a16:colId xmlns:a16="http://schemas.microsoft.com/office/drawing/2014/main" xmlns="" val="3197861885"/>
                    </a:ext>
                  </a:extLst>
                </a:gridCol>
                <a:gridCol w="275040">
                  <a:extLst>
                    <a:ext uri="{9D8B030D-6E8A-4147-A177-3AD203B41FA5}">
                      <a16:colId xmlns:a16="http://schemas.microsoft.com/office/drawing/2014/main" xmlns="" val="20000"/>
                    </a:ext>
                  </a:extLst>
                </a:gridCol>
                <a:gridCol w="275040">
                  <a:extLst>
                    <a:ext uri="{9D8B030D-6E8A-4147-A177-3AD203B41FA5}">
                      <a16:colId xmlns:a16="http://schemas.microsoft.com/office/drawing/2014/main" xmlns="" val="20001"/>
                    </a:ext>
                  </a:extLst>
                </a:gridCol>
                <a:gridCol w="275040">
                  <a:extLst>
                    <a:ext uri="{9D8B030D-6E8A-4147-A177-3AD203B41FA5}">
                      <a16:colId xmlns:a16="http://schemas.microsoft.com/office/drawing/2014/main" xmlns="" val="20002"/>
                    </a:ext>
                  </a:extLst>
                </a:gridCol>
                <a:gridCol w="275040">
                  <a:extLst>
                    <a:ext uri="{9D8B030D-6E8A-4147-A177-3AD203B41FA5}">
                      <a16:colId xmlns:a16="http://schemas.microsoft.com/office/drawing/2014/main" xmlns="" val="1881014255"/>
                    </a:ext>
                  </a:extLst>
                </a:gridCol>
              </a:tblGrid>
              <a:tr h="42485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cxnSp>
        <p:nvCxnSpPr>
          <p:cNvPr id="101" name="直接箭头连接符 100">
            <a:extLst>
              <a:ext uri="{FF2B5EF4-FFF2-40B4-BE49-F238E27FC236}">
                <a16:creationId xmlns:a16="http://schemas.microsoft.com/office/drawing/2014/main" xmlns="" id="{F937CB76-DF49-48FC-9910-29D3BED6E24D}"/>
              </a:ext>
            </a:extLst>
          </p:cNvPr>
          <p:cNvCxnSpPr>
            <a:cxnSpLocks/>
            <a:stCxn id="96" idx="1"/>
            <a:endCxn id="97" idx="0"/>
          </p:cNvCxnSpPr>
          <p:nvPr/>
        </p:nvCxnSpPr>
        <p:spPr>
          <a:xfrm flipH="1">
            <a:off x="9043416" y="3707196"/>
            <a:ext cx="357237" cy="4855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直接箭头连接符 101">
            <a:extLst>
              <a:ext uri="{FF2B5EF4-FFF2-40B4-BE49-F238E27FC236}">
                <a16:creationId xmlns:a16="http://schemas.microsoft.com/office/drawing/2014/main" xmlns="" id="{4E9B0B3D-DAC9-49AA-8A5D-A1B00A9AD1ED}"/>
              </a:ext>
            </a:extLst>
          </p:cNvPr>
          <p:cNvCxnSpPr>
            <a:cxnSpLocks/>
            <a:stCxn id="96" idx="3"/>
            <a:endCxn id="99" idx="0"/>
          </p:cNvCxnSpPr>
          <p:nvPr/>
        </p:nvCxnSpPr>
        <p:spPr>
          <a:xfrm>
            <a:off x="10775853" y="3707196"/>
            <a:ext cx="276291" cy="457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直接箭头连接符 102">
            <a:extLst>
              <a:ext uri="{FF2B5EF4-FFF2-40B4-BE49-F238E27FC236}">
                <a16:creationId xmlns:a16="http://schemas.microsoft.com/office/drawing/2014/main" xmlns="" id="{4FC418C6-AF43-4569-AD8E-5F834825D7DB}"/>
              </a:ext>
            </a:extLst>
          </p:cNvPr>
          <p:cNvCxnSpPr>
            <a:cxnSpLocks/>
            <a:stCxn id="97" idx="1"/>
          </p:cNvCxnSpPr>
          <p:nvPr/>
        </p:nvCxnSpPr>
        <p:spPr>
          <a:xfrm flipH="1">
            <a:off x="7962811" y="4451817"/>
            <a:ext cx="393005" cy="751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直接箭头连接符 103">
            <a:extLst>
              <a:ext uri="{FF2B5EF4-FFF2-40B4-BE49-F238E27FC236}">
                <a16:creationId xmlns:a16="http://schemas.microsoft.com/office/drawing/2014/main" xmlns="" id="{AFE31318-A54F-46AC-B8CF-2B6C3DDAFA03}"/>
              </a:ext>
            </a:extLst>
          </p:cNvPr>
          <p:cNvCxnSpPr>
            <a:cxnSpLocks/>
            <a:stCxn id="99" idx="3"/>
          </p:cNvCxnSpPr>
          <p:nvPr/>
        </p:nvCxnSpPr>
        <p:spPr>
          <a:xfrm>
            <a:off x="11739744" y="4424208"/>
            <a:ext cx="104686" cy="668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5" name="矩形 104"/>
          <p:cNvSpPr/>
          <p:nvPr/>
        </p:nvSpPr>
        <p:spPr>
          <a:xfrm>
            <a:off x="8056227" y="5161938"/>
            <a:ext cx="346570" cy="461665"/>
          </a:xfrm>
          <a:prstGeom prst="rect">
            <a:avLst/>
          </a:prstGeom>
        </p:spPr>
        <p:txBody>
          <a:bodyPr wrap="none">
            <a:spAutoFit/>
          </a:bodyPr>
          <a:lstStyle/>
          <a:p>
            <a:r>
              <a:rPr lang="en-US" altLang="zh-CN" sz="2400" dirty="0"/>
              <a:t>1</a:t>
            </a:r>
          </a:p>
        </p:txBody>
      </p:sp>
      <p:sp>
        <p:nvSpPr>
          <p:cNvPr id="109" name="矩形 108"/>
          <p:cNvSpPr/>
          <p:nvPr/>
        </p:nvSpPr>
        <p:spPr>
          <a:xfrm>
            <a:off x="8642901" y="5161937"/>
            <a:ext cx="346570" cy="461665"/>
          </a:xfrm>
          <a:prstGeom prst="rect">
            <a:avLst/>
          </a:prstGeom>
        </p:spPr>
        <p:txBody>
          <a:bodyPr wrap="none">
            <a:spAutoFit/>
          </a:bodyPr>
          <a:lstStyle/>
          <a:p>
            <a:r>
              <a:rPr lang="en-US" altLang="zh-CN" sz="2400" dirty="0"/>
              <a:t>1</a:t>
            </a:r>
          </a:p>
        </p:txBody>
      </p:sp>
      <p:grpSp>
        <p:nvGrpSpPr>
          <p:cNvPr id="110" name="组合 109"/>
          <p:cNvGrpSpPr/>
          <p:nvPr/>
        </p:nvGrpSpPr>
        <p:grpSpPr>
          <a:xfrm>
            <a:off x="9002658" y="4710897"/>
            <a:ext cx="157587" cy="898637"/>
            <a:chOff x="1702708" y="5069681"/>
            <a:chExt cx="157587" cy="898637"/>
          </a:xfrm>
        </p:grpSpPr>
        <p:cxnSp>
          <p:nvCxnSpPr>
            <p:cNvPr id="111" name="连接符: 曲线 16">
              <a:extLst>
                <a:ext uri="{FF2B5EF4-FFF2-40B4-BE49-F238E27FC236}">
                  <a16:creationId xmlns:a16="http://schemas.microsoft.com/office/drawing/2014/main" xmlns="" id="{B00CE650-361D-4748-A6F5-BCD8C01AF89B}"/>
                </a:ext>
              </a:extLst>
            </p:cNvPr>
            <p:cNvCxnSpPr>
              <a:cxnSpLocks/>
              <a:stCxn id="112" idx="3"/>
              <a:endCxn id="97" idx="2"/>
            </p:cNvCxnSpPr>
            <p:nvPr/>
          </p:nvCxnSpPr>
          <p:spPr>
            <a:xfrm flipH="1" flipV="1">
              <a:off x="1743466" y="5069681"/>
              <a:ext cx="116829" cy="695248"/>
            </a:xfrm>
            <a:prstGeom prst="curvedConnector4">
              <a:avLst>
                <a:gd name="adj1" fmla="val -195671"/>
                <a:gd name="adj2" fmla="val 64627"/>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12" name="矩形 111"/>
            <p:cNvSpPr/>
            <p:nvPr/>
          </p:nvSpPr>
          <p:spPr>
            <a:xfrm>
              <a:off x="1702708" y="5561539"/>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113" name="矩形 112"/>
          <p:cNvSpPr/>
          <p:nvPr/>
        </p:nvSpPr>
        <p:spPr>
          <a:xfrm>
            <a:off x="8572709" y="4220984"/>
            <a:ext cx="346570" cy="461665"/>
          </a:xfrm>
          <a:prstGeom prst="rect">
            <a:avLst/>
          </a:prstGeom>
        </p:spPr>
        <p:txBody>
          <a:bodyPr wrap="none">
            <a:spAutoFit/>
          </a:bodyPr>
          <a:lstStyle/>
          <a:p>
            <a:r>
              <a:rPr lang="en-US" altLang="zh-CN" sz="2400" dirty="0"/>
              <a:t>0</a:t>
            </a:r>
          </a:p>
        </p:txBody>
      </p:sp>
      <p:sp>
        <p:nvSpPr>
          <p:cNvPr id="114" name="矩形 113"/>
          <p:cNvSpPr/>
          <p:nvPr/>
        </p:nvSpPr>
        <p:spPr>
          <a:xfrm>
            <a:off x="9137053" y="4215673"/>
            <a:ext cx="346570" cy="461665"/>
          </a:xfrm>
          <a:prstGeom prst="rect">
            <a:avLst/>
          </a:prstGeom>
        </p:spPr>
        <p:txBody>
          <a:bodyPr wrap="none">
            <a:spAutoFit/>
          </a:bodyPr>
          <a:lstStyle/>
          <a:p>
            <a:r>
              <a:rPr lang="en-US" altLang="zh-CN" sz="2400" dirty="0"/>
              <a:t>1</a:t>
            </a:r>
          </a:p>
        </p:txBody>
      </p:sp>
      <p:grpSp>
        <p:nvGrpSpPr>
          <p:cNvPr id="115" name="组合 114"/>
          <p:cNvGrpSpPr/>
          <p:nvPr/>
        </p:nvGrpSpPr>
        <p:grpSpPr>
          <a:xfrm>
            <a:off x="9521446" y="3966276"/>
            <a:ext cx="566807" cy="683618"/>
            <a:chOff x="2221496" y="4325060"/>
            <a:chExt cx="566807" cy="683618"/>
          </a:xfrm>
        </p:grpSpPr>
        <p:cxnSp>
          <p:nvCxnSpPr>
            <p:cNvPr id="116" name="连接符: 曲线 15">
              <a:extLst>
                <a:ext uri="{FF2B5EF4-FFF2-40B4-BE49-F238E27FC236}">
                  <a16:creationId xmlns:a16="http://schemas.microsoft.com/office/drawing/2014/main" xmlns="" id="{84774E9E-DBE0-436F-A8F5-FE60A4667466}"/>
                </a:ext>
              </a:extLst>
            </p:cNvPr>
            <p:cNvCxnSpPr>
              <a:cxnSpLocks/>
              <a:stCxn id="117" idx="3"/>
              <a:endCxn id="96" idx="2"/>
            </p:cNvCxnSpPr>
            <p:nvPr/>
          </p:nvCxnSpPr>
          <p:spPr>
            <a:xfrm flipV="1">
              <a:off x="2379083" y="4325060"/>
              <a:ext cx="409220" cy="480229"/>
            </a:xfrm>
            <a:prstGeom prst="curvedConnector2">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17" name="矩形 116"/>
            <p:cNvSpPr/>
            <p:nvPr/>
          </p:nvSpPr>
          <p:spPr>
            <a:xfrm>
              <a:off x="2221496" y="4601899"/>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118" name="矩形 117"/>
          <p:cNvSpPr/>
          <p:nvPr/>
        </p:nvSpPr>
        <p:spPr>
          <a:xfrm>
            <a:off x="9636588" y="3500238"/>
            <a:ext cx="346570" cy="461665"/>
          </a:xfrm>
          <a:prstGeom prst="rect">
            <a:avLst/>
          </a:prstGeom>
        </p:spPr>
        <p:txBody>
          <a:bodyPr wrap="none">
            <a:spAutoFit/>
          </a:bodyPr>
          <a:lstStyle/>
          <a:p>
            <a:r>
              <a:rPr lang="en-US" altLang="zh-CN" sz="2400" dirty="0"/>
              <a:t>0</a:t>
            </a:r>
          </a:p>
        </p:txBody>
      </p:sp>
      <p:sp>
        <p:nvSpPr>
          <p:cNvPr id="119" name="矩形 118"/>
          <p:cNvSpPr/>
          <p:nvPr/>
        </p:nvSpPr>
        <p:spPr>
          <a:xfrm>
            <a:off x="10217628" y="3500238"/>
            <a:ext cx="346570" cy="461665"/>
          </a:xfrm>
          <a:prstGeom prst="rect">
            <a:avLst/>
          </a:prstGeom>
        </p:spPr>
        <p:txBody>
          <a:bodyPr wrap="none">
            <a:spAutoFit/>
          </a:bodyPr>
          <a:lstStyle/>
          <a:p>
            <a:r>
              <a:rPr lang="en-US" altLang="zh-CN" sz="2400" dirty="0"/>
              <a:t>0</a:t>
            </a:r>
          </a:p>
        </p:txBody>
      </p:sp>
      <p:grpSp>
        <p:nvGrpSpPr>
          <p:cNvPr id="120" name="组合 119"/>
          <p:cNvGrpSpPr/>
          <p:nvPr/>
        </p:nvGrpSpPr>
        <p:grpSpPr>
          <a:xfrm>
            <a:off x="10088253" y="3966277"/>
            <a:ext cx="504519" cy="666591"/>
            <a:chOff x="2788303" y="4325061"/>
            <a:chExt cx="504519" cy="666591"/>
          </a:xfrm>
        </p:grpSpPr>
        <p:cxnSp>
          <p:nvCxnSpPr>
            <p:cNvPr id="121" name="连接符: 曲线 28">
              <a:extLst>
                <a:ext uri="{FF2B5EF4-FFF2-40B4-BE49-F238E27FC236}">
                  <a16:creationId xmlns:a16="http://schemas.microsoft.com/office/drawing/2014/main" xmlns="" id="{7202F41B-2D89-43E0-B628-467BF0A8FDBB}"/>
                </a:ext>
              </a:extLst>
            </p:cNvPr>
            <p:cNvCxnSpPr>
              <a:cxnSpLocks/>
              <a:stCxn id="122" idx="1"/>
              <a:endCxn id="96" idx="2"/>
            </p:cNvCxnSpPr>
            <p:nvPr/>
          </p:nvCxnSpPr>
          <p:spPr>
            <a:xfrm rot="10800000">
              <a:off x="2788303" y="4325061"/>
              <a:ext cx="346932" cy="463203"/>
            </a:xfrm>
            <a:prstGeom prst="curvedConnector2">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122" name="矩形 121"/>
            <p:cNvSpPr/>
            <p:nvPr/>
          </p:nvSpPr>
          <p:spPr>
            <a:xfrm>
              <a:off x="3135235" y="4584873"/>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123" name="矩形 122"/>
          <p:cNvSpPr/>
          <p:nvPr/>
        </p:nvSpPr>
        <p:spPr>
          <a:xfrm>
            <a:off x="10578688" y="4227800"/>
            <a:ext cx="346570" cy="461665"/>
          </a:xfrm>
          <a:prstGeom prst="rect">
            <a:avLst/>
          </a:prstGeom>
        </p:spPr>
        <p:txBody>
          <a:bodyPr wrap="none">
            <a:spAutoFit/>
          </a:bodyPr>
          <a:lstStyle/>
          <a:p>
            <a:r>
              <a:rPr lang="en-US" altLang="zh-CN" sz="2400" dirty="0"/>
              <a:t>1</a:t>
            </a:r>
          </a:p>
        </p:txBody>
      </p:sp>
      <p:sp>
        <p:nvSpPr>
          <p:cNvPr id="124" name="矩形 123"/>
          <p:cNvSpPr/>
          <p:nvPr/>
        </p:nvSpPr>
        <p:spPr>
          <a:xfrm>
            <a:off x="11168827" y="4226089"/>
            <a:ext cx="346570" cy="461665"/>
          </a:xfrm>
          <a:prstGeom prst="rect">
            <a:avLst/>
          </a:prstGeom>
        </p:spPr>
        <p:txBody>
          <a:bodyPr wrap="none">
            <a:spAutoFit/>
          </a:bodyPr>
          <a:lstStyle/>
          <a:p>
            <a:r>
              <a:rPr lang="en-US" altLang="zh-CN" sz="2400" dirty="0"/>
              <a:t>0</a:t>
            </a:r>
          </a:p>
        </p:txBody>
      </p:sp>
      <p:sp>
        <p:nvSpPr>
          <p:cNvPr id="125" name="矩形 124"/>
          <p:cNvSpPr/>
          <p:nvPr/>
        </p:nvSpPr>
        <p:spPr>
          <a:xfrm>
            <a:off x="10777604" y="5079516"/>
            <a:ext cx="346570" cy="461665"/>
          </a:xfrm>
          <a:prstGeom prst="rect">
            <a:avLst/>
          </a:prstGeom>
        </p:spPr>
        <p:txBody>
          <a:bodyPr wrap="none">
            <a:spAutoFit/>
          </a:bodyPr>
          <a:lstStyle/>
          <a:p>
            <a:r>
              <a:rPr lang="en-US" altLang="zh-CN" sz="2400" dirty="0"/>
              <a:t>1</a:t>
            </a:r>
          </a:p>
        </p:txBody>
      </p:sp>
      <p:sp>
        <p:nvSpPr>
          <p:cNvPr id="126" name="矩形 125"/>
          <p:cNvSpPr/>
          <p:nvPr/>
        </p:nvSpPr>
        <p:spPr>
          <a:xfrm>
            <a:off x="11340218" y="5058521"/>
            <a:ext cx="346570" cy="461665"/>
          </a:xfrm>
          <a:prstGeom prst="rect">
            <a:avLst/>
          </a:prstGeom>
        </p:spPr>
        <p:txBody>
          <a:bodyPr wrap="none">
            <a:spAutoFit/>
          </a:bodyPr>
          <a:lstStyle/>
          <a:p>
            <a:r>
              <a:rPr lang="en-US" altLang="zh-CN" sz="2400" dirty="0"/>
              <a:t>1</a:t>
            </a:r>
          </a:p>
        </p:txBody>
      </p:sp>
      <p:grpSp>
        <p:nvGrpSpPr>
          <p:cNvPr id="127" name="组合 126"/>
          <p:cNvGrpSpPr/>
          <p:nvPr/>
        </p:nvGrpSpPr>
        <p:grpSpPr>
          <a:xfrm>
            <a:off x="10642984" y="4683288"/>
            <a:ext cx="409160" cy="845791"/>
            <a:chOff x="3343034" y="5042072"/>
            <a:chExt cx="409160" cy="845791"/>
          </a:xfrm>
        </p:grpSpPr>
        <p:cxnSp>
          <p:nvCxnSpPr>
            <p:cNvPr id="128" name="连接符: 曲线 17">
              <a:extLst>
                <a:ext uri="{FF2B5EF4-FFF2-40B4-BE49-F238E27FC236}">
                  <a16:creationId xmlns:a16="http://schemas.microsoft.com/office/drawing/2014/main" xmlns="" id="{5887FE5F-F197-4A08-BF7E-892F5C3F0CF9}"/>
                </a:ext>
              </a:extLst>
            </p:cNvPr>
            <p:cNvCxnSpPr>
              <a:cxnSpLocks/>
              <a:stCxn id="129" idx="1"/>
              <a:endCxn id="99" idx="2"/>
            </p:cNvCxnSpPr>
            <p:nvPr/>
          </p:nvCxnSpPr>
          <p:spPr>
            <a:xfrm rot="10800000" flipH="1">
              <a:off x="3343034" y="5042072"/>
              <a:ext cx="409160" cy="642402"/>
            </a:xfrm>
            <a:prstGeom prst="curvedConnector4">
              <a:avLst>
                <a:gd name="adj1" fmla="val -55871"/>
                <a:gd name="adj2" fmla="val 65830"/>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129" name="矩形 128"/>
            <p:cNvSpPr/>
            <p:nvPr/>
          </p:nvSpPr>
          <p:spPr>
            <a:xfrm>
              <a:off x="3343034" y="5481084"/>
              <a:ext cx="157587" cy="40677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grpSp>
        <p:nvGrpSpPr>
          <p:cNvPr id="139" name="组合 138"/>
          <p:cNvGrpSpPr/>
          <p:nvPr/>
        </p:nvGrpSpPr>
        <p:grpSpPr>
          <a:xfrm>
            <a:off x="10261719" y="5620463"/>
            <a:ext cx="717611" cy="894985"/>
            <a:chOff x="113932" y="4136436"/>
            <a:chExt cx="717611" cy="894985"/>
          </a:xfrm>
        </p:grpSpPr>
        <p:sp>
          <p:nvSpPr>
            <p:cNvPr id="140" name="矩形 139"/>
            <p:cNvSpPr/>
            <p:nvPr/>
          </p:nvSpPr>
          <p:spPr>
            <a:xfrm>
              <a:off x="113932" y="4569756"/>
              <a:ext cx="603820" cy="461665"/>
            </a:xfrm>
            <a:prstGeom prst="rect">
              <a:avLst/>
            </a:prstGeom>
          </p:spPr>
          <p:txBody>
            <a:bodyPr wrap="none">
              <a:spAutoFit/>
            </a:bodyPr>
            <a:lstStyle/>
            <a:p>
              <a:r>
                <a:rPr lang="en-US" altLang="zh-CN" sz="2400" dirty="0"/>
                <a:t>pre</a:t>
              </a:r>
            </a:p>
          </p:txBody>
        </p:sp>
        <p:cxnSp>
          <p:nvCxnSpPr>
            <p:cNvPr id="141" name="直接箭头连接符 140">
              <a:extLst>
                <a:ext uri="{FF2B5EF4-FFF2-40B4-BE49-F238E27FC236}">
                  <a16:creationId xmlns:a16="http://schemas.microsoft.com/office/drawing/2014/main" xmlns="" id="{F937CB76-DF49-48FC-9910-29D3BED6E24D}"/>
                </a:ext>
              </a:extLst>
            </p:cNvPr>
            <p:cNvCxnSpPr>
              <a:cxnSpLocks/>
              <a:stCxn id="140" idx="0"/>
            </p:cNvCxnSpPr>
            <p:nvPr/>
          </p:nvCxnSpPr>
          <p:spPr>
            <a:xfrm flipV="1">
              <a:off x="415842" y="4136436"/>
              <a:ext cx="415701" cy="4333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5" name="组合 144">
            <a:extLst>
              <a:ext uri="{FF2B5EF4-FFF2-40B4-BE49-F238E27FC236}">
                <a16:creationId xmlns:a16="http://schemas.microsoft.com/office/drawing/2014/main" xmlns="" id="{0E54A20E-5A4A-4FCB-8E79-AA447A6F3F0D}"/>
              </a:ext>
            </a:extLst>
          </p:cNvPr>
          <p:cNvGrpSpPr/>
          <p:nvPr/>
        </p:nvGrpSpPr>
        <p:grpSpPr>
          <a:xfrm>
            <a:off x="10710614" y="1970429"/>
            <a:ext cx="1229201" cy="3570752"/>
            <a:chOff x="4749664" y="-870130"/>
            <a:chExt cx="1229201" cy="3570752"/>
          </a:xfrm>
        </p:grpSpPr>
        <p:sp>
          <p:nvSpPr>
            <p:cNvPr id="146" name="矩形 145">
              <a:extLst>
                <a:ext uri="{FF2B5EF4-FFF2-40B4-BE49-F238E27FC236}">
                  <a16:creationId xmlns:a16="http://schemas.microsoft.com/office/drawing/2014/main" xmlns="" id="{008589C7-13DB-4280-9696-8EEA1DC3F890}"/>
                </a:ext>
              </a:extLst>
            </p:cNvPr>
            <p:cNvSpPr/>
            <p:nvPr/>
          </p:nvSpPr>
          <p:spPr>
            <a:xfrm>
              <a:off x="5755499" y="2312211"/>
              <a:ext cx="223366" cy="388411"/>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147" name="连接符: 曲线 80">
              <a:extLst>
                <a:ext uri="{FF2B5EF4-FFF2-40B4-BE49-F238E27FC236}">
                  <a16:creationId xmlns:a16="http://schemas.microsoft.com/office/drawing/2014/main" xmlns="" id="{F414D2CF-C9C2-4717-8A20-F4F2120CF758}"/>
                </a:ext>
              </a:extLst>
            </p:cNvPr>
            <p:cNvCxnSpPr>
              <a:cxnSpLocks/>
              <a:stCxn id="146" idx="0"/>
              <a:endCxn id="6" idx="3"/>
            </p:cNvCxnSpPr>
            <p:nvPr/>
          </p:nvCxnSpPr>
          <p:spPr>
            <a:xfrm rot="16200000" flipV="1">
              <a:off x="3717253" y="162281"/>
              <a:ext cx="3182341" cy="1117519"/>
            </a:xfrm>
            <a:prstGeom prst="curvedConnector2">
              <a:avLst/>
            </a:prstGeom>
            <a:ln w="38100">
              <a:solidFill>
                <a:srgbClr val="DD685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49" name="连接符: 曲线 71">
            <a:extLst>
              <a:ext uri="{FF2B5EF4-FFF2-40B4-BE49-F238E27FC236}">
                <a16:creationId xmlns:a16="http://schemas.microsoft.com/office/drawing/2014/main" xmlns="" id="{6F06E846-B57A-4864-9FAC-067B3FDD41C4}"/>
              </a:ext>
            </a:extLst>
          </p:cNvPr>
          <p:cNvCxnSpPr>
            <a:cxnSpLocks/>
            <a:endCxn id="100" idx="3"/>
          </p:cNvCxnSpPr>
          <p:nvPr/>
        </p:nvCxnSpPr>
        <p:spPr>
          <a:xfrm rot="16200000" flipH="1">
            <a:off x="9749209" y="3121929"/>
            <a:ext cx="3178623" cy="1274920"/>
          </a:xfrm>
          <a:prstGeom prst="curvedConnector4">
            <a:avLst>
              <a:gd name="adj1" fmla="val 45925"/>
              <a:gd name="adj2" fmla="val 11793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grpSp>
        <p:nvGrpSpPr>
          <p:cNvPr id="152" name="组合 151">
            <a:extLst>
              <a:ext uri="{FF2B5EF4-FFF2-40B4-BE49-F238E27FC236}">
                <a16:creationId xmlns:a16="http://schemas.microsoft.com/office/drawing/2014/main" xmlns="" id="{5396237E-7B40-4560-AFB8-5D05DCE84582}"/>
              </a:ext>
            </a:extLst>
          </p:cNvPr>
          <p:cNvGrpSpPr/>
          <p:nvPr/>
        </p:nvGrpSpPr>
        <p:grpSpPr>
          <a:xfrm>
            <a:off x="7859472" y="1970430"/>
            <a:ext cx="1475941" cy="3570751"/>
            <a:chOff x="7435334" y="-908069"/>
            <a:chExt cx="1475941" cy="3570751"/>
          </a:xfrm>
        </p:grpSpPr>
        <p:sp>
          <p:nvSpPr>
            <p:cNvPr id="153" name="矩形 152">
              <a:extLst>
                <a:ext uri="{FF2B5EF4-FFF2-40B4-BE49-F238E27FC236}">
                  <a16:creationId xmlns:a16="http://schemas.microsoft.com/office/drawing/2014/main" xmlns="" id="{FE586306-2A09-4A0A-ABE6-5D97844D75DA}"/>
                </a:ext>
              </a:extLst>
            </p:cNvPr>
            <p:cNvSpPr/>
            <p:nvPr/>
          </p:nvSpPr>
          <p:spPr>
            <a:xfrm>
              <a:off x="7435334" y="2356693"/>
              <a:ext cx="170756" cy="305989"/>
            </a:xfrm>
            <a:prstGeom prst="rect">
              <a:avLst/>
            </a:prstGeom>
            <a:solidFill>
              <a:schemeClr val="tx2">
                <a:lumMod val="20000"/>
                <a:lumOff val="80000"/>
              </a:schemeClr>
            </a:solidFill>
            <a:ln>
              <a:solidFill>
                <a:schemeClr val="tx2">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154" name="连接符: 曲线 76">
              <a:extLst>
                <a:ext uri="{FF2B5EF4-FFF2-40B4-BE49-F238E27FC236}">
                  <a16:creationId xmlns:a16="http://schemas.microsoft.com/office/drawing/2014/main" xmlns="" id="{F627C9EF-A9D4-41C6-9083-0CBC34DA4455}"/>
                </a:ext>
              </a:extLst>
            </p:cNvPr>
            <p:cNvCxnSpPr>
              <a:cxnSpLocks/>
              <a:stCxn id="153" idx="0"/>
              <a:endCxn id="6" idx="1"/>
            </p:cNvCxnSpPr>
            <p:nvPr/>
          </p:nvCxnSpPr>
          <p:spPr>
            <a:xfrm rot="5400000" flipH="1" flipV="1">
              <a:off x="6583612" y="29031"/>
              <a:ext cx="3264763" cy="1390563"/>
            </a:xfrm>
            <a:prstGeom prst="curvedConnector2">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0736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dissolv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par>
                                <p:cTn id="50" presetID="22" presetClass="entr" presetSubtype="8" fill="hold"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par>
                                <p:cTn id="53" presetID="22" presetClass="entr" presetSubtype="4" fill="hold" nodeType="withEffect">
                                  <p:stCondLst>
                                    <p:cond delay="80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par>
                                <p:cTn id="56" presetID="22" presetClass="entr" presetSubtype="2" fill="hold" nodeType="withEffect">
                                  <p:stCondLst>
                                    <p:cond delay="1200"/>
                                  </p:stCondLst>
                                  <p:childTnLst>
                                    <p:set>
                                      <p:cBhvr>
                                        <p:cTn id="57" dur="1" fill="hold">
                                          <p:stCondLst>
                                            <p:cond delay="0"/>
                                          </p:stCondLst>
                                        </p:cTn>
                                        <p:tgtEl>
                                          <p:spTgt spid="19"/>
                                        </p:tgtEl>
                                        <p:attrNameLst>
                                          <p:attrName>style.visibility</p:attrName>
                                        </p:attrNameLst>
                                      </p:cBhvr>
                                      <p:to>
                                        <p:strVal val="visible"/>
                                      </p:to>
                                    </p:set>
                                    <p:animEffect transition="in" filter="wipe(right)">
                                      <p:cBhvr>
                                        <p:cTn id="58" dur="500"/>
                                        <p:tgtEl>
                                          <p:spTgt spid="19"/>
                                        </p:tgtEl>
                                      </p:cBhvr>
                                    </p:animEffect>
                                  </p:childTnLst>
                                </p:cTn>
                              </p:par>
                              <p:par>
                                <p:cTn id="59" presetID="22" presetClass="entr" presetSubtype="1" fill="hold" nodeType="withEffect">
                                  <p:stCondLst>
                                    <p:cond delay="160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8"/>
                                        </p:tgtEl>
                                        <p:attrNameLst>
                                          <p:attrName>style.visibility</p:attrName>
                                        </p:attrNameLst>
                                      </p:cBhvr>
                                      <p:to>
                                        <p:strVal val="hidden"/>
                                      </p:to>
                                    </p:set>
                                  </p:childTnLst>
                                </p:cTn>
                              </p:par>
                              <p:par>
                                <p:cTn id="66" presetID="22" presetClass="entr" presetSubtype="1" fill="hold"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wipe(up)">
                                      <p:cBhvr>
                                        <p:cTn id="68" dur="500"/>
                                        <p:tgtEl>
                                          <p:spTgt spid="9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wipe(up)">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40"/>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6"/>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3"/>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4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3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4"/>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45"/>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98"/>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9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03"/>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0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99"/>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04"/>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96"/>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01"/>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02"/>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0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09"/>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0"/>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13"/>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14"/>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15"/>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1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19"/>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23"/>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2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2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2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6"/>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127"/>
                                        </p:tgtEl>
                                        <p:attrNameLst>
                                          <p:attrName>style.visibility</p:attrName>
                                        </p:attrNameLst>
                                      </p:cBhvr>
                                      <p:to>
                                        <p:strVal val="visible"/>
                                      </p:to>
                                    </p:set>
                                  </p:childTnLst>
                                </p:cTn>
                              </p:par>
                              <p:par>
                                <p:cTn id="140" presetID="22" presetClass="entr" presetSubtype="4" fill="hold" nodeType="withEffect">
                                  <p:stCondLst>
                                    <p:cond delay="0"/>
                                  </p:stCondLst>
                                  <p:childTnLst>
                                    <p:set>
                                      <p:cBhvr>
                                        <p:cTn id="141" dur="1" fill="hold">
                                          <p:stCondLst>
                                            <p:cond delay="0"/>
                                          </p:stCondLst>
                                        </p:cTn>
                                        <p:tgtEl>
                                          <p:spTgt spid="152"/>
                                        </p:tgtEl>
                                        <p:attrNameLst>
                                          <p:attrName>style.visibility</p:attrName>
                                        </p:attrNameLst>
                                      </p:cBhvr>
                                      <p:to>
                                        <p:strVal val="visible"/>
                                      </p:to>
                                    </p:set>
                                    <p:animEffect transition="in" filter="wipe(down)">
                                      <p:cBhvr>
                                        <p:cTn id="142" dur="500"/>
                                        <p:tgtEl>
                                          <p:spTgt spid="152"/>
                                        </p:tgtEl>
                                      </p:cBhvr>
                                    </p:animEffect>
                                  </p:childTnLst>
                                </p:cTn>
                              </p:par>
                              <p:par>
                                <p:cTn id="143" presetID="1" presetClass="exit" presetSubtype="0" fill="hold" nodeType="withEffect">
                                  <p:stCondLst>
                                    <p:cond delay="0"/>
                                  </p:stCondLst>
                                  <p:childTnLst>
                                    <p:set>
                                      <p:cBhvr>
                                        <p:cTn id="144" dur="1" fill="hold">
                                          <p:stCondLst>
                                            <p:cond delay="0"/>
                                          </p:stCondLst>
                                        </p:cTn>
                                        <p:tgtEl>
                                          <p:spTgt spid="93"/>
                                        </p:tgtEl>
                                        <p:attrNameLst>
                                          <p:attrName>style.visibility</p:attrName>
                                        </p:attrNameLst>
                                      </p:cBhvr>
                                      <p:to>
                                        <p:strVal val="hidden"/>
                                      </p:to>
                                    </p:se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39"/>
                                        </p:tgtEl>
                                        <p:attrNameLst>
                                          <p:attrName>style.visibility</p:attrName>
                                        </p:attrNameLst>
                                      </p:cBhvr>
                                      <p:to>
                                        <p:strVal val="visible"/>
                                      </p:to>
                                    </p:set>
                                    <p:animEffect transition="in" filter="wipe(up)">
                                      <p:cBhvr>
                                        <p:cTn id="148" dur="500"/>
                                        <p:tgtEl>
                                          <p:spTgt spid="139"/>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145"/>
                                        </p:tgtEl>
                                        <p:attrNameLst>
                                          <p:attrName>style.visibility</p:attrName>
                                        </p:attrNameLst>
                                      </p:cBhvr>
                                      <p:to>
                                        <p:strVal val="visible"/>
                                      </p:to>
                                    </p:set>
                                    <p:animEffect transition="in" filter="wipe(down)">
                                      <p:cBhvr>
                                        <p:cTn id="153" dur="500"/>
                                        <p:tgtEl>
                                          <p:spTgt spid="14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13"/>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15"/>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7"/>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19"/>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21"/>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149"/>
                                        </p:tgtEl>
                                        <p:attrNameLst>
                                          <p:attrName>style.visibility</p:attrName>
                                        </p:attrNameLst>
                                      </p:cBhvr>
                                      <p:to>
                                        <p:strVal val="visible"/>
                                      </p:to>
                                    </p:set>
                                    <p:animEffect transition="in" filter="wipe(up)">
                                      <p:cBhvr>
                                        <p:cTn id="170"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48" grpId="0" animBg="1"/>
      <p:bldP spid="48" grpId="1" animBg="1"/>
      <p:bldP spid="105" grpId="0"/>
      <p:bldP spid="109" grpId="0"/>
      <p:bldP spid="113" grpId="0"/>
      <p:bldP spid="114" grpId="0"/>
      <p:bldP spid="118" grpId="0"/>
      <p:bldP spid="119" grpId="0"/>
      <p:bldP spid="123" grpId="0"/>
      <p:bldP spid="124" grpId="0"/>
      <p:bldP spid="125" grpId="0"/>
      <p:bldP spid="1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树和森林的表示方法</a:t>
            </a:r>
          </a:p>
        </p:txBody>
      </p:sp>
      <p:sp>
        <p:nvSpPr>
          <p:cNvPr id="6" name="文本占位符 5"/>
          <p:cNvSpPr>
            <a:spLocks noGrp="1"/>
          </p:cNvSpPr>
          <p:nvPr>
            <p:ph type="body" idx="1"/>
          </p:nvPr>
        </p:nvSpPr>
        <p:spPr>
          <a:xfrm>
            <a:off x="3894364" y="4132765"/>
            <a:ext cx="4996543" cy="602521"/>
          </a:xfrm>
        </p:spPr>
        <p:txBody>
          <a:bodyPr>
            <a:normAutofit fontScale="77500" lnSpcReduction="20000"/>
          </a:bodyPr>
          <a:lstStyle/>
          <a:p>
            <a:pPr lvl="0" algn="ctr"/>
            <a:r>
              <a:rPr lang="en-US" altLang="zh-CN" sz="2800" dirty="0">
                <a:solidFill>
                  <a:schemeClr val="tx2">
                    <a:lumMod val="50000"/>
                  </a:schemeClr>
                </a:solidFill>
              </a:rPr>
              <a:t>(Representation of trees and forests)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a:defRPr/>
            </a:pPr>
            <a:r>
              <a:rPr lang="en-US" altLang="zh-CN" b="1" dirty="0">
                <a:solidFill>
                  <a:srgbClr val="FFFFFF"/>
                </a:solidFill>
                <a:latin typeface="Impact" panose="020B0806030902050204" pitchFamily="34" charset="0"/>
              </a:rPr>
              <a:t>6.6</a:t>
            </a:r>
            <a:endParaRPr lang="zh-CN" altLang="en-US" b="1" dirty="0">
              <a:solidFill>
                <a:srgbClr val="FFFFFF"/>
              </a:solidFill>
              <a:latin typeface="Impact" panose="020B0806030902050204" pitchFamily="34" charset="0"/>
            </a:endParaRPr>
          </a:p>
        </p:txBody>
      </p:sp>
    </p:spTree>
    <p:extLst>
      <p:ext uri="{BB962C8B-B14F-4D97-AF65-F5344CB8AC3E}">
        <p14:creationId xmlns:p14="http://schemas.microsoft.com/office/powerpoint/2010/main" val="336287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例</a:t>
            </a:r>
          </a:p>
        </p:txBody>
      </p:sp>
      <p:sp>
        <p:nvSpPr>
          <p:cNvPr id="6" name="文本占位符 5"/>
          <p:cNvSpPr>
            <a:spLocks noGrp="1"/>
          </p:cNvSpPr>
          <p:nvPr>
            <p:ph type="body" sz="quarter" idx="13"/>
          </p:nvPr>
        </p:nvSpPr>
        <p:spPr/>
        <p:txBody>
          <a:bodyPr/>
          <a:lstStyle/>
          <a:p>
            <a:r>
              <a:rPr lang="en-US" altLang="zh-CN" dirty="0"/>
              <a:t>6.1 </a:t>
            </a:r>
            <a:r>
              <a:rPr lang="zh-CN" altLang="en-US" dirty="0"/>
              <a:t>树的定义和基本术语</a:t>
            </a:r>
          </a:p>
        </p:txBody>
      </p:sp>
      <p:grpSp>
        <p:nvGrpSpPr>
          <p:cNvPr id="7" name="组合 6"/>
          <p:cNvGrpSpPr/>
          <p:nvPr/>
        </p:nvGrpSpPr>
        <p:grpSpPr>
          <a:xfrm>
            <a:off x="2809626" y="1550825"/>
            <a:ext cx="6446754" cy="4216780"/>
            <a:chOff x="7023850" y="1997659"/>
            <a:chExt cx="4794137" cy="3135814"/>
          </a:xfrm>
        </p:grpSpPr>
        <p:sp>
          <p:nvSpPr>
            <p:cNvPr id="8" name="Oval 12"/>
            <p:cNvSpPr>
              <a:spLocks noChangeArrowheads="1"/>
            </p:cNvSpPr>
            <p:nvPr/>
          </p:nvSpPr>
          <p:spPr bwMode="auto">
            <a:xfrm>
              <a:off x="9157309" y="1997659"/>
              <a:ext cx="529370" cy="521742"/>
            </a:xfrm>
            <a:prstGeom prst="ellipse">
              <a:avLst/>
            </a:pr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A</a:t>
              </a:r>
            </a:p>
          </p:txBody>
        </p:sp>
        <p:sp>
          <p:nvSpPr>
            <p:cNvPr id="9" name="Oval 13"/>
            <p:cNvSpPr>
              <a:spLocks noChangeArrowheads="1"/>
            </p:cNvSpPr>
            <p:nvPr/>
          </p:nvSpPr>
          <p:spPr bwMode="auto">
            <a:xfrm>
              <a:off x="7978092" y="2912495"/>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dirty="0">
                  <a:solidFill>
                    <a:schemeClr val="bg1"/>
                  </a:solidFill>
                  <a:effectLst>
                    <a:outerShdw blurRad="38100" dist="38100" dir="2700000" algn="tl">
                      <a:srgbClr val="C0C0C0"/>
                    </a:outerShdw>
                  </a:effectLst>
                </a:rPr>
                <a:t>B</a:t>
              </a:r>
            </a:p>
          </p:txBody>
        </p:sp>
        <p:sp>
          <p:nvSpPr>
            <p:cNvPr id="10" name="Oval 14"/>
            <p:cNvSpPr>
              <a:spLocks noChangeArrowheads="1"/>
            </p:cNvSpPr>
            <p:nvPr/>
          </p:nvSpPr>
          <p:spPr bwMode="auto">
            <a:xfrm>
              <a:off x="9157309" y="2912495"/>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b="1">
                  <a:solidFill>
                    <a:schemeClr val="bg1"/>
                  </a:solidFill>
                  <a:effectLst>
                    <a:outerShdw blurRad="38100" dist="38100" dir="2700000" algn="tl">
                      <a:srgbClr val="C0C0C0"/>
                    </a:outerShdw>
                  </a:effectLst>
                </a:rPr>
                <a:t>C</a:t>
              </a:r>
            </a:p>
          </p:txBody>
        </p:sp>
        <p:sp>
          <p:nvSpPr>
            <p:cNvPr id="11" name="Oval 15"/>
            <p:cNvSpPr>
              <a:spLocks noChangeArrowheads="1"/>
            </p:cNvSpPr>
            <p:nvPr/>
          </p:nvSpPr>
          <p:spPr bwMode="auto">
            <a:xfrm>
              <a:off x="10575654" y="2912495"/>
              <a:ext cx="529370" cy="521742"/>
            </a:xfrm>
            <a:prstGeom prst="ellipse">
              <a:avLst/>
            </a:prstGeom>
            <a:solidFill>
              <a:schemeClr val="tx2">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effectLst>
                    <a:outerShdw blurRad="38100" dist="38100" dir="2700000" algn="tl">
                      <a:srgbClr val="C0C0C0"/>
                    </a:outerShdw>
                  </a:effectLst>
                </a:rPr>
                <a:t>D</a:t>
              </a:r>
            </a:p>
          </p:txBody>
        </p:sp>
        <p:sp>
          <p:nvSpPr>
            <p:cNvPr id="12" name="Oval 16"/>
            <p:cNvSpPr>
              <a:spLocks noChangeArrowheads="1"/>
            </p:cNvSpPr>
            <p:nvPr/>
          </p:nvSpPr>
          <p:spPr bwMode="auto">
            <a:xfrm>
              <a:off x="7500283" y="3827213"/>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E</a:t>
              </a:r>
            </a:p>
          </p:txBody>
        </p:sp>
        <p:sp>
          <p:nvSpPr>
            <p:cNvPr id="13" name="Oval 17"/>
            <p:cNvSpPr>
              <a:spLocks noChangeArrowheads="1"/>
            </p:cNvSpPr>
            <p:nvPr/>
          </p:nvSpPr>
          <p:spPr bwMode="auto">
            <a:xfrm>
              <a:off x="8419177"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F</a:t>
              </a:r>
            </a:p>
          </p:txBody>
        </p:sp>
        <p:sp>
          <p:nvSpPr>
            <p:cNvPr id="14" name="Oval 18"/>
            <p:cNvSpPr>
              <a:spLocks noChangeArrowheads="1"/>
            </p:cNvSpPr>
            <p:nvPr/>
          </p:nvSpPr>
          <p:spPr bwMode="auto">
            <a:xfrm>
              <a:off x="9157309"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G</a:t>
              </a:r>
            </a:p>
          </p:txBody>
        </p:sp>
        <p:sp>
          <p:nvSpPr>
            <p:cNvPr id="15" name="Oval 19"/>
            <p:cNvSpPr>
              <a:spLocks noChangeArrowheads="1"/>
            </p:cNvSpPr>
            <p:nvPr/>
          </p:nvSpPr>
          <p:spPr bwMode="auto">
            <a:xfrm>
              <a:off x="9859319" y="3779087"/>
              <a:ext cx="529370" cy="521742"/>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H</a:t>
              </a:r>
            </a:p>
          </p:txBody>
        </p:sp>
        <p:sp>
          <p:nvSpPr>
            <p:cNvPr id="16" name="Oval 20"/>
            <p:cNvSpPr>
              <a:spLocks noChangeArrowheads="1"/>
            </p:cNvSpPr>
            <p:nvPr/>
          </p:nvSpPr>
          <p:spPr bwMode="auto">
            <a:xfrm>
              <a:off x="10575654" y="3779087"/>
              <a:ext cx="529370" cy="521742"/>
            </a:xfrm>
            <a:prstGeom prst="ellipse">
              <a:avLst/>
            </a:prstGeom>
            <a:solidFill>
              <a:schemeClr val="tx1">
                <a:lumMod val="50000"/>
                <a:lumOff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I</a:t>
              </a:r>
            </a:p>
          </p:txBody>
        </p:sp>
        <p:sp>
          <p:nvSpPr>
            <p:cNvPr id="17" name="Oval 21"/>
            <p:cNvSpPr>
              <a:spLocks noChangeArrowheads="1"/>
            </p:cNvSpPr>
            <p:nvPr/>
          </p:nvSpPr>
          <p:spPr bwMode="auto">
            <a:xfrm>
              <a:off x="11288617" y="3779087"/>
              <a:ext cx="529370" cy="521742"/>
            </a:xfrm>
            <a:prstGeom prst="ellipse">
              <a:avLst/>
            </a:prstGeom>
            <a:solidFill>
              <a:schemeClr val="tx1">
                <a:lumMod val="50000"/>
                <a:lumOff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rPr>
                <a:t>J</a:t>
              </a:r>
            </a:p>
          </p:txBody>
        </p:sp>
        <p:sp>
          <p:nvSpPr>
            <p:cNvPr id="18" name="Oval 22"/>
            <p:cNvSpPr>
              <a:spLocks noChangeArrowheads="1"/>
            </p:cNvSpPr>
            <p:nvPr/>
          </p:nvSpPr>
          <p:spPr bwMode="auto">
            <a:xfrm>
              <a:off x="7023850" y="4611731"/>
              <a:ext cx="529370" cy="521742"/>
            </a:xfrm>
            <a:prstGeom prst="ellipse">
              <a:avLst/>
            </a:prstGeom>
            <a:solidFill>
              <a:schemeClr val="tx1">
                <a:lumMod val="50000"/>
                <a:lumOff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rPr>
                <a:t>K</a:t>
              </a:r>
            </a:p>
          </p:txBody>
        </p:sp>
        <p:sp>
          <p:nvSpPr>
            <p:cNvPr id="19" name="Oval 23"/>
            <p:cNvSpPr>
              <a:spLocks noChangeArrowheads="1"/>
            </p:cNvSpPr>
            <p:nvPr/>
          </p:nvSpPr>
          <p:spPr bwMode="auto">
            <a:xfrm>
              <a:off x="7956636" y="4611731"/>
              <a:ext cx="529370" cy="521742"/>
            </a:xfrm>
            <a:prstGeom prst="ellipse">
              <a:avLst/>
            </a:prstGeom>
            <a:solidFill>
              <a:schemeClr val="tx1">
                <a:lumMod val="50000"/>
                <a:lumOff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rPr>
                <a:t>L</a:t>
              </a:r>
            </a:p>
          </p:txBody>
        </p:sp>
        <p:sp>
          <p:nvSpPr>
            <p:cNvPr id="20" name="Oval 24"/>
            <p:cNvSpPr>
              <a:spLocks noChangeArrowheads="1"/>
            </p:cNvSpPr>
            <p:nvPr/>
          </p:nvSpPr>
          <p:spPr bwMode="auto">
            <a:xfrm>
              <a:off x="9862196" y="4611731"/>
              <a:ext cx="529370" cy="521742"/>
            </a:xfrm>
            <a:prstGeom prst="ellipse">
              <a:avLst/>
            </a:prstGeom>
            <a:solidFill>
              <a:schemeClr val="tx1">
                <a:lumMod val="50000"/>
                <a:lumOff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solidFill>
                    <a:schemeClr val="bg1"/>
                  </a:solidFill>
                </a:rPr>
                <a:t>M</a:t>
              </a:r>
            </a:p>
          </p:txBody>
        </p:sp>
        <p:cxnSp>
          <p:nvCxnSpPr>
            <p:cNvPr id="21" name="直接连接符 20"/>
            <p:cNvCxnSpPr>
              <a:stCxn id="8" idx="3"/>
              <a:endCxn id="9" idx="7"/>
            </p:cNvCxnSpPr>
            <p:nvPr/>
          </p:nvCxnSpPr>
          <p:spPr>
            <a:xfrm flipH="1">
              <a:off x="8429938" y="2442994"/>
              <a:ext cx="804895" cy="545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p:cNvCxnSpPr>
              <a:stCxn id="8" idx="5"/>
              <a:endCxn id="11" idx="1"/>
            </p:cNvCxnSpPr>
            <p:nvPr/>
          </p:nvCxnSpPr>
          <p:spPr>
            <a:xfrm>
              <a:off x="9609155" y="2442994"/>
              <a:ext cx="1044023" cy="545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8" idx="4"/>
              <a:endCxn id="10" idx="0"/>
            </p:cNvCxnSpPr>
            <p:nvPr/>
          </p:nvCxnSpPr>
          <p:spPr>
            <a:xfrm>
              <a:off x="9421994" y="2519401"/>
              <a:ext cx="0" cy="39309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p:cNvCxnSpPr>
              <a:stCxn id="9" idx="3"/>
              <a:endCxn id="12" idx="0"/>
            </p:cNvCxnSpPr>
            <p:nvPr/>
          </p:nvCxnSpPr>
          <p:spPr>
            <a:xfrm flipH="1">
              <a:off x="7764968" y="3357830"/>
              <a:ext cx="290648" cy="46938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9" idx="5"/>
              <a:endCxn id="13" idx="0"/>
            </p:cNvCxnSpPr>
            <p:nvPr/>
          </p:nvCxnSpPr>
          <p:spPr>
            <a:xfrm>
              <a:off x="8429938" y="3357830"/>
              <a:ext cx="253924"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p:cNvCxnSpPr>
              <a:stCxn id="10" idx="4"/>
              <a:endCxn id="14" idx="0"/>
            </p:cNvCxnSpPr>
            <p:nvPr/>
          </p:nvCxnSpPr>
          <p:spPr>
            <a:xfrm>
              <a:off x="9421994" y="3434237"/>
              <a:ext cx="0" cy="344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1" idx="3"/>
              <a:endCxn id="15" idx="0"/>
            </p:cNvCxnSpPr>
            <p:nvPr/>
          </p:nvCxnSpPr>
          <p:spPr>
            <a:xfrm flipH="1">
              <a:off x="10124004" y="3357830"/>
              <a:ext cx="529174"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8" name="直接连接符 27"/>
            <p:cNvCxnSpPr>
              <a:stCxn id="11" idx="4"/>
              <a:endCxn id="16" idx="0"/>
            </p:cNvCxnSpPr>
            <p:nvPr/>
          </p:nvCxnSpPr>
          <p:spPr>
            <a:xfrm>
              <a:off x="10840339" y="3434237"/>
              <a:ext cx="0" cy="34485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11" idx="5"/>
              <a:endCxn id="17" idx="0"/>
            </p:cNvCxnSpPr>
            <p:nvPr/>
          </p:nvCxnSpPr>
          <p:spPr>
            <a:xfrm>
              <a:off x="11027500" y="3357830"/>
              <a:ext cx="525802" cy="42125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0" name="直接连接符 29"/>
            <p:cNvCxnSpPr>
              <a:stCxn id="12" idx="3"/>
              <a:endCxn id="18" idx="0"/>
            </p:cNvCxnSpPr>
            <p:nvPr/>
          </p:nvCxnSpPr>
          <p:spPr>
            <a:xfrm flipH="1">
              <a:off x="7288535" y="4272548"/>
              <a:ext cx="289272" cy="33918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12" idx="5"/>
              <a:endCxn id="19" idx="0"/>
            </p:cNvCxnSpPr>
            <p:nvPr/>
          </p:nvCxnSpPr>
          <p:spPr>
            <a:xfrm>
              <a:off x="7952129" y="4272548"/>
              <a:ext cx="269192" cy="33918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2" name="直接连接符 31"/>
            <p:cNvCxnSpPr>
              <a:stCxn id="15" idx="4"/>
              <a:endCxn id="20" idx="0"/>
            </p:cNvCxnSpPr>
            <p:nvPr/>
          </p:nvCxnSpPr>
          <p:spPr>
            <a:xfrm>
              <a:off x="10124004" y="4300829"/>
              <a:ext cx="2877" cy="310902"/>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34" name="组合 33"/>
          <p:cNvGrpSpPr/>
          <p:nvPr/>
        </p:nvGrpSpPr>
        <p:grpSpPr>
          <a:xfrm>
            <a:off x="1416339" y="1550826"/>
            <a:ext cx="869487" cy="4210156"/>
            <a:chOff x="1958820" y="955403"/>
            <a:chExt cx="869487" cy="4210156"/>
          </a:xfrm>
        </p:grpSpPr>
        <p:sp>
          <p:nvSpPr>
            <p:cNvPr id="3" name="上下箭头 2"/>
            <p:cNvSpPr/>
            <p:nvPr/>
          </p:nvSpPr>
          <p:spPr>
            <a:xfrm>
              <a:off x="2630905" y="955403"/>
              <a:ext cx="197402" cy="4210156"/>
            </a:xfrm>
            <a:prstGeom prst="upDownArrow">
              <a:avLst/>
            </a:prstGeom>
            <a:solidFill>
              <a:schemeClr val="bg2">
                <a:lumMod val="90000"/>
              </a:schemeClr>
            </a:solidFill>
            <a:ln>
              <a:solidFill>
                <a:schemeClr val="bg2"/>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1958820" y="3013396"/>
              <a:ext cx="694323" cy="461665"/>
            </a:xfrm>
            <a:prstGeom prst="rect">
              <a:avLst/>
            </a:prstGeom>
            <a:noFill/>
          </p:spPr>
          <p:txBody>
            <a:bodyPr wrap="square" rtlCol="0">
              <a:spAutoFit/>
            </a:bodyPr>
            <a:lstStyle/>
            <a:p>
              <a:r>
                <a:rPr lang="en-US" altLang="zh-CN" sz="2400" dirty="0">
                  <a:ea typeface="+mj-ea"/>
                </a:rPr>
                <a:t>H=4</a:t>
              </a:r>
              <a:endParaRPr lang="zh-CN" altLang="en-US" sz="2400" dirty="0">
                <a:ea typeface="+mj-ea"/>
              </a:endParaRPr>
            </a:p>
          </p:txBody>
        </p:sp>
      </p:grpSp>
      <p:sp>
        <p:nvSpPr>
          <p:cNvPr id="35" name="文本框 34"/>
          <p:cNvSpPr txBox="1"/>
          <p:nvPr/>
        </p:nvSpPr>
        <p:spPr>
          <a:xfrm>
            <a:off x="6405239" y="1773296"/>
            <a:ext cx="1146169" cy="461665"/>
          </a:xfrm>
          <a:prstGeom prst="rect">
            <a:avLst/>
          </a:prstGeom>
          <a:noFill/>
        </p:spPr>
        <p:txBody>
          <a:bodyPr wrap="square" rtlCol="0">
            <a:spAutoFit/>
          </a:bodyPr>
          <a:lstStyle/>
          <a:p>
            <a:r>
              <a:rPr lang="zh-CN" altLang="en-US" sz="2400" dirty="0">
                <a:ea typeface="+mj-ea"/>
              </a:rPr>
              <a:t>第一层</a:t>
            </a:r>
          </a:p>
        </p:txBody>
      </p:sp>
      <p:sp>
        <p:nvSpPr>
          <p:cNvPr id="37" name="文本框 36"/>
          <p:cNvSpPr txBox="1"/>
          <p:nvPr/>
        </p:nvSpPr>
        <p:spPr>
          <a:xfrm>
            <a:off x="7789944" y="2310262"/>
            <a:ext cx="1146169" cy="461665"/>
          </a:xfrm>
          <a:prstGeom prst="rect">
            <a:avLst/>
          </a:prstGeom>
          <a:noFill/>
        </p:spPr>
        <p:txBody>
          <a:bodyPr wrap="square" rtlCol="0">
            <a:spAutoFit/>
          </a:bodyPr>
          <a:lstStyle/>
          <a:p>
            <a:r>
              <a:rPr lang="zh-CN" altLang="en-US" sz="2400" dirty="0">
                <a:ea typeface="+mj-ea"/>
              </a:rPr>
              <a:t>第二层</a:t>
            </a:r>
          </a:p>
        </p:txBody>
      </p:sp>
      <p:sp>
        <p:nvSpPr>
          <p:cNvPr id="38" name="文本框 37"/>
          <p:cNvSpPr txBox="1"/>
          <p:nvPr/>
        </p:nvSpPr>
        <p:spPr>
          <a:xfrm>
            <a:off x="8927012" y="3464629"/>
            <a:ext cx="1146169" cy="461665"/>
          </a:xfrm>
          <a:prstGeom prst="rect">
            <a:avLst/>
          </a:prstGeom>
          <a:noFill/>
        </p:spPr>
        <p:txBody>
          <a:bodyPr wrap="square" rtlCol="0">
            <a:spAutoFit/>
          </a:bodyPr>
          <a:lstStyle/>
          <a:p>
            <a:r>
              <a:rPr lang="zh-CN" altLang="en-US" sz="2400" dirty="0">
                <a:ea typeface="+mj-ea"/>
              </a:rPr>
              <a:t>第三层</a:t>
            </a:r>
          </a:p>
        </p:txBody>
      </p:sp>
      <p:sp>
        <p:nvSpPr>
          <p:cNvPr id="39" name="矩形 38"/>
          <p:cNvSpPr/>
          <p:nvPr/>
        </p:nvSpPr>
        <p:spPr>
          <a:xfrm>
            <a:off x="3414064" y="3762631"/>
            <a:ext cx="2032307" cy="1033388"/>
          </a:xfrm>
          <a:prstGeom prst="rect">
            <a:avLst/>
          </a:prstGeom>
          <a:solidFill>
            <a:srgbClr val="ABF884">
              <a:alpha val="27843"/>
            </a:srgbClr>
          </a:solidFill>
          <a:ln>
            <a:solidFill>
              <a:srgbClr val="ABF884"/>
            </a:solidFill>
            <a:tailEnd type="none"/>
          </a:ln>
        </p:spPr>
        <p:style>
          <a:lnRef idx="2">
            <a:schemeClr val="accent1"/>
          </a:lnRef>
          <a:fillRef idx="0">
            <a:schemeClr val="accent1"/>
          </a:fillRef>
          <a:effectRef idx="1">
            <a:schemeClr val="accent1"/>
          </a:effectRef>
          <a:fontRef idx="minor">
            <a:schemeClr val="tx1"/>
          </a:fontRef>
        </p:style>
        <p:txBody>
          <a:bodyPr rtlCol="0" anchor="t" anchorCtr="0"/>
          <a:lstStyle/>
          <a:p>
            <a:pPr algn="ctr"/>
            <a:r>
              <a:rPr lang="zh-CN" altLang="en-US" sz="2000" dirty="0">
                <a:latin typeface="+mj-ea"/>
                <a:ea typeface="+mj-ea"/>
              </a:rPr>
              <a:t>兄弟</a:t>
            </a:r>
          </a:p>
        </p:txBody>
      </p:sp>
      <p:sp>
        <p:nvSpPr>
          <p:cNvPr id="40" name="矩形 39"/>
          <p:cNvSpPr/>
          <p:nvPr/>
        </p:nvSpPr>
        <p:spPr>
          <a:xfrm>
            <a:off x="5559963" y="3762631"/>
            <a:ext cx="1897647" cy="1033388"/>
          </a:xfrm>
          <a:prstGeom prst="rect">
            <a:avLst/>
          </a:prstGeom>
          <a:solidFill>
            <a:srgbClr val="FFC000">
              <a:alpha val="27843"/>
            </a:srgbClr>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t" anchorCtr="0"/>
          <a:lstStyle/>
          <a:p>
            <a:pPr algn="ctr"/>
            <a:r>
              <a:rPr lang="zh-CN" altLang="en-US" sz="2000" dirty="0">
                <a:latin typeface="+mj-ea"/>
                <a:ea typeface="+mj-ea"/>
              </a:rPr>
              <a:t>堂兄弟</a:t>
            </a:r>
          </a:p>
        </p:txBody>
      </p:sp>
      <p:sp>
        <p:nvSpPr>
          <p:cNvPr id="41" name="文本框 40"/>
          <p:cNvSpPr txBox="1"/>
          <p:nvPr/>
        </p:nvSpPr>
        <p:spPr>
          <a:xfrm>
            <a:off x="6555994" y="5806763"/>
            <a:ext cx="844657" cy="461665"/>
          </a:xfrm>
          <a:prstGeom prst="rect">
            <a:avLst/>
          </a:prstGeom>
          <a:noFill/>
        </p:spPr>
        <p:txBody>
          <a:bodyPr wrap="square" rtlCol="0">
            <a:spAutoFit/>
          </a:bodyPr>
          <a:lstStyle/>
          <a:p>
            <a:r>
              <a:rPr lang="zh-CN" altLang="en-US" sz="2400" dirty="0">
                <a:ea typeface="+mj-ea"/>
              </a:rPr>
              <a:t>叶子</a:t>
            </a:r>
          </a:p>
        </p:txBody>
      </p:sp>
      <p:sp>
        <p:nvSpPr>
          <p:cNvPr id="42" name="文本框 41"/>
          <p:cNvSpPr txBox="1"/>
          <p:nvPr/>
        </p:nvSpPr>
        <p:spPr>
          <a:xfrm>
            <a:off x="4577741" y="1132750"/>
            <a:ext cx="2044786" cy="461665"/>
          </a:xfrm>
          <a:prstGeom prst="rect">
            <a:avLst/>
          </a:prstGeom>
          <a:noFill/>
        </p:spPr>
        <p:txBody>
          <a:bodyPr wrap="square" rtlCol="0">
            <a:spAutoFit/>
          </a:bodyPr>
          <a:lstStyle/>
          <a:p>
            <a:r>
              <a:rPr lang="en-US" altLang="zh-CN" sz="2400" dirty="0">
                <a:ea typeface="+mj-ea"/>
              </a:rPr>
              <a:t>degree(A</a:t>
            </a:r>
            <a:r>
              <a:rPr lang="zh-CN" altLang="en-US" sz="2400" dirty="0">
                <a:ea typeface="+mj-ea"/>
              </a:rPr>
              <a:t>）</a:t>
            </a:r>
            <a:r>
              <a:rPr lang="en-US" altLang="zh-CN" sz="2400" dirty="0">
                <a:ea typeface="+mj-ea"/>
              </a:rPr>
              <a:t>=3</a:t>
            </a:r>
            <a:endParaRPr lang="zh-CN" altLang="en-US" sz="2400" dirty="0">
              <a:ea typeface="+mj-ea"/>
            </a:endParaRPr>
          </a:p>
        </p:txBody>
      </p:sp>
      <p:sp>
        <p:nvSpPr>
          <p:cNvPr id="43" name="文本框 42"/>
          <p:cNvSpPr txBox="1"/>
          <p:nvPr/>
        </p:nvSpPr>
        <p:spPr>
          <a:xfrm>
            <a:off x="3330569" y="2218636"/>
            <a:ext cx="2044786" cy="461665"/>
          </a:xfrm>
          <a:prstGeom prst="rect">
            <a:avLst/>
          </a:prstGeom>
          <a:noFill/>
        </p:spPr>
        <p:txBody>
          <a:bodyPr wrap="square" rtlCol="0">
            <a:spAutoFit/>
          </a:bodyPr>
          <a:lstStyle/>
          <a:p>
            <a:r>
              <a:rPr lang="en-US" altLang="zh-CN" sz="2400" dirty="0">
                <a:ea typeface="+mj-ea"/>
              </a:rPr>
              <a:t>degree(B</a:t>
            </a:r>
            <a:r>
              <a:rPr lang="zh-CN" altLang="en-US" sz="2400" dirty="0">
                <a:ea typeface="+mj-ea"/>
              </a:rPr>
              <a:t>）</a:t>
            </a:r>
            <a:r>
              <a:rPr lang="en-US" altLang="zh-CN" sz="2400" dirty="0">
                <a:ea typeface="+mj-ea"/>
              </a:rPr>
              <a:t>=2</a:t>
            </a:r>
            <a:endParaRPr lang="zh-CN" altLang="en-US" sz="2400" dirty="0">
              <a:ea typeface="+mj-ea"/>
            </a:endParaRPr>
          </a:p>
        </p:txBody>
      </p:sp>
      <p:sp>
        <p:nvSpPr>
          <p:cNvPr id="44" name="文本框 43"/>
          <p:cNvSpPr txBox="1"/>
          <p:nvPr/>
        </p:nvSpPr>
        <p:spPr>
          <a:xfrm>
            <a:off x="9591472" y="1786011"/>
            <a:ext cx="2431915" cy="461665"/>
          </a:xfrm>
          <a:prstGeom prst="rect">
            <a:avLst/>
          </a:prstGeom>
          <a:noFill/>
        </p:spPr>
        <p:txBody>
          <a:bodyPr wrap="square" rtlCol="0">
            <a:spAutoFit/>
          </a:bodyPr>
          <a:lstStyle/>
          <a:p>
            <a:r>
              <a:rPr lang="en-US" altLang="zh-CN" sz="2400" dirty="0">
                <a:ea typeface="+mj-ea"/>
              </a:rPr>
              <a:t>Degree of Tree=3</a:t>
            </a:r>
            <a:endParaRPr lang="zh-CN" altLang="en-US" sz="2400" dirty="0">
              <a:ea typeface="+mj-ea"/>
            </a:endParaRPr>
          </a:p>
        </p:txBody>
      </p:sp>
      <p:sp>
        <p:nvSpPr>
          <p:cNvPr id="45" name="矩形 44"/>
          <p:cNvSpPr/>
          <p:nvPr/>
        </p:nvSpPr>
        <p:spPr>
          <a:xfrm>
            <a:off x="2593649" y="2749262"/>
            <a:ext cx="6997823" cy="3057501"/>
          </a:xfrm>
          <a:prstGeom prst="rect">
            <a:avLst/>
          </a:prstGeom>
          <a:solidFill>
            <a:schemeClr val="accent6">
              <a:lumMod val="20000"/>
              <a:lumOff val="80000"/>
              <a:alpha val="27843"/>
            </a:schemeClr>
          </a:solidFill>
          <a:ln>
            <a:solidFill>
              <a:schemeClr val="accent6">
                <a:lumMod val="20000"/>
                <a:lumOff val="80000"/>
              </a:schemeClr>
            </a:solidFill>
            <a:tailEnd type="none"/>
          </a:ln>
        </p:spPr>
        <p:style>
          <a:lnRef idx="2">
            <a:schemeClr val="accent1"/>
          </a:lnRef>
          <a:fillRef idx="0">
            <a:schemeClr val="accent1"/>
          </a:fillRef>
          <a:effectRef idx="1">
            <a:schemeClr val="accent1"/>
          </a:effectRef>
          <a:fontRef idx="minor">
            <a:schemeClr val="tx1"/>
          </a:fontRef>
        </p:style>
        <p:txBody>
          <a:bodyPr rtlCol="0" anchor="b" anchorCtr="1"/>
          <a:lstStyle/>
          <a:p>
            <a:pPr algn="ctr"/>
            <a:r>
              <a:rPr lang="zh-CN" altLang="en-US" sz="2800" dirty="0">
                <a:latin typeface="+mj-ea"/>
                <a:ea typeface="+mj-ea"/>
              </a:rPr>
              <a:t>子树森林</a:t>
            </a:r>
          </a:p>
        </p:txBody>
      </p:sp>
      <p:grpSp>
        <p:nvGrpSpPr>
          <p:cNvPr id="48" name="组合 47"/>
          <p:cNvGrpSpPr/>
          <p:nvPr/>
        </p:nvGrpSpPr>
        <p:grpSpPr>
          <a:xfrm>
            <a:off x="6476137" y="1663376"/>
            <a:ext cx="4042444" cy="3137330"/>
            <a:chOff x="6476137" y="1663376"/>
            <a:chExt cx="4042444" cy="3137330"/>
          </a:xfrm>
        </p:grpSpPr>
        <p:sp>
          <p:nvSpPr>
            <p:cNvPr id="46" name="任意多边形 45"/>
            <p:cNvSpPr/>
            <p:nvPr/>
          </p:nvSpPr>
          <p:spPr>
            <a:xfrm>
              <a:off x="6476137" y="1663376"/>
              <a:ext cx="3329344" cy="2714071"/>
            </a:xfrm>
            <a:custGeom>
              <a:avLst/>
              <a:gdLst>
                <a:gd name="connsiteX0" fmla="*/ 0 w 3210128"/>
                <a:gd name="connsiteY0" fmla="*/ 0 h 2723745"/>
                <a:gd name="connsiteX1" fmla="*/ 2140085 w 3210128"/>
                <a:gd name="connsiteY1" fmla="*/ 1128409 h 2723745"/>
                <a:gd name="connsiteX2" fmla="*/ 3210128 w 3210128"/>
                <a:gd name="connsiteY2" fmla="*/ 2723745 h 2723745"/>
                <a:gd name="connsiteX3" fmla="*/ 3210128 w 3210128"/>
                <a:gd name="connsiteY3" fmla="*/ 2723745 h 2723745"/>
              </a:gdLst>
              <a:ahLst/>
              <a:cxnLst>
                <a:cxn ang="0">
                  <a:pos x="connsiteX0" y="connsiteY0"/>
                </a:cxn>
                <a:cxn ang="0">
                  <a:pos x="connsiteX1" y="connsiteY1"/>
                </a:cxn>
                <a:cxn ang="0">
                  <a:pos x="connsiteX2" y="connsiteY2"/>
                </a:cxn>
                <a:cxn ang="0">
                  <a:pos x="connsiteX3" y="connsiteY3"/>
                </a:cxn>
              </a:cxnLst>
              <a:rect l="l" t="t" r="r" b="b"/>
              <a:pathLst>
                <a:path w="3210128" h="2723745">
                  <a:moveTo>
                    <a:pt x="0" y="0"/>
                  </a:moveTo>
                  <a:cubicBezTo>
                    <a:pt x="802532" y="337226"/>
                    <a:pt x="1605064" y="674452"/>
                    <a:pt x="2140085" y="1128409"/>
                  </a:cubicBezTo>
                  <a:cubicBezTo>
                    <a:pt x="2675106" y="1582367"/>
                    <a:pt x="3210128" y="2723745"/>
                    <a:pt x="3210128" y="2723745"/>
                  </a:cubicBezTo>
                  <a:lnTo>
                    <a:pt x="3210128" y="2723745"/>
                  </a:lnTo>
                </a:path>
              </a:pathLst>
            </a:custGeom>
            <a:noFill/>
            <a:ln w="38100">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9673924" y="4339041"/>
              <a:ext cx="844657" cy="461665"/>
            </a:xfrm>
            <a:prstGeom prst="rect">
              <a:avLst/>
            </a:prstGeom>
            <a:noFill/>
          </p:spPr>
          <p:txBody>
            <a:bodyPr wrap="square" rtlCol="0">
              <a:spAutoFit/>
            </a:bodyPr>
            <a:lstStyle/>
            <a:p>
              <a:r>
                <a:rPr lang="zh-CN" altLang="en-US" sz="2400" dirty="0">
                  <a:ea typeface="+mj-ea"/>
                </a:rPr>
                <a:t>路径</a:t>
              </a:r>
            </a:p>
          </p:txBody>
        </p:sp>
      </p:grpSp>
    </p:spTree>
    <p:extLst>
      <p:ext uri="{BB962C8B-B14F-4D97-AF65-F5344CB8AC3E}">
        <p14:creationId xmlns:p14="http://schemas.microsoft.com/office/powerpoint/2010/main" val="403431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heel(1)">
                                      <p:cBhvr>
                                        <p:cTn id="29" dur="10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heel(1)">
                                      <p:cBhvr>
                                        <p:cTn id="34" dur="10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strips(downRight)">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heel(1)">
                                      <p:cBhvr>
                                        <p:cTn id="64"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animBg="1"/>
      <p:bldP spid="40" grpId="0" animBg="1"/>
      <p:bldP spid="41" grpId="0"/>
      <p:bldP spid="42" grpId="0"/>
      <p:bldP spid="43" grpId="0"/>
      <p:bldP spid="44" grpId="0"/>
      <p:bldP spid="4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22D60A7F-1CF4-4395-983E-8C5F6A37E88F}"/>
              </a:ext>
            </a:extLst>
          </p:cNvPr>
          <p:cNvSpPr>
            <a:spLocks noGrp="1"/>
          </p:cNvSpPr>
          <p:nvPr>
            <p:ph type="title"/>
          </p:nvPr>
        </p:nvSpPr>
        <p:spPr>
          <a:xfrm>
            <a:off x="507999" y="570069"/>
            <a:ext cx="10972800" cy="685805"/>
          </a:xfrm>
        </p:spPr>
        <p:txBody>
          <a:bodyPr/>
          <a:lstStyle/>
          <a:p>
            <a:r>
              <a:rPr lang="zh-CN" altLang="en-US" dirty="0"/>
              <a:t>三种存储结构</a:t>
            </a:r>
          </a:p>
        </p:txBody>
      </p:sp>
      <p:sp>
        <p:nvSpPr>
          <p:cNvPr id="6" name="文本占位符 5">
            <a:extLst>
              <a:ext uri="{FF2B5EF4-FFF2-40B4-BE49-F238E27FC236}">
                <a16:creationId xmlns:a16="http://schemas.microsoft.com/office/drawing/2014/main" xmlns="" id="{0156C43A-0835-4581-BA78-AF9913634085}"/>
              </a:ext>
            </a:extLst>
          </p:cNvPr>
          <p:cNvSpPr>
            <a:spLocks noGrp="1"/>
          </p:cNvSpPr>
          <p:nvPr>
            <p:ph type="body" sz="quarter" idx="13"/>
          </p:nvPr>
        </p:nvSpPr>
        <p:spPr/>
        <p:txBody>
          <a:bodyPr/>
          <a:lstStyle/>
          <a:p>
            <a:r>
              <a:rPr lang="en-US" altLang="zh-CN" dirty="0"/>
              <a:t>6.6 </a:t>
            </a:r>
            <a:r>
              <a:rPr lang="zh-CN" altLang="en-US" dirty="0"/>
              <a:t>树和森林的表示方法</a:t>
            </a:r>
          </a:p>
        </p:txBody>
      </p:sp>
      <p:sp>
        <p:nvSpPr>
          <p:cNvPr id="7" name="任意多边形: 形状 6">
            <a:extLst>
              <a:ext uri="{FF2B5EF4-FFF2-40B4-BE49-F238E27FC236}">
                <a16:creationId xmlns:a16="http://schemas.microsoft.com/office/drawing/2014/main" xmlns="" id="{AB4FD927-0E1A-49B0-8D04-D4C19953D4B6}"/>
              </a:ext>
            </a:extLst>
          </p:cNvPr>
          <p:cNvSpPr/>
          <p:nvPr/>
        </p:nvSpPr>
        <p:spPr>
          <a:xfrm>
            <a:off x="3828340" y="3890169"/>
            <a:ext cx="934184" cy="1810586"/>
          </a:xfrm>
          <a:custGeom>
            <a:avLst/>
            <a:gdLst/>
            <a:ahLst/>
            <a:cxnLst/>
            <a:rect l="0" t="0" r="0" b="0"/>
            <a:pathLst>
              <a:path>
                <a:moveTo>
                  <a:pt x="0" y="0"/>
                </a:moveTo>
                <a:lnTo>
                  <a:pt x="467092" y="0"/>
                </a:lnTo>
                <a:lnTo>
                  <a:pt x="467092" y="1810586"/>
                </a:lnTo>
                <a:lnTo>
                  <a:pt x="934184" y="1810586"/>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8" name="任意多边形: 形状 7">
            <a:extLst>
              <a:ext uri="{FF2B5EF4-FFF2-40B4-BE49-F238E27FC236}">
                <a16:creationId xmlns:a16="http://schemas.microsoft.com/office/drawing/2014/main" xmlns="" id="{1527BB98-94D7-4433-9BD0-BAEC524DF35C}"/>
              </a:ext>
            </a:extLst>
          </p:cNvPr>
          <p:cNvSpPr/>
          <p:nvPr/>
        </p:nvSpPr>
        <p:spPr>
          <a:xfrm>
            <a:off x="3828340" y="3844449"/>
            <a:ext cx="934184" cy="91440"/>
          </a:xfrm>
          <a:custGeom>
            <a:avLst/>
            <a:gdLst/>
            <a:ahLst/>
            <a:cxnLst/>
            <a:rect l="0" t="0" r="0" b="0"/>
            <a:pathLst>
              <a:path>
                <a:moveTo>
                  <a:pt x="0" y="45720"/>
                </a:moveTo>
                <a:lnTo>
                  <a:pt x="934184" y="4572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9" name="任意多边形: 形状 8">
            <a:extLst>
              <a:ext uri="{FF2B5EF4-FFF2-40B4-BE49-F238E27FC236}">
                <a16:creationId xmlns:a16="http://schemas.microsoft.com/office/drawing/2014/main" xmlns="" id="{E19D006E-FB53-4ACD-93A6-AF8F7CBFFC43}"/>
              </a:ext>
            </a:extLst>
          </p:cNvPr>
          <p:cNvSpPr/>
          <p:nvPr/>
        </p:nvSpPr>
        <p:spPr>
          <a:xfrm>
            <a:off x="3828340" y="2079582"/>
            <a:ext cx="934184" cy="1810586"/>
          </a:xfrm>
          <a:custGeom>
            <a:avLst/>
            <a:gdLst/>
            <a:ahLst/>
            <a:cxnLst/>
            <a:rect l="0" t="0" r="0" b="0"/>
            <a:pathLst>
              <a:path>
                <a:moveTo>
                  <a:pt x="0" y="1810586"/>
                </a:moveTo>
                <a:lnTo>
                  <a:pt x="467092" y="1810586"/>
                </a:lnTo>
                <a:lnTo>
                  <a:pt x="467092" y="0"/>
                </a:lnTo>
                <a:lnTo>
                  <a:pt x="934184" y="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10" name="任意多边形: 形状 9">
            <a:extLst>
              <a:ext uri="{FF2B5EF4-FFF2-40B4-BE49-F238E27FC236}">
                <a16:creationId xmlns:a16="http://schemas.microsoft.com/office/drawing/2014/main" xmlns="" id="{BE241365-C5B0-4822-BC67-5A43FA2D55E4}"/>
              </a:ext>
            </a:extLst>
          </p:cNvPr>
          <p:cNvSpPr/>
          <p:nvPr/>
        </p:nvSpPr>
        <p:spPr>
          <a:xfrm>
            <a:off x="799201" y="3177853"/>
            <a:ext cx="3029138" cy="1424630"/>
          </a:xfrm>
          <a:custGeom>
            <a:avLst/>
            <a:gdLst>
              <a:gd name="connsiteX0" fmla="*/ 237443 w 3029138"/>
              <a:gd name="connsiteY0" fmla="*/ 0 h 1424630"/>
              <a:gd name="connsiteX1" fmla="*/ 2791695 w 3029138"/>
              <a:gd name="connsiteY1" fmla="*/ 0 h 1424630"/>
              <a:gd name="connsiteX2" fmla="*/ 3029138 w 3029138"/>
              <a:gd name="connsiteY2" fmla="*/ 237443 h 1424630"/>
              <a:gd name="connsiteX3" fmla="*/ 3029138 w 3029138"/>
              <a:gd name="connsiteY3" fmla="*/ 1424630 h 1424630"/>
              <a:gd name="connsiteX4" fmla="*/ 3029138 w 3029138"/>
              <a:gd name="connsiteY4" fmla="*/ 1424630 h 1424630"/>
              <a:gd name="connsiteX5" fmla="*/ 0 w 3029138"/>
              <a:gd name="connsiteY5" fmla="*/ 1424630 h 1424630"/>
              <a:gd name="connsiteX6" fmla="*/ 0 w 3029138"/>
              <a:gd name="connsiteY6" fmla="*/ 1424630 h 1424630"/>
              <a:gd name="connsiteX7" fmla="*/ 0 w 3029138"/>
              <a:gd name="connsiteY7" fmla="*/ 237443 h 1424630"/>
              <a:gd name="connsiteX8" fmla="*/ 237443 w 3029138"/>
              <a:gd name="connsiteY8" fmla="*/ 0 h 142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9138" h="1424630">
                <a:moveTo>
                  <a:pt x="237443" y="0"/>
                </a:moveTo>
                <a:lnTo>
                  <a:pt x="2791695" y="0"/>
                </a:lnTo>
                <a:cubicBezTo>
                  <a:pt x="2922831" y="0"/>
                  <a:pt x="3029138" y="106307"/>
                  <a:pt x="3029138" y="237443"/>
                </a:cubicBezTo>
                <a:lnTo>
                  <a:pt x="3029138" y="1424630"/>
                </a:lnTo>
                <a:lnTo>
                  <a:pt x="3029138" y="1424630"/>
                </a:lnTo>
                <a:lnTo>
                  <a:pt x="0" y="1424630"/>
                </a:lnTo>
                <a:lnTo>
                  <a:pt x="0" y="1424630"/>
                </a:lnTo>
                <a:lnTo>
                  <a:pt x="0" y="237443"/>
                </a:lnTo>
                <a:cubicBezTo>
                  <a:pt x="0" y="106307"/>
                  <a:pt x="106307" y="0"/>
                  <a:pt x="237443"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3">
              <a:hueOff val="0"/>
              <a:satOff val="0"/>
              <a:lumOff val="0"/>
              <a:alphaOff val="0"/>
            </a:schemeClr>
          </a:fillRef>
          <a:effectRef idx="0">
            <a:scrgbClr r="0" g="0" b="0"/>
          </a:effectRef>
          <a:fontRef idx="minor">
            <a:schemeClr val="lt1"/>
          </a:fontRef>
        </p:style>
        <p:txBody>
          <a:bodyPr spcFirstLastPara="0" vert="horz" wrap="square" lIns="87325" tIns="87325" rIns="87325"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树的存储结构</a:t>
            </a:r>
          </a:p>
        </p:txBody>
      </p:sp>
      <p:sp>
        <p:nvSpPr>
          <p:cNvPr id="11" name="任意多边形: 形状 10">
            <a:extLst>
              <a:ext uri="{FF2B5EF4-FFF2-40B4-BE49-F238E27FC236}">
                <a16:creationId xmlns:a16="http://schemas.microsoft.com/office/drawing/2014/main" xmlns="" id="{5CB33430-14E4-4DE7-9EA5-467628955705}"/>
              </a:ext>
            </a:extLst>
          </p:cNvPr>
          <p:cNvSpPr/>
          <p:nvPr/>
        </p:nvSpPr>
        <p:spPr>
          <a:xfrm>
            <a:off x="4762524" y="1466222"/>
            <a:ext cx="6711552" cy="1226721"/>
          </a:xfrm>
          <a:custGeom>
            <a:avLst/>
            <a:gdLst>
              <a:gd name="connsiteX0" fmla="*/ 204458 w 6711552"/>
              <a:gd name="connsiteY0" fmla="*/ 0 h 1226721"/>
              <a:gd name="connsiteX1" fmla="*/ 6507094 w 6711552"/>
              <a:gd name="connsiteY1" fmla="*/ 0 h 1226721"/>
              <a:gd name="connsiteX2" fmla="*/ 6711552 w 6711552"/>
              <a:gd name="connsiteY2" fmla="*/ 204458 h 1226721"/>
              <a:gd name="connsiteX3" fmla="*/ 6711552 w 6711552"/>
              <a:gd name="connsiteY3" fmla="*/ 1226721 h 1226721"/>
              <a:gd name="connsiteX4" fmla="*/ 6711552 w 6711552"/>
              <a:gd name="connsiteY4" fmla="*/ 1226721 h 1226721"/>
              <a:gd name="connsiteX5" fmla="*/ 0 w 6711552"/>
              <a:gd name="connsiteY5" fmla="*/ 1226721 h 1226721"/>
              <a:gd name="connsiteX6" fmla="*/ 0 w 6711552"/>
              <a:gd name="connsiteY6" fmla="*/ 1226721 h 1226721"/>
              <a:gd name="connsiteX7" fmla="*/ 0 w 6711552"/>
              <a:gd name="connsiteY7" fmla="*/ 204458 h 1226721"/>
              <a:gd name="connsiteX8" fmla="*/ 204458 w 6711552"/>
              <a:gd name="connsiteY8" fmla="*/ 0 h 122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1552" h="1226721">
                <a:moveTo>
                  <a:pt x="204458" y="0"/>
                </a:moveTo>
                <a:lnTo>
                  <a:pt x="6507094" y="0"/>
                </a:lnTo>
                <a:cubicBezTo>
                  <a:pt x="6620013" y="0"/>
                  <a:pt x="6711552" y="91539"/>
                  <a:pt x="6711552" y="204458"/>
                </a:cubicBezTo>
                <a:lnTo>
                  <a:pt x="6711552" y="1226721"/>
                </a:lnTo>
                <a:lnTo>
                  <a:pt x="6711552" y="1226721"/>
                </a:lnTo>
                <a:lnTo>
                  <a:pt x="0" y="1226721"/>
                </a:lnTo>
                <a:lnTo>
                  <a:pt x="0" y="1226721"/>
                </a:lnTo>
                <a:lnTo>
                  <a:pt x="0" y="204458"/>
                </a:lnTo>
                <a:cubicBezTo>
                  <a:pt x="0" y="91539"/>
                  <a:pt x="91539" y="0"/>
                  <a:pt x="204458"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5">
              <a:hueOff val="0"/>
              <a:satOff val="0"/>
              <a:lumOff val="0"/>
              <a:alphaOff val="0"/>
            </a:schemeClr>
          </a:fillRef>
          <a:effectRef idx="0">
            <a:scrgbClr r="0" g="0" b="0"/>
          </a:effectRef>
          <a:fontRef idx="minor">
            <a:schemeClr val="lt1"/>
          </a:fontRef>
        </p:style>
        <p:txBody>
          <a:bodyPr spcFirstLastPara="0" vert="horz" wrap="square" lIns="77664" tIns="77664" rIns="77664" bIns="17780" numCol="1" spcCol="1270" anchor="ctr" anchorCtr="0">
            <a:noAutofit/>
          </a:bodyPr>
          <a:lstStyle/>
          <a:p>
            <a:pPr lvl="0" algn="ctr" defTabSz="1244600">
              <a:spcBef>
                <a:spcPct val="0"/>
              </a:spcBef>
            </a:pPr>
            <a:r>
              <a:rPr kumimoji="1" lang="zh-CN" altLang="en-US" sz="2800" dirty="0">
                <a:latin typeface="+mj-ea"/>
                <a:ea typeface="+mj-ea"/>
              </a:rPr>
              <a:t>双亲表示法</a:t>
            </a:r>
            <a:endParaRPr kumimoji="1" lang="en-US" altLang="zh-CN" sz="2800" dirty="0">
              <a:latin typeface="+mj-ea"/>
              <a:ea typeface="+mj-ea"/>
            </a:endParaRPr>
          </a:p>
          <a:p>
            <a:pPr lvl="0" algn="ctr" defTabSz="1244600">
              <a:spcBef>
                <a:spcPct val="0"/>
              </a:spcBef>
            </a:pPr>
            <a:r>
              <a:rPr kumimoji="1" lang="zh-CN" altLang="en-US" sz="2800" dirty="0">
                <a:latin typeface="+mj-ea"/>
                <a:ea typeface="+mj-ea"/>
              </a:rPr>
              <a:t>（顺序存储）</a:t>
            </a:r>
          </a:p>
        </p:txBody>
      </p:sp>
      <p:sp>
        <p:nvSpPr>
          <p:cNvPr id="12" name="任意多边形: 形状 11">
            <a:extLst>
              <a:ext uri="{FF2B5EF4-FFF2-40B4-BE49-F238E27FC236}">
                <a16:creationId xmlns:a16="http://schemas.microsoft.com/office/drawing/2014/main" xmlns="" id="{74EB70AD-1C36-4FB3-8200-1C2543B44393}"/>
              </a:ext>
            </a:extLst>
          </p:cNvPr>
          <p:cNvSpPr/>
          <p:nvPr/>
        </p:nvSpPr>
        <p:spPr>
          <a:xfrm>
            <a:off x="4762524" y="3276808"/>
            <a:ext cx="6711552" cy="1226721"/>
          </a:xfrm>
          <a:custGeom>
            <a:avLst/>
            <a:gdLst>
              <a:gd name="connsiteX0" fmla="*/ 204458 w 6711552"/>
              <a:gd name="connsiteY0" fmla="*/ 0 h 1226721"/>
              <a:gd name="connsiteX1" fmla="*/ 6507094 w 6711552"/>
              <a:gd name="connsiteY1" fmla="*/ 0 h 1226721"/>
              <a:gd name="connsiteX2" fmla="*/ 6711552 w 6711552"/>
              <a:gd name="connsiteY2" fmla="*/ 204458 h 1226721"/>
              <a:gd name="connsiteX3" fmla="*/ 6711552 w 6711552"/>
              <a:gd name="connsiteY3" fmla="*/ 1226721 h 1226721"/>
              <a:gd name="connsiteX4" fmla="*/ 6711552 w 6711552"/>
              <a:gd name="connsiteY4" fmla="*/ 1226721 h 1226721"/>
              <a:gd name="connsiteX5" fmla="*/ 0 w 6711552"/>
              <a:gd name="connsiteY5" fmla="*/ 1226721 h 1226721"/>
              <a:gd name="connsiteX6" fmla="*/ 0 w 6711552"/>
              <a:gd name="connsiteY6" fmla="*/ 1226721 h 1226721"/>
              <a:gd name="connsiteX7" fmla="*/ 0 w 6711552"/>
              <a:gd name="connsiteY7" fmla="*/ 204458 h 1226721"/>
              <a:gd name="connsiteX8" fmla="*/ 204458 w 6711552"/>
              <a:gd name="connsiteY8" fmla="*/ 0 h 122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1552" h="1226721">
                <a:moveTo>
                  <a:pt x="204458" y="0"/>
                </a:moveTo>
                <a:lnTo>
                  <a:pt x="6507094" y="0"/>
                </a:lnTo>
                <a:cubicBezTo>
                  <a:pt x="6620013" y="0"/>
                  <a:pt x="6711552" y="91539"/>
                  <a:pt x="6711552" y="204458"/>
                </a:cubicBezTo>
                <a:lnTo>
                  <a:pt x="6711552" y="1226721"/>
                </a:lnTo>
                <a:lnTo>
                  <a:pt x="6711552" y="1226721"/>
                </a:lnTo>
                <a:lnTo>
                  <a:pt x="0" y="1226721"/>
                </a:lnTo>
                <a:lnTo>
                  <a:pt x="0" y="1226721"/>
                </a:lnTo>
                <a:lnTo>
                  <a:pt x="0" y="204458"/>
                </a:lnTo>
                <a:cubicBezTo>
                  <a:pt x="0" y="91539"/>
                  <a:pt x="91539" y="0"/>
                  <a:pt x="204458"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5">
              <a:hueOff val="0"/>
              <a:satOff val="0"/>
              <a:lumOff val="0"/>
              <a:alphaOff val="0"/>
            </a:schemeClr>
          </a:fillRef>
          <a:effectRef idx="0">
            <a:scrgbClr r="0" g="0" b="0"/>
          </a:effectRef>
          <a:fontRef idx="minor">
            <a:schemeClr val="lt1"/>
          </a:fontRef>
        </p:style>
        <p:txBody>
          <a:bodyPr spcFirstLastPara="0" vert="horz" wrap="square" lIns="77664" tIns="77664" rIns="77664" bIns="17780" numCol="1" spcCol="1270" anchor="ctr" anchorCtr="0">
            <a:noAutofit/>
          </a:bodyPr>
          <a:lstStyle/>
          <a:p>
            <a:pPr lvl="0" algn="ctr" defTabSz="1244600">
              <a:spcBef>
                <a:spcPct val="0"/>
              </a:spcBef>
            </a:pPr>
            <a:r>
              <a:rPr lang="zh-CN" altLang="en-US" sz="2800" dirty="0">
                <a:latin typeface="+mj-ea"/>
                <a:ea typeface="+mj-ea"/>
              </a:rPr>
              <a:t>孩子链表表示法</a:t>
            </a:r>
            <a:endParaRPr lang="en-US" altLang="zh-CN" sz="2800" dirty="0">
              <a:latin typeface="+mj-ea"/>
              <a:ea typeface="+mj-ea"/>
            </a:endParaRPr>
          </a:p>
          <a:p>
            <a:pPr algn="ctr" defTabSz="1244600">
              <a:spcBef>
                <a:spcPct val="0"/>
              </a:spcBef>
            </a:pPr>
            <a:r>
              <a:rPr lang="zh-CN" altLang="en-US" sz="2800" dirty="0">
                <a:latin typeface="+mj-ea"/>
                <a:ea typeface="+mj-ea"/>
              </a:rPr>
              <a:t>（链式存储）</a:t>
            </a:r>
          </a:p>
        </p:txBody>
      </p:sp>
      <p:sp>
        <p:nvSpPr>
          <p:cNvPr id="13" name="任意多边形: 形状 12">
            <a:extLst>
              <a:ext uri="{FF2B5EF4-FFF2-40B4-BE49-F238E27FC236}">
                <a16:creationId xmlns:a16="http://schemas.microsoft.com/office/drawing/2014/main" xmlns="" id="{1F4A65F7-A4A7-4762-B333-602DC5E259BC}"/>
              </a:ext>
            </a:extLst>
          </p:cNvPr>
          <p:cNvSpPr/>
          <p:nvPr/>
        </p:nvSpPr>
        <p:spPr>
          <a:xfrm>
            <a:off x="4762524" y="5087394"/>
            <a:ext cx="6711552" cy="1226721"/>
          </a:xfrm>
          <a:custGeom>
            <a:avLst/>
            <a:gdLst>
              <a:gd name="connsiteX0" fmla="*/ 204458 w 6711552"/>
              <a:gd name="connsiteY0" fmla="*/ 0 h 1226721"/>
              <a:gd name="connsiteX1" fmla="*/ 6507094 w 6711552"/>
              <a:gd name="connsiteY1" fmla="*/ 0 h 1226721"/>
              <a:gd name="connsiteX2" fmla="*/ 6711552 w 6711552"/>
              <a:gd name="connsiteY2" fmla="*/ 204458 h 1226721"/>
              <a:gd name="connsiteX3" fmla="*/ 6711552 w 6711552"/>
              <a:gd name="connsiteY3" fmla="*/ 1226721 h 1226721"/>
              <a:gd name="connsiteX4" fmla="*/ 6711552 w 6711552"/>
              <a:gd name="connsiteY4" fmla="*/ 1226721 h 1226721"/>
              <a:gd name="connsiteX5" fmla="*/ 0 w 6711552"/>
              <a:gd name="connsiteY5" fmla="*/ 1226721 h 1226721"/>
              <a:gd name="connsiteX6" fmla="*/ 0 w 6711552"/>
              <a:gd name="connsiteY6" fmla="*/ 1226721 h 1226721"/>
              <a:gd name="connsiteX7" fmla="*/ 0 w 6711552"/>
              <a:gd name="connsiteY7" fmla="*/ 204458 h 1226721"/>
              <a:gd name="connsiteX8" fmla="*/ 204458 w 6711552"/>
              <a:gd name="connsiteY8" fmla="*/ 0 h 122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1552" h="1226721">
                <a:moveTo>
                  <a:pt x="204458" y="0"/>
                </a:moveTo>
                <a:lnTo>
                  <a:pt x="6507094" y="0"/>
                </a:lnTo>
                <a:cubicBezTo>
                  <a:pt x="6620013" y="0"/>
                  <a:pt x="6711552" y="91539"/>
                  <a:pt x="6711552" y="204458"/>
                </a:cubicBezTo>
                <a:lnTo>
                  <a:pt x="6711552" y="1226721"/>
                </a:lnTo>
                <a:lnTo>
                  <a:pt x="6711552" y="1226721"/>
                </a:lnTo>
                <a:lnTo>
                  <a:pt x="0" y="1226721"/>
                </a:lnTo>
                <a:lnTo>
                  <a:pt x="0" y="1226721"/>
                </a:lnTo>
                <a:lnTo>
                  <a:pt x="0" y="204458"/>
                </a:lnTo>
                <a:cubicBezTo>
                  <a:pt x="0" y="91539"/>
                  <a:pt x="91539" y="0"/>
                  <a:pt x="204458"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5">
              <a:hueOff val="0"/>
              <a:satOff val="0"/>
              <a:lumOff val="0"/>
              <a:alphaOff val="0"/>
            </a:schemeClr>
          </a:fillRef>
          <a:effectRef idx="0">
            <a:scrgbClr r="0" g="0" b="0"/>
          </a:effectRef>
          <a:fontRef idx="minor">
            <a:schemeClr val="lt1"/>
          </a:fontRef>
        </p:style>
        <p:txBody>
          <a:bodyPr spcFirstLastPara="0" vert="horz" wrap="square" lIns="77664" tIns="77664" rIns="77664" bIns="17780" numCol="1" spcCol="1270" anchor="ctr" anchorCtr="0">
            <a:noAutofit/>
          </a:bodyPr>
          <a:lstStyle/>
          <a:p>
            <a:pPr lvl="0" algn="ctr" defTabSz="1244600">
              <a:spcBef>
                <a:spcPct val="0"/>
              </a:spcBef>
            </a:pPr>
            <a:r>
              <a:rPr lang="zh-CN" altLang="en-US" sz="2800" dirty="0">
                <a:latin typeface="+mj-ea"/>
                <a:ea typeface="+mj-ea"/>
              </a:rPr>
              <a:t>二叉链表</a:t>
            </a:r>
            <a:r>
              <a:rPr lang="en-US" altLang="zh-CN" sz="2800" dirty="0">
                <a:latin typeface="+mj-ea"/>
                <a:ea typeface="+mj-ea"/>
              </a:rPr>
              <a:t>(</a:t>
            </a:r>
            <a:r>
              <a:rPr lang="zh-CN" altLang="en-US" sz="2800" dirty="0">
                <a:latin typeface="+mj-ea"/>
                <a:ea typeface="+mj-ea"/>
              </a:rPr>
              <a:t>孩子</a:t>
            </a:r>
            <a:r>
              <a:rPr lang="en-US" altLang="zh-CN" sz="2800" dirty="0">
                <a:latin typeface="+mj-ea"/>
                <a:ea typeface="+mj-ea"/>
              </a:rPr>
              <a:t>-</a:t>
            </a:r>
            <a:r>
              <a:rPr lang="zh-CN" altLang="en-US" sz="2800" dirty="0">
                <a:latin typeface="+mj-ea"/>
                <a:ea typeface="+mj-ea"/>
              </a:rPr>
              <a:t>兄弟）表示法</a:t>
            </a:r>
            <a:endParaRPr lang="en-US" altLang="zh-CN" sz="2800" dirty="0">
              <a:latin typeface="+mj-ea"/>
              <a:ea typeface="+mj-ea"/>
            </a:endParaRPr>
          </a:p>
          <a:p>
            <a:pPr lvl="0" algn="ctr" defTabSz="1244600">
              <a:spcBef>
                <a:spcPct val="0"/>
              </a:spcBef>
            </a:pPr>
            <a:r>
              <a:rPr lang="zh-CN" altLang="en-US" sz="2800" dirty="0">
                <a:latin typeface="+mj-ea"/>
                <a:ea typeface="+mj-ea"/>
              </a:rPr>
              <a:t>（链式存储）</a:t>
            </a:r>
          </a:p>
        </p:txBody>
      </p:sp>
    </p:spTree>
    <p:extLst>
      <p:ext uri="{BB962C8B-B14F-4D97-AF65-F5344CB8AC3E}">
        <p14:creationId xmlns:p14="http://schemas.microsoft.com/office/powerpoint/2010/main" val="60738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000" fill="hold"/>
                                        <p:tgtEl>
                                          <p:spTgt spid="11"/>
                                        </p:tgtEl>
                                        <p:attrNameLst>
                                          <p:attrName>fillcolor</p:attrName>
                                        </p:attrNameLst>
                                      </p:cBhvr>
                                      <p:to>
                                        <a:schemeClr val="hlink"/>
                                      </p:to>
                                    </p:animClr>
                                    <p:set>
                                      <p:cBhvr>
                                        <p:cTn id="36" dur="2000" fill="hold"/>
                                        <p:tgtEl>
                                          <p:spTgt spid="11"/>
                                        </p:tgtEl>
                                        <p:attrNameLst>
                                          <p:attrName>fill.type</p:attrName>
                                        </p:attrNameLst>
                                      </p:cBhvr>
                                      <p:to>
                                        <p:strVal val="solid"/>
                                      </p:to>
                                    </p:set>
                                    <p:set>
                                      <p:cBhvr>
                                        <p:cTn id="37"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双亲表示法</a:t>
            </a:r>
          </a:p>
        </p:txBody>
      </p:sp>
      <p:sp>
        <p:nvSpPr>
          <p:cNvPr id="3" name="内容占位符 2"/>
          <p:cNvSpPr>
            <a:spLocks noGrp="1"/>
          </p:cNvSpPr>
          <p:nvPr>
            <p:ph idx="1"/>
          </p:nvPr>
        </p:nvSpPr>
        <p:spPr>
          <a:xfrm>
            <a:off x="609600" y="1600203"/>
            <a:ext cx="10972800" cy="1129207"/>
          </a:xfrm>
        </p:spPr>
        <p:txBody>
          <a:bodyPr/>
          <a:lstStyle/>
          <a:p>
            <a:r>
              <a:rPr lang="zh-CN" altLang="en-US" dirty="0"/>
              <a:t>与二叉树的双亲表示法类似</a:t>
            </a:r>
            <a:endParaRPr lang="en-US" altLang="zh-CN" dirty="0"/>
          </a:p>
          <a:p>
            <a:pPr lvl="1"/>
            <a:r>
              <a:rPr lang="zh-CN" altLang="en-US" dirty="0"/>
              <a:t>没有左右孩子标志</a:t>
            </a:r>
          </a:p>
        </p:txBody>
      </p:sp>
      <p:sp>
        <p:nvSpPr>
          <p:cNvPr id="4" name="文本占位符 3"/>
          <p:cNvSpPr>
            <a:spLocks noGrp="1"/>
          </p:cNvSpPr>
          <p:nvPr>
            <p:ph type="body" sz="quarter" idx="13"/>
          </p:nvPr>
        </p:nvSpPr>
        <p:spPr/>
        <p:txBody>
          <a:bodyPr/>
          <a:lstStyle/>
          <a:p>
            <a:r>
              <a:rPr lang="en-US" altLang="zh-CN" dirty="0"/>
              <a:t>6.6 </a:t>
            </a:r>
            <a:r>
              <a:rPr lang="zh-CN" altLang="en-US" dirty="0"/>
              <a:t>树和森林的表示方法</a:t>
            </a:r>
          </a:p>
        </p:txBody>
      </p:sp>
      <p:sp>
        <p:nvSpPr>
          <p:cNvPr id="5" name="Text Box 3"/>
          <p:cNvSpPr txBox="1">
            <a:spLocks noChangeArrowheads="1"/>
          </p:cNvSpPr>
          <p:nvPr/>
        </p:nvSpPr>
        <p:spPr bwMode="auto">
          <a:xfrm>
            <a:off x="609600" y="3147243"/>
            <a:ext cx="3496431" cy="219136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node</a:t>
            </a:r>
          </a:p>
          <a:p>
            <a:r>
              <a:rPr lang="en-US" altLang="zh-CN" dirty="0">
                <a:solidFill>
                  <a:schemeClr val="tx1"/>
                </a:solidFill>
              </a:rPr>
              <a:t>{   char   data;</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parent;</a:t>
            </a:r>
          </a:p>
          <a:p>
            <a:r>
              <a:rPr lang="en-US" altLang="zh-CN" dirty="0">
                <a:solidFill>
                  <a:schemeClr val="tx1"/>
                </a:solidFill>
              </a:rPr>
              <a:t>}PT;</a:t>
            </a:r>
          </a:p>
          <a:p>
            <a:r>
              <a:rPr lang="en-US" altLang="zh-CN" dirty="0">
                <a:solidFill>
                  <a:schemeClr val="tx1"/>
                </a:solidFill>
              </a:rPr>
              <a:t>PT   tree[M];</a:t>
            </a:r>
          </a:p>
        </p:txBody>
      </p:sp>
      <p:graphicFrame>
        <p:nvGraphicFramePr>
          <p:cNvPr id="35" name="表格 34"/>
          <p:cNvGraphicFramePr>
            <a:graphicFrameLocks noGrp="1"/>
          </p:cNvGraphicFramePr>
          <p:nvPr>
            <p:extLst>
              <p:ext uri="{D42A27DB-BD31-4B8C-83A1-F6EECF244321}">
                <p14:modId xmlns:p14="http://schemas.microsoft.com/office/powerpoint/2010/main" val="1850236"/>
              </p:ext>
            </p:extLst>
          </p:nvPr>
        </p:nvGraphicFramePr>
        <p:xfrm>
          <a:off x="7070946" y="801690"/>
          <a:ext cx="4511454" cy="5699760"/>
        </p:xfrm>
        <a:graphic>
          <a:graphicData uri="http://schemas.openxmlformats.org/drawingml/2006/table">
            <a:tbl>
              <a:tblPr firstRow="1" bandRow="1">
                <a:tableStyleId>{2D5ABB26-0587-4C30-8999-92F81FD0307C}</a:tableStyleId>
              </a:tblPr>
              <a:tblGrid>
                <a:gridCol w="1503818">
                  <a:extLst>
                    <a:ext uri="{9D8B030D-6E8A-4147-A177-3AD203B41FA5}">
                      <a16:colId xmlns:a16="http://schemas.microsoft.com/office/drawing/2014/main" xmlns="" val="20000"/>
                    </a:ext>
                  </a:extLst>
                </a:gridCol>
                <a:gridCol w="1503818">
                  <a:extLst>
                    <a:ext uri="{9D8B030D-6E8A-4147-A177-3AD203B41FA5}">
                      <a16:colId xmlns:a16="http://schemas.microsoft.com/office/drawing/2014/main" xmlns="" val="20001"/>
                    </a:ext>
                  </a:extLst>
                </a:gridCol>
                <a:gridCol w="1503818">
                  <a:extLst>
                    <a:ext uri="{9D8B030D-6E8A-4147-A177-3AD203B41FA5}">
                      <a16:colId xmlns:a16="http://schemas.microsoft.com/office/drawing/2014/main" xmlns="" val="20002"/>
                    </a:ext>
                  </a:extLst>
                </a:gridCol>
              </a:tblGrid>
              <a:tr h="370840">
                <a:tc>
                  <a:txBody>
                    <a:bodyPr/>
                    <a:lstStyle/>
                    <a:p>
                      <a:pPr algn="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bg1"/>
                          </a:solidFill>
                          <a:latin typeface="+mn-lt"/>
                          <a:ea typeface="+mj-ea"/>
                        </a:rPr>
                        <a:t>data</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sz="2800" dirty="0">
                          <a:solidFill>
                            <a:schemeClr val="bg1"/>
                          </a:solidFill>
                          <a:latin typeface="+mn-lt"/>
                          <a:ea typeface="+mj-ea"/>
                        </a:rPr>
                        <a:t>parent</a:t>
                      </a:r>
                      <a:endParaRPr lang="zh-CN" altLang="en-US" sz="2800" dirty="0">
                        <a:solidFill>
                          <a:schemeClr val="bg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6"/>
                  </a:ext>
                </a:extLst>
              </a:tr>
              <a:tr h="370840">
                <a:tc>
                  <a:txBody>
                    <a:bodyPr/>
                    <a:lstStyle/>
                    <a:p>
                      <a:pPr algn="r"/>
                      <a:r>
                        <a:rPr lang="en-US" altLang="zh-CN" sz="2800" dirty="0">
                          <a:latin typeface="+mn-lt"/>
                          <a:ea typeface="+mj-ea"/>
                        </a:rPr>
                        <a:t>0</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kern="1200" dirty="0">
                          <a:solidFill>
                            <a:schemeClr val="tx1"/>
                          </a:solidFill>
                          <a:latin typeface="+mn-lt"/>
                          <a:ea typeface="+mj-ea"/>
                          <a:cs typeface="+mn-cs"/>
                        </a:rPr>
                        <a:t>0</a:t>
                      </a:r>
                      <a:endParaRPr lang="zh-CN" altLang="en-US" sz="28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kern="1200" dirty="0">
                          <a:solidFill>
                            <a:schemeClr val="tx1"/>
                          </a:solidFill>
                          <a:latin typeface="+mn-lt"/>
                          <a:ea typeface="+mj-ea"/>
                          <a:cs typeface="+mn-cs"/>
                        </a:rPr>
                        <a:t>9(</a:t>
                      </a:r>
                      <a:r>
                        <a:rPr lang="zh-CN" altLang="en-US" sz="2000" kern="1200" dirty="0">
                          <a:solidFill>
                            <a:schemeClr val="tx1"/>
                          </a:solidFill>
                          <a:latin typeface="+mn-lt"/>
                          <a:ea typeface="+mj-ea"/>
                          <a:cs typeface="+mn-cs"/>
                        </a:rPr>
                        <a:t>结点数量</a:t>
                      </a:r>
                      <a:r>
                        <a:rPr lang="en-US" altLang="zh-CN" sz="2800" kern="1200" dirty="0">
                          <a:solidFill>
                            <a:schemeClr val="tx1"/>
                          </a:solidFill>
                          <a:latin typeface="+mn-lt"/>
                          <a:ea typeface="+mj-ea"/>
                          <a:cs typeface="+mn-cs"/>
                        </a:rPr>
                        <a:t>)</a:t>
                      </a:r>
                      <a:endParaRPr lang="zh-CN" altLang="en-US" sz="28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r h="370840">
                <a:tc>
                  <a:txBody>
                    <a:bodyPr/>
                    <a:lstStyle/>
                    <a:p>
                      <a:pPr algn="r"/>
                      <a:r>
                        <a:rPr lang="en-US" altLang="zh-CN" sz="2800" dirty="0">
                          <a:latin typeface="+mn-lt"/>
                          <a:ea typeface="+mj-ea"/>
                        </a:rPr>
                        <a:t>1</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a</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0</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1"/>
                  </a:ext>
                </a:extLst>
              </a:tr>
              <a:tr h="370840">
                <a:tc>
                  <a:txBody>
                    <a:bodyPr/>
                    <a:lstStyle/>
                    <a:p>
                      <a:pPr algn="r"/>
                      <a:r>
                        <a:rPr lang="en-US" altLang="zh-CN" sz="2800" dirty="0">
                          <a:latin typeface="+mn-lt"/>
                          <a:ea typeface="+mj-ea"/>
                        </a:rPr>
                        <a:t>2</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b</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1</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370840">
                <a:tc>
                  <a:txBody>
                    <a:bodyPr/>
                    <a:lstStyle/>
                    <a:p>
                      <a:pPr algn="r"/>
                      <a:r>
                        <a:rPr lang="en-US" altLang="zh-CN" sz="2800" dirty="0">
                          <a:latin typeface="+mn-lt"/>
                          <a:ea typeface="+mj-ea"/>
                        </a:rPr>
                        <a:t>3</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c</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1</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3"/>
                  </a:ext>
                </a:extLst>
              </a:tr>
              <a:tr h="370840">
                <a:tc>
                  <a:txBody>
                    <a:bodyPr/>
                    <a:lstStyle/>
                    <a:p>
                      <a:pPr algn="r"/>
                      <a:r>
                        <a:rPr lang="en-US" altLang="zh-CN" sz="2800" dirty="0">
                          <a:latin typeface="+mn-lt"/>
                          <a:ea typeface="+mj-ea"/>
                        </a:rPr>
                        <a:t>4</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d</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2</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370840">
                <a:tc>
                  <a:txBody>
                    <a:bodyPr/>
                    <a:lstStyle/>
                    <a:p>
                      <a:pPr algn="r"/>
                      <a:r>
                        <a:rPr lang="en-US" altLang="zh-CN" sz="2800" dirty="0">
                          <a:latin typeface="+mn-lt"/>
                          <a:ea typeface="+mj-ea"/>
                        </a:rPr>
                        <a:t>5</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e</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2</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5"/>
                  </a:ext>
                </a:extLst>
              </a:tr>
              <a:tr h="370840">
                <a:tc>
                  <a:txBody>
                    <a:bodyPr/>
                    <a:lstStyle/>
                    <a:p>
                      <a:pPr algn="r"/>
                      <a:r>
                        <a:rPr lang="en-US" altLang="zh-CN" sz="2800" dirty="0">
                          <a:latin typeface="+mn-lt"/>
                          <a:ea typeface="+mj-ea"/>
                        </a:rPr>
                        <a:t>6</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f</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3</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7"/>
                  </a:ext>
                </a:extLst>
              </a:tr>
              <a:tr h="370840">
                <a:tc>
                  <a:txBody>
                    <a:bodyPr/>
                    <a:lstStyle/>
                    <a:p>
                      <a:pPr algn="r"/>
                      <a:r>
                        <a:rPr lang="en-US" altLang="zh-CN" sz="2800" dirty="0">
                          <a:latin typeface="+mn-lt"/>
                          <a:ea typeface="+mj-ea"/>
                        </a:rPr>
                        <a:t>7</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g</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5</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8"/>
                  </a:ext>
                </a:extLst>
              </a:tr>
              <a:tr h="370840">
                <a:tc>
                  <a:txBody>
                    <a:bodyPr/>
                    <a:lstStyle/>
                    <a:p>
                      <a:pPr algn="r"/>
                      <a:r>
                        <a:rPr lang="en-US" altLang="zh-CN" sz="2800" dirty="0">
                          <a:latin typeface="+mn-lt"/>
                          <a:ea typeface="+mj-ea"/>
                        </a:rPr>
                        <a:t>8</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a:solidFill>
                            <a:schemeClr val="tx1"/>
                          </a:solidFill>
                          <a:latin typeface="+mn-lt"/>
                          <a:ea typeface="+mj-ea"/>
                        </a:rPr>
                        <a:t>h</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5</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9"/>
                  </a:ext>
                </a:extLst>
              </a:tr>
              <a:tr h="370840">
                <a:tc>
                  <a:txBody>
                    <a:bodyPr/>
                    <a:lstStyle/>
                    <a:p>
                      <a:pPr algn="r"/>
                      <a:r>
                        <a:rPr lang="en-US" altLang="zh-CN" sz="2800" dirty="0">
                          <a:latin typeface="+mn-lt"/>
                          <a:ea typeface="+mj-ea"/>
                        </a:rPr>
                        <a:t>9</a:t>
                      </a:r>
                      <a:endParaRPr lang="zh-CN" altLang="en-US" sz="28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800" dirty="0" err="1">
                          <a:solidFill>
                            <a:schemeClr val="tx1"/>
                          </a:solidFill>
                          <a:latin typeface="+mn-lt"/>
                          <a:ea typeface="+mj-ea"/>
                        </a:rPr>
                        <a:t>i</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800" dirty="0">
                          <a:solidFill>
                            <a:schemeClr val="tx1"/>
                          </a:solidFill>
                          <a:latin typeface="+mn-lt"/>
                          <a:ea typeface="+mj-ea"/>
                        </a:rPr>
                        <a:t>5</a:t>
                      </a:r>
                      <a:endParaRPr lang="zh-CN" altLang="en-US" sz="28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10"/>
                  </a:ext>
                </a:extLst>
              </a:tr>
            </a:tbl>
          </a:graphicData>
        </a:graphic>
      </p:graphicFrame>
      <p:grpSp>
        <p:nvGrpSpPr>
          <p:cNvPr id="53" name="组合 52"/>
          <p:cNvGrpSpPr/>
          <p:nvPr/>
        </p:nvGrpSpPr>
        <p:grpSpPr>
          <a:xfrm>
            <a:off x="5068423" y="2349267"/>
            <a:ext cx="2455863" cy="2659062"/>
            <a:chOff x="4252497" y="3147243"/>
            <a:chExt cx="2455863" cy="2659062"/>
          </a:xfrm>
        </p:grpSpPr>
        <p:grpSp>
          <p:nvGrpSpPr>
            <p:cNvPr id="6" name="Group 2"/>
            <p:cNvGrpSpPr>
              <a:grpSpLocks/>
            </p:cNvGrpSpPr>
            <p:nvPr/>
          </p:nvGrpSpPr>
          <p:grpSpPr bwMode="auto">
            <a:xfrm>
              <a:off x="4252497" y="3147243"/>
              <a:ext cx="2455863" cy="2659062"/>
              <a:chOff x="803" y="578"/>
              <a:chExt cx="1547" cy="1675"/>
            </a:xfrm>
          </p:grpSpPr>
          <p:sp>
            <p:nvSpPr>
              <p:cNvPr id="7" name="Oval 3"/>
              <p:cNvSpPr>
                <a:spLocks noChangeArrowheads="1"/>
              </p:cNvSpPr>
              <p:nvPr/>
            </p:nvSpPr>
            <p:spPr bwMode="auto">
              <a:xfrm>
                <a:off x="1391" y="5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a</a:t>
                </a:r>
              </a:p>
            </p:txBody>
          </p:sp>
          <p:sp>
            <p:nvSpPr>
              <p:cNvPr id="8" name="Oval 4"/>
              <p:cNvSpPr>
                <a:spLocks noChangeArrowheads="1"/>
              </p:cNvSpPr>
              <p:nvPr/>
            </p:nvSpPr>
            <p:spPr bwMode="auto">
              <a:xfrm>
                <a:off x="1088" y="96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b</a:t>
                </a:r>
              </a:p>
            </p:txBody>
          </p:sp>
          <p:sp>
            <p:nvSpPr>
              <p:cNvPr id="9" name="Oval 5"/>
              <p:cNvSpPr>
                <a:spLocks noChangeArrowheads="1"/>
              </p:cNvSpPr>
              <p:nvPr/>
            </p:nvSpPr>
            <p:spPr bwMode="auto">
              <a:xfrm>
                <a:off x="1713" y="9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c</a:t>
                </a:r>
              </a:p>
            </p:txBody>
          </p:sp>
          <p:sp>
            <p:nvSpPr>
              <p:cNvPr id="10" name="Oval 6"/>
              <p:cNvSpPr>
                <a:spLocks noChangeArrowheads="1"/>
              </p:cNvSpPr>
              <p:nvPr/>
            </p:nvSpPr>
            <p:spPr bwMode="auto">
              <a:xfrm>
                <a:off x="803"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d</a:t>
                </a:r>
              </a:p>
            </p:txBody>
          </p:sp>
          <p:sp>
            <p:nvSpPr>
              <p:cNvPr id="11" name="Oval 7"/>
              <p:cNvSpPr>
                <a:spLocks noChangeArrowheads="1"/>
              </p:cNvSpPr>
              <p:nvPr/>
            </p:nvSpPr>
            <p:spPr bwMode="auto">
              <a:xfrm>
                <a:off x="1407"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e</a:t>
                </a:r>
              </a:p>
            </p:txBody>
          </p:sp>
          <p:sp>
            <p:nvSpPr>
              <p:cNvPr id="12" name="Oval 8"/>
              <p:cNvSpPr>
                <a:spLocks noChangeArrowheads="1"/>
              </p:cNvSpPr>
              <p:nvPr/>
            </p:nvSpPr>
            <p:spPr bwMode="auto">
              <a:xfrm>
                <a:off x="2057" y="140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f</a:t>
                </a:r>
              </a:p>
            </p:txBody>
          </p:sp>
          <p:sp>
            <p:nvSpPr>
              <p:cNvPr id="18" name="Oval 14"/>
              <p:cNvSpPr>
                <a:spLocks noChangeArrowheads="1"/>
              </p:cNvSpPr>
              <p:nvPr/>
            </p:nvSpPr>
            <p:spPr bwMode="auto">
              <a:xfrm>
                <a:off x="1413"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h</a:t>
                </a:r>
              </a:p>
            </p:txBody>
          </p:sp>
          <p:sp>
            <p:nvSpPr>
              <p:cNvPr id="19" name="Oval 15"/>
              <p:cNvSpPr>
                <a:spLocks noChangeArrowheads="1"/>
              </p:cNvSpPr>
              <p:nvPr/>
            </p:nvSpPr>
            <p:spPr bwMode="auto">
              <a:xfrm>
                <a:off x="941"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g</a:t>
                </a:r>
              </a:p>
            </p:txBody>
          </p:sp>
          <p:sp>
            <p:nvSpPr>
              <p:cNvPr id="20" name="Oval 16"/>
              <p:cNvSpPr>
                <a:spLocks noChangeArrowheads="1"/>
              </p:cNvSpPr>
              <p:nvPr/>
            </p:nvSpPr>
            <p:spPr bwMode="auto">
              <a:xfrm>
                <a:off x="1885"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i</a:t>
                </a:r>
              </a:p>
            </p:txBody>
          </p:sp>
        </p:grpSp>
        <p:cxnSp>
          <p:nvCxnSpPr>
            <p:cNvPr id="37" name="直接连接符 36"/>
            <p:cNvCxnSpPr>
              <a:stCxn id="7" idx="3"/>
              <a:endCxn id="8" idx="0"/>
            </p:cNvCxnSpPr>
            <p:nvPr/>
          </p:nvCxnSpPr>
          <p:spPr>
            <a:xfrm flipH="1">
              <a:off x="4937504" y="3542908"/>
              <a:ext cx="316561" cy="2234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8" idx="3"/>
              <a:endCxn id="10" idx="0"/>
            </p:cNvCxnSpPr>
            <p:nvPr/>
          </p:nvCxnSpPr>
          <p:spPr>
            <a:xfrm flipH="1">
              <a:off x="4485066" y="4162033"/>
              <a:ext cx="287987"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8" idx="5"/>
              <a:endCxn id="11" idx="0"/>
            </p:cNvCxnSpPr>
            <p:nvPr/>
          </p:nvCxnSpPr>
          <p:spPr>
            <a:xfrm>
              <a:off x="5101955" y="4162033"/>
              <a:ext cx="341961"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7" idx="5"/>
              <a:endCxn id="9" idx="0"/>
            </p:cNvCxnSpPr>
            <p:nvPr/>
          </p:nvCxnSpPr>
          <p:spPr>
            <a:xfrm>
              <a:off x="5582967" y="3542908"/>
              <a:ext cx="346724" cy="23933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6" name="直接连接符 45"/>
            <p:cNvCxnSpPr>
              <a:stCxn id="11" idx="3"/>
              <a:endCxn id="19" idx="0"/>
            </p:cNvCxnSpPr>
            <p:nvPr/>
          </p:nvCxnSpPr>
          <p:spPr>
            <a:xfrm flipH="1">
              <a:off x="4704141" y="4877995"/>
              <a:ext cx="57532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11" idx="4"/>
              <a:endCxn id="18" idx="0"/>
            </p:cNvCxnSpPr>
            <p:nvPr/>
          </p:nvCxnSpPr>
          <p:spPr>
            <a:xfrm>
              <a:off x="5443916" y="4945880"/>
              <a:ext cx="9525" cy="39687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0" name="直接连接符 49"/>
            <p:cNvCxnSpPr>
              <a:stCxn id="11" idx="5"/>
              <a:endCxn id="20" idx="0"/>
            </p:cNvCxnSpPr>
            <p:nvPr/>
          </p:nvCxnSpPr>
          <p:spPr>
            <a:xfrm>
              <a:off x="5608367" y="4877995"/>
              <a:ext cx="59437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2" name="直接连接符 51"/>
            <p:cNvCxnSpPr>
              <a:stCxn id="9" idx="5"/>
              <a:endCxn id="12" idx="0"/>
            </p:cNvCxnSpPr>
            <p:nvPr/>
          </p:nvCxnSpPr>
          <p:spPr>
            <a:xfrm>
              <a:off x="6094142" y="4177908"/>
              <a:ext cx="381649" cy="288547"/>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54" name="AutoShape 67"/>
          <p:cNvSpPr>
            <a:spLocks noChangeArrowheads="1"/>
          </p:cNvSpPr>
          <p:nvPr/>
        </p:nvSpPr>
        <p:spPr bwMode="auto">
          <a:xfrm>
            <a:off x="4065203" y="5354199"/>
            <a:ext cx="3665946" cy="1264980"/>
          </a:xfrm>
          <a:prstGeom prst="cloudCallout">
            <a:avLst>
              <a:gd name="adj1" fmla="val 47046"/>
              <a:gd name="adj2" fmla="val -195713"/>
            </a:avLst>
          </a:prstGeom>
          <a:solidFill>
            <a:schemeClr val="bg1">
              <a:lumMod val="95000"/>
            </a:scheme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nchor="ctr">
            <a:spAutoFit/>
          </a:bodyPr>
          <a:lstStyle/>
          <a:p>
            <a:pPr algn="ctr"/>
            <a:r>
              <a:rPr kumimoji="1" lang="zh-CN" altLang="en-US" sz="2400">
                <a:latin typeface="+mj-ea"/>
                <a:ea typeface="+mj-ea"/>
              </a:rPr>
              <a:t>如何找某结点的</a:t>
            </a:r>
          </a:p>
          <a:p>
            <a:pPr algn="ctr"/>
            <a:r>
              <a:rPr kumimoji="1" lang="zh-CN" altLang="en-US" sz="2400">
                <a:latin typeface="+mj-ea"/>
                <a:ea typeface="+mj-ea"/>
              </a:rPr>
              <a:t>孩子结点？</a:t>
            </a:r>
          </a:p>
        </p:txBody>
      </p:sp>
    </p:spTree>
    <p:extLst>
      <p:ext uri="{BB962C8B-B14F-4D97-AF65-F5344CB8AC3E}">
        <p14:creationId xmlns:p14="http://schemas.microsoft.com/office/powerpoint/2010/main" val="68859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ox(out)">
                                      <p:cBhvr>
                                        <p:cTn id="15" dur="500"/>
                                        <p:tgtEl>
                                          <p:spTgt spid="54"/>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4"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孩子链表表示法</a:t>
            </a:r>
          </a:p>
        </p:txBody>
      </p:sp>
      <p:sp>
        <p:nvSpPr>
          <p:cNvPr id="4" name="文本占位符 3"/>
          <p:cNvSpPr>
            <a:spLocks noGrp="1"/>
          </p:cNvSpPr>
          <p:nvPr>
            <p:ph type="body" sz="quarter" idx="13"/>
          </p:nvPr>
        </p:nvSpPr>
        <p:spPr/>
        <p:txBody>
          <a:bodyPr/>
          <a:lstStyle/>
          <a:p>
            <a:r>
              <a:rPr lang="en-US" altLang="zh-CN" dirty="0"/>
              <a:t>6.6 </a:t>
            </a:r>
            <a:r>
              <a:rPr lang="zh-CN" altLang="en-US" dirty="0"/>
              <a:t>树和森林的表示方法</a:t>
            </a:r>
          </a:p>
        </p:txBody>
      </p:sp>
      <p:cxnSp>
        <p:nvCxnSpPr>
          <p:cNvPr id="5" name="直接连接符 4">
            <a:extLst>
              <a:ext uri="{FF2B5EF4-FFF2-40B4-BE49-F238E27FC236}">
                <a16:creationId xmlns:a16="http://schemas.microsoft.com/office/drawing/2014/main" xmlns="" id="{7045AAA3-3F6E-4FBC-87F2-BCCE797177E2}"/>
              </a:ext>
            </a:extLst>
          </p:cNvPr>
          <p:cNvCxnSpPr>
            <a:cxnSpLocks/>
            <a:stCxn id="7" idx="2"/>
            <a:endCxn id="13" idx="5"/>
          </p:cNvCxnSpPr>
          <p:nvPr/>
        </p:nvCxnSpPr>
        <p:spPr>
          <a:xfrm flipH="1" flipV="1">
            <a:off x="1702460" y="4587357"/>
            <a:ext cx="753337" cy="682505"/>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40CCB156-A503-4EF6-BFCC-C4EC3E53B9CC}"/>
              </a:ext>
            </a:extLst>
          </p:cNvPr>
          <p:cNvCxnSpPr>
            <a:cxnSpLocks/>
            <a:stCxn id="13" idx="7"/>
            <a:endCxn id="8" idx="2"/>
          </p:cNvCxnSpPr>
          <p:nvPr/>
        </p:nvCxnSpPr>
        <p:spPr>
          <a:xfrm flipV="1">
            <a:off x="1702460" y="2662088"/>
            <a:ext cx="753337" cy="71524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xmlns="" id="{63FEB73E-858D-43F3-BD30-48B3E9CCAB64}"/>
              </a:ext>
            </a:extLst>
          </p:cNvPr>
          <p:cNvSpPr/>
          <p:nvPr/>
        </p:nvSpPr>
        <p:spPr>
          <a:xfrm>
            <a:off x="2455797" y="4818457"/>
            <a:ext cx="902810" cy="90281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02</a:t>
            </a:r>
            <a:endParaRPr lang="zh-CN" altLang="en-US" sz="2400" dirty="0">
              <a:solidFill>
                <a:schemeClr val="bg1"/>
              </a:solidFill>
              <a:latin typeface="Arial Black" panose="020B0A04020102020204" pitchFamily="34" charset="0"/>
              <a:ea typeface="微软雅黑" pitchFamily="34" charset="-122"/>
            </a:endParaRPr>
          </a:p>
        </p:txBody>
      </p:sp>
      <p:sp>
        <p:nvSpPr>
          <p:cNvPr id="8" name="椭圆 7">
            <a:extLst>
              <a:ext uri="{FF2B5EF4-FFF2-40B4-BE49-F238E27FC236}">
                <a16:creationId xmlns:a16="http://schemas.microsoft.com/office/drawing/2014/main" xmlns="" id="{0940163C-C7FC-4BFA-A3D8-4C557E46BDB2}"/>
              </a:ext>
            </a:extLst>
          </p:cNvPr>
          <p:cNvSpPr/>
          <p:nvPr/>
        </p:nvSpPr>
        <p:spPr>
          <a:xfrm>
            <a:off x="2455797" y="2210683"/>
            <a:ext cx="902810" cy="90281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01</a:t>
            </a:r>
            <a:endParaRPr lang="zh-CN" altLang="en-US" sz="2400" dirty="0">
              <a:solidFill>
                <a:schemeClr val="bg1"/>
              </a:solidFill>
              <a:latin typeface="Arial Black" panose="020B0A04020102020204" pitchFamily="34" charset="0"/>
              <a:ea typeface="微软雅黑" pitchFamily="34" charset="-122"/>
            </a:endParaRPr>
          </a:p>
        </p:txBody>
      </p:sp>
      <p:sp>
        <p:nvSpPr>
          <p:cNvPr id="9" name="TextBox 26">
            <a:extLst>
              <a:ext uri="{FF2B5EF4-FFF2-40B4-BE49-F238E27FC236}">
                <a16:creationId xmlns:a16="http://schemas.microsoft.com/office/drawing/2014/main" xmlns="" id="{424FD787-0D2A-4A2D-A179-CAE242FB752D}"/>
              </a:ext>
            </a:extLst>
          </p:cNvPr>
          <p:cNvSpPr txBox="1"/>
          <p:nvPr/>
        </p:nvSpPr>
        <p:spPr>
          <a:xfrm>
            <a:off x="3358607" y="1863914"/>
            <a:ext cx="1720283" cy="646331"/>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多重链表</a:t>
            </a:r>
          </a:p>
        </p:txBody>
      </p:sp>
      <p:grpSp>
        <p:nvGrpSpPr>
          <p:cNvPr id="10" name="组合 9">
            <a:extLst>
              <a:ext uri="{FF2B5EF4-FFF2-40B4-BE49-F238E27FC236}">
                <a16:creationId xmlns:a16="http://schemas.microsoft.com/office/drawing/2014/main" xmlns="" id="{1BF7713B-BF0A-402D-AF92-04BE41691CD3}"/>
              </a:ext>
            </a:extLst>
          </p:cNvPr>
          <p:cNvGrpSpPr/>
          <p:nvPr/>
        </p:nvGrpSpPr>
        <p:grpSpPr>
          <a:xfrm>
            <a:off x="241827" y="3126724"/>
            <a:ext cx="1711238" cy="1711238"/>
            <a:chOff x="3851771" y="1163107"/>
            <a:chExt cx="1402358" cy="1402358"/>
          </a:xfrm>
          <a:solidFill>
            <a:schemeClr val="tx2">
              <a:lumMod val="60000"/>
              <a:lumOff val="40000"/>
            </a:schemeClr>
          </a:solidFill>
        </p:grpSpPr>
        <p:grpSp>
          <p:nvGrpSpPr>
            <p:cNvPr id="11" name="组合 10">
              <a:extLst>
                <a:ext uri="{FF2B5EF4-FFF2-40B4-BE49-F238E27FC236}">
                  <a16:creationId xmlns:a16="http://schemas.microsoft.com/office/drawing/2014/main" xmlns="" id="{3D1B796E-A332-43CC-B676-C69D6E153B31}"/>
                </a:ext>
              </a:extLst>
            </p:cNvPr>
            <p:cNvGrpSpPr/>
            <p:nvPr/>
          </p:nvGrpSpPr>
          <p:grpSpPr>
            <a:xfrm>
              <a:off x="3851771" y="1163107"/>
              <a:ext cx="1402358" cy="1402358"/>
              <a:chOff x="304800" y="673100"/>
              <a:chExt cx="4000500" cy="4000500"/>
            </a:xfrm>
            <a:grpFill/>
            <a:effectLst>
              <a:outerShdw blurRad="444500" dist="254000" dir="8100000" algn="tr" rotWithShape="0">
                <a:prstClr val="black">
                  <a:alpha val="50000"/>
                </a:prstClr>
              </a:outerShdw>
            </a:effectLst>
          </p:grpSpPr>
          <p:sp>
            <p:nvSpPr>
              <p:cNvPr id="13" name="同心圆 30">
                <a:extLst>
                  <a:ext uri="{FF2B5EF4-FFF2-40B4-BE49-F238E27FC236}">
                    <a16:creationId xmlns:a16="http://schemas.microsoft.com/office/drawing/2014/main" xmlns="" id="{BB4A6E27-8585-4FE0-BEB2-0D5D111CF671}"/>
                  </a:ext>
                </a:extLst>
              </p:cNvPr>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4" name="椭圆 13">
                <a:extLst>
                  <a:ext uri="{FF2B5EF4-FFF2-40B4-BE49-F238E27FC236}">
                    <a16:creationId xmlns:a16="http://schemas.microsoft.com/office/drawing/2014/main" xmlns="" id="{F358BC85-471D-4687-83CC-C16DC4BCA7E1}"/>
                  </a:ext>
                </a:extLst>
              </p:cNvPr>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12" name="TextBox 29">
              <a:extLst>
                <a:ext uri="{FF2B5EF4-FFF2-40B4-BE49-F238E27FC236}">
                  <a16:creationId xmlns:a16="http://schemas.microsoft.com/office/drawing/2014/main" xmlns="" id="{D6D3425A-0A01-48E8-9832-EEA00A0BC1A3}"/>
                </a:ext>
              </a:extLst>
            </p:cNvPr>
            <p:cNvSpPr txBox="1"/>
            <p:nvPr/>
          </p:nvSpPr>
          <p:spPr>
            <a:xfrm>
              <a:off x="4183022" y="1467235"/>
              <a:ext cx="739853" cy="781890"/>
            </a:xfrm>
            <a:prstGeom prst="rect">
              <a:avLst/>
            </a:prstGeom>
            <a:grpFill/>
          </p:spPr>
          <p:txBody>
            <a:bodyPr wrap="none" rtlCol="0">
              <a:spAutoFit/>
            </a:bodyPr>
            <a:lstStyle/>
            <a:p>
              <a:pPr algn="ctr" fontAlgn="auto">
                <a:spcBef>
                  <a:spcPts val="0"/>
                </a:spcBef>
                <a:spcAft>
                  <a:spcPts val="0"/>
                </a:spcAft>
                <a:defRPr/>
              </a:pPr>
              <a:r>
                <a:rPr lang="zh-CN" altLang="en-US" sz="2800" b="1" dirty="0">
                  <a:solidFill>
                    <a:schemeClr val="bg1"/>
                  </a:solidFill>
                  <a:latin typeface="微软雅黑" pitchFamily="34" charset="-122"/>
                  <a:ea typeface="微软雅黑" pitchFamily="34" charset="-122"/>
                </a:rPr>
                <a:t>两种</a:t>
              </a:r>
              <a:endParaRPr lang="en-US" altLang="zh-CN" sz="2800" b="1" dirty="0">
                <a:solidFill>
                  <a:schemeClr val="bg1"/>
                </a:solidFill>
                <a:latin typeface="微软雅黑" pitchFamily="34" charset="-122"/>
                <a:ea typeface="微软雅黑" pitchFamily="34" charset="-122"/>
              </a:endParaRPr>
            </a:p>
            <a:p>
              <a:pPr algn="ctr" fontAlgn="auto">
                <a:spcBef>
                  <a:spcPts val="0"/>
                </a:spcBef>
                <a:spcAft>
                  <a:spcPts val="0"/>
                </a:spcAft>
                <a:defRPr/>
              </a:pPr>
              <a:r>
                <a:rPr lang="zh-CN" altLang="en-US" sz="2800" b="1" dirty="0">
                  <a:solidFill>
                    <a:schemeClr val="bg1"/>
                  </a:solidFill>
                  <a:latin typeface="微软雅黑" pitchFamily="34" charset="-122"/>
                  <a:ea typeface="微软雅黑" pitchFamily="34" charset="-122"/>
                </a:rPr>
                <a:t>方法</a:t>
              </a:r>
            </a:p>
          </p:txBody>
        </p:sp>
      </p:grpSp>
      <p:sp>
        <p:nvSpPr>
          <p:cNvPr id="15" name="TextBox 26">
            <a:extLst>
              <a:ext uri="{FF2B5EF4-FFF2-40B4-BE49-F238E27FC236}">
                <a16:creationId xmlns:a16="http://schemas.microsoft.com/office/drawing/2014/main" xmlns="" id="{48498FEA-FCCF-4898-A613-C162ABF35EFE}"/>
              </a:ext>
            </a:extLst>
          </p:cNvPr>
          <p:cNvSpPr txBox="1"/>
          <p:nvPr/>
        </p:nvSpPr>
        <p:spPr>
          <a:xfrm>
            <a:off x="3413698" y="4870089"/>
            <a:ext cx="4841970" cy="55976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邻接表</a:t>
            </a:r>
          </a:p>
        </p:txBody>
      </p:sp>
      <p:sp>
        <p:nvSpPr>
          <p:cNvPr id="16" name="矩形 15"/>
          <p:cNvSpPr/>
          <p:nvPr/>
        </p:nvSpPr>
        <p:spPr>
          <a:xfrm>
            <a:off x="3413698" y="2470429"/>
            <a:ext cx="2072528" cy="1086067"/>
          </a:xfrm>
          <a:prstGeom prst="rect">
            <a:avLst/>
          </a:prstGeom>
          <a:noFill/>
        </p:spPr>
        <p:txBody>
          <a:bodyPr wrap="square" rtlCol="0">
            <a:spAutoFit/>
          </a:bodyPr>
          <a:lstStyle/>
          <a:p>
            <a:pPr>
              <a:lnSpc>
                <a:spcPct val="110000"/>
              </a:lnSpc>
            </a:pPr>
            <a:r>
              <a:rPr lang="zh-CN" altLang="en-US" sz="2000" dirty="0">
                <a:solidFill>
                  <a:schemeClr val="tx1">
                    <a:lumMod val="65000"/>
                    <a:lumOff val="35000"/>
                  </a:schemeClr>
                </a:solidFill>
                <a:ea typeface="+mj-ea"/>
              </a:rPr>
              <a:t>每个结点设多个指针域，分别指向其子树的根</a:t>
            </a:r>
          </a:p>
        </p:txBody>
      </p:sp>
      <p:sp>
        <p:nvSpPr>
          <p:cNvPr id="17" name="矩形 16"/>
          <p:cNvSpPr/>
          <p:nvPr/>
        </p:nvSpPr>
        <p:spPr>
          <a:xfrm>
            <a:off x="3484490" y="5429858"/>
            <a:ext cx="5631375" cy="1292662"/>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000" dirty="0">
                <a:solidFill>
                  <a:schemeClr val="tx1">
                    <a:lumMod val="65000"/>
                    <a:lumOff val="35000"/>
                  </a:schemeClr>
                </a:solidFill>
                <a:ea typeface="+mj-ea"/>
              </a:rPr>
              <a:t>与图的存储方式类似</a:t>
            </a:r>
            <a:endParaRPr lang="en-US" altLang="zh-CN" sz="2000" dirty="0">
              <a:solidFill>
                <a:schemeClr val="tx1">
                  <a:lumMod val="65000"/>
                  <a:lumOff val="35000"/>
                </a:schemeClr>
              </a:solidFill>
              <a:ea typeface="+mj-ea"/>
            </a:endParaRPr>
          </a:p>
          <a:p>
            <a:pPr marL="342900" indent="-342900">
              <a:lnSpc>
                <a:spcPct val="130000"/>
              </a:lnSpc>
              <a:buFont typeface="Arial" panose="020B0604020202020204" pitchFamily="34" charset="0"/>
              <a:buChar char="•"/>
            </a:pPr>
            <a:r>
              <a:rPr lang="zh-CN" altLang="en-US" sz="2000" dirty="0">
                <a:solidFill>
                  <a:schemeClr val="tx1">
                    <a:lumMod val="65000"/>
                    <a:lumOff val="35000"/>
                  </a:schemeClr>
                </a:solidFill>
                <a:ea typeface="+mj-ea"/>
              </a:rPr>
              <a:t>同一结点的孩子结点用单链表存储</a:t>
            </a:r>
            <a:endParaRPr lang="en-US" altLang="zh-CN" sz="2000" dirty="0">
              <a:solidFill>
                <a:schemeClr val="tx1">
                  <a:lumMod val="65000"/>
                  <a:lumOff val="35000"/>
                </a:schemeClr>
              </a:solidFill>
              <a:ea typeface="+mj-ea"/>
            </a:endParaRPr>
          </a:p>
          <a:p>
            <a:pPr marL="342900" indent="-342900">
              <a:lnSpc>
                <a:spcPct val="130000"/>
              </a:lnSpc>
              <a:buFont typeface="Arial" panose="020B0604020202020204" pitchFamily="34" charset="0"/>
              <a:buChar char="•"/>
            </a:pPr>
            <a:r>
              <a:rPr lang="zh-CN" altLang="en-US" sz="2000" dirty="0">
                <a:solidFill>
                  <a:schemeClr val="tx1">
                    <a:lumMod val="65000"/>
                    <a:lumOff val="35000"/>
                  </a:schemeClr>
                </a:solidFill>
                <a:ea typeface="+mj-ea"/>
              </a:rPr>
              <a:t>用结构数组存储结点及指向孩子链表的头指针</a:t>
            </a:r>
          </a:p>
        </p:txBody>
      </p:sp>
      <p:sp>
        <p:nvSpPr>
          <p:cNvPr id="19" name="左大括号 18"/>
          <p:cNvSpPr/>
          <p:nvPr/>
        </p:nvSpPr>
        <p:spPr>
          <a:xfrm>
            <a:off x="5133981" y="1462005"/>
            <a:ext cx="464290" cy="1617222"/>
          </a:xfrm>
          <a:prstGeom prst="leftBrace">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5" name="矩形 24"/>
          <p:cNvSpPr/>
          <p:nvPr/>
        </p:nvSpPr>
        <p:spPr>
          <a:xfrm>
            <a:off x="5767754" y="1217583"/>
            <a:ext cx="6133514" cy="461665"/>
          </a:xfrm>
          <a:prstGeom prst="rect">
            <a:avLst/>
          </a:prstGeom>
          <a:noFill/>
        </p:spPr>
        <p:txBody>
          <a:bodyPr wrap="square" rtlCol="0">
            <a:spAutoFit/>
          </a:bodyPr>
          <a:lstStyle/>
          <a:p>
            <a:r>
              <a:rPr lang="zh-CN" altLang="en-US" sz="2400" dirty="0">
                <a:solidFill>
                  <a:schemeClr val="tx1">
                    <a:lumMod val="65000"/>
                    <a:lumOff val="35000"/>
                  </a:schemeClr>
                </a:solidFill>
                <a:latin typeface="+mj-ea"/>
                <a:ea typeface="+mj-ea"/>
              </a:rPr>
              <a:t>结点同构：结点的指针个数相等，为树的度</a:t>
            </a:r>
            <a:r>
              <a:rPr lang="en-US" altLang="zh-CN" sz="2400" dirty="0">
                <a:solidFill>
                  <a:schemeClr val="tx1">
                    <a:lumMod val="65000"/>
                    <a:lumOff val="35000"/>
                  </a:schemeClr>
                </a:solidFill>
                <a:latin typeface="+mj-ea"/>
                <a:ea typeface="+mj-ea"/>
              </a:rPr>
              <a:t>D</a:t>
            </a:r>
          </a:p>
        </p:txBody>
      </p:sp>
      <p:graphicFrame>
        <p:nvGraphicFramePr>
          <p:cNvPr id="26" name="表格 25"/>
          <p:cNvGraphicFramePr>
            <a:graphicFrameLocks noGrp="1"/>
          </p:cNvGraphicFramePr>
          <p:nvPr>
            <p:extLst>
              <p:ext uri="{D42A27DB-BD31-4B8C-83A1-F6EECF244321}">
                <p14:modId xmlns:p14="http://schemas.microsoft.com/office/powerpoint/2010/main" val="2236843707"/>
              </p:ext>
            </p:extLst>
          </p:nvPr>
        </p:nvGraphicFramePr>
        <p:xfrm>
          <a:off x="5767752" y="1776450"/>
          <a:ext cx="5297435" cy="457200"/>
        </p:xfrm>
        <a:graphic>
          <a:graphicData uri="http://schemas.openxmlformats.org/drawingml/2006/table">
            <a:tbl>
              <a:tblPr firstRow="1" bandRow="1">
                <a:tableStyleId>{2D5ABB26-0587-4C30-8999-92F81FD0307C}</a:tableStyleId>
              </a:tblPr>
              <a:tblGrid>
                <a:gridCol w="1059487">
                  <a:extLst>
                    <a:ext uri="{9D8B030D-6E8A-4147-A177-3AD203B41FA5}">
                      <a16:colId xmlns:a16="http://schemas.microsoft.com/office/drawing/2014/main" xmlns="" val="20000"/>
                    </a:ext>
                  </a:extLst>
                </a:gridCol>
                <a:gridCol w="1059487">
                  <a:extLst>
                    <a:ext uri="{9D8B030D-6E8A-4147-A177-3AD203B41FA5}">
                      <a16:colId xmlns:a16="http://schemas.microsoft.com/office/drawing/2014/main" xmlns="" val="20001"/>
                    </a:ext>
                  </a:extLst>
                </a:gridCol>
                <a:gridCol w="1059487">
                  <a:extLst>
                    <a:ext uri="{9D8B030D-6E8A-4147-A177-3AD203B41FA5}">
                      <a16:colId xmlns:a16="http://schemas.microsoft.com/office/drawing/2014/main" xmlns="" val="20002"/>
                    </a:ext>
                  </a:extLst>
                </a:gridCol>
                <a:gridCol w="1059487">
                  <a:extLst>
                    <a:ext uri="{9D8B030D-6E8A-4147-A177-3AD203B41FA5}">
                      <a16:colId xmlns:a16="http://schemas.microsoft.com/office/drawing/2014/main" xmlns="" val="20003"/>
                    </a:ext>
                  </a:extLst>
                </a:gridCol>
                <a:gridCol w="1059487">
                  <a:extLst>
                    <a:ext uri="{9D8B030D-6E8A-4147-A177-3AD203B41FA5}">
                      <a16:colId xmlns:a16="http://schemas.microsoft.com/office/drawing/2014/main" xmlns="" val="20004"/>
                    </a:ext>
                  </a:extLst>
                </a:gridCol>
              </a:tblGrid>
              <a:tr h="370840">
                <a:tc>
                  <a:txBody>
                    <a:bodyPr/>
                    <a:lstStyle/>
                    <a:p>
                      <a:pPr algn="ctr"/>
                      <a:r>
                        <a:rPr lang="en-US" altLang="zh-CN" sz="2400" dirty="0">
                          <a:solidFill>
                            <a:schemeClr val="tx1"/>
                          </a:solidFill>
                          <a:latin typeface="+mn-lt"/>
                          <a:ea typeface="+mj-ea"/>
                        </a:rPr>
                        <a:t>data</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child</a:t>
                      </a:r>
                      <a:r>
                        <a:rPr lang="en-US" altLang="zh-CN" sz="2400" baseline="-25000" dirty="0">
                          <a:solidFill>
                            <a:schemeClr val="tx1"/>
                          </a:solidFill>
                          <a:latin typeface="+mn-lt"/>
                          <a:ea typeface="+mj-ea"/>
                        </a:rPr>
                        <a:t>1</a:t>
                      </a:r>
                      <a:endParaRPr lang="zh-CN" altLang="en-US" sz="2400" baseline="-250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child</a:t>
                      </a:r>
                      <a:r>
                        <a:rPr lang="en-US" altLang="zh-CN" sz="2400" kern="1200" baseline="-25000" dirty="0">
                          <a:solidFill>
                            <a:schemeClr val="tx1"/>
                          </a:solidFill>
                          <a:latin typeface="+mn-lt"/>
                          <a:ea typeface="+mn-ea"/>
                          <a:cs typeface="+mn-cs"/>
                        </a:rPr>
                        <a:t>2</a:t>
                      </a:r>
                      <a:endParaRPr lang="zh-CN" altLang="en-US" sz="2400" kern="1200" baseline="-250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tx1"/>
                          </a:solidFill>
                          <a:latin typeface="+mn-lt"/>
                          <a:ea typeface="+mn-ea"/>
                          <a:cs typeface="+mn-cs"/>
                        </a:rPr>
                        <a:t>child</a:t>
                      </a:r>
                      <a:r>
                        <a:rPr lang="en-US" altLang="zh-CN" sz="2400" kern="1200" baseline="-25000" dirty="0" err="1">
                          <a:solidFill>
                            <a:schemeClr val="tx1"/>
                          </a:solidFill>
                          <a:latin typeface="+mn-lt"/>
                          <a:ea typeface="+mn-ea"/>
                          <a:cs typeface="+mn-cs"/>
                        </a:rPr>
                        <a:t>D</a:t>
                      </a:r>
                      <a:endParaRPr lang="zh-CN" altLang="en-US" sz="2400" kern="1200" baseline="-250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sp>
        <p:nvSpPr>
          <p:cNvPr id="27" name="矩形 26"/>
          <p:cNvSpPr/>
          <p:nvPr/>
        </p:nvSpPr>
        <p:spPr>
          <a:xfrm>
            <a:off x="5653362" y="2763228"/>
            <a:ext cx="6538638" cy="461665"/>
          </a:xfrm>
          <a:prstGeom prst="rect">
            <a:avLst/>
          </a:prstGeom>
          <a:noFill/>
        </p:spPr>
        <p:txBody>
          <a:bodyPr wrap="square" rtlCol="0">
            <a:spAutoFit/>
          </a:bodyPr>
          <a:lstStyle/>
          <a:p>
            <a:r>
              <a:rPr lang="zh-CN" altLang="en-US" sz="2400" dirty="0">
                <a:solidFill>
                  <a:schemeClr val="tx1">
                    <a:lumMod val="65000"/>
                    <a:lumOff val="35000"/>
                  </a:schemeClr>
                </a:solidFill>
                <a:latin typeface="+mj-ea"/>
                <a:ea typeface="+mj-ea"/>
              </a:rPr>
              <a:t>结点异构：结点指针个数不等，为该结点的度</a:t>
            </a:r>
            <a:r>
              <a:rPr lang="en-US" altLang="zh-CN" sz="2400" dirty="0">
                <a:solidFill>
                  <a:schemeClr val="tx1">
                    <a:lumMod val="65000"/>
                    <a:lumOff val="35000"/>
                  </a:schemeClr>
                </a:solidFill>
                <a:latin typeface="+mj-ea"/>
                <a:ea typeface="+mj-ea"/>
              </a:rPr>
              <a:t>d</a:t>
            </a:r>
          </a:p>
        </p:txBody>
      </p:sp>
      <p:graphicFrame>
        <p:nvGraphicFramePr>
          <p:cNvPr id="28" name="表格 27"/>
          <p:cNvGraphicFramePr>
            <a:graphicFrameLocks noGrp="1"/>
          </p:cNvGraphicFramePr>
          <p:nvPr>
            <p:extLst>
              <p:ext uri="{D42A27DB-BD31-4B8C-83A1-F6EECF244321}">
                <p14:modId xmlns:p14="http://schemas.microsoft.com/office/powerpoint/2010/main" val="3039925955"/>
              </p:ext>
            </p:extLst>
          </p:nvPr>
        </p:nvGraphicFramePr>
        <p:xfrm>
          <a:off x="5598271" y="3327896"/>
          <a:ext cx="6452382" cy="457200"/>
        </p:xfrm>
        <a:graphic>
          <a:graphicData uri="http://schemas.openxmlformats.org/drawingml/2006/table">
            <a:tbl>
              <a:tblPr firstRow="1" bandRow="1">
                <a:tableStyleId>{2D5ABB26-0587-4C30-8999-92F81FD0307C}</a:tableStyleId>
              </a:tblPr>
              <a:tblGrid>
                <a:gridCol w="1075397">
                  <a:extLst>
                    <a:ext uri="{9D8B030D-6E8A-4147-A177-3AD203B41FA5}">
                      <a16:colId xmlns:a16="http://schemas.microsoft.com/office/drawing/2014/main" xmlns="" val="20000"/>
                    </a:ext>
                  </a:extLst>
                </a:gridCol>
                <a:gridCol w="1075397">
                  <a:extLst>
                    <a:ext uri="{9D8B030D-6E8A-4147-A177-3AD203B41FA5}">
                      <a16:colId xmlns:a16="http://schemas.microsoft.com/office/drawing/2014/main" xmlns="" val="20001"/>
                    </a:ext>
                  </a:extLst>
                </a:gridCol>
                <a:gridCol w="1075397">
                  <a:extLst>
                    <a:ext uri="{9D8B030D-6E8A-4147-A177-3AD203B41FA5}">
                      <a16:colId xmlns:a16="http://schemas.microsoft.com/office/drawing/2014/main" xmlns="" val="20002"/>
                    </a:ext>
                  </a:extLst>
                </a:gridCol>
                <a:gridCol w="1075397">
                  <a:extLst>
                    <a:ext uri="{9D8B030D-6E8A-4147-A177-3AD203B41FA5}">
                      <a16:colId xmlns:a16="http://schemas.microsoft.com/office/drawing/2014/main" xmlns="" val="20003"/>
                    </a:ext>
                  </a:extLst>
                </a:gridCol>
                <a:gridCol w="1075397">
                  <a:extLst>
                    <a:ext uri="{9D8B030D-6E8A-4147-A177-3AD203B41FA5}">
                      <a16:colId xmlns:a16="http://schemas.microsoft.com/office/drawing/2014/main" xmlns="" val="20004"/>
                    </a:ext>
                  </a:extLst>
                </a:gridCol>
                <a:gridCol w="1075397">
                  <a:extLst>
                    <a:ext uri="{9D8B030D-6E8A-4147-A177-3AD203B41FA5}">
                      <a16:colId xmlns:a16="http://schemas.microsoft.com/office/drawing/2014/main" xmlns="" val="20005"/>
                    </a:ext>
                  </a:extLst>
                </a:gridCol>
              </a:tblGrid>
              <a:tr h="370840">
                <a:tc>
                  <a:txBody>
                    <a:bodyPr/>
                    <a:lstStyle/>
                    <a:p>
                      <a:pPr algn="ctr"/>
                      <a:r>
                        <a:rPr lang="en-US" altLang="zh-CN" sz="2400" dirty="0">
                          <a:solidFill>
                            <a:schemeClr val="tx1"/>
                          </a:solidFill>
                          <a:latin typeface="+mn-lt"/>
                          <a:ea typeface="+mj-ea"/>
                        </a:rPr>
                        <a:t>data</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baseline="0" dirty="0">
                          <a:solidFill>
                            <a:schemeClr val="bg2">
                              <a:lumMod val="50000"/>
                            </a:schemeClr>
                          </a:solidFill>
                          <a:latin typeface="+mn-lt"/>
                          <a:ea typeface="+mj-ea"/>
                        </a:rPr>
                        <a:t>degree</a:t>
                      </a:r>
                      <a:endParaRPr lang="zh-CN" altLang="en-US" sz="2400" baseline="0" dirty="0">
                        <a:solidFill>
                          <a:schemeClr val="bg2">
                            <a:lumMod val="50000"/>
                          </a:schemeClr>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child</a:t>
                      </a:r>
                      <a:r>
                        <a:rPr lang="en-US" altLang="zh-CN" sz="2400" baseline="-25000" dirty="0">
                          <a:solidFill>
                            <a:schemeClr val="tx1"/>
                          </a:solidFill>
                          <a:latin typeface="+mn-lt"/>
                          <a:ea typeface="+mj-ea"/>
                        </a:rPr>
                        <a:t>1</a:t>
                      </a:r>
                      <a:endParaRPr lang="zh-CN" altLang="en-US" sz="2400" baseline="-250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child</a:t>
                      </a:r>
                      <a:r>
                        <a:rPr lang="en-US" altLang="zh-CN" sz="2400" kern="1200" baseline="-25000" dirty="0">
                          <a:solidFill>
                            <a:schemeClr val="tx1"/>
                          </a:solidFill>
                          <a:latin typeface="+mn-lt"/>
                          <a:ea typeface="+mn-ea"/>
                          <a:cs typeface="+mn-cs"/>
                        </a:rPr>
                        <a:t>2</a:t>
                      </a:r>
                      <a:endParaRPr lang="zh-CN" altLang="en-US" sz="2400" kern="1200" baseline="-250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tx1"/>
                          </a:solidFill>
                          <a:latin typeface="+mn-lt"/>
                          <a:ea typeface="+mn-ea"/>
                          <a:cs typeface="+mn-cs"/>
                        </a:rPr>
                        <a:t>child</a:t>
                      </a:r>
                      <a:r>
                        <a:rPr lang="en-US" altLang="zh-CN" sz="2400" kern="1200" baseline="-25000" dirty="0" err="1">
                          <a:solidFill>
                            <a:schemeClr val="tx1"/>
                          </a:solidFill>
                          <a:latin typeface="+mn-lt"/>
                          <a:ea typeface="+mn-ea"/>
                          <a:cs typeface="+mn-cs"/>
                        </a:rPr>
                        <a:t>d</a:t>
                      </a:r>
                      <a:endParaRPr lang="zh-CN" altLang="en-US" sz="2400" kern="1200" baseline="-250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2778598421"/>
              </p:ext>
            </p:extLst>
          </p:nvPr>
        </p:nvGraphicFramePr>
        <p:xfrm>
          <a:off x="9660193" y="4972658"/>
          <a:ext cx="2118974" cy="457200"/>
        </p:xfrm>
        <a:graphic>
          <a:graphicData uri="http://schemas.openxmlformats.org/drawingml/2006/table">
            <a:tbl>
              <a:tblPr firstRow="1" bandRow="1">
                <a:tableStyleId>{2D5ABB26-0587-4C30-8999-92F81FD0307C}</a:tableStyleId>
              </a:tblPr>
              <a:tblGrid>
                <a:gridCol w="1059487">
                  <a:extLst>
                    <a:ext uri="{9D8B030D-6E8A-4147-A177-3AD203B41FA5}">
                      <a16:colId xmlns:a16="http://schemas.microsoft.com/office/drawing/2014/main" xmlns="" val="20000"/>
                    </a:ext>
                  </a:extLst>
                </a:gridCol>
                <a:gridCol w="1059487">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child</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next</a:t>
                      </a:r>
                      <a:endParaRPr lang="zh-CN" altLang="en-US" sz="2400" baseline="-250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sp>
        <p:nvSpPr>
          <p:cNvPr id="32" name="矩形 31"/>
          <p:cNvSpPr/>
          <p:nvPr/>
        </p:nvSpPr>
        <p:spPr>
          <a:xfrm>
            <a:off x="8075986" y="4949430"/>
            <a:ext cx="1415772" cy="461665"/>
          </a:xfrm>
          <a:prstGeom prst="rect">
            <a:avLst/>
          </a:prstGeom>
        </p:spPr>
        <p:txBody>
          <a:bodyPr wrap="none">
            <a:spAutoFit/>
          </a:bodyPr>
          <a:lstStyle/>
          <a:p>
            <a:r>
              <a:rPr lang="zh-CN" altLang="en-US" sz="2400" dirty="0">
                <a:solidFill>
                  <a:schemeClr val="bg2">
                    <a:lumMod val="50000"/>
                  </a:schemeClr>
                </a:solidFill>
                <a:latin typeface="黑体" panose="02010609060101010101" pitchFamily="49" charset="-122"/>
                <a:ea typeface="黑体" panose="02010609060101010101" pitchFamily="49" charset="-122"/>
              </a:rPr>
              <a:t>孩子结点</a:t>
            </a:r>
            <a:endParaRPr lang="zh-CN" altLang="en-US" dirty="0">
              <a:solidFill>
                <a:schemeClr val="bg2">
                  <a:lumMod val="50000"/>
                </a:schemeClr>
              </a:solidFill>
            </a:endParaRPr>
          </a:p>
        </p:txBody>
      </p:sp>
      <p:graphicFrame>
        <p:nvGraphicFramePr>
          <p:cNvPr id="33" name="表格 32"/>
          <p:cNvGraphicFramePr>
            <a:graphicFrameLocks noGrp="1"/>
          </p:cNvGraphicFramePr>
          <p:nvPr>
            <p:extLst>
              <p:ext uri="{D42A27DB-BD31-4B8C-83A1-F6EECF244321}">
                <p14:modId xmlns:p14="http://schemas.microsoft.com/office/powerpoint/2010/main" val="2586900121"/>
              </p:ext>
            </p:extLst>
          </p:nvPr>
        </p:nvGraphicFramePr>
        <p:xfrm>
          <a:off x="9660193" y="5607375"/>
          <a:ext cx="2118974" cy="457200"/>
        </p:xfrm>
        <a:graphic>
          <a:graphicData uri="http://schemas.openxmlformats.org/drawingml/2006/table">
            <a:tbl>
              <a:tblPr firstRow="1" bandRow="1">
                <a:tableStyleId>{2D5ABB26-0587-4C30-8999-92F81FD0307C}</a:tableStyleId>
              </a:tblPr>
              <a:tblGrid>
                <a:gridCol w="735832">
                  <a:extLst>
                    <a:ext uri="{9D8B030D-6E8A-4147-A177-3AD203B41FA5}">
                      <a16:colId xmlns:a16="http://schemas.microsoft.com/office/drawing/2014/main" xmlns="" val="20000"/>
                    </a:ext>
                  </a:extLst>
                </a:gridCol>
                <a:gridCol w="138314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data</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err="1">
                          <a:solidFill>
                            <a:schemeClr val="tx1"/>
                          </a:solidFill>
                          <a:latin typeface="+mn-lt"/>
                          <a:ea typeface="+mj-ea"/>
                        </a:rPr>
                        <a:t>Firstchild</a:t>
                      </a:r>
                      <a:endParaRPr lang="zh-CN" altLang="en-US" sz="2400" baseline="-250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sp>
        <p:nvSpPr>
          <p:cNvPr id="34" name="矩形 33"/>
          <p:cNvSpPr/>
          <p:nvPr/>
        </p:nvSpPr>
        <p:spPr>
          <a:xfrm>
            <a:off x="8075986" y="5584147"/>
            <a:ext cx="1415772" cy="461665"/>
          </a:xfrm>
          <a:prstGeom prst="rect">
            <a:avLst/>
          </a:prstGeom>
        </p:spPr>
        <p:txBody>
          <a:bodyPr wrap="none">
            <a:spAutoFit/>
          </a:bodyPr>
          <a:lstStyle/>
          <a:p>
            <a:r>
              <a:rPr lang="zh-CN" altLang="en-US" sz="2400" dirty="0">
                <a:solidFill>
                  <a:schemeClr val="bg2">
                    <a:lumMod val="50000"/>
                  </a:schemeClr>
                </a:solidFill>
                <a:latin typeface="黑体" panose="02010609060101010101" pitchFamily="49" charset="-122"/>
                <a:ea typeface="黑体" panose="02010609060101010101" pitchFamily="49" charset="-122"/>
              </a:rPr>
              <a:t>双亲结点</a:t>
            </a:r>
            <a:endParaRPr lang="zh-CN" altLang="en-US" dirty="0">
              <a:solidFill>
                <a:schemeClr val="bg2">
                  <a:lumMod val="50000"/>
                </a:schemeClr>
              </a:solidFill>
            </a:endParaRPr>
          </a:p>
        </p:txBody>
      </p:sp>
    </p:spTree>
    <p:extLst>
      <p:ext uri="{BB962C8B-B14F-4D97-AF65-F5344CB8AC3E}">
        <p14:creationId xmlns:p14="http://schemas.microsoft.com/office/powerpoint/2010/main" val="374238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strips(downRight)">
                                      <p:cBhvr>
                                        <p:cTn id="38" dur="500"/>
                                        <p:tgtEl>
                                          <p:spTgt spid="5"/>
                                        </p:tgtEl>
                                      </p:cBhvr>
                                    </p:animEffect>
                                  </p:childTnLst>
                                </p:cTn>
                              </p:par>
                            </p:childTnLst>
                          </p:cTn>
                        </p:par>
                        <p:par>
                          <p:cTn id="39" fill="hold">
                            <p:stCondLst>
                              <p:cond delay="500"/>
                            </p:stCondLst>
                            <p:childTnLst>
                              <p:par>
                                <p:cTn id="40" presetID="53" presetClass="entr" presetSubtype="16"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7">
                                            <p:txEl>
                                              <p:pRg st="0" end="0"/>
                                            </p:txEl>
                                          </p:spTgt>
                                        </p:tgtEl>
                                        <p:attrNameLst>
                                          <p:attrName>style.visibility</p:attrName>
                                        </p:attrNameLst>
                                      </p:cBhvr>
                                      <p:to>
                                        <p:strVal val="visible"/>
                                      </p:to>
                                    </p:set>
                                    <p:animEffect transition="in" filter="fade">
                                      <p:cBhvr>
                                        <p:cTn id="70" dur="500"/>
                                        <p:tgtEl>
                                          <p:spTgt spid="1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xEl>
                                              <p:pRg st="1" end="1"/>
                                            </p:txEl>
                                          </p:spTgt>
                                        </p:tgtEl>
                                        <p:attrNameLst>
                                          <p:attrName>style.visibility</p:attrName>
                                        </p:attrNameLst>
                                      </p:cBhvr>
                                      <p:to>
                                        <p:strVal val="visible"/>
                                      </p:to>
                                    </p:set>
                                    <p:animEffect transition="in" filter="fade">
                                      <p:cBhvr>
                                        <p:cTn id="75" dur="500"/>
                                        <p:tgtEl>
                                          <p:spTgt spid="17">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7">
                                            <p:txEl>
                                              <p:pRg st="2" end="2"/>
                                            </p:txEl>
                                          </p:spTgt>
                                        </p:tgtEl>
                                        <p:attrNameLst>
                                          <p:attrName>style.visibility</p:attrName>
                                        </p:attrNameLst>
                                      </p:cBhvr>
                                      <p:to>
                                        <p:strVal val="visible"/>
                                      </p:to>
                                    </p:set>
                                    <p:animEffect transition="in" filter="fade">
                                      <p:cBhvr>
                                        <p:cTn id="80" dur="500"/>
                                        <p:tgtEl>
                                          <p:spTgt spid="17">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par>
                                <p:cTn id="86" presetID="10" presetClass="entr" presetSubtype="0" fill="hold"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5" grpId="0"/>
      <p:bldP spid="16" grpId="0" build="p"/>
      <p:bldP spid="17" grpId="0" build="p"/>
      <p:bldP spid="19" grpId="0" animBg="1"/>
      <p:bldP spid="25" grpId="0"/>
      <p:bldP spid="27" grpId="0"/>
      <p:bldP spid="32" grpId="0"/>
      <p:bldP spid="3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孩子链表表示法</a:t>
            </a:r>
            <a:r>
              <a:rPr lang="en-US" altLang="zh-CN" dirty="0"/>
              <a:t>——</a:t>
            </a:r>
            <a:r>
              <a:rPr lang="zh-CN" altLang="en-US" dirty="0"/>
              <a:t>法二例</a:t>
            </a:r>
          </a:p>
        </p:txBody>
      </p:sp>
      <p:sp>
        <p:nvSpPr>
          <p:cNvPr id="4" name="文本占位符 3"/>
          <p:cNvSpPr>
            <a:spLocks noGrp="1"/>
          </p:cNvSpPr>
          <p:nvPr>
            <p:ph type="body" sz="quarter" idx="13"/>
          </p:nvPr>
        </p:nvSpPr>
        <p:spPr/>
        <p:txBody>
          <a:bodyPr/>
          <a:lstStyle/>
          <a:p>
            <a:r>
              <a:rPr lang="en-US" altLang="zh-CN" dirty="0"/>
              <a:t>6.6 </a:t>
            </a:r>
            <a:r>
              <a:rPr lang="zh-CN" altLang="en-US" dirty="0"/>
              <a:t>树和森林的表示方法</a:t>
            </a:r>
          </a:p>
        </p:txBody>
      </p:sp>
      <p:grpSp>
        <p:nvGrpSpPr>
          <p:cNvPr id="5" name="组合 4"/>
          <p:cNvGrpSpPr/>
          <p:nvPr/>
        </p:nvGrpSpPr>
        <p:grpSpPr>
          <a:xfrm>
            <a:off x="932522" y="2363335"/>
            <a:ext cx="2455863" cy="2659062"/>
            <a:chOff x="4252497" y="3147243"/>
            <a:chExt cx="2455863" cy="2659062"/>
          </a:xfrm>
        </p:grpSpPr>
        <p:grpSp>
          <p:nvGrpSpPr>
            <p:cNvPr id="6" name="Group 2"/>
            <p:cNvGrpSpPr>
              <a:grpSpLocks/>
            </p:cNvGrpSpPr>
            <p:nvPr/>
          </p:nvGrpSpPr>
          <p:grpSpPr bwMode="auto">
            <a:xfrm>
              <a:off x="4252497" y="3147243"/>
              <a:ext cx="2455863" cy="2659062"/>
              <a:chOff x="803" y="578"/>
              <a:chExt cx="1547" cy="1675"/>
            </a:xfrm>
          </p:grpSpPr>
          <p:sp>
            <p:nvSpPr>
              <p:cNvPr id="15" name="Oval 3"/>
              <p:cNvSpPr>
                <a:spLocks noChangeArrowheads="1"/>
              </p:cNvSpPr>
              <p:nvPr/>
            </p:nvSpPr>
            <p:spPr bwMode="auto">
              <a:xfrm>
                <a:off x="1391" y="5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a</a:t>
                </a:r>
              </a:p>
            </p:txBody>
          </p:sp>
          <p:sp>
            <p:nvSpPr>
              <p:cNvPr id="16" name="Oval 4"/>
              <p:cNvSpPr>
                <a:spLocks noChangeArrowheads="1"/>
              </p:cNvSpPr>
              <p:nvPr/>
            </p:nvSpPr>
            <p:spPr bwMode="auto">
              <a:xfrm>
                <a:off x="1088" y="96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b</a:t>
                </a:r>
              </a:p>
            </p:txBody>
          </p:sp>
          <p:sp>
            <p:nvSpPr>
              <p:cNvPr id="17" name="Oval 5"/>
              <p:cNvSpPr>
                <a:spLocks noChangeArrowheads="1"/>
              </p:cNvSpPr>
              <p:nvPr/>
            </p:nvSpPr>
            <p:spPr bwMode="auto">
              <a:xfrm>
                <a:off x="1713" y="9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c</a:t>
                </a:r>
              </a:p>
            </p:txBody>
          </p:sp>
          <p:sp>
            <p:nvSpPr>
              <p:cNvPr id="18" name="Oval 6"/>
              <p:cNvSpPr>
                <a:spLocks noChangeArrowheads="1"/>
              </p:cNvSpPr>
              <p:nvPr/>
            </p:nvSpPr>
            <p:spPr bwMode="auto">
              <a:xfrm>
                <a:off x="803"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d</a:t>
                </a:r>
              </a:p>
            </p:txBody>
          </p:sp>
          <p:sp>
            <p:nvSpPr>
              <p:cNvPr id="19" name="Oval 7"/>
              <p:cNvSpPr>
                <a:spLocks noChangeArrowheads="1"/>
              </p:cNvSpPr>
              <p:nvPr/>
            </p:nvSpPr>
            <p:spPr bwMode="auto">
              <a:xfrm>
                <a:off x="1407"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e</a:t>
                </a:r>
              </a:p>
            </p:txBody>
          </p:sp>
          <p:sp>
            <p:nvSpPr>
              <p:cNvPr id="20" name="Oval 8"/>
              <p:cNvSpPr>
                <a:spLocks noChangeArrowheads="1"/>
              </p:cNvSpPr>
              <p:nvPr/>
            </p:nvSpPr>
            <p:spPr bwMode="auto">
              <a:xfrm>
                <a:off x="2057" y="140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f</a:t>
                </a:r>
              </a:p>
            </p:txBody>
          </p:sp>
          <p:sp>
            <p:nvSpPr>
              <p:cNvPr id="21" name="Oval 14"/>
              <p:cNvSpPr>
                <a:spLocks noChangeArrowheads="1"/>
              </p:cNvSpPr>
              <p:nvPr/>
            </p:nvSpPr>
            <p:spPr bwMode="auto">
              <a:xfrm>
                <a:off x="1413"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h</a:t>
                </a:r>
              </a:p>
            </p:txBody>
          </p:sp>
          <p:sp>
            <p:nvSpPr>
              <p:cNvPr id="22" name="Oval 15"/>
              <p:cNvSpPr>
                <a:spLocks noChangeArrowheads="1"/>
              </p:cNvSpPr>
              <p:nvPr/>
            </p:nvSpPr>
            <p:spPr bwMode="auto">
              <a:xfrm>
                <a:off x="941"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g</a:t>
                </a:r>
              </a:p>
            </p:txBody>
          </p:sp>
          <p:sp>
            <p:nvSpPr>
              <p:cNvPr id="23" name="Oval 16"/>
              <p:cNvSpPr>
                <a:spLocks noChangeArrowheads="1"/>
              </p:cNvSpPr>
              <p:nvPr/>
            </p:nvSpPr>
            <p:spPr bwMode="auto">
              <a:xfrm>
                <a:off x="1885"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i</a:t>
                </a:r>
              </a:p>
            </p:txBody>
          </p:sp>
        </p:grpSp>
        <p:cxnSp>
          <p:nvCxnSpPr>
            <p:cNvPr id="7" name="直接连接符 6"/>
            <p:cNvCxnSpPr>
              <a:stCxn id="15" idx="3"/>
              <a:endCxn id="16" idx="0"/>
            </p:cNvCxnSpPr>
            <p:nvPr/>
          </p:nvCxnSpPr>
          <p:spPr>
            <a:xfrm flipH="1">
              <a:off x="4937504" y="3542908"/>
              <a:ext cx="316561" cy="2234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 name="直接连接符 7"/>
            <p:cNvCxnSpPr>
              <a:stCxn id="16" idx="3"/>
              <a:endCxn id="18" idx="0"/>
            </p:cNvCxnSpPr>
            <p:nvPr/>
          </p:nvCxnSpPr>
          <p:spPr>
            <a:xfrm flipH="1">
              <a:off x="4485066" y="4162033"/>
              <a:ext cx="287987"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 name="直接连接符 8"/>
            <p:cNvCxnSpPr>
              <a:stCxn id="16" idx="5"/>
              <a:endCxn id="19" idx="0"/>
            </p:cNvCxnSpPr>
            <p:nvPr/>
          </p:nvCxnSpPr>
          <p:spPr>
            <a:xfrm>
              <a:off x="5101955" y="4162033"/>
              <a:ext cx="341961"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直接连接符 9"/>
            <p:cNvCxnSpPr>
              <a:stCxn id="15" idx="5"/>
              <a:endCxn id="17" idx="0"/>
            </p:cNvCxnSpPr>
            <p:nvPr/>
          </p:nvCxnSpPr>
          <p:spPr>
            <a:xfrm>
              <a:off x="5582967" y="3542908"/>
              <a:ext cx="346724" cy="23933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直接连接符 10"/>
            <p:cNvCxnSpPr>
              <a:stCxn id="19" idx="3"/>
              <a:endCxn id="22" idx="0"/>
            </p:cNvCxnSpPr>
            <p:nvPr/>
          </p:nvCxnSpPr>
          <p:spPr>
            <a:xfrm flipH="1">
              <a:off x="4704141" y="4877995"/>
              <a:ext cx="57532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接连接符 11"/>
            <p:cNvCxnSpPr>
              <a:stCxn id="19" idx="4"/>
              <a:endCxn id="21" idx="0"/>
            </p:cNvCxnSpPr>
            <p:nvPr/>
          </p:nvCxnSpPr>
          <p:spPr>
            <a:xfrm>
              <a:off x="5443916" y="4945880"/>
              <a:ext cx="9525" cy="39687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19" idx="5"/>
              <a:endCxn id="23" idx="0"/>
            </p:cNvCxnSpPr>
            <p:nvPr/>
          </p:nvCxnSpPr>
          <p:spPr>
            <a:xfrm>
              <a:off x="5608367" y="4877995"/>
              <a:ext cx="59437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直接连接符 13"/>
            <p:cNvCxnSpPr>
              <a:stCxn id="17" idx="5"/>
              <a:endCxn id="20" idx="0"/>
            </p:cNvCxnSpPr>
            <p:nvPr/>
          </p:nvCxnSpPr>
          <p:spPr>
            <a:xfrm>
              <a:off x="6094142" y="4177908"/>
              <a:ext cx="381649" cy="288547"/>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aphicFrame>
        <p:nvGraphicFramePr>
          <p:cNvPr id="24" name="表格 23"/>
          <p:cNvGraphicFramePr>
            <a:graphicFrameLocks noGrp="1"/>
          </p:cNvGraphicFramePr>
          <p:nvPr>
            <p:extLst>
              <p:ext uri="{D42A27DB-BD31-4B8C-83A1-F6EECF244321}">
                <p14:modId xmlns:p14="http://schemas.microsoft.com/office/powerpoint/2010/main" val="2671710355"/>
              </p:ext>
            </p:extLst>
          </p:nvPr>
        </p:nvGraphicFramePr>
        <p:xfrm>
          <a:off x="3555269" y="1540932"/>
          <a:ext cx="2465703" cy="5242080"/>
        </p:xfrm>
        <a:graphic>
          <a:graphicData uri="http://schemas.openxmlformats.org/drawingml/2006/table">
            <a:tbl>
              <a:tblPr firstRow="1" bandRow="1">
                <a:tableStyleId>{2D5ABB26-0587-4C30-8999-92F81FD0307C}</a:tableStyleId>
              </a:tblPr>
              <a:tblGrid>
                <a:gridCol w="821901">
                  <a:extLst>
                    <a:ext uri="{9D8B030D-6E8A-4147-A177-3AD203B41FA5}">
                      <a16:colId xmlns:a16="http://schemas.microsoft.com/office/drawing/2014/main" xmlns="" val="20000"/>
                    </a:ext>
                  </a:extLst>
                </a:gridCol>
                <a:gridCol w="821901">
                  <a:extLst>
                    <a:ext uri="{9D8B030D-6E8A-4147-A177-3AD203B41FA5}">
                      <a16:colId xmlns:a16="http://schemas.microsoft.com/office/drawing/2014/main" xmlns="" val="20001"/>
                    </a:ext>
                  </a:extLst>
                </a:gridCol>
                <a:gridCol w="821901">
                  <a:extLst>
                    <a:ext uri="{9D8B030D-6E8A-4147-A177-3AD203B41FA5}">
                      <a16:colId xmlns:a16="http://schemas.microsoft.com/office/drawing/2014/main" xmlns="" val="20002"/>
                    </a:ext>
                  </a:extLst>
                </a:gridCol>
              </a:tblGrid>
              <a:tr h="524208">
                <a:tc>
                  <a:txBody>
                    <a:bodyPr/>
                    <a:lstStyle/>
                    <a:p>
                      <a:pPr algn="r"/>
                      <a:r>
                        <a:rPr lang="en-US" altLang="zh-CN" sz="2400" dirty="0">
                          <a:latin typeface="+mn-lt"/>
                          <a:ea typeface="+mj-ea"/>
                        </a:rPr>
                        <a:t>0</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6"/>
                  </a:ext>
                </a:extLst>
              </a:tr>
              <a:tr h="524208">
                <a:tc>
                  <a:txBody>
                    <a:bodyPr/>
                    <a:lstStyle/>
                    <a:p>
                      <a:pPr algn="r"/>
                      <a:r>
                        <a:rPr lang="en-US" altLang="zh-CN" sz="2400" dirty="0">
                          <a:latin typeface="+mn-lt"/>
                          <a:ea typeface="+mj-ea"/>
                        </a:rPr>
                        <a:t>1</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a</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r h="524208">
                <a:tc>
                  <a:txBody>
                    <a:bodyPr/>
                    <a:lstStyle/>
                    <a:p>
                      <a:pPr algn="r"/>
                      <a:r>
                        <a:rPr lang="en-US" altLang="zh-CN" sz="2400" dirty="0">
                          <a:latin typeface="+mn-lt"/>
                          <a:ea typeface="+mj-ea"/>
                        </a:rPr>
                        <a:t>2</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b</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1"/>
                  </a:ext>
                </a:extLst>
              </a:tr>
              <a:tr h="524208">
                <a:tc>
                  <a:txBody>
                    <a:bodyPr/>
                    <a:lstStyle/>
                    <a:p>
                      <a:pPr algn="r"/>
                      <a:r>
                        <a:rPr lang="en-US" altLang="zh-CN" sz="2400" dirty="0">
                          <a:latin typeface="+mn-lt"/>
                          <a:ea typeface="+mj-ea"/>
                        </a:rPr>
                        <a:t>3</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c</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524208">
                <a:tc>
                  <a:txBody>
                    <a:bodyPr/>
                    <a:lstStyle/>
                    <a:p>
                      <a:pPr algn="r"/>
                      <a:r>
                        <a:rPr lang="en-US" altLang="zh-CN" sz="2400" dirty="0">
                          <a:latin typeface="+mn-lt"/>
                          <a:ea typeface="+mj-ea"/>
                        </a:rPr>
                        <a:t>4</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d</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3"/>
                  </a:ext>
                </a:extLst>
              </a:tr>
              <a:tr h="524208">
                <a:tc>
                  <a:txBody>
                    <a:bodyPr/>
                    <a:lstStyle/>
                    <a:p>
                      <a:pPr algn="r"/>
                      <a:r>
                        <a:rPr lang="en-US" altLang="zh-CN" sz="2400" dirty="0">
                          <a:latin typeface="+mn-lt"/>
                          <a:ea typeface="+mj-ea"/>
                        </a:rPr>
                        <a:t>5</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e</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524208">
                <a:tc>
                  <a:txBody>
                    <a:bodyPr/>
                    <a:lstStyle/>
                    <a:p>
                      <a:pPr algn="r"/>
                      <a:r>
                        <a:rPr lang="en-US" altLang="zh-CN" sz="2400" dirty="0">
                          <a:latin typeface="+mn-lt"/>
                          <a:ea typeface="+mj-ea"/>
                        </a:rPr>
                        <a:t>6</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f</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5"/>
                  </a:ext>
                </a:extLst>
              </a:tr>
              <a:tr h="524208">
                <a:tc>
                  <a:txBody>
                    <a:bodyPr/>
                    <a:lstStyle/>
                    <a:p>
                      <a:pPr algn="r"/>
                      <a:r>
                        <a:rPr lang="en-US" altLang="zh-CN" sz="2400" dirty="0">
                          <a:latin typeface="+mn-lt"/>
                          <a:ea typeface="+mj-ea"/>
                        </a:rPr>
                        <a:t>7</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g</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7"/>
                  </a:ext>
                </a:extLst>
              </a:tr>
              <a:tr h="524208">
                <a:tc>
                  <a:txBody>
                    <a:bodyPr/>
                    <a:lstStyle/>
                    <a:p>
                      <a:pPr algn="r"/>
                      <a:r>
                        <a:rPr lang="en-US" altLang="zh-CN" sz="2400" dirty="0">
                          <a:latin typeface="+mn-lt"/>
                          <a:ea typeface="+mj-ea"/>
                        </a:rPr>
                        <a:t>8</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h</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8"/>
                  </a:ext>
                </a:extLst>
              </a:tr>
              <a:tr h="524208">
                <a:tc>
                  <a:txBody>
                    <a:bodyPr/>
                    <a:lstStyle/>
                    <a:p>
                      <a:pPr algn="r"/>
                      <a:r>
                        <a:rPr lang="en-US" altLang="zh-CN" sz="2400" dirty="0">
                          <a:latin typeface="+mn-lt"/>
                          <a:ea typeface="+mj-ea"/>
                        </a:rPr>
                        <a:t>9</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err="1">
                          <a:solidFill>
                            <a:schemeClr val="tx1"/>
                          </a:solidFill>
                          <a:latin typeface="+mn-lt"/>
                          <a:ea typeface="+mj-ea"/>
                        </a:rPr>
                        <a:t>i</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9"/>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853218633"/>
              </p:ext>
            </p:extLst>
          </p:nvPr>
        </p:nvGraphicFramePr>
        <p:xfrm>
          <a:off x="6503963" y="2134735"/>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450000">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2093117744"/>
              </p:ext>
            </p:extLst>
          </p:nvPr>
        </p:nvGraphicFramePr>
        <p:xfrm>
          <a:off x="7992795" y="2134735"/>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3</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kern="1200" dirty="0">
                          <a:solidFill>
                            <a:schemeClr val="tx1"/>
                          </a:solidFill>
                          <a:latin typeface="+mn-lt"/>
                          <a:ea typeface="+mj-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28" name="直接箭头连接符 27"/>
          <p:cNvCxnSpPr>
            <a:endCxn id="25" idx="1"/>
          </p:cNvCxnSpPr>
          <p:nvPr/>
        </p:nvCxnSpPr>
        <p:spPr>
          <a:xfrm>
            <a:off x="6020972" y="2363335"/>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a:stCxn id="25" idx="3"/>
            <a:endCxn id="26" idx="1"/>
          </p:cNvCxnSpPr>
          <p:nvPr/>
        </p:nvCxnSpPr>
        <p:spPr>
          <a:xfrm>
            <a:off x="7582487" y="2363335"/>
            <a:ext cx="4103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4" name="表格 33"/>
          <p:cNvGraphicFramePr>
            <a:graphicFrameLocks noGrp="1"/>
          </p:cNvGraphicFramePr>
          <p:nvPr>
            <p:extLst>
              <p:ext uri="{D42A27DB-BD31-4B8C-83A1-F6EECF244321}">
                <p14:modId xmlns:p14="http://schemas.microsoft.com/office/powerpoint/2010/main" val="1277943021"/>
              </p:ext>
            </p:extLst>
          </p:nvPr>
        </p:nvGraphicFramePr>
        <p:xfrm>
          <a:off x="6503963" y="270779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4</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5" name="表格 34"/>
          <p:cNvGraphicFramePr>
            <a:graphicFrameLocks noGrp="1"/>
          </p:cNvGraphicFramePr>
          <p:nvPr>
            <p:extLst>
              <p:ext uri="{D42A27DB-BD31-4B8C-83A1-F6EECF244321}">
                <p14:modId xmlns:p14="http://schemas.microsoft.com/office/powerpoint/2010/main" val="3437374882"/>
              </p:ext>
            </p:extLst>
          </p:nvPr>
        </p:nvGraphicFramePr>
        <p:xfrm>
          <a:off x="7992795" y="270779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5</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kern="1200" dirty="0">
                          <a:solidFill>
                            <a:schemeClr val="tx1"/>
                          </a:solidFill>
                          <a:latin typeface="+mn-lt"/>
                          <a:ea typeface="+mj-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36" name="直接箭头连接符 35"/>
          <p:cNvCxnSpPr>
            <a:endCxn id="34" idx="1"/>
          </p:cNvCxnSpPr>
          <p:nvPr/>
        </p:nvCxnSpPr>
        <p:spPr>
          <a:xfrm>
            <a:off x="6020972" y="2936394"/>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a:stCxn id="34" idx="3"/>
            <a:endCxn id="35" idx="1"/>
          </p:cNvCxnSpPr>
          <p:nvPr/>
        </p:nvCxnSpPr>
        <p:spPr>
          <a:xfrm>
            <a:off x="7582487" y="2936394"/>
            <a:ext cx="4103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1267015043"/>
              </p:ext>
            </p:extLst>
          </p:nvPr>
        </p:nvGraphicFramePr>
        <p:xfrm>
          <a:off x="6503963" y="3243585"/>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6</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40" name="直接箭头连接符 39"/>
          <p:cNvCxnSpPr>
            <a:endCxn id="38" idx="1"/>
          </p:cNvCxnSpPr>
          <p:nvPr/>
        </p:nvCxnSpPr>
        <p:spPr>
          <a:xfrm>
            <a:off x="6020972" y="3472185"/>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5450122" y="3711915"/>
            <a:ext cx="338555" cy="461665"/>
          </a:xfrm>
          <a:prstGeom prst="rect">
            <a:avLst/>
          </a:prstGeom>
        </p:spPr>
        <p:txBody>
          <a:bodyPr wrap="none">
            <a:spAutoFit/>
          </a:bodyPr>
          <a:lstStyle/>
          <a:p>
            <a:pPr algn="ctr"/>
            <a:r>
              <a:rPr lang="en-US" altLang="zh-CN" sz="2400" dirty="0"/>
              <a:t>^</a:t>
            </a:r>
            <a:endParaRPr lang="zh-CN" altLang="en-US" sz="2400" dirty="0"/>
          </a:p>
        </p:txBody>
      </p:sp>
      <p:graphicFrame>
        <p:nvGraphicFramePr>
          <p:cNvPr id="46" name="表格 45"/>
          <p:cNvGraphicFramePr>
            <a:graphicFrameLocks noGrp="1"/>
          </p:cNvGraphicFramePr>
          <p:nvPr>
            <p:extLst>
              <p:ext uri="{D42A27DB-BD31-4B8C-83A1-F6EECF244321}">
                <p14:modId xmlns:p14="http://schemas.microsoft.com/office/powerpoint/2010/main" val="3746855477"/>
              </p:ext>
            </p:extLst>
          </p:nvPr>
        </p:nvGraphicFramePr>
        <p:xfrm>
          <a:off x="6503963" y="427032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7</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4250738712"/>
              </p:ext>
            </p:extLst>
          </p:nvPr>
        </p:nvGraphicFramePr>
        <p:xfrm>
          <a:off x="7992795" y="427032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8</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48" name="直接箭头连接符 47"/>
          <p:cNvCxnSpPr>
            <a:endCxn id="46" idx="1"/>
          </p:cNvCxnSpPr>
          <p:nvPr/>
        </p:nvCxnSpPr>
        <p:spPr>
          <a:xfrm>
            <a:off x="6020972" y="4498924"/>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直接箭头连接符 48"/>
          <p:cNvCxnSpPr>
            <a:stCxn id="46" idx="3"/>
            <a:endCxn id="47" idx="1"/>
          </p:cNvCxnSpPr>
          <p:nvPr/>
        </p:nvCxnSpPr>
        <p:spPr>
          <a:xfrm>
            <a:off x="7582487" y="4498924"/>
            <a:ext cx="4103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50" name="表格 49"/>
          <p:cNvGraphicFramePr>
            <a:graphicFrameLocks noGrp="1"/>
          </p:cNvGraphicFramePr>
          <p:nvPr>
            <p:extLst>
              <p:ext uri="{D42A27DB-BD31-4B8C-83A1-F6EECF244321}">
                <p14:modId xmlns:p14="http://schemas.microsoft.com/office/powerpoint/2010/main" val="4121211238"/>
              </p:ext>
            </p:extLst>
          </p:nvPr>
        </p:nvGraphicFramePr>
        <p:xfrm>
          <a:off x="9449559" y="4272752"/>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9</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kern="1200" dirty="0">
                          <a:solidFill>
                            <a:schemeClr val="tx1"/>
                          </a:solidFill>
                          <a:latin typeface="+mn-lt"/>
                          <a:ea typeface="+mj-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51" name="直接箭头连接符 50"/>
          <p:cNvCxnSpPr>
            <a:stCxn id="47" idx="3"/>
            <a:endCxn id="50" idx="1"/>
          </p:cNvCxnSpPr>
          <p:nvPr/>
        </p:nvCxnSpPr>
        <p:spPr>
          <a:xfrm>
            <a:off x="9071319" y="4498924"/>
            <a:ext cx="378240" cy="2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矩形 51"/>
          <p:cNvSpPr/>
          <p:nvPr/>
        </p:nvSpPr>
        <p:spPr>
          <a:xfrm>
            <a:off x="5449809" y="4761130"/>
            <a:ext cx="338555" cy="461665"/>
          </a:xfrm>
          <a:prstGeom prst="rect">
            <a:avLst/>
          </a:prstGeom>
        </p:spPr>
        <p:txBody>
          <a:bodyPr wrap="none">
            <a:spAutoFit/>
          </a:bodyPr>
          <a:lstStyle/>
          <a:p>
            <a:pPr algn="ctr"/>
            <a:r>
              <a:rPr lang="en-US" altLang="zh-CN" sz="2400" dirty="0"/>
              <a:t>^</a:t>
            </a:r>
            <a:endParaRPr lang="zh-CN" altLang="en-US" sz="2400" dirty="0"/>
          </a:p>
        </p:txBody>
      </p:sp>
      <p:sp>
        <p:nvSpPr>
          <p:cNvPr id="53" name="矩形 52"/>
          <p:cNvSpPr/>
          <p:nvPr/>
        </p:nvSpPr>
        <p:spPr>
          <a:xfrm>
            <a:off x="5449809" y="5276772"/>
            <a:ext cx="338555" cy="461665"/>
          </a:xfrm>
          <a:prstGeom prst="rect">
            <a:avLst/>
          </a:prstGeom>
        </p:spPr>
        <p:txBody>
          <a:bodyPr wrap="none">
            <a:spAutoFit/>
          </a:bodyPr>
          <a:lstStyle/>
          <a:p>
            <a:pPr algn="ctr"/>
            <a:r>
              <a:rPr lang="en-US" altLang="zh-CN" sz="2400" dirty="0"/>
              <a:t>^</a:t>
            </a:r>
            <a:endParaRPr lang="zh-CN" altLang="en-US" sz="2400" dirty="0"/>
          </a:p>
        </p:txBody>
      </p:sp>
      <p:sp>
        <p:nvSpPr>
          <p:cNvPr id="54" name="矩形 53"/>
          <p:cNvSpPr/>
          <p:nvPr/>
        </p:nvSpPr>
        <p:spPr>
          <a:xfrm>
            <a:off x="5449808" y="5798594"/>
            <a:ext cx="338555" cy="461665"/>
          </a:xfrm>
          <a:prstGeom prst="rect">
            <a:avLst/>
          </a:prstGeom>
        </p:spPr>
        <p:txBody>
          <a:bodyPr wrap="none">
            <a:spAutoFit/>
          </a:bodyPr>
          <a:lstStyle/>
          <a:p>
            <a:pPr algn="ctr"/>
            <a:r>
              <a:rPr lang="en-US" altLang="zh-CN" sz="2400" dirty="0"/>
              <a:t>^</a:t>
            </a:r>
            <a:endParaRPr lang="zh-CN" altLang="en-US" sz="2400" dirty="0"/>
          </a:p>
        </p:txBody>
      </p:sp>
      <p:sp>
        <p:nvSpPr>
          <p:cNvPr id="55" name="矩形 54"/>
          <p:cNvSpPr/>
          <p:nvPr/>
        </p:nvSpPr>
        <p:spPr>
          <a:xfrm>
            <a:off x="5449807" y="6314236"/>
            <a:ext cx="338555" cy="461665"/>
          </a:xfrm>
          <a:prstGeom prst="rect">
            <a:avLst/>
          </a:prstGeom>
        </p:spPr>
        <p:txBody>
          <a:bodyPr wrap="none">
            <a:spAutoFit/>
          </a:bodyPr>
          <a:lstStyle/>
          <a:p>
            <a:pPr algn="ctr"/>
            <a:r>
              <a:rPr lang="en-US" altLang="zh-CN" sz="2400" dirty="0"/>
              <a:t>^</a:t>
            </a:r>
            <a:endParaRPr lang="zh-CN" altLang="en-US" sz="2400" dirty="0"/>
          </a:p>
        </p:txBody>
      </p:sp>
      <p:sp>
        <p:nvSpPr>
          <p:cNvPr id="31" name="矩形 30"/>
          <p:cNvSpPr/>
          <p:nvPr/>
        </p:nvSpPr>
        <p:spPr>
          <a:xfrm>
            <a:off x="7352351" y="5405719"/>
            <a:ext cx="2339102" cy="523220"/>
          </a:xfrm>
          <a:prstGeom prst="rect">
            <a:avLst/>
          </a:prstGeom>
        </p:spPr>
        <p:txBody>
          <a:bodyPr wrap="none">
            <a:spAutoFit/>
          </a:bodyPr>
          <a:lstStyle/>
          <a:p>
            <a:pPr algn="ctr"/>
            <a:r>
              <a:rPr kumimoji="1" lang="zh-CN" altLang="en-US" sz="2800" dirty="0">
                <a:latin typeface="+mj-ea"/>
                <a:ea typeface="+mj-ea"/>
              </a:rPr>
              <a:t>找双亲结点难</a:t>
            </a:r>
          </a:p>
        </p:txBody>
      </p:sp>
    </p:spTree>
    <p:extLst>
      <p:ext uri="{BB962C8B-B14F-4D97-AF65-F5344CB8AC3E}">
        <p14:creationId xmlns:p14="http://schemas.microsoft.com/office/powerpoint/2010/main" val="401797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left)">
                                      <p:cBhvr>
                                        <p:cTn id="62" dur="500"/>
                                        <p:tgtEl>
                                          <p:spTgt spid="48"/>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left)">
                                      <p:cBhvr>
                                        <p:cTn id="70" dur="500"/>
                                        <p:tgtEl>
                                          <p:spTgt spid="49"/>
                                        </p:tgtEl>
                                      </p:cBhvr>
                                    </p:animEffect>
                                  </p:childTnLst>
                                </p:cTn>
                              </p:par>
                            </p:childTnLst>
                          </p:cTn>
                        </p:par>
                        <p:par>
                          <p:cTn id="71" fill="hold">
                            <p:stCondLst>
                              <p:cond delay="1500"/>
                            </p:stCondLst>
                            <p:childTnLst>
                              <p:par>
                                <p:cTn id="72" presetID="22" presetClass="entr" presetSubtype="8" fill="hold"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left)">
                                      <p:cBhvr>
                                        <p:cTn id="74" dur="500"/>
                                        <p:tgtEl>
                                          <p:spTgt spid="47"/>
                                        </p:tgtEl>
                                      </p:cBhvr>
                                    </p:animEffect>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left)">
                                      <p:cBhvr>
                                        <p:cTn id="78" dur="500"/>
                                        <p:tgtEl>
                                          <p:spTgt spid="51"/>
                                        </p:tgtEl>
                                      </p:cBhvr>
                                    </p:animEffec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wipe(left)">
                                      <p:cBhvr>
                                        <p:cTn id="82" dur="500"/>
                                        <p:tgtEl>
                                          <p:spTgt spid="5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childTnLst>
                          </p:cTn>
                        </p:par>
                        <p:par>
                          <p:cTn id="92" fill="hold">
                            <p:stCondLst>
                              <p:cond delay="1000"/>
                            </p:stCondLst>
                            <p:childTnLst>
                              <p:par>
                                <p:cTn id="93" presetID="10" presetClass="entr" presetSubtype="0" fill="hold" grpId="0"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fade">
                                      <p:cBhvr>
                                        <p:cTn id="99" dur="500"/>
                                        <p:tgtEl>
                                          <p:spTgt spid="5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p:bldP spid="53" grpId="0"/>
      <p:bldP spid="54" grpId="0"/>
      <p:bldP spid="55" grpId="0"/>
      <p:bldP spid="3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带双亲的孩子链表</a:t>
            </a:r>
          </a:p>
        </p:txBody>
      </p:sp>
      <p:sp>
        <p:nvSpPr>
          <p:cNvPr id="4" name="文本占位符 3"/>
          <p:cNvSpPr>
            <a:spLocks noGrp="1"/>
          </p:cNvSpPr>
          <p:nvPr>
            <p:ph type="body" sz="quarter" idx="13"/>
          </p:nvPr>
        </p:nvSpPr>
        <p:spPr/>
        <p:txBody>
          <a:bodyPr/>
          <a:lstStyle/>
          <a:p>
            <a:r>
              <a:rPr lang="en-US" altLang="zh-CN" dirty="0"/>
              <a:t>6.6 </a:t>
            </a:r>
            <a:r>
              <a:rPr lang="zh-CN" altLang="en-US" dirty="0"/>
              <a:t>树和森林的表示方法</a:t>
            </a:r>
          </a:p>
        </p:txBody>
      </p:sp>
      <p:grpSp>
        <p:nvGrpSpPr>
          <p:cNvPr id="5" name="组合 4"/>
          <p:cNvGrpSpPr/>
          <p:nvPr/>
        </p:nvGrpSpPr>
        <p:grpSpPr>
          <a:xfrm>
            <a:off x="932522" y="2363335"/>
            <a:ext cx="2455863" cy="2659062"/>
            <a:chOff x="4252497" y="3147243"/>
            <a:chExt cx="2455863" cy="2659062"/>
          </a:xfrm>
        </p:grpSpPr>
        <p:grpSp>
          <p:nvGrpSpPr>
            <p:cNvPr id="6" name="Group 2"/>
            <p:cNvGrpSpPr>
              <a:grpSpLocks/>
            </p:cNvGrpSpPr>
            <p:nvPr/>
          </p:nvGrpSpPr>
          <p:grpSpPr bwMode="auto">
            <a:xfrm>
              <a:off x="4252497" y="3147243"/>
              <a:ext cx="2455863" cy="2659062"/>
              <a:chOff x="803" y="578"/>
              <a:chExt cx="1547" cy="1675"/>
            </a:xfrm>
          </p:grpSpPr>
          <p:sp>
            <p:nvSpPr>
              <p:cNvPr id="15" name="Oval 3"/>
              <p:cNvSpPr>
                <a:spLocks noChangeArrowheads="1"/>
              </p:cNvSpPr>
              <p:nvPr/>
            </p:nvSpPr>
            <p:spPr bwMode="auto">
              <a:xfrm>
                <a:off x="1391" y="5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a</a:t>
                </a:r>
              </a:p>
            </p:txBody>
          </p:sp>
          <p:sp>
            <p:nvSpPr>
              <p:cNvPr id="16" name="Oval 4"/>
              <p:cNvSpPr>
                <a:spLocks noChangeArrowheads="1"/>
              </p:cNvSpPr>
              <p:nvPr/>
            </p:nvSpPr>
            <p:spPr bwMode="auto">
              <a:xfrm>
                <a:off x="1088" y="96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b</a:t>
                </a:r>
              </a:p>
            </p:txBody>
          </p:sp>
          <p:sp>
            <p:nvSpPr>
              <p:cNvPr id="17" name="Oval 5"/>
              <p:cNvSpPr>
                <a:spLocks noChangeArrowheads="1"/>
              </p:cNvSpPr>
              <p:nvPr/>
            </p:nvSpPr>
            <p:spPr bwMode="auto">
              <a:xfrm>
                <a:off x="1713" y="9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c</a:t>
                </a:r>
              </a:p>
            </p:txBody>
          </p:sp>
          <p:sp>
            <p:nvSpPr>
              <p:cNvPr id="18" name="Oval 6"/>
              <p:cNvSpPr>
                <a:spLocks noChangeArrowheads="1"/>
              </p:cNvSpPr>
              <p:nvPr/>
            </p:nvSpPr>
            <p:spPr bwMode="auto">
              <a:xfrm>
                <a:off x="803"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d</a:t>
                </a:r>
              </a:p>
            </p:txBody>
          </p:sp>
          <p:sp>
            <p:nvSpPr>
              <p:cNvPr id="19" name="Oval 7"/>
              <p:cNvSpPr>
                <a:spLocks noChangeArrowheads="1"/>
              </p:cNvSpPr>
              <p:nvPr/>
            </p:nvSpPr>
            <p:spPr bwMode="auto">
              <a:xfrm>
                <a:off x="1407"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e</a:t>
                </a:r>
              </a:p>
            </p:txBody>
          </p:sp>
          <p:sp>
            <p:nvSpPr>
              <p:cNvPr id="20" name="Oval 8"/>
              <p:cNvSpPr>
                <a:spLocks noChangeArrowheads="1"/>
              </p:cNvSpPr>
              <p:nvPr/>
            </p:nvSpPr>
            <p:spPr bwMode="auto">
              <a:xfrm>
                <a:off x="2057" y="140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f</a:t>
                </a:r>
              </a:p>
            </p:txBody>
          </p:sp>
          <p:sp>
            <p:nvSpPr>
              <p:cNvPr id="21" name="Oval 14"/>
              <p:cNvSpPr>
                <a:spLocks noChangeArrowheads="1"/>
              </p:cNvSpPr>
              <p:nvPr/>
            </p:nvSpPr>
            <p:spPr bwMode="auto">
              <a:xfrm>
                <a:off x="1413"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h</a:t>
                </a:r>
              </a:p>
            </p:txBody>
          </p:sp>
          <p:sp>
            <p:nvSpPr>
              <p:cNvPr id="22" name="Oval 15"/>
              <p:cNvSpPr>
                <a:spLocks noChangeArrowheads="1"/>
              </p:cNvSpPr>
              <p:nvPr/>
            </p:nvSpPr>
            <p:spPr bwMode="auto">
              <a:xfrm>
                <a:off x="941"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g</a:t>
                </a:r>
              </a:p>
            </p:txBody>
          </p:sp>
          <p:sp>
            <p:nvSpPr>
              <p:cNvPr id="23" name="Oval 16"/>
              <p:cNvSpPr>
                <a:spLocks noChangeArrowheads="1"/>
              </p:cNvSpPr>
              <p:nvPr/>
            </p:nvSpPr>
            <p:spPr bwMode="auto">
              <a:xfrm>
                <a:off x="1885"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i</a:t>
                </a:r>
              </a:p>
            </p:txBody>
          </p:sp>
        </p:grpSp>
        <p:cxnSp>
          <p:nvCxnSpPr>
            <p:cNvPr id="7" name="直接连接符 6"/>
            <p:cNvCxnSpPr>
              <a:stCxn id="15" idx="3"/>
              <a:endCxn id="16" idx="0"/>
            </p:cNvCxnSpPr>
            <p:nvPr/>
          </p:nvCxnSpPr>
          <p:spPr>
            <a:xfrm flipH="1">
              <a:off x="4937504" y="3542908"/>
              <a:ext cx="316561" cy="2234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 name="直接连接符 7"/>
            <p:cNvCxnSpPr>
              <a:stCxn id="16" idx="3"/>
              <a:endCxn id="18" idx="0"/>
            </p:cNvCxnSpPr>
            <p:nvPr/>
          </p:nvCxnSpPr>
          <p:spPr>
            <a:xfrm flipH="1">
              <a:off x="4485066" y="4162033"/>
              <a:ext cx="287987"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 name="直接连接符 8"/>
            <p:cNvCxnSpPr>
              <a:stCxn id="16" idx="5"/>
              <a:endCxn id="19" idx="0"/>
            </p:cNvCxnSpPr>
            <p:nvPr/>
          </p:nvCxnSpPr>
          <p:spPr>
            <a:xfrm>
              <a:off x="5101955" y="4162033"/>
              <a:ext cx="341961"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直接连接符 9"/>
            <p:cNvCxnSpPr>
              <a:stCxn id="15" idx="5"/>
              <a:endCxn id="17" idx="0"/>
            </p:cNvCxnSpPr>
            <p:nvPr/>
          </p:nvCxnSpPr>
          <p:spPr>
            <a:xfrm>
              <a:off x="5582967" y="3542908"/>
              <a:ext cx="346724" cy="23933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直接连接符 10"/>
            <p:cNvCxnSpPr>
              <a:stCxn id="19" idx="3"/>
              <a:endCxn id="22" idx="0"/>
            </p:cNvCxnSpPr>
            <p:nvPr/>
          </p:nvCxnSpPr>
          <p:spPr>
            <a:xfrm flipH="1">
              <a:off x="4704141" y="4877995"/>
              <a:ext cx="57532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接连接符 11"/>
            <p:cNvCxnSpPr>
              <a:stCxn id="19" idx="4"/>
              <a:endCxn id="21" idx="0"/>
            </p:cNvCxnSpPr>
            <p:nvPr/>
          </p:nvCxnSpPr>
          <p:spPr>
            <a:xfrm>
              <a:off x="5443916" y="4945880"/>
              <a:ext cx="9525" cy="39687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19" idx="5"/>
              <a:endCxn id="23" idx="0"/>
            </p:cNvCxnSpPr>
            <p:nvPr/>
          </p:nvCxnSpPr>
          <p:spPr>
            <a:xfrm>
              <a:off x="5608367" y="4877995"/>
              <a:ext cx="59437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直接连接符 13"/>
            <p:cNvCxnSpPr>
              <a:stCxn id="17" idx="5"/>
              <a:endCxn id="20" idx="0"/>
            </p:cNvCxnSpPr>
            <p:nvPr/>
          </p:nvCxnSpPr>
          <p:spPr>
            <a:xfrm>
              <a:off x="6094142" y="4177908"/>
              <a:ext cx="381649" cy="288547"/>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aphicFrame>
        <p:nvGraphicFramePr>
          <p:cNvPr id="47" name="表格 46"/>
          <p:cNvGraphicFramePr>
            <a:graphicFrameLocks noGrp="1"/>
          </p:cNvGraphicFramePr>
          <p:nvPr>
            <p:extLst>
              <p:ext uri="{D42A27DB-BD31-4B8C-83A1-F6EECF244321}">
                <p14:modId xmlns:p14="http://schemas.microsoft.com/office/powerpoint/2010/main" val="4157449011"/>
              </p:ext>
            </p:extLst>
          </p:nvPr>
        </p:nvGraphicFramePr>
        <p:xfrm>
          <a:off x="3555269" y="1540932"/>
          <a:ext cx="2465704" cy="5242080"/>
        </p:xfrm>
        <a:graphic>
          <a:graphicData uri="http://schemas.openxmlformats.org/drawingml/2006/table">
            <a:tbl>
              <a:tblPr firstRow="1" bandRow="1">
                <a:tableStyleId>{2D5ABB26-0587-4C30-8999-92F81FD0307C}</a:tableStyleId>
              </a:tblPr>
              <a:tblGrid>
                <a:gridCol w="616426">
                  <a:extLst>
                    <a:ext uri="{9D8B030D-6E8A-4147-A177-3AD203B41FA5}">
                      <a16:colId xmlns:a16="http://schemas.microsoft.com/office/drawing/2014/main" xmlns="" val="20000"/>
                    </a:ext>
                  </a:extLst>
                </a:gridCol>
                <a:gridCol w="616426">
                  <a:extLst>
                    <a:ext uri="{9D8B030D-6E8A-4147-A177-3AD203B41FA5}">
                      <a16:colId xmlns:a16="http://schemas.microsoft.com/office/drawing/2014/main" xmlns="" val="20001"/>
                    </a:ext>
                  </a:extLst>
                </a:gridCol>
                <a:gridCol w="616426">
                  <a:extLst>
                    <a:ext uri="{9D8B030D-6E8A-4147-A177-3AD203B41FA5}">
                      <a16:colId xmlns:a16="http://schemas.microsoft.com/office/drawing/2014/main" xmlns="" val="20003"/>
                    </a:ext>
                  </a:extLst>
                </a:gridCol>
                <a:gridCol w="616426">
                  <a:extLst>
                    <a:ext uri="{9D8B030D-6E8A-4147-A177-3AD203B41FA5}">
                      <a16:colId xmlns:a16="http://schemas.microsoft.com/office/drawing/2014/main" xmlns="" val="20002"/>
                    </a:ext>
                  </a:extLst>
                </a:gridCol>
              </a:tblGrid>
              <a:tr h="524208">
                <a:tc>
                  <a:txBody>
                    <a:bodyPr/>
                    <a:lstStyle/>
                    <a:p>
                      <a:pPr algn="r"/>
                      <a:r>
                        <a:rPr lang="en-US" altLang="zh-CN" sz="2400" dirty="0">
                          <a:latin typeface="+mn-lt"/>
                          <a:ea typeface="+mj-ea"/>
                        </a:rPr>
                        <a:t>0</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6"/>
                  </a:ext>
                </a:extLst>
              </a:tr>
              <a:tr h="524208">
                <a:tc>
                  <a:txBody>
                    <a:bodyPr/>
                    <a:lstStyle/>
                    <a:p>
                      <a:pPr algn="r"/>
                      <a:r>
                        <a:rPr lang="en-US" altLang="zh-CN" sz="2400" dirty="0">
                          <a:latin typeface="+mn-lt"/>
                          <a:ea typeface="+mj-ea"/>
                        </a:rPr>
                        <a:t>1</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a</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0</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r h="524208">
                <a:tc>
                  <a:txBody>
                    <a:bodyPr/>
                    <a:lstStyle/>
                    <a:p>
                      <a:pPr algn="r"/>
                      <a:r>
                        <a:rPr lang="en-US" altLang="zh-CN" sz="2400" dirty="0">
                          <a:latin typeface="+mn-lt"/>
                          <a:ea typeface="+mj-ea"/>
                        </a:rPr>
                        <a:t>2</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b</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1"/>
                  </a:ext>
                </a:extLst>
              </a:tr>
              <a:tr h="524208">
                <a:tc>
                  <a:txBody>
                    <a:bodyPr/>
                    <a:lstStyle/>
                    <a:p>
                      <a:pPr algn="r"/>
                      <a:r>
                        <a:rPr lang="en-US" altLang="zh-CN" sz="2400" dirty="0">
                          <a:latin typeface="+mn-lt"/>
                          <a:ea typeface="+mj-ea"/>
                        </a:rPr>
                        <a:t>3</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c</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524208">
                <a:tc>
                  <a:txBody>
                    <a:bodyPr/>
                    <a:lstStyle/>
                    <a:p>
                      <a:pPr algn="r"/>
                      <a:r>
                        <a:rPr lang="en-US" altLang="zh-CN" sz="2400" dirty="0">
                          <a:latin typeface="+mn-lt"/>
                          <a:ea typeface="+mj-ea"/>
                        </a:rPr>
                        <a:t>4</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d</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3"/>
                  </a:ext>
                </a:extLst>
              </a:tr>
              <a:tr h="524208">
                <a:tc>
                  <a:txBody>
                    <a:bodyPr/>
                    <a:lstStyle/>
                    <a:p>
                      <a:pPr algn="r"/>
                      <a:r>
                        <a:rPr lang="en-US" altLang="zh-CN" sz="2400" dirty="0">
                          <a:latin typeface="+mn-lt"/>
                          <a:ea typeface="+mj-ea"/>
                        </a:rPr>
                        <a:t>5</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e</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524208">
                <a:tc>
                  <a:txBody>
                    <a:bodyPr/>
                    <a:lstStyle/>
                    <a:p>
                      <a:pPr algn="r"/>
                      <a:r>
                        <a:rPr lang="en-US" altLang="zh-CN" sz="2400" dirty="0">
                          <a:latin typeface="+mn-lt"/>
                          <a:ea typeface="+mj-ea"/>
                        </a:rPr>
                        <a:t>6</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f</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3</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5"/>
                  </a:ext>
                </a:extLst>
              </a:tr>
              <a:tr h="524208">
                <a:tc>
                  <a:txBody>
                    <a:bodyPr/>
                    <a:lstStyle/>
                    <a:p>
                      <a:pPr algn="r"/>
                      <a:r>
                        <a:rPr lang="en-US" altLang="zh-CN" sz="2400" dirty="0">
                          <a:latin typeface="+mn-lt"/>
                          <a:ea typeface="+mj-ea"/>
                        </a:rPr>
                        <a:t>7</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g</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5</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a:solidFill>
                            <a:schemeClr val="tx1"/>
                          </a:solidFill>
                          <a:latin typeface="+mn-lt"/>
                          <a:ea typeface="+mj-ea"/>
                        </a:rPr>
                        <a:t>^</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7"/>
                  </a:ext>
                </a:extLst>
              </a:tr>
              <a:tr h="524208">
                <a:tc>
                  <a:txBody>
                    <a:bodyPr/>
                    <a:lstStyle/>
                    <a:p>
                      <a:pPr algn="r"/>
                      <a:r>
                        <a:rPr lang="en-US" altLang="zh-CN" sz="2400" dirty="0">
                          <a:latin typeface="+mn-lt"/>
                          <a:ea typeface="+mj-ea"/>
                        </a:rPr>
                        <a:t>8</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a:solidFill>
                            <a:schemeClr val="tx1"/>
                          </a:solidFill>
                          <a:latin typeface="+mn-lt"/>
                          <a:ea typeface="+mj-ea"/>
                        </a:rPr>
                        <a:t>h</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5</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a:solidFill>
                            <a:schemeClr val="tx1"/>
                          </a:solidFill>
                          <a:latin typeface="+mn-lt"/>
                          <a:ea typeface="+mj-ea"/>
                        </a:rPr>
                        <a:t>^</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8"/>
                  </a:ext>
                </a:extLst>
              </a:tr>
              <a:tr h="524208">
                <a:tc>
                  <a:txBody>
                    <a:bodyPr/>
                    <a:lstStyle/>
                    <a:p>
                      <a:pPr algn="r"/>
                      <a:r>
                        <a:rPr lang="en-US" altLang="zh-CN" sz="2400" dirty="0">
                          <a:latin typeface="+mn-lt"/>
                          <a:ea typeface="+mj-ea"/>
                        </a:rPr>
                        <a:t>9</a:t>
                      </a:r>
                      <a:endParaRPr lang="zh-CN" altLang="en-US" sz="2400" dirty="0">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dirty="0" err="1">
                          <a:solidFill>
                            <a:schemeClr val="tx1"/>
                          </a:solidFill>
                          <a:latin typeface="+mn-lt"/>
                          <a:ea typeface="+mj-ea"/>
                        </a:rPr>
                        <a:t>i</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5</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9"/>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3672359581"/>
              </p:ext>
            </p:extLst>
          </p:nvPr>
        </p:nvGraphicFramePr>
        <p:xfrm>
          <a:off x="6503963" y="2134735"/>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450000">
                <a:tc>
                  <a:txBody>
                    <a:bodyPr/>
                    <a:lstStyle/>
                    <a:p>
                      <a:pPr algn="ctr"/>
                      <a:r>
                        <a:rPr lang="en-US" altLang="zh-CN" sz="2400" dirty="0">
                          <a:solidFill>
                            <a:schemeClr val="tx1"/>
                          </a:solidFill>
                          <a:latin typeface="+mn-lt"/>
                          <a:ea typeface="+mj-ea"/>
                        </a:rPr>
                        <a:t>2</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11708573"/>
              </p:ext>
            </p:extLst>
          </p:nvPr>
        </p:nvGraphicFramePr>
        <p:xfrm>
          <a:off x="7992795" y="2134735"/>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3</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kern="1200" dirty="0">
                          <a:solidFill>
                            <a:schemeClr val="tx1"/>
                          </a:solidFill>
                          <a:latin typeface="+mn-lt"/>
                          <a:ea typeface="+mj-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50" name="直接箭头连接符 49"/>
          <p:cNvCxnSpPr>
            <a:endCxn id="48" idx="1"/>
          </p:cNvCxnSpPr>
          <p:nvPr/>
        </p:nvCxnSpPr>
        <p:spPr>
          <a:xfrm>
            <a:off x="6020972" y="2363335"/>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直接箭头连接符 50"/>
          <p:cNvCxnSpPr>
            <a:stCxn id="48" idx="3"/>
            <a:endCxn id="49" idx="1"/>
          </p:cNvCxnSpPr>
          <p:nvPr/>
        </p:nvCxnSpPr>
        <p:spPr>
          <a:xfrm>
            <a:off x="7582487" y="2363335"/>
            <a:ext cx="4103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52" name="表格 51"/>
          <p:cNvGraphicFramePr>
            <a:graphicFrameLocks noGrp="1"/>
          </p:cNvGraphicFramePr>
          <p:nvPr>
            <p:extLst>
              <p:ext uri="{D42A27DB-BD31-4B8C-83A1-F6EECF244321}">
                <p14:modId xmlns:p14="http://schemas.microsoft.com/office/powerpoint/2010/main" val="194765742"/>
              </p:ext>
            </p:extLst>
          </p:nvPr>
        </p:nvGraphicFramePr>
        <p:xfrm>
          <a:off x="6503963" y="270779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4</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1995324365"/>
              </p:ext>
            </p:extLst>
          </p:nvPr>
        </p:nvGraphicFramePr>
        <p:xfrm>
          <a:off x="7992795" y="270779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5</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kern="1200" dirty="0">
                          <a:solidFill>
                            <a:schemeClr val="tx1"/>
                          </a:solidFill>
                          <a:latin typeface="+mn-lt"/>
                          <a:ea typeface="+mj-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54" name="直接箭头连接符 53"/>
          <p:cNvCxnSpPr>
            <a:endCxn id="52" idx="1"/>
          </p:cNvCxnSpPr>
          <p:nvPr/>
        </p:nvCxnSpPr>
        <p:spPr>
          <a:xfrm>
            <a:off x="6020972" y="2936394"/>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p:cNvCxnSpPr>
            <a:stCxn id="52" idx="3"/>
            <a:endCxn id="53" idx="1"/>
          </p:cNvCxnSpPr>
          <p:nvPr/>
        </p:nvCxnSpPr>
        <p:spPr>
          <a:xfrm>
            <a:off x="7582487" y="2936394"/>
            <a:ext cx="4103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56" name="表格 55"/>
          <p:cNvGraphicFramePr>
            <a:graphicFrameLocks noGrp="1"/>
          </p:cNvGraphicFramePr>
          <p:nvPr>
            <p:extLst>
              <p:ext uri="{D42A27DB-BD31-4B8C-83A1-F6EECF244321}">
                <p14:modId xmlns:p14="http://schemas.microsoft.com/office/powerpoint/2010/main" val="1103206598"/>
              </p:ext>
            </p:extLst>
          </p:nvPr>
        </p:nvGraphicFramePr>
        <p:xfrm>
          <a:off x="6503963" y="3243585"/>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6</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mn-lt"/>
                          <a:ea typeface="+mn-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57" name="直接箭头连接符 56"/>
          <p:cNvCxnSpPr>
            <a:endCxn id="56" idx="1"/>
          </p:cNvCxnSpPr>
          <p:nvPr/>
        </p:nvCxnSpPr>
        <p:spPr>
          <a:xfrm>
            <a:off x="6020972" y="3472185"/>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59" name="表格 58"/>
          <p:cNvGraphicFramePr>
            <a:graphicFrameLocks noGrp="1"/>
          </p:cNvGraphicFramePr>
          <p:nvPr>
            <p:extLst>
              <p:ext uri="{D42A27DB-BD31-4B8C-83A1-F6EECF244321}">
                <p14:modId xmlns:p14="http://schemas.microsoft.com/office/powerpoint/2010/main" val="229191199"/>
              </p:ext>
            </p:extLst>
          </p:nvPr>
        </p:nvGraphicFramePr>
        <p:xfrm>
          <a:off x="6503963" y="427032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7</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1315958531"/>
              </p:ext>
            </p:extLst>
          </p:nvPr>
        </p:nvGraphicFramePr>
        <p:xfrm>
          <a:off x="7992795" y="4270324"/>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8</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61" name="直接箭头连接符 60"/>
          <p:cNvCxnSpPr>
            <a:endCxn id="59" idx="1"/>
          </p:cNvCxnSpPr>
          <p:nvPr/>
        </p:nvCxnSpPr>
        <p:spPr>
          <a:xfrm>
            <a:off x="6020972" y="4498924"/>
            <a:ext cx="4829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p:cNvCxnSpPr>
            <a:stCxn id="59" idx="3"/>
            <a:endCxn id="60" idx="1"/>
          </p:cNvCxnSpPr>
          <p:nvPr/>
        </p:nvCxnSpPr>
        <p:spPr>
          <a:xfrm>
            <a:off x="7582487" y="4498924"/>
            <a:ext cx="4103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074471798"/>
              </p:ext>
            </p:extLst>
          </p:nvPr>
        </p:nvGraphicFramePr>
        <p:xfrm>
          <a:off x="9449559" y="4272752"/>
          <a:ext cx="1078524" cy="457200"/>
        </p:xfrm>
        <a:graphic>
          <a:graphicData uri="http://schemas.openxmlformats.org/drawingml/2006/table">
            <a:tbl>
              <a:tblPr firstRow="1" bandRow="1">
                <a:tableStyleId>{2D5ABB26-0587-4C30-8999-92F81FD0307C}</a:tableStyleId>
              </a:tblPr>
              <a:tblGrid>
                <a:gridCol w="539262">
                  <a:extLst>
                    <a:ext uri="{9D8B030D-6E8A-4147-A177-3AD203B41FA5}">
                      <a16:colId xmlns:a16="http://schemas.microsoft.com/office/drawing/2014/main" xmlns="" val="20000"/>
                    </a:ext>
                  </a:extLst>
                </a:gridCol>
                <a:gridCol w="539262">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mn-lt"/>
                          <a:ea typeface="+mj-ea"/>
                        </a:rPr>
                        <a:t>9</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kern="1200" dirty="0">
                          <a:solidFill>
                            <a:schemeClr val="tx1"/>
                          </a:solidFill>
                          <a:latin typeface="+mn-lt"/>
                          <a:ea typeface="+mj-ea"/>
                          <a:cs typeface="+mn-cs"/>
                        </a:rPr>
                        <a:t>^</a:t>
                      </a:r>
                      <a:endParaRPr lang="zh-CN" altLang="en-US" sz="2400" kern="1200" dirty="0">
                        <a:solidFill>
                          <a:schemeClr val="tx1"/>
                        </a:solidFill>
                        <a:latin typeface="+mn-lt"/>
                        <a:ea typeface="+mj-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cxnSp>
        <p:nvCxnSpPr>
          <p:cNvPr id="64" name="直接箭头连接符 63"/>
          <p:cNvCxnSpPr>
            <a:stCxn id="60" idx="3"/>
            <a:endCxn id="63" idx="1"/>
          </p:cNvCxnSpPr>
          <p:nvPr/>
        </p:nvCxnSpPr>
        <p:spPr>
          <a:xfrm>
            <a:off x="9071319" y="4498924"/>
            <a:ext cx="378240" cy="2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1344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孩子兄弟表示法</a:t>
            </a:r>
          </a:p>
        </p:txBody>
      </p:sp>
      <p:sp>
        <p:nvSpPr>
          <p:cNvPr id="3" name="内容占位符 2"/>
          <p:cNvSpPr>
            <a:spLocks noGrp="1"/>
          </p:cNvSpPr>
          <p:nvPr>
            <p:ph idx="1"/>
          </p:nvPr>
        </p:nvSpPr>
        <p:spPr>
          <a:xfrm>
            <a:off x="609600" y="1600203"/>
            <a:ext cx="4123765" cy="1371597"/>
          </a:xfrm>
        </p:spPr>
        <p:txBody>
          <a:bodyPr/>
          <a:lstStyle/>
          <a:p>
            <a:r>
              <a:rPr lang="zh-CN" altLang="en-US" dirty="0"/>
              <a:t>二叉链表表示法</a:t>
            </a:r>
            <a:endParaRPr lang="en-US" altLang="zh-CN" dirty="0"/>
          </a:p>
          <a:p>
            <a:pPr lvl="1"/>
            <a:r>
              <a:rPr lang="zh-CN" altLang="en-US" dirty="0"/>
              <a:t>两个指针域</a:t>
            </a:r>
            <a:endParaRPr lang="en-US" altLang="zh-CN" dirty="0"/>
          </a:p>
        </p:txBody>
      </p:sp>
      <p:sp>
        <p:nvSpPr>
          <p:cNvPr id="4" name="文本占位符 3"/>
          <p:cNvSpPr>
            <a:spLocks noGrp="1"/>
          </p:cNvSpPr>
          <p:nvPr>
            <p:ph type="body" sz="quarter" idx="13"/>
          </p:nvPr>
        </p:nvSpPr>
        <p:spPr/>
        <p:txBody>
          <a:bodyPr/>
          <a:lstStyle/>
          <a:p>
            <a:r>
              <a:rPr lang="en-US" altLang="zh-CN" dirty="0"/>
              <a:t>6.6 </a:t>
            </a:r>
            <a:r>
              <a:rPr lang="zh-CN" altLang="en-US" dirty="0"/>
              <a:t>树和森林的表示方法</a:t>
            </a:r>
          </a:p>
        </p:txBody>
      </p:sp>
      <p:graphicFrame>
        <p:nvGraphicFramePr>
          <p:cNvPr id="5" name="表格 4"/>
          <p:cNvGraphicFramePr>
            <a:graphicFrameLocks noGrp="1"/>
          </p:cNvGraphicFramePr>
          <p:nvPr>
            <p:extLst>
              <p:ext uri="{D42A27DB-BD31-4B8C-83A1-F6EECF244321}">
                <p14:modId xmlns:p14="http://schemas.microsoft.com/office/powerpoint/2010/main" val="3848704166"/>
              </p:ext>
            </p:extLst>
          </p:nvPr>
        </p:nvGraphicFramePr>
        <p:xfrm>
          <a:off x="5035128" y="1371603"/>
          <a:ext cx="4787154" cy="457200"/>
        </p:xfrm>
        <a:graphic>
          <a:graphicData uri="http://schemas.openxmlformats.org/drawingml/2006/table">
            <a:tbl>
              <a:tblPr firstRow="1" bandRow="1">
                <a:tableStyleId>{2D5ABB26-0587-4C30-8999-92F81FD0307C}</a:tableStyleId>
              </a:tblPr>
              <a:tblGrid>
                <a:gridCol w="1595718">
                  <a:extLst>
                    <a:ext uri="{9D8B030D-6E8A-4147-A177-3AD203B41FA5}">
                      <a16:colId xmlns:a16="http://schemas.microsoft.com/office/drawing/2014/main" xmlns="" val="20000"/>
                    </a:ext>
                  </a:extLst>
                </a:gridCol>
                <a:gridCol w="1595718">
                  <a:extLst>
                    <a:ext uri="{9D8B030D-6E8A-4147-A177-3AD203B41FA5}">
                      <a16:colId xmlns:a16="http://schemas.microsoft.com/office/drawing/2014/main" xmlns="" val="20001"/>
                    </a:ext>
                  </a:extLst>
                </a:gridCol>
                <a:gridCol w="1595718">
                  <a:extLst>
                    <a:ext uri="{9D8B030D-6E8A-4147-A177-3AD203B41FA5}">
                      <a16:colId xmlns:a16="http://schemas.microsoft.com/office/drawing/2014/main" xmlns="" val="20002"/>
                    </a:ext>
                  </a:extLst>
                </a:gridCol>
              </a:tblGrid>
              <a:tr h="370840">
                <a:tc>
                  <a:txBody>
                    <a:bodyPr/>
                    <a:lstStyle/>
                    <a:p>
                      <a:pPr algn="ctr"/>
                      <a:r>
                        <a:rPr lang="en-US" altLang="zh-CN" sz="2400" dirty="0" err="1">
                          <a:solidFill>
                            <a:schemeClr val="tx1"/>
                          </a:solidFill>
                          <a:latin typeface="+mn-lt"/>
                          <a:ea typeface="+mj-ea"/>
                        </a:rPr>
                        <a:t>firstchild</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kern="1200" dirty="0">
                          <a:solidFill>
                            <a:schemeClr val="tx1"/>
                          </a:solidFill>
                          <a:latin typeface="+mn-lt"/>
                          <a:ea typeface="+mn-ea"/>
                          <a:cs typeface="+mn-cs"/>
                        </a:rPr>
                        <a:t>data</a:t>
                      </a:r>
                      <a:endParaRPr lang="zh-CN" altLang="en-US" sz="2400"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tx1"/>
                          </a:solidFill>
                          <a:latin typeface="+mn-lt"/>
                          <a:ea typeface="+mn-ea"/>
                          <a:cs typeface="+mn-cs"/>
                        </a:rPr>
                        <a:t>nextsibling</a:t>
                      </a:r>
                      <a:endParaRPr lang="zh-CN" altLang="en-US" sz="2400" kern="1200" baseline="-250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sp>
        <p:nvSpPr>
          <p:cNvPr id="7" name="矩形 6"/>
          <p:cNvSpPr/>
          <p:nvPr/>
        </p:nvSpPr>
        <p:spPr>
          <a:xfrm>
            <a:off x="5227009" y="1922930"/>
            <a:ext cx="1467068" cy="400110"/>
          </a:xfrm>
          <a:prstGeom prst="rect">
            <a:avLst/>
          </a:prstGeom>
        </p:spPr>
        <p:txBody>
          <a:bodyPr wrap="none">
            <a:spAutoFit/>
          </a:bodyPr>
          <a:lstStyle/>
          <a:p>
            <a:pPr algn="ctr"/>
            <a:r>
              <a:rPr lang="zh-CN" altLang="en-US" sz="2000" dirty="0">
                <a:solidFill>
                  <a:prstClr val="black"/>
                </a:solidFill>
                <a:latin typeface="黑体" panose="02010609060101010101" pitchFamily="49" charset="-122"/>
                <a:ea typeface="黑体" panose="02010609060101010101" pitchFamily="49" charset="-122"/>
              </a:rPr>
              <a:t>第一个孩子</a:t>
            </a:r>
            <a:endParaRPr lang="zh-CN" altLang="en-US" sz="1200" dirty="0"/>
          </a:p>
        </p:txBody>
      </p:sp>
      <p:sp>
        <p:nvSpPr>
          <p:cNvPr id="9" name="矩形 8"/>
          <p:cNvSpPr/>
          <p:nvPr/>
        </p:nvSpPr>
        <p:spPr>
          <a:xfrm>
            <a:off x="8312616" y="1922930"/>
            <a:ext cx="1467068" cy="400110"/>
          </a:xfrm>
          <a:prstGeom prst="rect">
            <a:avLst/>
          </a:prstGeom>
        </p:spPr>
        <p:txBody>
          <a:bodyPr wrap="none">
            <a:spAutoFit/>
          </a:bodyPr>
          <a:lstStyle/>
          <a:p>
            <a:r>
              <a:rPr lang="zh-CN" altLang="en-US" sz="2000" dirty="0">
                <a:solidFill>
                  <a:prstClr val="black"/>
                </a:solidFill>
                <a:latin typeface="黑体" panose="02010609060101010101" pitchFamily="49" charset="-122"/>
                <a:ea typeface="黑体" panose="02010609060101010101" pitchFamily="49" charset="-122"/>
              </a:rPr>
              <a:t>下一个兄弟</a:t>
            </a:r>
            <a:endParaRPr lang="zh-CN" altLang="en-US" sz="1200" dirty="0"/>
          </a:p>
        </p:txBody>
      </p:sp>
      <p:grpSp>
        <p:nvGrpSpPr>
          <p:cNvPr id="10" name="组合 9"/>
          <p:cNvGrpSpPr/>
          <p:nvPr/>
        </p:nvGrpSpPr>
        <p:grpSpPr>
          <a:xfrm>
            <a:off x="959416" y="3412205"/>
            <a:ext cx="2455863" cy="2659062"/>
            <a:chOff x="4252497" y="3147243"/>
            <a:chExt cx="2455863" cy="2659062"/>
          </a:xfrm>
        </p:grpSpPr>
        <p:grpSp>
          <p:nvGrpSpPr>
            <p:cNvPr id="11" name="Group 2"/>
            <p:cNvGrpSpPr>
              <a:grpSpLocks/>
            </p:cNvGrpSpPr>
            <p:nvPr/>
          </p:nvGrpSpPr>
          <p:grpSpPr bwMode="auto">
            <a:xfrm>
              <a:off x="4252497" y="3147243"/>
              <a:ext cx="2455863" cy="2659062"/>
              <a:chOff x="803" y="578"/>
              <a:chExt cx="1547" cy="1675"/>
            </a:xfrm>
          </p:grpSpPr>
          <p:sp>
            <p:nvSpPr>
              <p:cNvPr id="20" name="Oval 3"/>
              <p:cNvSpPr>
                <a:spLocks noChangeArrowheads="1"/>
              </p:cNvSpPr>
              <p:nvPr/>
            </p:nvSpPr>
            <p:spPr bwMode="auto">
              <a:xfrm>
                <a:off x="1391" y="5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a</a:t>
                </a:r>
              </a:p>
            </p:txBody>
          </p:sp>
          <p:sp>
            <p:nvSpPr>
              <p:cNvPr id="21" name="Oval 4"/>
              <p:cNvSpPr>
                <a:spLocks noChangeArrowheads="1"/>
              </p:cNvSpPr>
              <p:nvPr/>
            </p:nvSpPr>
            <p:spPr bwMode="auto">
              <a:xfrm>
                <a:off x="1088" y="96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b</a:t>
                </a:r>
              </a:p>
            </p:txBody>
          </p:sp>
          <p:sp>
            <p:nvSpPr>
              <p:cNvPr id="22" name="Oval 5"/>
              <p:cNvSpPr>
                <a:spLocks noChangeArrowheads="1"/>
              </p:cNvSpPr>
              <p:nvPr/>
            </p:nvSpPr>
            <p:spPr bwMode="auto">
              <a:xfrm>
                <a:off x="1713" y="978"/>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c</a:t>
                </a:r>
              </a:p>
            </p:txBody>
          </p:sp>
          <p:sp>
            <p:nvSpPr>
              <p:cNvPr id="23" name="Oval 6"/>
              <p:cNvSpPr>
                <a:spLocks noChangeArrowheads="1"/>
              </p:cNvSpPr>
              <p:nvPr/>
            </p:nvSpPr>
            <p:spPr bwMode="auto">
              <a:xfrm>
                <a:off x="803"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d</a:t>
                </a:r>
              </a:p>
            </p:txBody>
          </p:sp>
          <p:sp>
            <p:nvSpPr>
              <p:cNvPr id="24" name="Oval 7"/>
              <p:cNvSpPr>
                <a:spLocks noChangeArrowheads="1"/>
              </p:cNvSpPr>
              <p:nvPr/>
            </p:nvSpPr>
            <p:spPr bwMode="auto">
              <a:xfrm>
                <a:off x="1407" y="141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e</a:t>
                </a:r>
              </a:p>
            </p:txBody>
          </p:sp>
          <p:sp>
            <p:nvSpPr>
              <p:cNvPr id="25" name="Oval 8"/>
              <p:cNvSpPr>
                <a:spLocks noChangeArrowheads="1"/>
              </p:cNvSpPr>
              <p:nvPr/>
            </p:nvSpPr>
            <p:spPr bwMode="auto">
              <a:xfrm>
                <a:off x="2057" y="1409"/>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f</a:t>
                </a:r>
              </a:p>
            </p:txBody>
          </p:sp>
          <p:sp>
            <p:nvSpPr>
              <p:cNvPr id="26" name="Oval 14"/>
              <p:cNvSpPr>
                <a:spLocks noChangeArrowheads="1"/>
              </p:cNvSpPr>
              <p:nvPr/>
            </p:nvSpPr>
            <p:spPr bwMode="auto">
              <a:xfrm>
                <a:off x="1413"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h</a:t>
                </a:r>
              </a:p>
            </p:txBody>
          </p:sp>
          <p:sp>
            <p:nvSpPr>
              <p:cNvPr id="27" name="Oval 15"/>
              <p:cNvSpPr>
                <a:spLocks noChangeArrowheads="1"/>
              </p:cNvSpPr>
              <p:nvPr/>
            </p:nvSpPr>
            <p:spPr bwMode="auto">
              <a:xfrm>
                <a:off x="941"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dirty="0">
                    <a:solidFill>
                      <a:schemeClr val="bg1"/>
                    </a:solidFill>
                  </a:rPr>
                  <a:t>g</a:t>
                </a:r>
              </a:p>
            </p:txBody>
          </p:sp>
          <p:sp>
            <p:nvSpPr>
              <p:cNvPr id="28" name="Oval 16"/>
              <p:cNvSpPr>
                <a:spLocks noChangeArrowheads="1"/>
              </p:cNvSpPr>
              <p:nvPr/>
            </p:nvSpPr>
            <p:spPr bwMode="auto">
              <a:xfrm>
                <a:off x="1885" y="1961"/>
                <a:ext cx="293" cy="292"/>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400">
                    <a:solidFill>
                      <a:schemeClr val="bg1"/>
                    </a:solidFill>
                  </a:rPr>
                  <a:t>i</a:t>
                </a:r>
              </a:p>
            </p:txBody>
          </p:sp>
        </p:grpSp>
        <p:cxnSp>
          <p:nvCxnSpPr>
            <p:cNvPr id="12" name="直接连接符 11"/>
            <p:cNvCxnSpPr>
              <a:stCxn id="20" idx="3"/>
              <a:endCxn id="21" idx="0"/>
            </p:cNvCxnSpPr>
            <p:nvPr/>
          </p:nvCxnSpPr>
          <p:spPr>
            <a:xfrm flipH="1">
              <a:off x="4937504" y="3542908"/>
              <a:ext cx="316561" cy="2234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21" idx="3"/>
              <a:endCxn id="23" idx="0"/>
            </p:cNvCxnSpPr>
            <p:nvPr/>
          </p:nvCxnSpPr>
          <p:spPr>
            <a:xfrm flipH="1">
              <a:off x="4485066" y="4162033"/>
              <a:ext cx="287987"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直接连接符 13"/>
            <p:cNvCxnSpPr>
              <a:stCxn id="21" idx="5"/>
              <a:endCxn id="24" idx="0"/>
            </p:cNvCxnSpPr>
            <p:nvPr/>
          </p:nvCxnSpPr>
          <p:spPr>
            <a:xfrm>
              <a:off x="5101955" y="4162033"/>
              <a:ext cx="341961" cy="32029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20" idx="5"/>
              <a:endCxn id="22" idx="0"/>
            </p:cNvCxnSpPr>
            <p:nvPr/>
          </p:nvCxnSpPr>
          <p:spPr>
            <a:xfrm>
              <a:off x="5582967" y="3542908"/>
              <a:ext cx="346724" cy="23933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24" idx="3"/>
              <a:endCxn id="27" idx="0"/>
            </p:cNvCxnSpPr>
            <p:nvPr/>
          </p:nvCxnSpPr>
          <p:spPr>
            <a:xfrm flipH="1">
              <a:off x="4704141" y="4877995"/>
              <a:ext cx="57532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24" idx="4"/>
              <a:endCxn id="26" idx="0"/>
            </p:cNvCxnSpPr>
            <p:nvPr/>
          </p:nvCxnSpPr>
          <p:spPr>
            <a:xfrm>
              <a:off x="5443916" y="4945880"/>
              <a:ext cx="9525" cy="39687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24" idx="5"/>
              <a:endCxn id="28" idx="0"/>
            </p:cNvCxnSpPr>
            <p:nvPr/>
          </p:nvCxnSpPr>
          <p:spPr>
            <a:xfrm>
              <a:off x="5608367" y="4877995"/>
              <a:ext cx="594374" cy="4647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22" idx="5"/>
              <a:endCxn id="25" idx="0"/>
            </p:cNvCxnSpPr>
            <p:nvPr/>
          </p:nvCxnSpPr>
          <p:spPr>
            <a:xfrm>
              <a:off x="6094142" y="4177908"/>
              <a:ext cx="381649" cy="288547"/>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aphicFrame>
        <p:nvGraphicFramePr>
          <p:cNvPr id="29" name="表格 28"/>
          <p:cNvGraphicFramePr>
            <a:graphicFrameLocks noGrp="1"/>
          </p:cNvGraphicFramePr>
          <p:nvPr>
            <p:extLst>
              <p:ext uri="{D42A27DB-BD31-4B8C-83A1-F6EECF244321}">
                <p14:modId xmlns:p14="http://schemas.microsoft.com/office/powerpoint/2010/main" val="3492326044"/>
              </p:ext>
            </p:extLst>
          </p:nvPr>
        </p:nvGraphicFramePr>
        <p:xfrm>
          <a:off x="6907381" y="2528050"/>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4282114996"/>
              </p:ext>
            </p:extLst>
          </p:nvPr>
        </p:nvGraphicFramePr>
        <p:xfrm>
          <a:off x="5668555" y="3402680"/>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b</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2688507648"/>
              </p:ext>
            </p:extLst>
          </p:nvPr>
        </p:nvGraphicFramePr>
        <p:xfrm>
          <a:off x="9077066" y="3402680"/>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c</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339508144"/>
              </p:ext>
            </p:extLst>
          </p:nvPr>
        </p:nvGraphicFramePr>
        <p:xfrm>
          <a:off x="4424083" y="4402973"/>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d</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417357072"/>
              </p:ext>
            </p:extLst>
          </p:nvPr>
        </p:nvGraphicFramePr>
        <p:xfrm>
          <a:off x="6445852" y="4402973"/>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e</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9627812"/>
              </p:ext>
            </p:extLst>
          </p:nvPr>
        </p:nvGraphicFramePr>
        <p:xfrm>
          <a:off x="8320409" y="4402973"/>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f</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5" name="表格 34"/>
          <p:cNvGraphicFramePr>
            <a:graphicFrameLocks noGrp="1"/>
          </p:cNvGraphicFramePr>
          <p:nvPr>
            <p:extLst>
              <p:ext uri="{D42A27DB-BD31-4B8C-83A1-F6EECF244321}">
                <p14:modId xmlns:p14="http://schemas.microsoft.com/office/powerpoint/2010/main" val="1621309893"/>
              </p:ext>
            </p:extLst>
          </p:nvPr>
        </p:nvGraphicFramePr>
        <p:xfrm>
          <a:off x="5126701" y="5384683"/>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g</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3562437581"/>
              </p:ext>
            </p:extLst>
          </p:nvPr>
        </p:nvGraphicFramePr>
        <p:xfrm>
          <a:off x="6807072" y="5384683"/>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a:solidFill>
                            <a:schemeClr val="bg1"/>
                          </a:solidFill>
                          <a:latin typeface="+mn-lt"/>
                        </a:rPr>
                        <a:t>h</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974448631"/>
              </p:ext>
            </p:extLst>
          </p:nvPr>
        </p:nvGraphicFramePr>
        <p:xfrm>
          <a:off x="8465543" y="5384683"/>
          <a:ext cx="1405236" cy="518160"/>
        </p:xfrm>
        <a:graphic>
          <a:graphicData uri="http://schemas.openxmlformats.org/drawingml/2006/table">
            <a:tbl>
              <a:tblPr firstRow="1" bandRow="1">
                <a:tableStyleId>{2D5ABB26-0587-4C30-8999-92F81FD0307C}</a:tableStyleId>
              </a:tblPr>
              <a:tblGrid>
                <a:gridCol w="468412">
                  <a:extLst>
                    <a:ext uri="{9D8B030D-6E8A-4147-A177-3AD203B41FA5}">
                      <a16:colId xmlns:a16="http://schemas.microsoft.com/office/drawing/2014/main" xmlns="" val="20000"/>
                    </a:ext>
                  </a:extLst>
                </a:gridCol>
                <a:gridCol w="468412">
                  <a:extLst>
                    <a:ext uri="{9D8B030D-6E8A-4147-A177-3AD203B41FA5}">
                      <a16:colId xmlns:a16="http://schemas.microsoft.com/office/drawing/2014/main" xmlns="" val="20001"/>
                    </a:ext>
                  </a:extLst>
                </a:gridCol>
                <a:gridCol w="468412">
                  <a:extLst>
                    <a:ext uri="{9D8B030D-6E8A-4147-A177-3AD203B41FA5}">
                      <a16:colId xmlns:a16="http://schemas.microsoft.com/office/drawing/2014/main" xmlns="" val="20002"/>
                    </a:ext>
                  </a:extLst>
                </a:gridCol>
              </a:tblGrid>
              <a:tr h="424850">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err="1">
                          <a:solidFill>
                            <a:schemeClr val="bg1"/>
                          </a:solidFill>
                          <a:latin typeface="+mn-lt"/>
                        </a:rPr>
                        <a:t>i</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a:solidFill>
                            <a:schemeClr val="tx1"/>
                          </a:solidFill>
                          <a:latin typeface="+mn-lt"/>
                        </a:rPr>
                        <a: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cxnSp>
        <p:nvCxnSpPr>
          <p:cNvPr id="41" name="直接箭头连接符 40"/>
          <p:cNvCxnSpPr>
            <a:endCxn id="30" idx="0"/>
          </p:cNvCxnSpPr>
          <p:nvPr/>
        </p:nvCxnSpPr>
        <p:spPr>
          <a:xfrm flipH="1">
            <a:off x="6371173" y="2955005"/>
            <a:ext cx="769216" cy="447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p:cNvCxnSpPr>
            <a:endCxn id="32" idx="0"/>
          </p:cNvCxnSpPr>
          <p:nvPr/>
        </p:nvCxnSpPr>
        <p:spPr>
          <a:xfrm flipH="1">
            <a:off x="5126701" y="3857251"/>
            <a:ext cx="776558" cy="545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30" idx="3"/>
            <a:endCxn id="31" idx="1"/>
          </p:cNvCxnSpPr>
          <p:nvPr/>
        </p:nvCxnSpPr>
        <p:spPr>
          <a:xfrm>
            <a:off x="7073791" y="3661760"/>
            <a:ext cx="20032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2" idx="3"/>
            <a:endCxn id="33" idx="1"/>
          </p:cNvCxnSpPr>
          <p:nvPr/>
        </p:nvCxnSpPr>
        <p:spPr>
          <a:xfrm>
            <a:off x="5829319" y="4662053"/>
            <a:ext cx="6165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直接箭头连接符 50"/>
          <p:cNvCxnSpPr>
            <a:endCxn id="34" idx="0"/>
          </p:cNvCxnSpPr>
          <p:nvPr/>
        </p:nvCxnSpPr>
        <p:spPr>
          <a:xfrm flipH="1">
            <a:off x="9023027" y="3873126"/>
            <a:ext cx="241997" cy="529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a:endCxn id="35" idx="0"/>
          </p:cNvCxnSpPr>
          <p:nvPr/>
        </p:nvCxnSpPr>
        <p:spPr>
          <a:xfrm flipH="1">
            <a:off x="5829319" y="4889762"/>
            <a:ext cx="864758" cy="494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直接箭头连接符 60"/>
          <p:cNvCxnSpPr>
            <a:stCxn id="35" idx="3"/>
            <a:endCxn id="36" idx="1"/>
          </p:cNvCxnSpPr>
          <p:nvPr/>
        </p:nvCxnSpPr>
        <p:spPr>
          <a:xfrm>
            <a:off x="6531937" y="5643763"/>
            <a:ext cx="2751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p:cNvCxnSpPr>
            <a:stCxn id="36" idx="3"/>
            <a:endCxn id="37" idx="1"/>
          </p:cNvCxnSpPr>
          <p:nvPr/>
        </p:nvCxnSpPr>
        <p:spPr>
          <a:xfrm>
            <a:off x="8212308" y="5643763"/>
            <a:ext cx="2532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矩形 65"/>
          <p:cNvSpPr/>
          <p:nvPr/>
        </p:nvSpPr>
        <p:spPr>
          <a:xfrm>
            <a:off x="8638118" y="2573748"/>
            <a:ext cx="2044149" cy="369332"/>
          </a:xfrm>
          <a:prstGeom prst="rect">
            <a:avLst/>
          </a:prstGeom>
        </p:spPr>
        <p:txBody>
          <a:bodyPr wrap="none">
            <a:spAutoFit/>
          </a:bodyPr>
          <a:lstStyle/>
          <a:p>
            <a:pPr>
              <a:spcBef>
                <a:spcPct val="50000"/>
              </a:spcBef>
            </a:pPr>
            <a:r>
              <a:rPr lang="zh-CN" altLang="en-US" dirty="0">
                <a:solidFill>
                  <a:srgbClr val="FF0000"/>
                </a:solidFill>
                <a:latin typeface="+mj-ea"/>
                <a:ea typeface="+mj-ea"/>
              </a:rPr>
              <a:t>根结点没有右孩子</a:t>
            </a:r>
          </a:p>
        </p:txBody>
      </p:sp>
      <p:sp>
        <p:nvSpPr>
          <p:cNvPr id="69" name="矩形 68"/>
          <p:cNvSpPr/>
          <p:nvPr/>
        </p:nvSpPr>
        <p:spPr>
          <a:xfrm>
            <a:off x="4868079" y="6200309"/>
            <a:ext cx="5109091" cy="461665"/>
          </a:xfrm>
          <a:prstGeom prst="rect">
            <a:avLst/>
          </a:prstGeom>
        </p:spPr>
        <p:txBody>
          <a:bodyPr wrap="none">
            <a:spAutoFit/>
          </a:bodyPr>
          <a:lstStyle/>
          <a:p>
            <a:r>
              <a:rPr lang="zh-CN" altLang="en-US" sz="2400" dirty="0">
                <a:solidFill>
                  <a:srgbClr val="FF0000"/>
                </a:solidFill>
                <a:latin typeface="+mj-ea"/>
                <a:ea typeface="+mj-ea"/>
              </a:rPr>
              <a:t>特点</a:t>
            </a:r>
            <a:r>
              <a:rPr lang="zh-CN" altLang="en-US" sz="2400" dirty="0">
                <a:latin typeface="+mj-ea"/>
                <a:ea typeface="+mj-ea"/>
              </a:rPr>
              <a:t>：操作容易，但破坏了树的层次</a:t>
            </a:r>
          </a:p>
        </p:txBody>
      </p:sp>
    </p:spTree>
    <p:extLst>
      <p:ext uri="{BB962C8B-B14F-4D97-AF65-F5344CB8AC3E}">
        <p14:creationId xmlns:p14="http://schemas.microsoft.com/office/powerpoint/2010/main" val="205162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up)">
                                      <p:cBhvr>
                                        <p:cTn id="28" dur="500"/>
                                        <p:tgtEl>
                                          <p:spTgt spid="41"/>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500"/>
                                        <p:tgtEl>
                                          <p:spTgt spid="48"/>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up)">
                                      <p:cBhvr>
                                        <p:cTn id="64" dur="500"/>
                                        <p:tgtEl>
                                          <p:spTgt spid="51"/>
                                        </p:tgtEl>
                                      </p:cBhvr>
                                    </p:animEffect>
                                  </p:childTnLst>
                                </p:cTn>
                              </p:par>
                              <p:par>
                                <p:cTn id="65" presetID="22" presetClass="entr" presetSubtype="1"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up)">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1"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up)">
                                      <p:cBhvr>
                                        <p:cTn id="75" dur="500"/>
                                        <p:tgtEl>
                                          <p:spTgt spid="35"/>
                                        </p:tgtEl>
                                      </p:cBhvr>
                                    </p:animEffect>
                                  </p:childTnLst>
                                </p:cTn>
                              </p:par>
                              <p:par>
                                <p:cTn id="76" presetID="22" presetClass="entr" presetSubtype="8"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left)">
                                      <p:cBhvr>
                                        <p:cTn id="78" dur="500"/>
                                        <p:tgtEl>
                                          <p:spTgt spid="61"/>
                                        </p:tgtEl>
                                      </p:cBhvr>
                                    </p:animEffect>
                                  </p:childTnLst>
                                </p:cTn>
                              </p:par>
                              <p:par>
                                <p:cTn id="79" presetID="22" presetClass="entr" presetSubtype="8"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par>
                                <p:cTn id="82" presetID="22" presetClass="entr" presetSubtype="8" fill="hold"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wipe(left)">
                                      <p:cBhvr>
                                        <p:cTn id="84" dur="500"/>
                                        <p:tgtEl>
                                          <p:spTgt spid="64"/>
                                        </p:tgtEl>
                                      </p:cBhvr>
                                    </p:animEffect>
                                  </p:childTnLst>
                                </p:cTn>
                              </p:par>
                              <p:par>
                                <p:cTn id="85" presetID="22" presetClass="entr" presetSubtype="8"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left)">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6" grpId="0"/>
      <p:bldP spid="6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树和森林的遍历</a:t>
            </a:r>
          </a:p>
        </p:txBody>
      </p:sp>
      <p:sp>
        <p:nvSpPr>
          <p:cNvPr id="6" name="文本占位符 5"/>
          <p:cNvSpPr>
            <a:spLocks noGrp="1"/>
          </p:cNvSpPr>
          <p:nvPr>
            <p:ph type="body" idx="1"/>
          </p:nvPr>
        </p:nvSpPr>
        <p:spPr>
          <a:xfrm>
            <a:off x="3894364" y="4132765"/>
            <a:ext cx="4996543" cy="602521"/>
          </a:xfrm>
        </p:spPr>
        <p:txBody>
          <a:bodyPr>
            <a:normAutofit/>
          </a:bodyPr>
          <a:lstStyle/>
          <a:p>
            <a:pPr lvl="0" algn="ctr"/>
            <a:r>
              <a:rPr lang="en-US" altLang="zh-CN" sz="2800" dirty="0">
                <a:solidFill>
                  <a:schemeClr val="tx2">
                    <a:lumMod val="50000"/>
                  </a:schemeClr>
                </a:solidFill>
              </a:rPr>
              <a:t>(Traversal of trees and forests)</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a:defRPr/>
            </a:pPr>
            <a:r>
              <a:rPr lang="en-US" altLang="zh-CN" b="1" dirty="0">
                <a:solidFill>
                  <a:srgbClr val="FFFFFF"/>
                </a:solidFill>
                <a:latin typeface="Impact" panose="020B0806030902050204" pitchFamily="34" charset="0"/>
              </a:rPr>
              <a:t>6.7</a:t>
            </a:r>
            <a:endParaRPr lang="zh-CN" altLang="en-US" b="1" dirty="0">
              <a:solidFill>
                <a:srgbClr val="FFFFFF"/>
              </a:solidFill>
              <a:latin typeface="Impact" panose="020B0806030902050204" pitchFamily="34" charset="0"/>
            </a:endParaRPr>
          </a:p>
        </p:txBody>
      </p:sp>
    </p:spTree>
    <p:extLst>
      <p:ext uri="{BB962C8B-B14F-4D97-AF65-F5344CB8AC3E}">
        <p14:creationId xmlns:p14="http://schemas.microsoft.com/office/powerpoint/2010/main" val="65189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树的遍历</a:t>
            </a:r>
          </a:p>
        </p:txBody>
      </p:sp>
      <p:sp>
        <p:nvSpPr>
          <p:cNvPr id="4" name="文本占位符 3"/>
          <p:cNvSpPr>
            <a:spLocks noGrp="1"/>
          </p:cNvSpPr>
          <p:nvPr>
            <p:ph type="body" sz="quarter" idx="13"/>
          </p:nvPr>
        </p:nvSpPr>
        <p:spPr/>
        <p:txBody>
          <a:bodyPr/>
          <a:lstStyle/>
          <a:p>
            <a:r>
              <a:rPr lang="en-US" altLang="zh-CN" dirty="0"/>
              <a:t>6.7 </a:t>
            </a:r>
            <a:r>
              <a:rPr lang="zh-CN" altLang="en-US" dirty="0"/>
              <a:t>树和森林的遍历</a:t>
            </a:r>
          </a:p>
        </p:txBody>
      </p:sp>
      <p:sp>
        <p:nvSpPr>
          <p:cNvPr id="5" name="任意多边形: 形状 6">
            <a:extLst>
              <a:ext uri="{FF2B5EF4-FFF2-40B4-BE49-F238E27FC236}">
                <a16:creationId xmlns:a16="http://schemas.microsoft.com/office/drawing/2014/main" xmlns="" id="{AB4FD927-0E1A-49B0-8D04-D4C19953D4B6}"/>
              </a:ext>
            </a:extLst>
          </p:cNvPr>
          <p:cNvSpPr/>
          <p:nvPr/>
        </p:nvSpPr>
        <p:spPr>
          <a:xfrm>
            <a:off x="3828340" y="3890169"/>
            <a:ext cx="934184" cy="1810586"/>
          </a:xfrm>
          <a:custGeom>
            <a:avLst/>
            <a:gdLst/>
            <a:ahLst/>
            <a:cxnLst/>
            <a:rect l="0" t="0" r="0" b="0"/>
            <a:pathLst>
              <a:path>
                <a:moveTo>
                  <a:pt x="0" y="0"/>
                </a:moveTo>
                <a:lnTo>
                  <a:pt x="467092" y="0"/>
                </a:lnTo>
                <a:lnTo>
                  <a:pt x="467092" y="1810586"/>
                </a:lnTo>
                <a:lnTo>
                  <a:pt x="934184" y="1810586"/>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 name="任意多边形: 形状 7">
            <a:extLst>
              <a:ext uri="{FF2B5EF4-FFF2-40B4-BE49-F238E27FC236}">
                <a16:creationId xmlns:a16="http://schemas.microsoft.com/office/drawing/2014/main" xmlns="" id="{1527BB98-94D7-4433-9BD0-BAEC524DF35C}"/>
              </a:ext>
            </a:extLst>
          </p:cNvPr>
          <p:cNvSpPr/>
          <p:nvPr/>
        </p:nvSpPr>
        <p:spPr>
          <a:xfrm>
            <a:off x="3828340" y="3844449"/>
            <a:ext cx="934184" cy="91440"/>
          </a:xfrm>
          <a:custGeom>
            <a:avLst/>
            <a:gdLst/>
            <a:ahLst/>
            <a:cxnLst/>
            <a:rect l="0" t="0" r="0" b="0"/>
            <a:pathLst>
              <a:path>
                <a:moveTo>
                  <a:pt x="0" y="45720"/>
                </a:moveTo>
                <a:lnTo>
                  <a:pt x="934184" y="4572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7" name="任意多边形: 形状 8">
            <a:extLst>
              <a:ext uri="{FF2B5EF4-FFF2-40B4-BE49-F238E27FC236}">
                <a16:creationId xmlns:a16="http://schemas.microsoft.com/office/drawing/2014/main" xmlns="" id="{E19D006E-FB53-4ACD-93A6-AF8F7CBFFC43}"/>
              </a:ext>
            </a:extLst>
          </p:cNvPr>
          <p:cNvSpPr/>
          <p:nvPr/>
        </p:nvSpPr>
        <p:spPr>
          <a:xfrm>
            <a:off x="3828340" y="2079582"/>
            <a:ext cx="934184" cy="1810586"/>
          </a:xfrm>
          <a:custGeom>
            <a:avLst/>
            <a:gdLst/>
            <a:ahLst/>
            <a:cxnLst/>
            <a:rect l="0" t="0" r="0" b="0"/>
            <a:pathLst>
              <a:path>
                <a:moveTo>
                  <a:pt x="0" y="1810586"/>
                </a:moveTo>
                <a:lnTo>
                  <a:pt x="467092" y="1810586"/>
                </a:lnTo>
                <a:lnTo>
                  <a:pt x="467092" y="0"/>
                </a:lnTo>
                <a:lnTo>
                  <a:pt x="934184" y="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8" name="任意多边形: 形状 9">
            <a:extLst>
              <a:ext uri="{FF2B5EF4-FFF2-40B4-BE49-F238E27FC236}">
                <a16:creationId xmlns:a16="http://schemas.microsoft.com/office/drawing/2014/main" xmlns="" id="{BE241365-C5B0-4822-BC67-5A43FA2D55E4}"/>
              </a:ext>
            </a:extLst>
          </p:cNvPr>
          <p:cNvSpPr/>
          <p:nvPr/>
        </p:nvSpPr>
        <p:spPr>
          <a:xfrm>
            <a:off x="799201" y="3177853"/>
            <a:ext cx="3029138" cy="1424630"/>
          </a:xfrm>
          <a:custGeom>
            <a:avLst/>
            <a:gdLst>
              <a:gd name="connsiteX0" fmla="*/ 237443 w 3029138"/>
              <a:gd name="connsiteY0" fmla="*/ 0 h 1424630"/>
              <a:gd name="connsiteX1" fmla="*/ 2791695 w 3029138"/>
              <a:gd name="connsiteY1" fmla="*/ 0 h 1424630"/>
              <a:gd name="connsiteX2" fmla="*/ 3029138 w 3029138"/>
              <a:gd name="connsiteY2" fmla="*/ 237443 h 1424630"/>
              <a:gd name="connsiteX3" fmla="*/ 3029138 w 3029138"/>
              <a:gd name="connsiteY3" fmla="*/ 1424630 h 1424630"/>
              <a:gd name="connsiteX4" fmla="*/ 3029138 w 3029138"/>
              <a:gd name="connsiteY4" fmla="*/ 1424630 h 1424630"/>
              <a:gd name="connsiteX5" fmla="*/ 0 w 3029138"/>
              <a:gd name="connsiteY5" fmla="*/ 1424630 h 1424630"/>
              <a:gd name="connsiteX6" fmla="*/ 0 w 3029138"/>
              <a:gd name="connsiteY6" fmla="*/ 1424630 h 1424630"/>
              <a:gd name="connsiteX7" fmla="*/ 0 w 3029138"/>
              <a:gd name="connsiteY7" fmla="*/ 237443 h 1424630"/>
              <a:gd name="connsiteX8" fmla="*/ 237443 w 3029138"/>
              <a:gd name="connsiteY8" fmla="*/ 0 h 142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9138" h="1424630">
                <a:moveTo>
                  <a:pt x="237443" y="0"/>
                </a:moveTo>
                <a:lnTo>
                  <a:pt x="2791695" y="0"/>
                </a:lnTo>
                <a:cubicBezTo>
                  <a:pt x="2922831" y="0"/>
                  <a:pt x="3029138" y="106307"/>
                  <a:pt x="3029138" y="237443"/>
                </a:cubicBezTo>
                <a:lnTo>
                  <a:pt x="3029138" y="1424630"/>
                </a:lnTo>
                <a:lnTo>
                  <a:pt x="3029138" y="1424630"/>
                </a:lnTo>
                <a:lnTo>
                  <a:pt x="0" y="1424630"/>
                </a:lnTo>
                <a:lnTo>
                  <a:pt x="0" y="1424630"/>
                </a:lnTo>
                <a:lnTo>
                  <a:pt x="0" y="237443"/>
                </a:lnTo>
                <a:cubicBezTo>
                  <a:pt x="0" y="106307"/>
                  <a:pt x="106307" y="0"/>
                  <a:pt x="237443"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3">
              <a:hueOff val="0"/>
              <a:satOff val="0"/>
              <a:lumOff val="0"/>
              <a:alphaOff val="0"/>
            </a:schemeClr>
          </a:fillRef>
          <a:effectRef idx="0">
            <a:scrgbClr r="0" g="0" b="0"/>
          </a:effectRef>
          <a:fontRef idx="minor">
            <a:schemeClr val="lt1"/>
          </a:fontRef>
        </p:style>
        <p:txBody>
          <a:bodyPr spcFirstLastPara="0" vert="horz" wrap="square" lIns="87325" tIns="87325" rIns="87325"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树的遍历</a:t>
            </a:r>
          </a:p>
        </p:txBody>
      </p:sp>
      <p:sp>
        <p:nvSpPr>
          <p:cNvPr id="9" name="任意多边形: 形状 10">
            <a:extLst>
              <a:ext uri="{FF2B5EF4-FFF2-40B4-BE49-F238E27FC236}">
                <a16:creationId xmlns:a16="http://schemas.microsoft.com/office/drawing/2014/main" xmlns="" id="{5CB33430-14E4-4DE7-9EA5-467628955705}"/>
              </a:ext>
            </a:extLst>
          </p:cNvPr>
          <p:cNvSpPr/>
          <p:nvPr/>
        </p:nvSpPr>
        <p:spPr>
          <a:xfrm>
            <a:off x="4762524" y="1466222"/>
            <a:ext cx="6711552" cy="1226721"/>
          </a:xfrm>
          <a:custGeom>
            <a:avLst/>
            <a:gdLst>
              <a:gd name="connsiteX0" fmla="*/ 204458 w 6711552"/>
              <a:gd name="connsiteY0" fmla="*/ 0 h 1226721"/>
              <a:gd name="connsiteX1" fmla="*/ 6507094 w 6711552"/>
              <a:gd name="connsiteY1" fmla="*/ 0 h 1226721"/>
              <a:gd name="connsiteX2" fmla="*/ 6711552 w 6711552"/>
              <a:gd name="connsiteY2" fmla="*/ 204458 h 1226721"/>
              <a:gd name="connsiteX3" fmla="*/ 6711552 w 6711552"/>
              <a:gd name="connsiteY3" fmla="*/ 1226721 h 1226721"/>
              <a:gd name="connsiteX4" fmla="*/ 6711552 w 6711552"/>
              <a:gd name="connsiteY4" fmla="*/ 1226721 h 1226721"/>
              <a:gd name="connsiteX5" fmla="*/ 0 w 6711552"/>
              <a:gd name="connsiteY5" fmla="*/ 1226721 h 1226721"/>
              <a:gd name="connsiteX6" fmla="*/ 0 w 6711552"/>
              <a:gd name="connsiteY6" fmla="*/ 1226721 h 1226721"/>
              <a:gd name="connsiteX7" fmla="*/ 0 w 6711552"/>
              <a:gd name="connsiteY7" fmla="*/ 204458 h 1226721"/>
              <a:gd name="connsiteX8" fmla="*/ 204458 w 6711552"/>
              <a:gd name="connsiteY8" fmla="*/ 0 h 122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1552" h="1226721">
                <a:moveTo>
                  <a:pt x="204458" y="0"/>
                </a:moveTo>
                <a:lnTo>
                  <a:pt x="6507094" y="0"/>
                </a:lnTo>
                <a:cubicBezTo>
                  <a:pt x="6620013" y="0"/>
                  <a:pt x="6711552" y="91539"/>
                  <a:pt x="6711552" y="204458"/>
                </a:cubicBezTo>
                <a:lnTo>
                  <a:pt x="6711552" y="1226721"/>
                </a:lnTo>
                <a:lnTo>
                  <a:pt x="6711552" y="1226721"/>
                </a:lnTo>
                <a:lnTo>
                  <a:pt x="0" y="1226721"/>
                </a:lnTo>
                <a:lnTo>
                  <a:pt x="0" y="1226721"/>
                </a:lnTo>
                <a:lnTo>
                  <a:pt x="0" y="204458"/>
                </a:lnTo>
                <a:cubicBezTo>
                  <a:pt x="0" y="91539"/>
                  <a:pt x="91539" y="0"/>
                  <a:pt x="204458"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5">
              <a:hueOff val="0"/>
              <a:satOff val="0"/>
              <a:lumOff val="0"/>
              <a:alphaOff val="0"/>
            </a:schemeClr>
          </a:fillRef>
          <a:effectRef idx="0">
            <a:scrgbClr r="0" g="0" b="0"/>
          </a:effectRef>
          <a:fontRef idx="minor">
            <a:schemeClr val="lt1"/>
          </a:fontRef>
        </p:style>
        <p:txBody>
          <a:bodyPr spcFirstLastPara="0" vert="horz" wrap="square" lIns="77664" tIns="77664" rIns="77664" bIns="17780" numCol="1" spcCol="1270" anchor="ctr" anchorCtr="0">
            <a:noAutofit/>
          </a:bodyPr>
          <a:lstStyle/>
          <a:p>
            <a:pPr lvl="0" algn="ctr" defTabSz="1244600">
              <a:spcBef>
                <a:spcPct val="0"/>
              </a:spcBef>
            </a:pPr>
            <a:r>
              <a:rPr kumimoji="1" lang="zh-CN" altLang="en-US" sz="2800" dirty="0">
                <a:latin typeface="+mj-ea"/>
                <a:ea typeface="+mj-ea"/>
              </a:rPr>
              <a:t>先根遍历</a:t>
            </a:r>
          </a:p>
        </p:txBody>
      </p:sp>
      <p:sp>
        <p:nvSpPr>
          <p:cNvPr id="10" name="任意多边形: 形状 11">
            <a:extLst>
              <a:ext uri="{FF2B5EF4-FFF2-40B4-BE49-F238E27FC236}">
                <a16:creationId xmlns:a16="http://schemas.microsoft.com/office/drawing/2014/main" xmlns="" id="{74EB70AD-1C36-4FB3-8200-1C2543B44393}"/>
              </a:ext>
            </a:extLst>
          </p:cNvPr>
          <p:cNvSpPr/>
          <p:nvPr/>
        </p:nvSpPr>
        <p:spPr>
          <a:xfrm>
            <a:off x="4762524" y="3276808"/>
            <a:ext cx="6711552" cy="1226721"/>
          </a:xfrm>
          <a:custGeom>
            <a:avLst/>
            <a:gdLst>
              <a:gd name="connsiteX0" fmla="*/ 204458 w 6711552"/>
              <a:gd name="connsiteY0" fmla="*/ 0 h 1226721"/>
              <a:gd name="connsiteX1" fmla="*/ 6507094 w 6711552"/>
              <a:gd name="connsiteY1" fmla="*/ 0 h 1226721"/>
              <a:gd name="connsiteX2" fmla="*/ 6711552 w 6711552"/>
              <a:gd name="connsiteY2" fmla="*/ 204458 h 1226721"/>
              <a:gd name="connsiteX3" fmla="*/ 6711552 w 6711552"/>
              <a:gd name="connsiteY3" fmla="*/ 1226721 h 1226721"/>
              <a:gd name="connsiteX4" fmla="*/ 6711552 w 6711552"/>
              <a:gd name="connsiteY4" fmla="*/ 1226721 h 1226721"/>
              <a:gd name="connsiteX5" fmla="*/ 0 w 6711552"/>
              <a:gd name="connsiteY5" fmla="*/ 1226721 h 1226721"/>
              <a:gd name="connsiteX6" fmla="*/ 0 w 6711552"/>
              <a:gd name="connsiteY6" fmla="*/ 1226721 h 1226721"/>
              <a:gd name="connsiteX7" fmla="*/ 0 w 6711552"/>
              <a:gd name="connsiteY7" fmla="*/ 204458 h 1226721"/>
              <a:gd name="connsiteX8" fmla="*/ 204458 w 6711552"/>
              <a:gd name="connsiteY8" fmla="*/ 0 h 122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1552" h="1226721">
                <a:moveTo>
                  <a:pt x="204458" y="0"/>
                </a:moveTo>
                <a:lnTo>
                  <a:pt x="6507094" y="0"/>
                </a:lnTo>
                <a:cubicBezTo>
                  <a:pt x="6620013" y="0"/>
                  <a:pt x="6711552" y="91539"/>
                  <a:pt x="6711552" y="204458"/>
                </a:cubicBezTo>
                <a:lnTo>
                  <a:pt x="6711552" y="1226721"/>
                </a:lnTo>
                <a:lnTo>
                  <a:pt x="6711552" y="1226721"/>
                </a:lnTo>
                <a:lnTo>
                  <a:pt x="0" y="1226721"/>
                </a:lnTo>
                <a:lnTo>
                  <a:pt x="0" y="1226721"/>
                </a:lnTo>
                <a:lnTo>
                  <a:pt x="0" y="204458"/>
                </a:lnTo>
                <a:cubicBezTo>
                  <a:pt x="0" y="91539"/>
                  <a:pt x="91539" y="0"/>
                  <a:pt x="204458"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5">
              <a:hueOff val="0"/>
              <a:satOff val="0"/>
              <a:lumOff val="0"/>
              <a:alphaOff val="0"/>
            </a:schemeClr>
          </a:fillRef>
          <a:effectRef idx="0">
            <a:scrgbClr r="0" g="0" b="0"/>
          </a:effectRef>
          <a:fontRef idx="minor">
            <a:schemeClr val="lt1"/>
          </a:fontRef>
        </p:style>
        <p:txBody>
          <a:bodyPr spcFirstLastPara="0" vert="horz" wrap="square" lIns="77664" tIns="77664" rIns="77664" bIns="17780" numCol="1" spcCol="1270" anchor="ctr" anchorCtr="0">
            <a:noAutofit/>
          </a:bodyPr>
          <a:lstStyle/>
          <a:p>
            <a:pPr lvl="0" algn="ctr" defTabSz="1244600">
              <a:spcBef>
                <a:spcPct val="0"/>
              </a:spcBef>
            </a:pPr>
            <a:r>
              <a:rPr lang="zh-CN" altLang="en-US" sz="2800" dirty="0">
                <a:latin typeface="+mj-ea"/>
                <a:ea typeface="+mj-ea"/>
              </a:rPr>
              <a:t>后根遍历</a:t>
            </a:r>
          </a:p>
        </p:txBody>
      </p:sp>
      <p:sp>
        <p:nvSpPr>
          <p:cNvPr id="11" name="任意多边形: 形状 12">
            <a:extLst>
              <a:ext uri="{FF2B5EF4-FFF2-40B4-BE49-F238E27FC236}">
                <a16:creationId xmlns:a16="http://schemas.microsoft.com/office/drawing/2014/main" xmlns="" id="{1F4A65F7-A4A7-4762-B333-602DC5E259BC}"/>
              </a:ext>
            </a:extLst>
          </p:cNvPr>
          <p:cNvSpPr/>
          <p:nvPr/>
        </p:nvSpPr>
        <p:spPr>
          <a:xfrm>
            <a:off x="4762524" y="5087394"/>
            <a:ext cx="6711552" cy="1226721"/>
          </a:xfrm>
          <a:custGeom>
            <a:avLst/>
            <a:gdLst>
              <a:gd name="connsiteX0" fmla="*/ 204458 w 6711552"/>
              <a:gd name="connsiteY0" fmla="*/ 0 h 1226721"/>
              <a:gd name="connsiteX1" fmla="*/ 6507094 w 6711552"/>
              <a:gd name="connsiteY1" fmla="*/ 0 h 1226721"/>
              <a:gd name="connsiteX2" fmla="*/ 6711552 w 6711552"/>
              <a:gd name="connsiteY2" fmla="*/ 204458 h 1226721"/>
              <a:gd name="connsiteX3" fmla="*/ 6711552 w 6711552"/>
              <a:gd name="connsiteY3" fmla="*/ 1226721 h 1226721"/>
              <a:gd name="connsiteX4" fmla="*/ 6711552 w 6711552"/>
              <a:gd name="connsiteY4" fmla="*/ 1226721 h 1226721"/>
              <a:gd name="connsiteX5" fmla="*/ 0 w 6711552"/>
              <a:gd name="connsiteY5" fmla="*/ 1226721 h 1226721"/>
              <a:gd name="connsiteX6" fmla="*/ 0 w 6711552"/>
              <a:gd name="connsiteY6" fmla="*/ 1226721 h 1226721"/>
              <a:gd name="connsiteX7" fmla="*/ 0 w 6711552"/>
              <a:gd name="connsiteY7" fmla="*/ 204458 h 1226721"/>
              <a:gd name="connsiteX8" fmla="*/ 204458 w 6711552"/>
              <a:gd name="connsiteY8" fmla="*/ 0 h 122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1552" h="1226721">
                <a:moveTo>
                  <a:pt x="204458" y="0"/>
                </a:moveTo>
                <a:lnTo>
                  <a:pt x="6507094" y="0"/>
                </a:lnTo>
                <a:cubicBezTo>
                  <a:pt x="6620013" y="0"/>
                  <a:pt x="6711552" y="91539"/>
                  <a:pt x="6711552" y="204458"/>
                </a:cubicBezTo>
                <a:lnTo>
                  <a:pt x="6711552" y="1226721"/>
                </a:lnTo>
                <a:lnTo>
                  <a:pt x="6711552" y="1226721"/>
                </a:lnTo>
                <a:lnTo>
                  <a:pt x="0" y="1226721"/>
                </a:lnTo>
                <a:lnTo>
                  <a:pt x="0" y="1226721"/>
                </a:lnTo>
                <a:lnTo>
                  <a:pt x="0" y="204458"/>
                </a:lnTo>
                <a:cubicBezTo>
                  <a:pt x="0" y="91539"/>
                  <a:pt x="91539" y="0"/>
                  <a:pt x="204458" y="0"/>
                </a:cubicBezTo>
                <a:close/>
              </a:path>
            </a:pathLst>
          </a:custGeom>
          <a:effectLst>
            <a:reflection blurRad="6350" stA="52000" endA="300" endPos="35000" dir="5400000" sy="-100000" algn="bl" rotWithShape="0"/>
          </a:effectLst>
        </p:spPr>
        <p:style>
          <a:lnRef idx="2">
            <a:schemeClr val="lt1">
              <a:hueOff val="0"/>
              <a:satOff val="0"/>
              <a:lumOff val="0"/>
              <a:alphaOff val="0"/>
            </a:schemeClr>
          </a:lnRef>
          <a:fillRef idx="1">
            <a:schemeClr val="accent5">
              <a:hueOff val="0"/>
              <a:satOff val="0"/>
              <a:lumOff val="0"/>
              <a:alphaOff val="0"/>
            </a:schemeClr>
          </a:fillRef>
          <a:effectRef idx="0">
            <a:scrgbClr r="0" g="0" b="0"/>
          </a:effectRef>
          <a:fontRef idx="minor">
            <a:schemeClr val="lt1"/>
          </a:fontRef>
        </p:style>
        <p:txBody>
          <a:bodyPr spcFirstLastPara="0" vert="horz" wrap="square" lIns="77664" tIns="77664" rIns="77664" bIns="17780" numCol="1" spcCol="1270" anchor="ctr" anchorCtr="0">
            <a:noAutofit/>
          </a:bodyPr>
          <a:lstStyle/>
          <a:p>
            <a:pPr lvl="0" algn="ctr" defTabSz="1244600">
              <a:spcBef>
                <a:spcPct val="0"/>
              </a:spcBef>
            </a:pPr>
            <a:r>
              <a:rPr lang="zh-CN" altLang="en-US" sz="2800" dirty="0">
                <a:latin typeface="+mj-ea"/>
                <a:ea typeface="+mj-ea"/>
              </a:rPr>
              <a:t>按层次遍历</a:t>
            </a:r>
          </a:p>
        </p:txBody>
      </p:sp>
    </p:spTree>
    <p:extLst>
      <p:ext uri="{BB962C8B-B14F-4D97-AF65-F5344CB8AC3E}">
        <p14:creationId xmlns:p14="http://schemas.microsoft.com/office/powerpoint/2010/main" val="326211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000" fill="hold"/>
                                        <p:tgtEl>
                                          <p:spTgt spid="9"/>
                                        </p:tgtEl>
                                        <p:attrNameLst>
                                          <p:attrName>fillcolor</p:attrName>
                                        </p:attrNameLst>
                                      </p:cBhvr>
                                      <p:to>
                                        <a:schemeClr val="hlink"/>
                                      </p:to>
                                    </p:animClr>
                                    <p:set>
                                      <p:cBhvr>
                                        <p:cTn id="36" dur="2000" fill="hold"/>
                                        <p:tgtEl>
                                          <p:spTgt spid="9"/>
                                        </p:tgtEl>
                                        <p:attrNameLst>
                                          <p:attrName>fill.type</p:attrName>
                                        </p:attrNameLst>
                                      </p:cBhvr>
                                      <p:to>
                                        <p:strVal val="solid"/>
                                      </p:to>
                                    </p:set>
                                    <p:set>
                                      <p:cBhvr>
                                        <p:cTn id="37"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树的遍历例</a:t>
            </a:r>
          </a:p>
        </p:txBody>
      </p:sp>
      <p:sp>
        <p:nvSpPr>
          <p:cNvPr id="4" name="文本占位符 3"/>
          <p:cNvSpPr>
            <a:spLocks noGrp="1"/>
          </p:cNvSpPr>
          <p:nvPr>
            <p:ph type="body" sz="quarter" idx="13"/>
          </p:nvPr>
        </p:nvSpPr>
        <p:spPr/>
        <p:txBody>
          <a:bodyPr/>
          <a:lstStyle/>
          <a:p>
            <a:r>
              <a:rPr lang="en-US" altLang="zh-CN" dirty="0"/>
              <a:t>6.7 </a:t>
            </a:r>
            <a:r>
              <a:rPr lang="zh-CN" altLang="en-US" dirty="0"/>
              <a:t>树和森林的遍历</a:t>
            </a:r>
          </a:p>
        </p:txBody>
      </p:sp>
      <p:grpSp>
        <p:nvGrpSpPr>
          <p:cNvPr id="46" name="组合 45"/>
          <p:cNvGrpSpPr/>
          <p:nvPr/>
        </p:nvGrpSpPr>
        <p:grpSpPr>
          <a:xfrm>
            <a:off x="6771569" y="1266932"/>
            <a:ext cx="3815860" cy="4622403"/>
            <a:chOff x="5069378" y="1209675"/>
            <a:chExt cx="3815860" cy="4622403"/>
          </a:xfrm>
        </p:grpSpPr>
        <p:sp>
          <p:nvSpPr>
            <p:cNvPr id="5" name="Oval 1027"/>
            <p:cNvSpPr>
              <a:spLocks noChangeArrowheads="1"/>
            </p:cNvSpPr>
            <p:nvPr/>
          </p:nvSpPr>
          <p:spPr bwMode="auto">
            <a:xfrm>
              <a:off x="6599238" y="1209675"/>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A</a:t>
              </a:r>
              <a:endParaRPr lang="zh-CN" altLang="en-US" sz="2400" dirty="0">
                <a:solidFill>
                  <a:schemeClr val="bg1"/>
                </a:solidFill>
              </a:endParaRPr>
            </a:p>
          </p:txBody>
        </p:sp>
        <p:sp>
          <p:nvSpPr>
            <p:cNvPr id="6" name="Oval 1028"/>
            <p:cNvSpPr>
              <a:spLocks noChangeArrowheads="1"/>
            </p:cNvSpPr>
            <p:nvPr/>
          </p:nvSpPr>
          <p:spPr bwMode="auto">
            <a:xfrm>
              <a:off x="5526578" y="2274129"/>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B</a:t>
              </a:r>
              <a:endParaRPr lang="zh-CN" altLang="en-US" sz="2400" dirty="0">
                <a:solidFill>
                  <a:schemeClr val="bg1"/>
                </a:solidFill>
              </a:endParaRPr>
            </a:p>
          </p:txBody>
        </p:sp>
        <p:sp>
          <p:nvSpPr>
            <p:cNvPr id="7" name="Oval 1029"/>
            <p:cNvSpPr>
              <a:spLocks noChangeArrowheads="1"/>
            </p:cNvSpPr>
            <p:nvPr/>
          </p:nvSpPr>
          <p:spPr bwMode="auto">
            <a:xfrm>
              <a:off x="6599238" y="2274129"/>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C</a:t>
              </a:r>
              <a:endParaRPr lang="zh-CN" altLang="en-US" sz="2400" dirty="0">
                <a:solidFill>
                  <a:schemeClr val="bg1"/>
                </a:solidFill>
              </a:endParaRPr>
            </a:p>
          </p:txBody>
        </p:sp>
        <p:sp>
          <p:nvSpPr>
            <p:cNvPr id="8" name="Oval 1030"/>
            <p:cNvSpPr>
              <a:spLocks noChangeArrowheads="1"/>
            </p:cNvSpPr>
            <p:nvPr/>
          </p:nvSpPr>
          <p:spPr bwMode="auto">
            <a:xfrm>
              <a:off x="7589838" y="2274129"/>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D</a:t>
              </a:r>
              <a:endParaRPr lang="zh-CN" altLang="en-US" sz="2400" dirty="0">
                <a:solidFill>
                  <a:schemeClr val="bg1"/>
                </a:solidFill>
              </a:endParaRPr>
            </a:p>
          </p:txBody>
        </p:sp>
        <p:sp>
          <p:nvSpPr>
            <p:cNvPr id="9" name="Oval 1031"/>
            <p:cNvSpPr>
              <a:spLocks noChangeArrowheads="1"/>
            </p:cNvSpPr>
            <p:nvPr/>
          </p:nvSpPr>
          <p:spPr bwMode="auto">
            <a:xfrm>
              <a:off x="5069378" y="3268245"/>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E</a:t>
              </a:r>
              <a:endParaRPr lang="zh-CN" altLang="en-US" sz="2400" dirty="0">
                <a:solidFill>
                  <a:schemeClr val="bg1"/>
                </a:solidFill>
              </a:endParaRPr>
            </a:p>
          </p:txBody>
        </p:sp>
        <p:sp>
          <p:nvSpPr>
            <p:cNvPr id="10" name="Oval 1032"/>
            <p:cNvSpPr>
              <a:spLocks noChangeArrowheads="1"/>
            </p:cNvSpPr>
            <p:nvPr/>
          </p:nvSpPr>
          <p:spPr bwMode="auto">
            <a:xfrm>
              <a:off x="5907578" y="3268245"/>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F</a:t>
              </a:r>
              <a:endParaRPr lang="zh-CN" altLang="en-US" sz="2400" dirty="0">
                <a:solidFill>
                  <a:schemeClr val="bg1"/>
                </a:solidFill>
              </a:endParaRPr>
            </a:p>
          </p:txBody>
        </p:sp>
        <p:sp>
          <p:nvSpPr>
            <p:cNvPr id="11" name="Oval 1033"/>
            <p:cNvSpPr>
              <a:spLocks noChangeArrowheads="1"/>
            </p:cNvSpPr>
            <p:nvPr/>
          </p:nvSpPr>
          <p:spPr bwMode="auto">
            <a:xfrm>
              <a:off x="7589838" y="3268245"/>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G</a:t>
              </a:r>
              <a:endParaRPr lang="zh-CN" altLang="en-US" sz="2400" dirty="0">
                <a:solidFill>
                  <a:schemeClr val="bg1"/>
                </a:solidFill>
              </a:endParaRPr>
            </a:p>
          </p:txBody>
        </p:sp>
        <p:sp>
          <p:nvSpPr>
            <p:cNvPr id="12" name="Oval 1034"/>
            <p:cNvSpPr>
              <a:spLocks noChangeArrowheads="1"/>
            </p:cNvSpPr>
            <p:nvPr/>
          </p:nvSpPr>
          <p:spPr bwMode="auto">
            <a:xfrm>
              <a:off x="7589838" y="4262362"/>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H</a:t>
              </a:r>
              <a:endParaRPr lang="zh-CN" altLang="en-US" sz="2400" dirty="0">
                <a:solidFill>
                  <a:schemeClr val="bg1"/>
                </a:solidFill>
              </a:endParaRPr>
            </a:p>
          </p:txBody>
        </p:sp>
        <p:sp>
          <p:nvSpPr>
            <p:cNvPr id="13" name="Oval 1035"/>
            <p:cNvSpPr>
              <a:spLocks noChangeArrowheads="1"/>
            </p:cNvSpPr>
            <p:nvPr/>
          </p:nvSpPr>
          <p:spPr bwMode="auto">
            <a:xfrm>
              <a:off x="7589838" y="5298678"/>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J</a:t>
              </a:r>
              <a:endParaRPr lang="zh-CN" altLang="en-US" sz="2400" dirty="0">
                <a:solidFill>
                  <a:schemeClr val="bg1"/>
                </a:solidFill>
              </a:endParaRPr>
            </a:p>
          </p:txBody>
        </p:sp>
        <p:sp>
          <p:nvSpPr>
            <p:cNvPr id="14" name="Oval 1036"/>
            <p:cNvSpPr>
              <a:spLocks noChangeArrowheads="1"/>
            </p:cNvSpPr>
            <p:nvPr/>
          </p:nvSpPr>
          <p:spPr bwMode="auto">
            <a:xfrm>
              <a:off x="6827838" y="5298678"/>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I</a:t>
              </a:r>
              <a:endParaRPr lang="zh-CN" altLang="en-US" sz="2400" dirty="0">
                <a:solidFill>
                  <a:schemeClr val="bg1"/>
                </a:solidFill>
              </a:endParaRPr>
            </a:p>
          </p:txBody>
        </p:sp>
        <p:sp>
          <p:nvSpPr>
            <p:cNvPr id="15" name="Oval 1037"/>
            <p:cNvSpPr>
              <a:spLocks noChangeArrowheads="1"/>
            </p:cNvSpPr>
            <p:nvPr/>
          </p:nvSpPr>
          <p:spPr bwMode="auto">
            <a:xfrm>
              <a:off x="8351838" y="5298678"/>
              <a:ext cx="533400" cy="533400"/>
            </a:xfrm>
            <a:prstGeom prst="ellipse">
              <a:avLst/>
            </a:prstGeom>
            <a:solidFill>
              <a:schemeClr val="accent2"/>
            </a:solidFill>
            <a:ln w="12700" cap="sq">
              <a:solidFill>
                <a:schemeClr val="accent2"/>
              </a:solidFill>
              <a:round/>
              <a:headEnd type="none" w="sm" len="sm"/>
              <a:tailEnd type="none" w="sm" len="sm"/>
            </a:ln>
            <a:effectLst/>
          </p:spPr>
          <p:txBody>
            <a:bodyPr wrap="none" anchor="ctr"/>
            <a:lstStyle/>
            <a:p>
              <a:pPr algn="ctr"/>
              <a:r>
                <a:rPr lang="en-US" altLang="zh-CN" sz="2400" dirty="0">
                  <a:solidFill>
                    <a:schemeClr val="bg1"/>
                  </a:solidFill>
                </a:rPr>
                <a:t>K</a:t>
              </a:r>
              <a:endParaRPr lang="zh-CN" altLang="en-US" sz="2400" dirty="0">
                <a:solidFill>
                  <a:schemeClr val="bg1"/>
                </a:solidFill>
              </a:endParaRPr>
            </a:p>
          </p:txBody>
        </p:sp>
        <p:cxnSp>
          <p:nvCxnSpPr>
            <p:cNvPr id="27" name="直接连接符 26"/>
            <p:cNvCxnSpPr>
              <a:stCxn id="5" idx="3"/>
              <a:endCxn id="6" idx="0"/>
            </p:cNvCxnSpPr>
            <p:nvPr/>
          </p:nvCxnSpPr>
          <p:spPr>
            <a:xfrm flipH="1">
              <a:off x="5793278" y="1664960"/>
              <a:ext cx="884075" cy="60916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5" idx="4"/>
              <a:endCxn id="7" idx="0"/>
            </p:cNvCxnSpPr>
            <p:nvPr/>
          </p:nvCxnSpPr>
          <p:spPr>
            <a:xfrm>
              <a:off x="6865938" y="1743075"/>
              <a:ext cx="0" cy="53105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5" idx="5"/>
              <a:endCxn id="8" idx="0"/>
            </p:cNvCxnSpPr>
            <p:nvPr/>
          </p:nvCxnSpPr>
          <p:spPr>
            <a:xfrm>
              <a:off x="7054523" y="1664960"/>
              <a:ext cx="802015" cy="60916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6" idx="3"/>
              <a:endCxn id="9" idx="0"/>
            </p:cNvCxnSpPr>
            <p:nvPr/>
          </p:nvCxnSpPr>
          <p:spPr>
            <a:xfrm flipH="1">
              <a:off x="5336078" y="2729414"/>
              <a:ext cx="268615" cy="5388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6" idx="5"/>
              <a:endCxn id="10" idx="0"/>
            </p:cNvCxnSpPr>
            <p:nvPr/>
          </p:nvCxnSpPr>
          <p:spPr>
            <a:xfrm>
              <a:off x="5981863" y="2729414"/>
              <a:ext cx="192415" cy="5388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8" idx="4"/>
              <a:endCxn id="11" idx="0"/>
            </p:cNvCxnSpPr>
            <p:nvPr/>
          </p:nvCxnSpPr>
          <p:spPr>
            <a:xfrm>
              <a:off x="7856538" y="2807529"/>
              <a:ext cx="0" cy="46071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11" idx="4"/>
              <a:endCxn id="12" idx="0"/>
            </p:cNvCxnSpPr>
            <p:nvPr/>
          </p:nvCxnSpPr>
          <p:spPr>
            <a:xfrm>
              <a:off x="7856538" y="3801645"/>
              <a:ext cx="0" cy="46071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12" idx="3"/>
              <a:endCxn id="14" idx="0"/>
            </p:cNvCxnSpPr>
            <p:nvPr/>
          </p:nvCxnSpPr>
          <p:spPr>
            <a:xfrm flipH="1">
              <a:off x="7094538" y="4717647"/>
              <a:ext cx="573415" cy="5810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12" idx="4"/>
              <a:endCxn id="13" idx="0"/>
            </p:cNvCxnSpPr>
            <p:nvPr/>
          </p:nvCxnSpPr>
          <p:spPr>
            <a:xfrm>
              <a:off x="7856538" y="4795762"/>
              <a:ext cx="0" cy="50291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12" idx="5"/>
              <a:endCxn id="15" idx="0"/>
            </p:cNvCxnSpPr>
            <p:nvPr/>
          </p:nvCxnSpPr>
          <p:spPr>
            <a:xfrm>
              <a:off x="8045123" y="4717647"/>
              <a:ext cx="573415" cy="581031"/>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48" name="矩形 47"/>
          <p:cNvSpPr/>
          <p:nvPr/>
        </p:nvSpPr>
        <p:spPr>
          <a:xfrm>
            <a:off x="609600" y="1857003"/>
            <a:ext cx="22365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200" i="0" u="none" strike="noStrike" kern="0" cap="none" spc="0" normalizeH="0" baseline="0" noProof="0" dirty="0">
                <a:ln>
                  <a:noFill/>
                </a:ln>
                <a:effectLst/>
                <a:uLnTx/>
                <a:uFillTx/>
                <a:latin typeface="+mj-ea"/>
                <a:ea typeface="+mj-ea"/>
              </a:rPr>
              <a:t>先根遍历</a:t>
            </a:r>
            <a:r>
              <a:rPr kumimoji="1" lang="zh-CN" altLang="en-US" sz="3200" kern="0" dirty="0">
                <a:latin typeface="+mj-ea"/>
                <a:ea typeface="+mj-ea"/>
              </a:rPr>
              <a:t>：</a:t>
            </a:r>
            <a:endParaRPr kumimoji="0" lang="zh-CN" altLang="en-US" sz="1800" i="0" u="none" strike="noStrike" kern="0" cap="none" spc="0" normalizeH="0" baseline="0" noProof="0" dirty="0">
              <a:ln>
                <a:noFill/>
              </a:ln>
              <a:effectLst/>
              <a:uLnTx/>
              <a:uFillTx/>
              <a:latin typeface="+mj-ea"/>
              <a:ea typeface="+mj-ea"/>
            </a:endParaRPr>
          </a:p>
        </p:txBody>
      </p:sp>
      <p:sp>
        <p:nvSpPr>
          <p:cNvPr id="49" name="Text Box 1050"/>
          <p:cNvSpPr txBox="1">
            <a:spLocks noChangeArrowheads="1"/>
          </p:cNvSpPr>
          <p:nvPr/>
        </p:nvSpPr>
        <p:spPr bwMode="auto">
          <a:xfrm>
            <a:off x="623622" y="2633881"/>
            <a:ext cx="34499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solidFill>
                  <a:srgbClr val="7030A0"/>
                </a:solidFill>
              </a:rPr>
              <a:t>A B E F C D G H I J K</a:t>
            </a:r>
          </a:p>
        </p:txBody>
      </p:sp>
      <p:sp>
        <p:nvSpPr>
          <p:cNvPr id="50" name="矩形 49"/>
          <p:cNvSpPr/>
          <p:nvPr/>
        </p:nvSpPr>
        <p:spPr>
          <a:xfrm>
            <a:off x="609600" y="3494706"/>
            <a:ext cx="22365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200" i="0" u="none" strike="noStrike" kern="0" cap="none" spc="0" normalizeH="0" baseline="0" noProof="0" dirty="0">
                <a:ln>
                  <a:noFill/>
                </a:ln>
                <a:effectLst/>
                <a:uLnTx/>
                <a:uFillTx/>
                <a:latin typeface="+mj-ea"/>
                <a:ea typeface="+mj-ea"/>
              </a:rPr>
              <a:t>后根遍历</a:t>
            </a:r>
            <a:r>
              <a:rPr kumimoji="1" lang="zh-CN" altLang="en-US" sz="3200" kern="0" dirty="0">
                <a:latin typeface="+mj-ea"/>
                <a:ea typeface="+mj-ea"/>
              </a:rPr>
              <a:t>：</a:t>
            </a:r>
            <a:endParaRPr kumimoji="0" lang="zh-CN" altLang="en-US" sz="1800" i="0" u="none" strike="noStrike" kern="0" cap="none" spc="0" normalizeH="0" baseline="0" noProof="0" dirty="0">
              <a:ln>
                <a:noFill/>
              </a:ln>
              <a:effectLst/>
              <a:uLnTx/>
              <a:uFillTx/>
              <a:latin typeface="+mj-ea"/>
              <a:ea typeface="+mj-ea"/>
            </a:endParaRPr>
          </a:p>
        </p:txBody>
      </p:sp>
      <p:sp>
        <p:nvSpPr>
          <p:cNvPr id="52" name="Text Box 1052"/>
          <p:cNvSpPr txBox="1">
            <a:spLocks noChangeArrowheads="1"/>
          </p:cNvSpPr>
          <p:nvPr/>
        </p:nvSpPr>
        <p:spPr bwMode="auto">
          <a:xfrm>
            <a:off x="609600" y="4240506"/>
            <a:ext cx="34499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dirty="0"/>
              <a:t>E F B C I J K H G D A</a:t>
            </a:r>
          </a:p>
        </p:txBody>
      </p:sp>
      <p:sp>
        <p:nvSpPr>
          <p:cNvPr id="53" name="矩形 52"/>
          <p:cNvSpPr/>
          <p:nvPr/>
        </p:nvSpPr>
        <p:spPr>
          <a:xfrm>
            <a:off x="623622" y="5086927"/>
            <a:ext cx="22365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200" i="0" u="none" strike="noStrike" kern="0" cap="none" spc="0" normalizeH="0" baseline="0" noProof="0" dirty="0">
                <a:ln>
                  <a:noFill/>
                </a:ln>
                <a:effectLst/>
                <a:uLnTx/>
                <a:uFillTx/>
                <a:latin typeface="+mj-ea"/>
                <a:ea typeface="+mj-ea"/>
              </a:rPr>
              <a:t>层次遍历</a:t>
            </a:r>
            <a:r>
              <a:rPr kumimoji="1" lang="zh-CN" altLang="en-US" sz="3200" kern="0" dirty="0">
                <a:latin typeface="+mj-ea"/>
                <a:ea typeface="+mj-ea"/>
              </a:rPr>
              <a:t>：</a:t>
            </a:r>
            <a:endParaRPr kumimoji="0" lang="zh-CN" altLang="en-US" sz="1800" i="0" u="none" strike="noStrike" kern="0" cap="none" spc="0" normalizeH="0" baseline="0" noProof="0" dirty="0">
              <a:ln>
                <a:noFill/>
              </a:ln>
              <a:effectLst/>
              <a:uLnTx/>
              <a:uFillTx/>
              <a:latin typeface="+mj-ea"/>
              <a:ea typeface="+mj-ea"/>
            </a:endParaRPr>
          </a:p>
        </p:txBody>
      </p:sp>
      <p:sp>
        <p:nvSpPr>
          <p:cNvPr id="55" name="Text Box 1054"/>
          <p:cNvSpPr txBox="1">
            <a:spLocks noChangeArrowheads="1"/>
          </p:cNvSpPr>
          <p:nvPr/>
        </p:nvSpPr>
        <p:spPr bwMode="auto">
          <a:xfrm>
            <a:off x="623622" y="5889335"/>
            <a:ext cx="34499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dirty="0"/>
              <a:t>A B C D E F G H I J K</a:t>
            </a:r>
          </a:p>
        </p:txBody>
      </p:sp>
    </p:spTree>
    <p:extLst>
      <p:ext uri="{BB962C8B-B14F-4D97-AF65-F5344CB8AC3E}">
        <p14:creationId xmlns:p14="http://schemas.microsoft.com/office/powerpoint/2010/main" val="249861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ppt_x</p:attrName>
                                        </p:attrNameLst>
                                      </p:cBhvr>
                                      <p:tavLst>
                                        <p:tav tm="0">
                                          <p:val>
                                            <p:strVal val="#ppt_x-#ppt_w/2"/>
                                          </p:val>
                                        </p:tav>
                                        <p:tav tm="100000">
                                          <p:val>
                                            <p:strVal val="#ppt_x"/>
                                          </p:val>
                                        </p:tav>
                                      </p:tavLst>
                                    </p:anim>
                                    <p:anim calcmode="lin" valueType="num">
                                      <p:cBhvr>
                                        <p:cTn id="13" dur="500" fill="hold"/>
                                        <p:tgtEl>
                                          <p:spTgt spid="49"/>
                                        </p:tgtEl>
                                        <p:attrNameLst>
                                          <p:attrName>ppt_y</p:attrName>
                                        </p:attrNameLst>
                                      </p:cBhvr>
                                      <p:tavLst>
                                        <p:tav tm="0">
                                          <p:val>
                                            <p:strVal val="#ppt_y"/>
                                          </p:val>
                                        </p:tav>
                                        <p:tav tm="100000">
                                          <p:val>
                                            <p:strVal val="#ppt_y"/>
                                          </p:val>
                                        </p:tav>
                                      </p:tavLst>
                                    </p:anim>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ppt_x</p:attrName>
                                        </p:attrNameLst>
                                      </p:cBhvr>
                                      <p:tavLst>
                                        <p:tav tm="0">
                                          <p:val>
                                            <p:strVal val="#ppt_x-#ppt_w/2"/>
                                          </p:val>
                                        </p:tav>
                                        <p:tav tm="100000">
                                          <p:val>
                                            <p:strVal val="#ppt_x"/>
                                          </p:val>
                                        </p:tav>
                                      </p:tavLst>
                                    </p:anim>
                                    <p:anim calcmode="lin" valueType="num">
                                      <p:cBhvr>
                                        <p:cTn id="26" dur="500" fill="hold"/>
                                        <p:tgtEl>
                                          <p:spTgt spid="52"/>
                                        </p:tgtEl>
                                        <p:attrNameLst>
                                          <p:attrName>ppt_y</p:attrName>
                                        </p:attrNameLst>
                                      </p:cBhvr>
                                      <p:tavLst>
                                        <p:tav tm="0">
                                          <p:val>
                                            <p:strVal val="#ppt_y"/>
                                          </p:val>
                                        </p:tav>
                                        <p:tav tm="100000">
                                          <p:val>
                                            <p:strVal val="#ppt_y"/>
                                          </p:val>
                                        </p:tav>
                                      </p:tavLst>
                                    </p:anim>
                                    <p:anim calcmode="lin" valueType="num">
                                      <p:cBhvr>
                                        <p:cTn id="27" dur="500" fill="hold"/>
                                        <p:tgtEl>
                                          <p:spTgt spid="52"/>
                                        </p:tgtEl>
                                        <p:attrNameLst>
                                          <p:attrName>ppt_w</p:attrName>
                                        </p:attrNameLst>
                                      </p:cBhvr>
                                      <p:tavLst>
                                        <p:tav tm="0">
                                          <p:val>
                                            <p:fltVal val="0"/>
                                          </p:val>
                                        </p:tav>
                                        <p:tav tm="100000">
                                          <p:val>
                                            <p:strVal val="#ppt_w"/>
                                          </p:val>
                                        </p:tav>
                                      </p:tavLst>
                                    </p:anim>
                                    <p:anim calcmode="lin" valueType="num">
                                      <p:cBhvr>
                                        <p:cTn id="28" dur="500" fill="hold"/>
                                        <p:tgtEl>
                                          <p:spTgt spid="5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p:cTn id="38" dur="500" fill="hold"/>
                                        <p:tgtEl>
                                          <p:spTgt spid="55"/>
                                        </p:tgtEl>
                                        <p:attrNameLst>
                                          <p:attrName>ppt_x</p:attrName>
                                        </p:attrNameLst>
                                      </p:cBhvr>
                                      <p:tavLst>
                                        <p:tav tm="0">
                                          <p:val>
                                            <p:strVal val="#ppt_x-#ppt_w/2"/>
                                          </p:val>
                                        </p:tav>
                                        <p:tav tm="100000">
                                          <p:val>
                                            <p:strVal val="#ppt_x"/>
                                          </p:val>
                                        </p:tav>
                                      </p:tavLst>
                                    </p:anim>
                                    <p:anim calcmode="lin" valueType="num">
                                      <p:cBhvr>
                                        <p:cTn id="39" dur="500" fill="hold"/>
                                        <p:tgtEl>
                                          <p:spTgt spid="55"/>
                                        </p:tgtEl>
                                        <p:attrNameLst>
                                          <p:attrName>ppt_y</p:attrName>
                                        </p:attrNameLst>
                                      </p:cBhvr>
                                      <p:tavLst>
                                        <p:tav tm="0">
                                          <p:val>
                                            <p:strVal val="#ppt_y"/>
                                          </p:val>
                                        </p:tav>
                                        <p:tav tm="100000">
                                          <p:val>
                                            <p:strVal val="#ppt_y"/>
                                          </p:val>
                                        </p:tav>
                                      </p:tavLst>
                                    </p:anim>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utoUpdateAnimBg="0"/>
      <p:bldP spid="50" grpId="0"/>
      <p:bldP spid="52" grpId="0" autoUpdateAnimBg="0"/>
      <p:bldP spid="53" grpId="0"/>
      <p:bldP spid="5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5" name="标题 4"/>
          <p:cNvSpPr>
            <a:spLocks noGrp="1"/>
          </p:cNvSpPr>
          <p:nvPr>
            <p:ph type="title"/>
          </p:nvPr>
        </p:nvSpPr>
        <p:spPr>
          <a:xfrm>
            <a:off x="3828473" y="3235895"/>
            <a:ext cx="4535055" cy="656792"/>
          </a:xfrm>
        </p:spPr>
        <p:txBody>
          <a:bodyPr anchor="b">
            <a:normAutofit fontScale="90000"/>
          </a:bodyPr>
          <a:lstStyle/>
          <a:p>
            <a:pPr algn="ctr"/>
            <a:r>
              <a:rPr lang="zh-CN" altLang="en-US" sz="3600" b="0" dirty="0">
                <a:solidFill>
                  <a:schemeClr val="accent1"/>
                </a:solidFill>
              </a:rPr>
              <a:t>哈夫曼树与哈夫曼编码</a:t>
            </a:r>
          </a:p>
        </p:txBody>
      </p:sp>
      <p:sp>
        <p:nvSpPr>
          <p:cNvPr id="6" name="文本占位符 5"/>
          <p:cNvSpPr>
            <a:spLocks noGrp="1"/>
          </p:cNvSpPr>
          <p:nvPr>
            <p:ph type="body" idx="1"/>
          </p:nvPr>
        </p:nvSpPr>
        <p:spPr>
          <a:xfrm>
            <a:off x="3894364" y="4132765"/>
            <a:ext cx="4996543" cy="602521"/>
          </a:xfrm>
        </p:spPr>
        <p:txBody>
          <a:bodyPr>
            <a:normAutofit fontScale="85000" lnSpcReduction="10000"/>
          </a:bodyPr>
          <a:lstStyle/>
          <a:p>
            <a:pPr lvl="0" algn="ctr"/>
            <a:r>
              <a:rPr lang="en-US" altLang="zh-CN" sz="2800" dirty="0">
                <a:solidFill>
                  <a:schemeClr val="tx2">
                    <a:lumMod val="50000"/>
                  </a:schemeClr>
                </a:solidFill>
              </a:rPr>
              <a:t>(Huffman tree and Huffman coding)</a:t>
            </a:r>
          </a:p>
        </p:txBody>
      </p:sp>
      <p:sp>
        <p:nvSpPr>
          <p:cNvPr id="17" name="文本框 16">
            <a:extLst>
              <a:ext uri="{FF2B5EF4-FFF2-40B4-BE49-F238E27FC236}">
                <a16:creationId xmlns:a16="http://schemas.microsoft.com/office/drawing/2014/main" xmlns=""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a:defRPr/>
            </a:pPr>
            <a:r>
              <a:rPr lang="en-US" altLang="zh-CN" b="1" dirty="0">
                <a:solidFill>
                  <a:srgbClr val="FFFFFF"/>
                </a:solidFill>
                <a:latin typeface="Impact" panose="020B0806030902050204" pitchFamily="34" charset="0"/>
              </a:rPr>
              <a:t>6.8</a:t>
            </a:r>
            <a:endParaRPr lang="zh-CN" altLang="en-US" b="1" dirty="0">
              <a:solidFill>
                <a:srgbClr val="FFFFFF"/>
              </a:solidFill>
              <a:latin typeface="Impact" panose="020B0806030902050204" pitchFamily="34" charset="0"/>
            </a:endParaRPr>
          </a:p>
        </p:txBody>
      </p:sp>
    </p:spTree>
    <p:extLst>
      <p:ext uri="{BB962C8B-B14F-4D97-AF65-F5344CB8AC3E}">
        <p14:creationId xmlns:p14="http://schemas.microsoft.com/office/powerpoint/2010/main" val="316861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线性结构 </a:t>
            </a:r>
            <a:r>
              <a:rPr lang="en-US" altLang="zh-CN" dirty="0"/>
              <a:t>VS.</a:t>
            </a:r>
            <a:r>
              <a:rPr lang="zh-CN" altLang="en-US" dirty="0"/>
              <a:t>树型结构</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3878596670"/>
              </p:ext>
            </p:extLst>
          </p:nvPr>
        </p:nvGraphicFramePr>
        <p:xfrm>
          <a:off x="609600" y="1600203"/>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占位符 5"/>
          <p:cNvSpPr>
            <a:spLocks noGrp="1"/>
          </p:cNvSpPr>
          <p:nvPr>
            <p:ph type="body" sz="quarter" idx="13"/>
          </p:nvPr>
        </p:nvSpPr>
        <p:spPr/>
        <p:txBody>
          <a:bodyPr/>
          <a:lstStyle/>
          <a:p>
            <a:r>
              <a:rPr lang="en-US" altLang="zh-CN" dirty="0"/>
              <a:t>6.1 </a:t>
            </a:r>
            <a:r>
              <a:rPr lang="zh-CN" altLang="en-US" dirty="0"/>
              <a:t>树的定义和基本术语</a:t>
            </a:r>
          </a:p>
        </p:txBody>
      </p:sp>
    </p:spTree>
    <p:extLst>
      <p:ext uri="{BB962C8B-B14F-4D97-AF65-F5344CB8AC3E}">
        <p14:creationId xmlns:p14="http://schemas.microsoft.com/office/powerpoint/2010/main" val="320963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BB60C103-914C-48F6-BE13-F2DD01562AD6}"/>
                                            </p:graphicEl>
                                          </p:spTgt>
                                        </p:tgtEl>
                                        <p:attrNameLst>
                                          <p:attrName>style.visibility</p:attrName>
                                        </p:attrNameLst>
                                      </p:cBhvr>
                                      <p:to>
                                        <p:strVal val="visible"/>
                                      </p:to>
                                    </p:set>
                                    <p:animEffect transition="in" filter="fade">
                                      <p:cBhvr>
                                        <p:cTn id="7" dur="500"/>
                                        <p:tgtEl>
                                          <p:spTgt spid="2">
                                            <p:graphicEl>
                                              <a:dgm id="{BB60C103-914C-48F6-BE13-F2DD01562AD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DD48E829-805B-4A7E-8282-5C5107508493}"/>
                                            </p:graphicEl>
                                          </p:spTgt>
                                        </p:tgtEl>
                                        <p:attrNameLst>
                                          <p:attrName>style.visibility</p:attrName>
                                        </p:attrNameLst>
                                      </p:cBhvr>
                                      <p:to>
                                        <p:strVal val="visible"/>
                                      </p:to>
                                    </p:set>
                                    <p:animEffect transition="in" filter="fade">
                                      <p:cBhvr>
                                        <p:cTn id="12" dur="500"/>
                                        <p:tgtEl>
                                          <p:spTgt spid="2">
                                            <p:graphicEl>
                                              <a:dgm id="{DD48E829-805B-4A7E-8282-5C510750849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67603158-66C6-4467-9ED6-3E1C11CB5EE7}"/>
                                            </p:graphicEl>
                                          </p:spTgt>
                                        </p:tgtEl>
                                        <p:attrNameLst>
                                          <p:attrName>style.visibility</p:attrName>
                                        </p:attrNameLst>
                                      </p:cBhvr>
                                      <p:to>
                                        <p:strVal val="visible"/>
                                      </p:to>
                                    </p:set>
                                    <p:animEffect transition="in" filter="fade">
                                      <p:cBhvr>
                                        <p:cTn id="15" dur="500"/>
                                        <p:tgtEl>
                                          <p:spTgt spid="2">
                                            <p:graphicEl>
                                              <a:dgm id="{67603158-66C6-4467-9ED6-3E1C11CB5EE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E4E67F39-C8C1-4520-B62C-6913078934EE}"/>
                                            </p:graphicEl>
                                          </p:spTgt>
                                        </p:tgtEl>
                                        <p:attrNameLst>
                                          <p:attrName>style.visibility</p:attrName>
                                        </p:attrNameLst>
                                      </p:cBhvr>
                                      <p:to>
                                        <p:strVal val="visible"/>
                                      </p:to>
                                    </p:set>
                                    <p:animEffect transition="in" filter="fade">
                                      <p:cBhvr>
                                        <p:cTn id="20" dur="500"/>
                                        <p:tgtEl>
                                          <p:spTgt spid="2">
                                            <p:graphicEl>
                                              <a:dgm id="{E4E67F39-C8C1-4520-B62C-6913078934EE}"/>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graphicEl>
                                              <a:dgm id="{792C0C78-25AE-458E-9924-EFBD1C8CA26C}"/>
                                            </p:graphicEl>
                                          </p:spTgt>
                                        </p:tgtEl>
                                        <p:attrNameLst>
                                          <p:attrName>style.visibility</p:attrName>
                                        </p:attrNameLst>
                                      </p:cBhvr>
                                      <p:to>
                                        <p:strVal val="visible"/>
                                      </p:to>
                                    </p:set>
                                    <p:animEffect transition="in" filter="fade">
                                      <p:cBhvr>
                                        <p:cTn id="23" dur="500"/>
                                        <p:tgtEl>
                                          <p:spTgt spid="2">
                                            <p:graphicEl>
                                              <a:dgm id="{792C0C78-25AE-458E-9924-EFBD1C8CA26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graphicEl>
                                              <a:dgm id="{2CA41433-F925-4F8D-8935-A8AAE24A9CDB}"/>
                                            </p:graphicEl>
                                          </p:spTgt>
                                        </p:tgtEl>
                                        <p:attrNameLst>
                                          <p:attrName>style.visibility</p:attrName>
                                        </p:attrNameLst>
                                      </p:cBhvr>
                                      <p:to>
                                        <p:strVal val="visible"/>
                                      </p:to>
                                    </p:set>
                                    <p:animEffect transition="in" filter="fade">
                                      <p:cBhvr>
                                        <p:cTn id="28" dur="500"/>
                                        <p:tgtEl>
                                          <p:spTgt spid="2">
                                            <p:graphicEl>
                                              <a:dgm id="{2CA41433-F925-4F8D-8935-A8AAE24A9CDB}"/>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graphicEl>
                                              <a:dgm id="{4657A82F-24D7-4E6D-A8D9-8D4E327566EA}"/>
                                            </p:graphicEl>
                                          </p:spTgt>
                                        </p:tgtEl>
                                        <p:attrNameLst>
                                          <p:attrName>style.visibility</p:attrName>
                                        </p:attrNameLst>
                                      </p:cBhvr>
                                      <p:to>
                                        <p:strVal val="visible"/>
                                      </p:to>
                                    </p:set>
                                    <p:animEffect transition="in" filter="fade">
                                      <p:cBhvr>
                                        <p:cTn id="31" dur="500"/>
                                        <p:tgtEl>
                                          <p:spTgt spid="2">
                                            <p:graphicEl>
                                              <a:dgm id="{4657A82F-24D7-4E6D-A8D9-8D4E327566E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graphicEl>
                                              <a:dgm id="{3D0D71CE-C237-4522-BBD5-877E4DB341E4}"/>
                                            </p:graphicEl>
                                          </p:spTgt>
                                        </p:tgtEl>
                                        <p:attrNameLst>
                                          <p:attrName>style.visibility</p:attrName>
                                        </p:attrNameLst>
                                      </p:cBhvr>
                                      <p:to>
                                        <p:strVal val="visible"/>
                                      </p:to>
                                    </p:set>
                                    <p:animEffect transition="in" filter="fade">
                                      <p:cBhvr>
                                        <p:cTn id="36" dur="500"/>
                                        <p:tgtEl>
                                          <p:spTgt spid="2">
                                            <p:graphicEl>
                                              <a:dgm id="{3D0D71CE-C237-4522-BBD5-877E4DB341E4}"/>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graphicEl>
                                              <a:dgm id="{4D9718B2-E610-433A-8468-E64EF41ADAF8}"/>
                                            </p:graphicEl>
                                          </p:spTgt>
                                        </p:tgtEl>
                                        <p:attrNameLst>
                                          <p:attrName>style.visibility</p:attrName>
                                        </p:attrNameLst>
                                      </p:cBhvr>
                                      <p:to>
                                        <p:strVal val="visible"/>
                                      </p:to>
                                    </p:set>
                                    <p:animEffect transition="in" filter="fade">
                                      <p:cBhvr>
                                        <p:cTn id="41" dur="500"/>
                                        <p:tgtEl>
                                          <p:spTgt spid="2">
                                            <p:graphicEl>
                                              <a:dgm id="{4D9718B2-E610-433A-8468-E64EF41ADAF8}"/>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graphicEl>
                                              <a:dgm id="{5A95E5E7-05EE-4FFD-B0B7-3EE47F3DF561}"/>
                                            </p:graphicEl>
                                          </p:spTgt>
                                        </p:tgtEl>
                                        <p:attrNameLst>
                                          <p:attrName>style.visibility</p:attrName>
                                        </p:attrNameLst>
                                      </p:cBhvr>
                                      <p:to>
                                        <p:strVal val="visible"/>
                                      </p:to>
                                    </p:set>
                                    <p:animEffect transition="in" filter="fade">
                                      <p:cBhvr>
                                        <p:cTn id="44" dur="500"/>
                                        <p:tgtEl>
                                          <p:spTgt spid="2">
                                            <p:graphicEl>
                                              <a:dgm id="{5A95E5E7-05EE-4FFD-B0B7-3EE47F3DF561}"/>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graphicEl>
                                              <a:dgm id="{DF71570C-DC7E-4C3E-B9A7-6346E877D49B}"/>
                                            </p:graphicEl>
                                          </p:spTgt>
                                        </p:tgtEl>
                                        <p:attrNameLst>
                                          <p:attrName>style.visibility</p:attrName>
                                        </p:attrNameLst>
                                      </p:cBhvr>
                                      <p:to>
                                        <p:strVal val="visible"/>
                                      </p:to>
                                    </p:set>
                                    <p:animEffect transition="in" filter="fade">
                                      <p:cBhvr>
                                        <p:cTn id="49" dur="500"/>
                                        <p:tgtEl>
                                          <p:spTgt spid="2">
                                            <p:graphicEl>
                                              <a:dgm id="{DF71570C-DC7E-4C3E-B9A7-6346E877D49B}"/>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graphicEl>
                                              <a:dgm id="{7512A9B7-1886-4827-ACC4-BAA253C5C68C}"/>
                                            </p:graphicEl>
                                          </p:spTgt>
                                        </p:tgtEl>
                                        <p:attrNameLst>
                                          <p:attrName>style.visibility</p:attrName>
                                        </p:attrNameLst>
                                      </p:cBhvr>
                                      <p:to>
                                        <p:strVal val="visible"/>
                                      </p:to>
                                    </p:set>
                                    <p:animEffect transition="in" filter="fade">
                                      <p:cBhvr>
                                        <p:cTn id="52" dur="500"/>
                                        <p:tgtEl>
                                          <p:spTgt spid="2">
                                            <p:graphicEl>
                                              <a:dgm id="{7512A9B7-1886-4827-ACC4-BAA253C5C68C}"/>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graphicEl>
                                              <a:dgm id="{AFA7AFE9-03CA-4906-BB1F-3F983443A63E}"/>
                                            </p:graphicEl>
                                          </p:spTgt>
                                        </p:tgtEl>
                                        <p:attrNameLst>
                                          <p:attrName>style.visibility</p:attrName>
                                        </p:attrNameLst>
                                      </p:cBhvr>
                                      <p:to>
                                        <p:strVal val="visible"/>
                                      </p:to>
                                    </p:set>
                                    <p:animEffect transition="in" filter="fade">
                                      <p:cBhvr>
                                        <p:cTn id="57" dur="500"/>
                                        <p:tgtEl>
                                          <p:spTgt spid="2">
                                            <p:graphicEl>
                                              <a:dgm id="{AFA7AFE9-03CA-4906-BB1F-3F983443A63E}"/>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
                                            <p:graphicEl>
                                              <a:dgm id="{95093571-4A26-4575-A673-B46B837AAB3E}"/>
                                            </p:graphicEl>
                                          </p:spTgt>
                                        </p:tgtEl>
                                        <p:attrNameLst>
                                          <p:attrName>style.visibility</p:attrName>
                                        </p:attrNameLst>
                                      </p:cBhvr>
                                      <p:to>
                                        <p:strVal val="visible"/>
                                      </p:to>
                                    </p:set>
                                    <p:animEffect transition="in" filter="fade">
                                      <p:cBhvr>
                                        <p:cTn id="60" dur="500"/>
                                        <p:tgtEl>
                                          <p:spTgt spid="2">
                                            <p:graphicEl>
                                              <a:dgm id="{95093571-4A26-4575-A673-B46B837AAB3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什么是哈夫曼树？（</a:t>
            </a:r>
            <a:r>
              <a:rPr lang="en-US" altLang="zh-CN" sz="3600" dirty="0">
                <a:solidFill>
                  <a:schemeClr val="tx2">
                    <a:lumMod val="50000"/>
                  </a:schemeClr>
                </a:solidFill>
              </a:rPr>
              <a:t>Huffman tree</a:t>
            </a:r>
            <a:r>
              <a:rPr lang="zh-CN" altLang="en-US" dirty="0"/>
              <a:t>）</a:t>
            </a:r>
          </a:p>
        </p:txBody>
      </p:sp>
      <p:sp>
        <p:nvSpPr>
          <p:cNvPr id="5" name="内容占位符 4"/>
          <p:cNvSpPr>
            <a:spLocks noGrp="1"/>
          </p:cNvSpPr>
          <p:nvPr>
            <p:ph idx="1"/>
          </p:nvPr>
        </p:nvSpPr>
        <p:spPr>
          <a:xfrm>
            <a:off x="609600" y="1600203"/>
            <a:ext cx="7128388" cy="5110086"/>
          </a:xfrm>
        </p:spPr>
        <p:txBody>
          <a:bodyPr>
            <a:normAutofit fontScale="85000" lnSpcReduction="20000"/>
          </a:bodyPr>
          <a:lstStyle/>
          <a:p>
            <a:r>
              <a:rPr lang="zh-CN" altLang="en-US" dirty="0"/>
              <a:t>哈夫曼树又称最优二叉树</a:t>
            </a:r>
            <a:endParaRPr lang="en-US" altLang="zh-CN" dirty="0"/>
          </a:p>
          <a:p>
            <a:pPr lvl="1"/>
            <a:r>
              <a:rPr lang="en-US" altLang="zh-CN" dirty="0"/>
              <a:t>n</a:t>
            </a:r>
            <a:r>
              <a:rPr lang="zh-CN" altLang="en-US" dirty="0"/>
              <a:t>个带权叶子结点构成的所有二叉树中，带权路径长度最小的二叉树</a:t>
            </a:r>
            <a:endParaRPr lang="en-US" altLang="zh-CN" dirty="0"/>
          </a:p>
          <a:p>
            <a:r>
              <a:rPr lang="zh-CN" altLang="en-US" dirty="0"/>
              <a:t>带权路径长度</a:t>
            </a:r>
            <a:r>
              <a:rPr kumimoji="1" lang="zh-CN" altLang="en-US" dirty="0"/>
              <a:t>（</a:t>
            </a:r>
            <a:r>
              <a:rPr kumimoji="1" lang="en-US" altLang="zh-CN" dirty="0">
                <a:solidFill>
                  <a:srgbClr val="FF3300"/>
                </a:solidFill>
              </a:rPr>
              <a:t>W</a:t>
            </a:r>
            <a:r>
              <a:rPr kumimoji="1" lang="en-US" altLang="zh-CN" dirty="0"/>
              <a:t>eighted</a:t>
            </a:r>
            <a:r>
              <a:rPr kumimoji="1" lang="en-US" altLang="zh-CN" dirty="0">
                <a:solidFill>
                  <a:srgbClr val="FF3300"/>
                </a:solidFill>
              </a:rPr>
              <a:t> P</a:t>
            </a:r>
            <a:r>
              <a:rPr kumimoji="1" lang="en-US" altLang="zh-CN" dirty="0"/>
              <a:t>ath</a:t>
            </a:r>
            <a:r>
              <a:rPr kumimoji="1" lang="en-US" altLang="zh-CN" dirty="0">
                <a:solidFill>
                  <a:srgbClr val="FF3300"/>
                </a:solidFill>
              </a:rPr>
              <a:t> L</a:t>
            </a:r>
            <a:r>
              <a:rPr kumimoji="1" lang="en-US" altLang="zh-CN" dirty="0"/>
              <a:t>ength</a:t>
            </a:r>
            <a:r>
              <a:rPr kumimoji="1" lang="zh-CN" altLang="en-US" dirty="0"/>
              <a:t>，</a:t>
            </a:r>
            <a:r>
              <a:rPr lang="en-US" altLang="zh-CN" dirty="0"/>
              <a:t>WPL</a:t>
            </a:r>
            <a:r>
              <a:rPr kumimoji="1" lang="zh-CN" altLang="en-US" dirty="0"/>
              <a:t>）</a:t>
            </a:r>
            <a:endParaRPr lang="en-US" altLang="zh-CN" dirty="0"/>
          </a:p>
          <a:p>
            <a:pPr lvl="1"/>
            <a:r>
              <a:rPr lang="zh-CN" altLang="en-US" dirty="0"/>
              <a:t>树中所有带权结点路径长度的加权和</a:t>
            </a:r>
            <a:endParaRPr lang="en-US" altLang="zh-CN" dirty="0"/>
          </a:p>
          <a:p>
            <a:r>
              <a:rPr lang="zh-CN" altLang="en-US" dirty="0"/>
              <a:t>路径</a:t>
            </a:r>
            <a:endParaRPr lang="en-US" altLang="zh-CN" dirty="0"/>
          </a:p>
          <a:p>
            <a:pPr lvl="1"/>
            <a:r>
              <a:rPr lang="zh-CN" altLang="en-US" dirty="0"/>
              <a:t>树中一个结点到另一个结点之间的分支构成这两个结点间的路径</a:t>
            </a:r>
          </a:p>
          <a:p>
            <a:r>
              <a:rPr lang="zh-CN" altLang="en-US" dirty="0"/>
              <a:t>路径长度</a:t>
            </a:r>
            <a:endParaRPr lang="en-US" altLang="zh-CN" dirty="0"/>
          </a:p>
          <a:p>
            <a:pPr lvl="1"/>
            <a:r>
              <a:rPr lang="zh-CN" altLang="en-US" dirty="0"/>
              <a:t>路径上的分支数</a:t>
            </a:r>
          </a:p>
          <a:p>
            <a:r>
              <a:rPr lang="zh-CN" altLang="en-US" dirty="0"/>
              <a:t>树的路径长度</a:t>
            </a:r>
            <a:endParaRPr lang="en-US" altLang="zh-CN" dirty="0"/>
          </a:p>
          <a:p>
            <a:pPr lvl="1"/>
            <a:r>
              <a:rPr lang="zh-CN" altLang="en-US" dirty="0"/>
              <a:t>从树根到每一个结点的路径长度之和</a:t>
            </a:r>
            <a:endParaRPr lang="en-US" altLang="zh-CN" dirty="0"/>
          </a:p>
          <a:p>
            <a:pPr marL="342891" lvl="1" indent="0" algn="ctr">
              <a:buNone/>
            </a:pPr>
            <a:r>
              <a:rPr kumimoji="1" lang="en-US" altLang="zh-CN" dirty="0">
                <a:solidFill>
                  <a:srgbClr val="000000"/>
                </a:solidFill>
                <a:latin typeface="Times New Roman" pitchFamily="18" charset="0"/>
              </a:rPr>
              <a:t>WPL(T) =</a:t>
            </a:r>
            <a:r>
              <a:rPr kumimoji="1" lang="en-US" altLang="zh-CN" sz="3000" dirty="0">
                <a:solidFill>
                  <a:srgbClr val="000000"/>
                </a:solidFill>
                <a:latin typeface="Times New Roman" pitchFamily="18" charset="0"/>
              </a:rPr>
              <a:t> </a:t>
            </a:r>
            <a:r>
              <a:rPr kumimoji="1" lang="en-US" altLang="zh-CN" sz="3000" dirty="0">
                <a:solidFill>
                  <a:srgbClr val="000000"/>
                </a:solidFill>
                <a:latin typeface="Times New Roman" pitchFamily="18" charset="0"/>
                <a:sym typeface="Symbol" pitchFamily="18" charset="2"/>
              </a:rPr>
              <a:t></a:t>
            </a:r>
            <a:r>
              <a:rPr kumimoji="1" lang="en-US" altLang="zh-CN" sz="3000" i="1" dirty="0" err="1">
                <a:solidFill>
                  <a:srgbClr val="000000"/>
                </a:solidFill>
                <a:latin typeface="Times New Roman" pitchFamily="18" charset="0"/>
              </a:rPr>
              <a:t>w</a:t>
            </a:r>
            <a:r>
              <a:rPr kumimoji="1" lang="en-US" altLang="zh-CN" sz="3000" i="1" baseline="-25000" dirty="0" err="1">
                <a:solidFill>
                  <a:srgbClr val="000000"/>
                </a:solidFill>
                <a:latin typeface="Times New Roman" pitchFamily="18" charset="0"/>
              </a:rPr>
              <a:t>k</a:t>
            </a:r>
            <a:r>
              <a:rPr kumimoji="1" lang="en-US" altLang="zh-CN" sz="3000" i="1" dirty="0" err="1">
                <a:solidFill>
                  <a:srgbClr val="000000"/>
                </a:solidFill>
                <a:latin typeface="Times New Roman" pitchFamily="18" charset="0"/>
              </a:rPr>
              <a:t>l</a:t>
            </a:r>
            <a:r>
              <a:rPr kumimoji="1" lang="en-US" altLang="zh-CN" sz="3000" i="1" baseline="-25000" dirty="0" err="1">
                <a:solidFill>
                  <a:srgbClr val="000000"/>
                </a:solidFill>
                <a:latin typeface="Times New Roman" pitchFamily="18" charset="0"/>
              </a:rPr>
              <a:t>k</a:t>
            </a:r>
            <a:endParaRPr kumimoji="1" lang="en-US" altLang="zh-CN" sz="3000" i="1" baseline="-25000" dirty="0">
              <a:solidFill>
                <a:srgbClr val="000000"/>
              </a:solidFill>
              <a:latin typeface="Times New Roman" pitchFamily="18" charset="0"/>
            </a:endParaRP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pSp>
        <p:nvGrpSpPr>
          <p:cNvPr id="48" name="组合 47"/>
          <p:cNvGrpSpPr/>
          <p:nvPr/>
        </p:nvGrpSpPr>
        <p:grpSpPr>
          <a:xfrm>
            <a:off x="8348004" y="1332058"/>
            <a:ext cx="3119438" cy="2667000"/>
            <a:chOff x="8305801" y="1190382"/>
            <a:chExt cx="3119438" cy="2667000"/>
          </a:xfrm>
        </p:grpSpPr>
        <p:grpSp>
          <p:nvGrpSpPr>
            <p:cNvPr id="7" name="Group 65"/>
            <p:cNvGrpSpPr>
              <a:grpSpLocks/>
            </p:cNvGrpSpPr>
            <p:nvPr/>
          </p:nvGrpSpPr>
          <p:grpSpPr bwMode="auto">
            <a:xfrm>
              <a:off x="8305801" y="1190382"/>
              <a:ext cx="3119438" cy="2667000"/>
              <a:chOff x="288" y="192"/>
              <a:chExt cx="1965" cy="1680"/>
            </a:xfrm>
          </p:grpSpPr>
          <p:sp>
            <p:nvSpPr>
              <p:cNvPr id="8" name="Oval 66"/>
              <p:cNvSpPr>
                <a:spLocks noChangeArrowheads="1"/>
              </p:cNvSpPr>
              <p:nvPr/>
            </p:nvSpPr>
            <p:spPr bwMode="auto">
              <a:xfrm>
                <a:off x="573" y="576"/>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9" name="Oval 67"/>
              <p:cNvSpPr>
                <a:spLocks noChangeArrowheads="1"/>
              </p:cNvSpPr>
              <p:nvPr/>
            </p:nvSpPr>
            <p:spPr bwMode="auto">
              <a:xfrm>
                <a:off x="1626" y="576"/>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0" name="Oval 68"/>
              <p:cNvSpPr>
                <a:spLocks noChangeArrowheads="1"/>
              </p:cNvSpPr>
              <p:nvPr/>
            </p:nvSpPr>
            <p:spPr bwMode="auto">
              <a:xfrm>
                <a:off x="1104" y="192"/>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1" name="Oval 69"/>
              <p:cNvSpPr>
                <a:spLocks noChangeArrowheads="1"/>
              </p:cNvSpPr>
              <p:nvPr/>
            </p:nvSpPr>
            <p:spPr bwMode="auto">
              <a:xfrm>
                <a:off x="1335" y="1056"/>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2" name="Oval 70"/>
              <p:cNvSpPr>
                <a:spLocks noChangeArrowheads="1"/>
              </p:cNvSpPr>
              <p:nvPr/>
            </p:nvSpPr>
            <p:spPr bwMode="auto">
              <a:xfrm>
                <a:off x="1965" y="1056"/>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9</a:t>
                </a:r>
                <a:endParaRPr kumimoji="1" lang="zh-CN" altLang="en-US" sz="2800" dirty="0">
                  <a:solidFill>
                    <a:schemeClr val="bg1"/>
                  </a:solidFill>
                </a:endParaRPr>
              </a:p>
            </p:txBody>
          </p:sp>
          <p:sp>
            <p:nvSpPr>
              <p:cNvPr id="13" name="Oval 71"/>
              <p:cNvSpPr>
                <a:spLocks noChangeArrowheads="1"/>
              </p:cNvSpPr>
              <p:nvPr/>
            </p:nvSpPr>
            <p:spPr bwMode="auto">
              <a:xfrm>
                <a:off x="1068" y="1584"/>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2</a:t>
                </a:r>
                <a:endParaRPr kumimoji="1" lang="en-US" altLang="zh-CN" dirty="0">
                  <a:solidFill>
                    <a:schemeClr val="bg1"/>
                  </a:solidFill>
                </a:endParaRPr>
              </a:p>
            </p:txBody>
          </p:sp>
          <p:sp>
            <p:nvSpPr>
              <p:cNvPr id="14" name="Oval 72"/>
              <p:cNvSpPr>
                <a:spLocks noChangeArrowheads="1"/>
              </p:cNvSpPr>
              <p:nvPr/>
            </p:nvSpPr>
            <p:spPr bwMode="auto">
              <a:xfrm>
                <a:off x="1623" y="1584"/>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4</a:t>
                </a:r>
                <a:endParaRPr kumimoji="1" lang="zh-CN" altLang="en-US" sz="2800" dirty="0">
                  <a:solidFill>
                    <a:schemeClr val="bg1"/>
                  </a:solidFill>
                </a:endParaRPr>
              </a:p>
            </p:txBody>
          </p:sp>
          <p:sp>
            <p:nvSpPr>
              <p:cNvPr id="15" name="Oval 73"/>
              <p:cNvSpPr>
                <a:spLocks noChangeArrowheads="1"/>
              </p:cNvSpPr>
              <p:nvPr/>
            </p:nvSpPr>
            <p:spPr bwMode="auto">
              <a:xfrm>
                <a:off x="288" y="1056"/>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7</a:t>
                </a:r>
                <a:endParaRPr kumimoji="1" lang="zh-CN" altLang="en-US" sz="2800" dirty="0">
                  <a:solidFill>
                    <a:schemeClr val="bg1"/>
                  </a:solidFill>
                </a:endParaRPr>
              </a:p>
            </p:txBody>
          </p:sp>
          <p:sp>
            <p:nvSpPr>
              <p:cNvPr id="16" name="Oval 74"/>
              <p:cNvSpPr>
                <a:spLocks noChangeArrowheads="1"/>
              </p:cNvSpPr>
              <p:nvPr/>
            </p:nvSpPr>
            <p:spPr bwMode="auto">
              <a:xfrm>
                <a:off x="873" y="1056"/>
                <a:ext cx="288" cy="288"/>
              </a:xfrm>
              <a:prstGeom prst="ellipse">
                <a:avLst/>
              </a:prstGeom>
              <a:solidFill>
                <a:schemeClr val="accent2"/>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rPr>
                  <a:t>5</a:t>
                </a:r>
                <a:endParaRPr kumimoji="1" lang="zh-CN" altLang="en-US" sz="2800" dirty="0">
                  <a:solidFill>
                    <a:schemeClr val="bg1"/>
                  </a:solidFill>
                </a:endParaRPr>
              </a:p>
            </p:txBody>
          </p:sp>
        </p:grpSp>
        <p:cxnSp>
          <p:nvCxnSpPr>
            <p:cNvPr id="30" name="直接连接符 29"/>
            <p:cNvCxnSpPr>
              <a:stCxn id="10" idx="3"/>
              <a:endCxn id="8" idx="0"/>
            </p:cNvCxnSpPr>
            <p:nvPr/>
          </p:nvCxnSpPr>
          <p:spPr>
            <a:xfrm flipH="1">
              <a:off x="8986839" y="1580627"/>
              <a:ext cx="681317" cy="2193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2" name="直接连接符 31"/>
            <p:cNvCxnSpPr>
              <a:stCxn id="10" idx="5"/>
              <a:endCxn id="9" idx="0"/>
            </p:cNvCxnSpPr>
            <p:nvPr/>
          </p:nvCxnSpPr>
          <p:spPr>
            <a:xfrm>
              <a:off x="9991446" y="1580627"/>
              <a:ext cx="667030" cy="2193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4" name="直接连接符 33"/>
            <p:cNvCxnSpPr>
              <a:stCxn id="8" idx="3"/>
              <a:endCxn id="15" idx="0"/>
            </p:cNvCxnSpPr>
            <p:nvPr/>
          </p:nvCxnSpPr>
          <p:spPr>
            <a:xfrm flipH="1">
              <a:off x="8534401" y="2190227"/>
              <a:ext cx="290793"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6" name="直接连接符 35"/>
            <p:cNvCxnSpPr>
              <a:stCxn id="8" idx="5"/>
              <a:endCxn id="16" idx="0"/>
            </p:cNvCxnSpPr>
            <p:nvPr/>
          </p:nvCxnSpPr>
          <p:spPr>
            <a:xfrm>
              <a:off x="9148484" y="2190227"/>
              <a:ext cx="314605"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8" name="直接连接符 37"/>
            <p:cNvCxnSpPr>
              <a:stCxn id="9" idx="3"/>
              <a:endCxn id="11" idx="0"/>
            </p:cNvCxnSpPr>
            <p:nvPr/>
          </p:nvCxnSpPr>
          <p:spPr>
            <a:xfrm flipH="1">
              <a:off x="10196514" y="2190227"/>
              <a:ext cx="300317"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9" idx="5"/>
              <a:endCxn id="12" idx="0"/>
            </p:cNvCxnSpPr>
            <p:nvPr/>
          </p:nvCxnSpPr>
          <p:spPr>
            <a:xfrm>
              <a:off x="10820121" y="2190227"/>
              <a:ext cx="376518" cy="3717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11" idx="3"/>
              <a:endCxn id="13" idx="0"/>
            </p:cNvCxnSpPr>
            <p:nvPr/>
          </p:nvCxnSpPr>
          <p:spPr>
            <a:xfrm flipH="1">
              <a:off x="9772651" y="2952227"/>
              <a:ext cx="262218" cy="4479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11" idx="5"/>
              <a:endCxn id="14" idx="0"/>
            </p:cNvCxnSpPr>
            <p:nvPr/>
          </p:nvCxnSpPr>
          <p:spPr>
            <a:xfrm>
              <a:off x="10358159" y="2952227"/>
              <a:ext cx="295555" cy="44795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49" name="矩形 48"/>
          <p:cNvSpPr/>
          <p:nvPr/>
        </p:nvSpPr>
        <p:spPr>
          <a:xfrm>
            <a:off x="7159949" y="4717040"/>
            <a:ext cx="4852610" cy="502830"/>
          </a:xfrm>
          <a:prstGeom prst="rect">
            <a:avLst/>
          </a:prstGeom>
        </p:spPr>
        <p:txBody>
          <a:bodyPr wrap="none">
            <a:spAutoFit/>
          </a:bodyPr>
          <a:lstStyle/>
          <a:p>
            <a:pPr>
              <a:lnSpc>
                <a:spcPct val="120000"/>
              </a:lnSpc>
              <a:spcBef>
                <a:spcPct val="50000"/>
              </a:spcBef>
            </a:pPr>
            <a:r>
              <a:rPr kumimoji="1" lang="en-US" altLang="zh-CN" sz="2400" dirty="0">
                <a:solidFill>
                  <a:srgbClr val="7030A0"/>
                </a:solidFill>
              </a:rPr>
              <a:t>WPL(T)= 7</a:t>
            </a:r>
            <a:r>
              <a:rPr kumimoji="1" lang="en-US" altLang="zh-CN" sz="2400" dirty="0">
                <a:solidFill>
                  <a:srgbClr val="7030A0"/>
                </a:solidFill>
                <a:sym typeface="Symbol" pitchFamily="18" charset="2"/>
              </a:rPr>
              <a:t>2+52+23+43+92 =60</a:t>
            </a:r>
            <a:endParaRPr kumimoji="1" lang="en-US" altLang="zh-CN" sz="2400" dirty="0">
              <a:solidFill>
                <a:srgbClr val="7030A0"/>
              </a:solidFill>
            </a:endParaRPr>
          </a:p>
        </p:txBody>
      </p:sp>
    </p:spTree>
    <p:extLst>
      <p:ext uri="{BB962C8B-B14F-4D97-AF65-F5344CB8AC3E}">
        <p14:creationId xmlns:p14="http://schemas.microsoft.com/office/powerpoint/2010/main" val="31028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什么是哈夫曼树</a:t>
            </a:r>
            <a:r>
              <a:rPr lang="en-US" altLang="zh-CN" dirty="0"/>
              <a:t>——</a:t>
            </a:r>
            <a:r>
              <a:rPr lang="zh-CN" altLang="en-US" dirty="0"/>
              <a:t>例</a:t>
            </a:r>
          </a:p>
        </p:txBody>
      </p:sp>
      <p:sp>
        <p:nvSpPr>
          <p:cNvPr id="5" name="内容占位符 4"/>
          <p:cNvSpPr>
            <a:spLocks noGrp="1"/>
          </p:cNvSpPr>
          <p:nvPr>
            <p:ph idx="1"/>
          </p:nvPr>
        </p:nvSpPr>
        <p:spPr>
          <a:xfrm>
            <a:off x="609600" y="1600203"/>
            <a:ext cx="10972800" cy="1213335"/>
          </a:xfrm>
        </p:spPr>
        <p:txBody>
          <a:bodyPr/>
          <a:lstStyle/>
          <a:p>
            <a:r>
              <a:rPr lang="zh-CN" altLang="en-US" dirty="0"/>
              <a:t>有</a:t>
            </a:r>
            <a:r>
              <a:rPr lang="en-US" altLang="zh-CN" dirty="0"/>
              <a:t>4</a:t>
            </a:r>
            <a:r>
              <a:rPr lang="zh-CN" altLang="en-US" dirty="0"/>
              <a:t>个结点</a:t>
            </a:r>
            <a:r>
              <a:rPr lang="en-US" altLang="zh-CN" dirty="0" err="1"/>
              <a:t>a,b,c,d</a:t>
            </a:r>
            <a:r>
              <a:rPr lang="zh-CN" altLang="en-US" dirty="0"/>
              <a:t>，其权值分别为</a:t>
            </a:r>
            <a:r>
              <a:rPr lang="en-US" altLang="zh-CN" dirty="0"/>
              <a:t>7</a:t>
            </a:r>
            <a:r>
              <a:rPr lang="zh-CN" altLang="en-US" dirty="0"/>
              <a:t>，</a:t>
            </a:r>
            <a:r>
              <a:rPr lang="en-US" altLang="zh-CN" dirty="0"/>
              <a:t>5</a:t>
            </a:r>
            <a:r>
              <a:rPr lang="zh-CN" altLang="en-US" dirty="0"/>
              <a:t>，</a:t>
            </a:r>
            <a:r>
              <a:rPr lang="en-US" altLang="zh-CN" dirty="0"/>
              <a:t>2</a:t>
            </a:r>
            <a:r>
              <a:rPr lang="zh-CN" altLang="en-US" dirty="0"/>
              <a:t>，</a:t>
            </a:r>
            <a:r>
              <a:rPr lang="en-US" altLang="zh-CN" dirty="0"/>
              <a:t>4</a:t>
            </a:r>
            <a:r>
              <a:rPr lang="zh-CN" altLang="en-US" dirty="0"/>
              <a:t>，构造有</a:t>
            </a:r>
            <a:r>
              <a:rPr lang="en-US" altLang="zh-CN" dirty="0"/>
              <a:t>4</a:t>
            </a:r>
            <a:r>
              <a:rPr lang="zh-CN" altLang="en-US" dirty="0"/>
              <a:t>个叶子结点的二叉树</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pSp>
        <p:nvGrpSpPr>
          <p:cNvPr id="7" name="Group 3"/>
          <p:cNvGrpSpPr>
            <a:grpSpLocks/>
          </p:cNvGrpSpPr>
          <p:nvPr/>
        </p:nvGrpSpPr>
        <p:grpSpPr bwMode="auto">
          <a:xfrm>
            <a:off x="4132264" y="2944019"/>
            <a:ext cx="2795588" cy="2362200"/>
            <a:chOff x="3228" y="144"/>
            <a:chExt cx="1761" cy="1488"/>
          </a:xfrm>
        </p:grpSpPr>
        <p:grpSp>
          <p:nvGrpSpPr>
            <p:cNvPr id="8" name="Group 4"/>
            <p:cNvGrpSpPr>
              <a:grpSpLocks/>
            </p:cNvGrpSpPr>
            <p:nvPr/>
          </p:nvGrpSpPr>
          <p:grpSpPr bwMode="auto">
            <a:xfrm>
              <a:off x="3228" y="144"/>
              <a:ext cx="1761" cy="1173"/>
              <a:chOff x="3228" y="144"/>
              <a:chExt cx="1761" cy="1173"/>
            </a:xfrm>
          </p:grpSpPr>
          <p:sp>
            <p:nvSpPr>
              <p:cNvPr id="13" name="Oval 5"/>
              <p:cNvSpPr>
                <a:spLocks noChangeArrowheads="1"/>
              </p:cNvSpPr>
              <p:nvPr/>
            </p:nvSpPr>
            <p:spPr bwMode="auto">
              <a:xfrm>
                <a:off x="3984" y="144"/>
                <a:ext cx="240" cy="240"/>
              </a:xfrm>
              <a:prstGeom prst="ellipse">
                <a:avLst/>
              </a:prstGeom>
              <a:solidFill>
                <a:schemeClr val="tx2">
                  <a:lumMod val="40000"/>
                  <a:lumOff val="60000"/>
                </a:schemeClr>
              </a:solidFill>
              <a:ln w="19050">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4" name="Oval 6"/>
              <p:cNvSpPr>
                <a:spLocks noChangeArrowheads="1"/>
              </p:cNvSpPr>
              <p:nvPr/>
            </p:nvSpPr>
            <p:spPr bwMode="auto">
              <a:xfrm>
                <a:off x="3504" y="576"/>
                <a:ext cx="240" cy="240"/>
              </a:xfrm>
              <a:prstGeom prst="ellipse">
                <a:avLst/>
              </a:prstGeom>
              <a:solidFill>
                <a:schemeClr val="tx2">
                  <a:lumMod val="40000"/>
                  <a:lumOff val="60000"/>
                </a:schemeClr>
              </a:solidFill>
              <a:ln w="19050">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5" name="Oval 7"/>
              <p:cNvSpPr>
                <a:spLocks noChangeArrowheads="1"/>
              </p:cNvSpPr>
              <p:nvPr/>
            </p:nvSpPr>
            <p:spPr bwMode="auto">
              <a:xfrm>
                <a:off x="3228" y="1077"/>
                <a:ext cx="240" cy="240"/>
              </a:xfrm>
              <a:prstGeom prst="ellipse">
                <a:avLst/>
              </a:prstGeom>
              <a:solidFill>
                <a:schemeClr val="tx2">
                  <a:lumMod val="40000"/>
                  <a:lumOff val="60000"/>
                </a:schemeClr>
              </a:solidFill>
              <a:ln w="19050">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a</a:t>
                </a:r>
              </a:p>
            </p:txBody>
          </p:sp>
          <p:sp>
            <p:nvSpPr>
              <p:cNvPr id="16" name="Oval 8"/>
              <p:cNvSpPr>
                <a:spLocks noChangeArrowheads="1"/>
              </p:cNvSpPr>
              <p:nvPr/>
            </p:nvSpPr>
            <p:spPr bwMode="auto">
              <a:xfrm>
                <a:off x="3765" y="1077"/>
                <a:ext cx="240" cy="240"/>
              </a:xfrm>
              <a:prstGeom prst="ellipse">
                <a:avLst/>
              </a:prstGeom>
              <a:solidFill>
                <a:schemeClr val="tx2">
                  <a:lumMod val="40000"/>
                  <a:lumOff val="60000"/>
                </a:schemeClr>
              </a:solidFill>
              <a:ln w="19050">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b</a:t>
                </a:r>
              </a:p>
            </p:txBody>
          </p:sp>
          <p:sp>
            <p:nvSpPr>
              <p:cNvPr id="17" name="Oval 9"/>
              <p:cNvSpPr>
                <a:spLocks noChangeArrowheads="1"/>
              </p:cNvSpPr>
              <p:nvPr/>
            </p:nvSpPr>
            <p:spPr bwMode="auto">
              <a:xfrm>
                <a:off x="4464" y="576"/>
                <a:ext cx="240" cy="240"/>
              </a:xfrm>
              <a:prstGeom prst="ellipse">
                <a:avLst/>
              </a:prstGeom>
              <a:solidFill>
                <a:schemeClr val="tx2">
                  <a:lumMod val="40000"/>
                  <a:lumOff val="60000"/>
                </a:schemeClr>
              </a:solidFill>
              <a:ln w="19050">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8" name="Oval 10"/>
              <p:cNvSpPr>
                <a:spLocks noChangeArrowheads="1"/>
              </p:cNvSpPr>
              <p:nvPr/>
            </p:nvSpPr>
            <p:spPr bwMode="auto">
              <a:xfrm>
                <a:off x="4209" y="1077"/>
                <a:ext cx="240" cy="240"/>
              </a:xfrm>
              <a:prstGeom prst="ellipse">
                <a:avLst/>
              </a:prstGeom>
              <a:solidFill>
                <a:schemeClr val="tx2">
                  <a:lumMod val="40000"/>
                  <a:lumOff val="60000"/>
                </a:schemeClr>
              </a:solidFill>
              <a:ln w="19050">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c</a:t>
                </a:r>
              </a:p>
            </p:txBody>
          </p:sp>
          <p:sp>
            <p:nvSpPr>
              <p:cNvPr id="19" name="Oval 11"/>
              <p:cNvSpPr>
                <a:spLocks noChangeArrowheads="1"/>
              </p:cNvSpPr>
              <p:nvPr/>
            </p:nvSpPr>
            <p:spPr bwMode="auto">
              <a:xfrm>
                <a:off x="4749" y="1077"/>
                <a:ext cx="240" cy="240"/>
              </a:xfrm>
              <a:prstGeom prst="ellipse">
                <a:avLst/>
              </a:prstGeom>
              <a:solidFill>
                <a:schemeClr val="tx2">
                  <a:lumMod val="40000"/>
                  <a:lumOff val="60000"/>
                </a:schemeClr>
              </a:solidFill>
              <a:ln w="19050">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d</a:t>
                </a:r>
              </a:p>
            </p:txBody>
          </p:sp>
          <p:cxnSp>
            <p:nvCxnSpPr>
              <p:cNvPr id="20" name="AutoShape 12"/>
              <p:cNvCxnSpPr>
                <a:cxnSpLocks noChangeShapeType="1"/>
                <a:stCxn id="13" idx="3"/>
                <a:endCxn id="14" idx="7"/>
              </p:cNvCxnSpPr>
              <p:nvPr/>
            </p:nvCxnSpPr>
            <p:spPr bwMode="auto">
              <a:xfrm flipH="1">
                <a:off x="3709" y="355"/>
                <a:ext cx="310" cy="250"/>
              </a:xfrm>
              <a:prstGeom prst="straightConnector1">
                <a:avLst/>
              </a:prstGeom>
              <a:noFill/>
              <a:ln w="28575">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3"/>
              <p:cNvCxnSpPr>
                <a:cxnSpLocks noChangeShapeType="1"/>
                <a:stCxn id="14" idx="3"/>
                <a:endCxn id="15" idx="0"/>
              </p:cNvCxnSpPr>
              <p:nvPr/>
            </p:nvCxnSpPr>
            <p:spPr bwMode="auto">
              <a:xfrm flipH="1">
                <a:off x="3348" y="781"/>
                <a:ext cx="191" cy="296"/>
              </a:xfrm>
              <a:prstGeom prst="straightConnector1">
                <a:avLst/>
              </a:prstGeom>
              <a:noFill/>
              <a:ln w="28575">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4"/>
              <p:cNvCxnSpPr>
                <a:cxnSpLocks noChangeShapeType="1"/>
                <a:stCxn id="14" idx="5"/>
                <a:endCxn id="16" idx="0"/>
              </p:cNvCxnSpPr>
              <p:nvPr/>
            </p:nvCxnSpPr>
            <p:spPr bwMode="auto">
              <a:xfrm>
                <a:off x="3709" y="781"/>
                <a:ext cx="176" cy="296"/>
              </a:xfrm>
              <a:prstGeom prst="straightConnector1">
                <a:avLst/>
              </a:prstGeom>
              <a:noFill/>
              <a:ln w="28575">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5"/>
              <p:cNvCxnSpPr>
                <a:cxnSpLocks noChangeShapeType="1"/>
                <a:stCxn id="13" idx="5"/>
                <a:endCxn id="17" idx="1"/>
              </p:cNvCxnSpPr>
              <p:nvPr/>
            </p:nvCxnSpPr>
            <p:spPr bwMode="auto">
              <a:xfrm>
                <a:off x="4189" y="355"/>
                <a:ext cx="310" cy="250"/>
              </a:xfrm>
              <a:prstGeom prst="straightConnector1">
                <a:avLst/>
              </a:prstGeom>
              <a:noFill/>
              <a:ln w="28575">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6"/>
              <p:cNvCxnSpPr>
                <a:cxnSpLocks noChangeShapeType="1"/>
                <a:stCxn id="17" idx="3"/>
                <a:endCxn id="18" idx="0"/>
              </p:cNvCxnSpPr>
              <p:nvPr/>
            </p:nvCxnSpPr>
            <p:spPr bwMode="auto">
              <a:xfrm flipH="1">
                <a:off x="4329" y="781"/>
                <a:ext cx="170" cy="296"/>
              </a:xfrm>
              <a:prstGeom prst="straightConnector1">
                <a:avLst/>
              </a:prstGeom>
              <a:noFill/>
              <a:ln w="28575">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7"/>
              <p:cNvCxnSpPr>
                <a:cxnSpLocks noChangeShapeType="1"/>
                <a:stCxn id="17" idx="5"/>
                <a:endCxn id="19" idx="0"/>
              </p:cNvCxnSpPr>
              <p:nvPr/>
            </p:nvCxnSpPr>
            <p:spPr bwMode="auto">
              <a:xfrm>
                <a:off x="4669" y="781"/>
                <a:ext cx="200" cy="296"/>
              </a:xfrm>
              <a:prstGeom prst="straightConnector1">
                <a:avLst/>
              </a:prstGeom>
              <a:noFill/>
              <a:ln w="28575">
                <a:solidFill>
                  <a:schemeClr val="tx2">
                    <a:lumMod val="40000"/>
                    <a:lumOff val="6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 Box 18"/>
            <p:cNvSpPr txBox="1">
              <a:spLocks noChangeArrowheads="1"/>
            </p:cNvSpPr>
            <p:nvPr/>
          </p:nvSpPr>
          <p:spPr bwMode="auto">
            <a:xfrm>
              <a:off x="3228"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7</a:t>
              </a:r>
            </a:p>
          </p:txBody>
        </p:sp>
        <p:sp>
          <p:nvSpPr>
            <p:cNvPr id="10" name="Text Box 19"/>
            <p:cNvSpPr txBox="1">
              <a:spLocks noChangeArrowheads="1"/>
            </p:cNvSpPr>
            <p:nvPr/>
          </p:nvSpPr>
          <p:spPr bwMode="auto">
            <a:xfrm>
              <a:off x="3744"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a:t>5</a:t>
              </a:r>
            </a:p>
          </p:txBody>
        </p:sp>
        <p:sp>
          <p:nvSpPr>
            <p:cNvPr id="11" name="Text Box 20"/>
            <p:cNvSpPr txBox="1">
              <a:spLocks noChangeArrowheads="1"/>
            </p:cNvSpPr>
            <p:nvPr/>
          </p:nvSpPr>
          <p:spPr bwMode="auto">
            <a:xfrm>
              <a:off x="4209"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a:t>2</a:t>
              </a:r>
            </a:p>
          </p:txBody>
        </p:sp>
        <p:sp>
          <p:nvSpPr>
            <p:cNvPr id="12" name="Text Box 21"/>
            <p:cNvSpPr txBox="1">
              <a:spLocks noChangeArrowheads="1"/>
            </p:cNvSpPr>
            <p:nvPr/>
          </p:nvSpPr>
          <p:spPr bwMode="auto">
            <a:xfrm>
              <a:off x="4749"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a:t>4</a:t>
              </a:r>
            </a:p>
          </p:txBody>
        </p:sp>
      </p:grpSp>
      <p:grpSp>
        <p:nvGrpSpPr>
          <p:cNvPr id="26" name="Group 23"/>
          <p:cNvGrpSpPr>
            <a:grpSpLocks/>
          </p:cNvGrpSpPr>
          <p:nvPr/>
        </p:nvGrpSpPr>
        <p:grpSpPr bwMode="auto">
          <a:xfrm>
            <a:off x="489904" y="3095751"/>
            <a:ext cx="2884488" cy="2724151"/>
            <a:chOff x="336" y="1776"/>
            <a:chExt cx="1817" cy="1716"/>
          </a:xfrm>
        </p:grpSpPr>
        <p:grpSp>
          <p:nvGrpSpPr>
            <p:cNvPr id="27" name="Group 24"/>
            <p:cNvGrpSpPr>
              <a:grpSpLocks/>
            </p:cNvGrpSpPr>
            <p:nvPr/>
          </p:nvGrpSpPr>
          <p:grpSpPr bwMode="auto">
            <a:xfrm>
              <a:off x="336" y="1776"/>
              <a:ext cx="1817" cy="1425"/>
              <a:chOff x="336" y="1776"/>
              <a:chExt cx="1817" cy="1425"/>
            </a:xfrm>
          </p:grpSpPr>
          <p:sp>
            <p:nvSpPr>
              <p:cNvPr id="30" name="Oval 25"/>
              <p:cNvSpPr>
                <a:spLocks noChangeArrowheads="1"/>
              </p:cNvSpPr>
              <p:nvPr/>
            </p:nvSpPr>
            <p:spPr bwMode="auto">
              <a:xfrm>
                <a:off x="1296" y="1776"/>
                <a:ext cx="240" cy="240"/>
              </a:xfrm>
              <a:prstGeom prst="ellipse">
                <a:avLst/>
              </a:prstGeom>
              <a:solidFill>
                <a:schemeClr val="accent2"/>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1" name="Oval 26"/>
              <p:cNvSpPr>
                <a:spLocks noChangeArrowheads="1"/>
              </p:cNvSpPr>
              <p:nvPr/>
            </p:nvSpPr>
            <p:spPr bwMode="auto">
              <a:xfrm>
                <a:off x="879" y="2100"/>
                <a:ext cx="240" cy="240"/>
              </a:xfrm>
              <a:prstGeom prst="ellipse">
                <a:avLst/>
              </a:prstGeom>
              <a:solidFill>
                <a:schemeClr val="accent2"/>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32" name="Oval 27"/>
              <p:cNvSpPr>
                <a:spLocks noChangeArrowheads="1"/>
              </p:cNvSpPr>
              <p:nvPr/>
            </p:nvSpPr>
            <p:spPr bwMode="auto">
              <a:xfrm>
                <a:off x="576" y="2511"/>
                <a:ext cx="240" cy="240"/>
              </a:xfrm>
              <a:prstGeom prst="ellipse">
                <a:avLst/>
              </a:prstGeom>
              <a:solidFill>
                <a:schemeClr val="accent2"/>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dirty="0">
                    <a:solidFill>
                      <a:schemeClr val="bg1"/>
                    </a:solidFill>
                  </a:rPr>
                  <a:t>d</a:t>
                </a:r>
              </a:p>
            </p:txBody>
          </p:sp>
          <p:sp>
            <p:nvSpPr>
              <p:cNvPr id="33" name="Oval 28"/>
              <p:cNvSpPr>
                <a:spLocks noChangeArrowheads="1"/>
              </p:cNvSpPr>
              <p:nvPr/>
            </p:nvSpPr>
            <p:spPr bwMode="auto">
              <a:xfrm>
                <a:off x="1167" y="2511"/>
                <a:ext cx="240" cy="240"/>
              </a:xfrm>
              <a:prstGeom prst="ellipse">
                <a:avLst/>
              </a:prstGeom>
              <a:solidFill>
                <a:schemeClr val="accent2"/>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solidFill>
                    <a:schemeClr val="bg1"/>
                  </a:solidFill>
                </a:endParaRPr>
              </a:p>
            </p:txBody>
          </p:sp>
          <p:sp>
            <p:nvSpPr>
              <p:cNvPr id="34" name="Oval 29"/>
              <p:cNvSpPr>
                <a:spLocks noChangeArrowheads="1"/>
              </p:cNvSpPr>
              <p:nvPr/>
            </p:nvSpPr>
            <p:spPr bwMode="auto">
              <a:xfrm>
                <a:off x="1695" y="2100"/>
                <a:ext cx="240" cy="240"/>
              </a:xfrm>
              <a:prstGeom prst="ellipse">
                <a:avLst/>
              </a:prstGeom>
              <a:solidFill>
                <a:schemeClr val="accent2"/>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dirty="0">
                    <a:solidFill>
                      <a:schemeClr val="bg1"/>
                    </a:solidFill>
                  </a:rPr>
                  <a:t>c</a:t>
                </a:r>
              </a:p>
            </p:txBody>
          </p:sp>
          <p:cxnSp>
            <p:nvCxnSpPr>
              <p:cNvPr id="35" name="AutoShape 30"/>
              <p:cNvCxnSpPr>
                <a:cxnSpLocks noChangeShapeType="1"/>
                <a:stCxn id="30" idx="3"/>
                <a:endCxn id="31" idx="7"/>
              </p:cNvCxnSpPr>
              <p:nvPr/>
            </p:nvCxnSpPr>
            <p:spPr bwMode="auto">
              <a:xfrm flipH="1">
                <a:off x="1084" y="1981"/>
                <a:ext cx="247" cy="154"/>
              </a:xfrm>
              <a:prstGeom prst="straightConnector1">
                <a:avLst/>
              </a:prstGeom>
              <a:no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1"/>
              <p:cNvCxnSpPr>
                <a:cxnSpLocks noChangeShapeType="1"/>
                <a:stCxn id="31" idx="3"/>
                <a:endCxn id="32" idx="0"/>
              </p:cNvCxnSpPr>
              <p:nvPr/>
            </p:nvCxnSpPr>
            <p:spPr bwMode="auto">
              <a:xfrm flipH="1">
                <a:off x="696" y="2305"/>
                <a:ext cx="218" cy="206"/>
              </a:xfrm>
              <a:prstGeom prst="straightConnector1">
                <a:avLst/>
              </a:prstGeom>
              <a:no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2"/>
              <p:cNvCxnSpPr>
                <a:cxnSpLocks noChangeShapeType="1"/>
                <a:stCxn id="31" idx="5"/>
                <a:endCxn id="33" idx="0"/>
              </p:cNvCxnSpPr>
              <p:nvPr/>
            </p:nvCxnSpPr>
            <p:spPr bwMode="auto">
              <a:xfrm>
                <a:off x="1084" y="2305"/>
                <a:ext cx="203" cy="206"/>
              </a:xfrm>
              <a:prstGeom prst="straightConnector1">
                <a:avLst/>
              </a:prstGeom>
              <a:no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3"/>
              <p:cNvCxnSpPr>
                <a:cxnSpLocks noChangeShapeType="1"/>
                <a:stCxn id="30" idx="5"/>
                <a:endCxn id="34" idx="1"/>
              </p:cNvCxnSpPr>
              <p:nvPr/>
            </p:nvCxnSpPr>
            <p:spPr bwMode="auto">
              <a:xfrm>
                <a:off x="1501" y="1981"/>
                <a:ext cx="229" cy="154"/>
              </a:xfrm>
              <a:prstGeom prst="straightConnector1">
                <a:avLst/>
              </a:prstGeom>
              <a:no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4"/>
              <p:cNvSpPr>
                <a:spLocks noChangeArrowheads="1"/>
              </p:cNvSpPr>
              <p:nvPr/>
            </p:nvSpPr>
            <p:spPr bwMode="auto">
              <a:xfrm>
                <a:off x="831" y="2961"/>
                <a:ext cx="240" cy="240"/>
              </a:xfrm>
              <a:prstGeom prst="ellipse">
                <a:avLst/>
              </a:prstGeom>
              <a:solidFill>
                <a:schemeClr val="accent2"/>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dirty="0">
                    <a:solidFill>
                      <a:schemeClr val="bg1"/>
                    </a:solidFill>
                  </a:rPr>
                  <a:t>a</a:t>
                </a:r>
              </a:p>
            </p:txBody>
          </p:sp>
          <p:cxnSp>
            <p:nvCxnSpPr>
              <p:cNvPr id="40" name="AutoShape 35"/>
              <p:cNvCxnSpPr>
                <a:cxnSpLocks noChangeShapeType="1"/>
                <a:stCxn id="33" idx="3"/>
                <a:endCxn id="39" idx="0"/>
              </p:cNvCxnSpPr>
              <p:nvPr/>
            </p:nvCxnSpPr>
            <p:spPr bwMode="auto">
              <a:xfrm flipH="1">
                <a:off x="951" y="2716"/>
                <a:ext cx="251" cy="245"/>
              </a:xfrm>
              <a:prstGeom prst="straightConnector1">
                <a:avLst/>
              </a:prstGeom>
              <a:no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Oval 36"/>
              <p:cNvSpPr>
                <a:spLocks noChangeArrowheads="1"/>
              </p:cNvSpPr>
              <p:nvPr/>
            </p:nvSpPr>
            <p:spPr bwMode="auto">
              <a:xfrm>
                <a:off x="1509" y="2961"/>
                <a:ext cx="240" cy="240"/>
              </a:xfrm>
              <a:prstGeom prst="ellipse">
                <a:avLst/>
              </a:prstGeom>
              <a:solidFill>
                <a:schemeClr val="accent2"/>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dirty="0">
                    <a:solidFill>
                      <a:schemeClr val="bg1"/>
                    </a:solidFill>
                  </a:rPr>
                  <a:t>b</a:t>
                </a:r>
              </a:p>
            </p:txBody>
          </p:sp>
          <p:cxnSp>
            <p:nvCxnSpPr>
              <p:cNvPr id="42" name="AutoShape 37"/>
              <p:cNvCxnSpPr>
                <a:cxnSpLocks noChangeShapeType="1"/>
                <a:stCxn id="33" idx="5"/>
                <a:endCxn id="41" idx="0"/>
              </p:cNvCxnSpPr>
              <p:nvPr/>
            </p:nvCxnSpPr>
            <p:spPr bwMode="auto">
              <a:xfrm>
                <a:off x="1372" y="2716"/>
                <a:ext cx="257" cy="245"/>
              </a:xfrm>
              <a:prstGeom prst="straightConnector1">
                <a:avLst/>
              </a:prstGeom>
              <a:no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 Box 38"/>
              <p:cNvSpPr txBox="1">
                <a:spLocks noChangeArrowheads="1"/>
              </p:cNvSpPr>
              <p:nvPr/>
            </p:nvSpPr>
            <p:spPr bwMode="auto">
              <a:xfrm>
                <a:off x="1913" y="2127"/>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2</a:t>
                </a:r>
              </a:p>
            </p:txBody>
          </p:sp>
          <p:sp>
            <p:nvSpPr>
              <p:cNvPr id="44" name="Text Box 39"/>
              <p:cNvSpPr txBox="1">
                <a:spLocks noChangeArrowheads="1"/>
              </p:cNvSpPr>
              <p:nvPr/>
            </p:nvSpPr>
            <p:spPr bwMode="auto">
              <a:xfrm>
                <a:off x="336" y="2463"/>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4</a:t>
                </a:r>
              </a:p>
            </p:txBody>
          </p:sp>
        </p:grpSp>
        <p:sp>
          <p:nvSpPr>
            <p:cNvPr id="28" name="Text Box 40"/>
            <p:cNvSpPr txBox="1">
              <a:spLocks noChangeArrowheads="1"/>
            </p:cNvSpPr>
            <p:nvPr/>
          </p:nvSpPr>
          <p:spPr bwMode="auto">
            <a:xfrm>
              <a:off x="804" y="3201"/>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7</a:t>
              </a:r>
            </a:p>
          </p:txBody>
        </p:sp>
        <p:sp>
          <p:nvSpPr>
            <p:cNvPr id="29" name="Text Box 41"/>
            <p:cNvSpPr txBox="1">
              <a:spLocks noChangeArrowheads="1"/>
            </p:cNvSpPr>
            <p:nvPr/>
          </p:nvSpPr>
          <p:spPr bwMode="auto">
            <a:xfrm>
              <a:off x="1509" y="3201"/>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a:t>5</a:t>
              </a:r>
            </a:p>
          </p:txBody>
        </p:sp>
      </p:grpSp>
      <p:grpSp>
        <p:nvGrpSpPr>
          <p:cNvPr id="45" name="Group 43"/>
          <p:cNvGrpSpPr>
            <a:grpSpLocks/>
          </p:cNvGrpSpPr>
          <p:nvPr/>
        </p:nvGrpSpPr>
        <p:grpSpPr bwMode="auto">
          <a:xfrm>
            <a:off x="8143875" y="2933700"/>
            <a:ext cx="3324225" cy="2438400"/>
            <a:chOff x="3032" y="1968"/>
            <a:chExt cx="2094" cy="1536"/>
          </a:xfrm>
        </p:grpSpPr>
        <p:sp>
          <p:nvSpPr>
            <p:cNvPr id="46" name="Oval 44"/>
            <p:cNvSpPr>
              <a:spLocks noChangeArrowheads="1"/>
            </p:cNvSpPr>
            <p:nvPr/>
          </p:nvSpPr>
          <p:spPr bwMode="auto">
            <a:xfrm>
              <a:off x="3618" y="1968"/>
              <a:ext cx="240" cy="24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47" name="Oval 45"/>
            <p:cNvSpPr>
              <a:spLocks noChangeArrowheads="1"/>
            </p:cNvSpPr>
            <p:nvPr/>
          </p:nvSpPr>
          <p:spPr bwMode="auto">
            <a:xfrm>
              <a:off x="3264" y="2337"/>
              <a:ext cx="240" cy="24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a</a:t>
              </a:r>
            </a:p>
          </p:txBody>
        </p:sp>
        <p:sp>
          <p:nvSpPr>
            <p:cNvPr id="48" name="Oval 46"/>
            <p:cNvSpPr>
              <a:spLocks noChangeArrowheads="1"/>
            </p:cNvSpPr>
            <p:nvPr/>
          </p:nvSpPr>
          <p:spPr bwMode="auto">
            <a:xfrm>
              <a:off x="4008" y="2319"/>
              <a:ext cx="240" cy="24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49" name="Oval 47"/>
            <p:cNvSpPr>
              <a:spLocks noChangeArrowheads="1"/>
            </p:cNvSpPr>
            <p:nvPr/>
          </p:nvSpPr>
          <p:spPr bwMode="auto">
            <a:xfrm>
              <a:off x="3744" y="2793"/>
              <a:ext cx="240" cy="24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a:solidFill>
                    <a:schemeClr val="bg1"/>
                  </a:solidFill>
                </a:rPr>
                <a:t>b</a:t>
              </a:r>
            </a:p>
          </p:txBody>
        </p:sp>
        <p:sp>
          <p:nvSpPr>
            <p:cNvPr id="50" name="Oval 48"/>
            <p:cNvSpPr>
              <a:spLocks noChangeArrowheads="1"/>
            </p:cNvSpPr>
            <p:nvPr/>
          </p:nvSpPr>
          <p:spPr bwMode="auto">
            <a:xfrm>
              <a:off x="4356" y="2793"/>
              <a:ext cx="240" cy="24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a:solidFill>
                  <a:schemeClr val="bg1"/>
                </a:solidFill>
              </a:endParaRPr>
            </a:p>
          </p:txBody>
        </p:sp>
        <p:cxnSp>
          <p:nvCxnSpPr>
            <p:cNvPr id="51" name="AutoShape 49"/>
            <p:cNvCxnSpPr>
              <a:cxnSpLocks noChangeShapeType="1"/>
              <a:stCxn id="46" idx="3"/>
              <a:endCxn id="47" idx="7"/>
            </p:cNvCxnSpPr>
            <p:nvPr/>
          </p:nvCxnSpPr>
          <p:spPr bwMode="auto">
            <a:xfrm flipH="1">
              <a:off x="3469" y="2173"/>
              <a:ext cx="184" cy="199"/>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0"/>
            <p:cNvCxnSpPr>
              <a:cxnSpLocks noChangeShapeType="1"/>
              <a:stCxn id="46" idx="5"/>
              <a:endCxn id="48" idx="1"/>
            </p:cNvCxnSpPr>
            <p:nvPr/>
          </p:nvCxnSpPr>
          <p:spPr bwMode="auto">
            <a:xfrm>
              <a:off x="3823" y="2173"/>
              <a:ext cx="220" cy="181"/>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51"/>
            <p:cNvCxnSpPr>
              <a:cxnSpLocks noChangeShapeType="1"/>
              <a:stCxn id="48" idx="3"/>
              <a:endCxn id="49" idx="0"/>
            </p:cNvCxnSpPr>
            <p:nvPr/>
          </p:nvCxnSpPr>
          <p:spPr bwMode="auto">
            <a:xfrm flipH="1">
              <a:off x="3864" y="2524"/>
              <a:ext cx="179" cy="269"/>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52"/>
            <p:cNvCxnSpPr>
              <a:cxnSpLocks noChangeShapeType="1"/>
              <a:stCxn id="48" idx="5"/>
              <a:endCxn id="50" idx="0"/>
            </p:cNvCxnSpPr>
            <p:nvPr/>
          </p:nvCxnSpPr>
          <p:spPr bwMode="auto">
            <a:xfrm>
              <a:off x="4213" y="2524"/>
              <a:ext cx="263" cy="269"/>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Oval 53"/>
            <p:cNvSpPr>
              <a:spLocks noChangeArrowheads="1"/>
            </p:cNvSpPr>
            <p:nvPr/>
          </p:nvSpPr>
          <p:spPr bwMode="auto">
            <a:xfrm>
              <a:off x="4173" y="3240"/>
              <a:ext cx="240" cy="24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c</a:t>
              </a:r>
            </a:p>
          </p:txBody>
        </p:sp>
        <p:cxnSp>
          <p:nvCxnSpPr>
            <p:cNvPr id="56" name="AutoShape 54"/>
            <p:cNvCxnSpPr>
              <a:cxnSpLocks noChangeShapeType="1"/>
              <a:stCxn id="50" idx="3"/>
              <a:endCxn id="55" idx="0"/>
            </p:cNvCxnSpPr>
            <p:nvPr/>
          </p:nvCxnSpPr>
          <p:spPr bwMode="auto">
            <a:xfrm flipH="1">
              <a:off x="4293" y="2998"/>
              <a:ext cx="98" cy="242"/>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5"/>
            <p:cNvSpPr>
              <a:spLocks noChangeArrowheads="1"/>
            </p:cNvSpPr>
            <p:nvPr/>
          </p:nvSpPr>
          <p:spPr bwMode="auto">
            <a:xfrm>
              <a:off x="4602" y="3240"/>
              <a:ext cx="240" cy="240"/>
            </a:xfrm>
            <a:prstGeom prst="ellipse">
              <a:avLst/>
            </a:prstGeom>
            <a:solidFill>
              <a:schemeClr val="accent5"/>
            </a:solidFill>
            <a:ln w="19050">
              <a:solidFill>
                <a:schemeClr val="accent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dirty="0">
                  <a:solidFill>
                    <a:schemeClr val="bg1"/>
                  </a:solidFill>
                </a:rPr>
                <a:t>d</a:t>
              </a:r>
            </a:p>
          </p:txBody>
        </p:sp>
        <p:cxnSp>
          <p:nvCxnSpPr>
            <p:cNvPr id="58" name="AutoShape 56"/>
            <p:cNvCxnSpPr>
              <a:cxnSpLocks noChangeShapeType="1"/>
              <a:stCxn id="50" idx="5"/>
              <a:endCxn id="57" idx="0"/>
            </p:cNvCxnSpPr>
            <p:nvPr/>
          </p:nvCxnSpPr>
          <p:spPr bwMode="auto">
            <a:xfrm>
              <a:off x="4561" y="2998"/>
              <a:ext cx="161" cy="242"/>
            </a:xfrm>
            <a:prstGeom prst="straightConnector1">
              <a:avLst/>
            </a:prstGeom>
            <a:noFill/>
            <a:ln w="28575">
              <a:solidFill>
                <a:schemeClr val="accent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 Box 57"/>
            <p:cNvSpPr txBox="1">
              <a:spLocks noChangeArrowheads="1"/>
            </p:cNvSpPr>
            <p:nvPr/>
          </p:nvSpPr>
          <p:spPr bwMode="auto">
            <a:xfrm>
              <a:off x="3032" y="2349"/>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7</a:t>
              </a:r>
            </a:p>
          </p:txBody>
        </p:sp>
        <p:sp>
          <p:nvSpPr>
            <p:cNvPr id="60" name="Text Box 58"/>
            <p:cNvSpPr txBox="1">
              <a:spLocks noChangeArrowheads="1"/>
            </p:cNvSpPr>
            <p:nvPr/>
          </p:nvSpPr>
          <p:spPr bwMode="auto">
            <a:xfrm>
              <a:off x="3513" y="278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5</a:t>
              </a:r>
            </a:p>
          </p:txBody>
        </p:sp>
        <p:sp>
          <p:nvSpPr>
            <p:cNvPr id="61" name="Text Box 59"/>
            <p:cNvSpPr txBox="1">
              <a:spLocks noChangeArrowheads="1"/>
            </p:cNvSpPr>
            <p:nvPr/>
          </p:nvSpPr>
          <p:spPr bwMode="auto">
            <a:xfrm>
              <a:off x="3914" y="32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2</a:t>
              </a:r>
            </a:p>
          </p:txBody>
        </p:sp>
        <p:sp>
          <p:nvSpPr>
            <p:cNvPr id="62" name="Text Box 60"/>
            <p:cNvSpPr txBox="1">
              <a:spLocks noChangeArrowheads="1"/>
            </p:cNvSpPr>
            <p:nvPr/>
          </p:nvSpPr>
          <p:spPr bwMode="auto">
            <a:xfrm>
              <a:off x="4886" y="3177"/>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dirty="0"/>
                <a:t>4</a:t>
              </a:r>
            </a:p>
          </p:txBody>
        </p:sp>
      </p:grpSp>
      <p:sp>
        <p:nvSpPr>
          <p:cNvPr id="63" name="Text Box 22"/>
          <p:cNvSpPr txBox="1">
            <a:spLocks noChangeArrowheads="1"/>
          </p:cNvSpPr>
          <p:nvPr/>
        </p:nvSpPr>
        <p:spPr bwMode="auto">
          <a:xfrm>
            <a:off x="3898902" y="5670676"/>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dirty="0"/>
              <a:t>WPL=</a:t>
            </a:r>
            <a:r>
              <a:rPr kumimoji="1" lang="en-US" altLang="zh-CN" sz="2400" b="1" dirty="0">
                <a:solidFill>
                  <a:schemeClr val="accent2"/>
                </a:solidFill>
              </a:rPr>
              <a:t>7</a:t>
            </a:r>
            <a:r>
              <a:rPr kumimoji="1" lang="en-US" altLang="zh-CN" sz="2400" b="1" dirty="0"/>
              <a:t>*2+</a:t>
            </a:r>
            <a:r>
              <a:rPr kumimoji="1" lang="en-US" altLang="zh-CN" sz="2400" b="1" dirty="0">
                <a:solidFill>
                  <a:schemeClr val="accent2"/>
                </a:solidFill>
              </a:rPr>
              <a:t>5</a:t>
            </a:r>
            <a:r>
              <a:rPr kumimoji="1" lang="en-US" altLang="zh-CN" sz="2400" b="1" dirty="0"/>
              <a:t>*2+</a:t>
            </a:r>
            <a:r>
              <a:rPr kumimoji="1" lang="en-US" altLang="zh-CN" sz="2400" b="1" dirty="0">
                <a:solidFill>
                  <a:schemeClr val="accent2"/>
                </a:solidFill>
              </a:rPr>
              <a:t>2</a:t>
            </a:r>
            <a:r>
              <a:rPr kumimoji="1" lang="en-US" altLang="zh-CN" sz="2400" b="1" dirty="0"/>
              <a:t>*2+</a:t>
            </a:r>
            <a:r>
              <a:rPr kumimoji="1" lang="en-US" altLang="zh-CN" sz="2400" b="1" dirty="0">
                <a:solidFill>
                  <a:schemeClr val="accent2"/>
                </a:solidFill>
              </a:rPr>
              <a:t>4</a:t>
            </a:r>
            <a:r>
              <a:rPr kumimoji="1" lang="en-US" altLang="zh-CN" sz="2400" b="1" dirty="0"/>
              <a:t>*2=</a:t>
            </a:r>
            <a:r>
              <a:rPr kumimoji="1" lang="en-US" altLang="zh-CN" sz="2400" b="1" dirty="0">
                <a:solidFill>
                  <a:srgbClr val="FF0000"/>
                </a:solidFill>
              </a:rPr>
              <a:t>36</a:t>
            </a:r>
          </a:p>
        </p:txBody>
      </p:sp>
      <p:sp>
        <p:nvSpPr>
          <p:cNvPr id="64" name="Text Box 42"/>
          <p:cNvSpPr txBox="1">
            <a:spLocks noChangeArrowheads="1"/>
          </p:cNvSpPr>
          <p:nvPr/>
        </p:nvSpPr>
        <p:spPr bwMode="auto">
          <a:xfrm>
            <a:off x="-46037" y="5670676"/>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dirty="0"/>
              <a:t>WPL=</a:t>
            </a:r>
            <a:r>
              <a:rPr kumimoji="1" lang="en-US" altLang="zh-CN" sz="2400" b="1" dirty="0">
                <a:solidFill>
                  <a:schemeClr val="accent2"/>
                </a:solidFill>
              </a:rPr>
              <a:t>7</a:t>
            </a:r>
            <a:r>
              <a:rPr kumimoji="1" lang="en-US" altLang="zh-CN" sz="2400" b="1" dirty="0"/>
              <a:t>*3+</a:t>
            </a:r>
            <a:r>
              <a:rPr kumimoji="1" lang="en-US" altLang="zh-CN" sz="2400" b="1" dirty="0">
                <a:solidFill>
                  <a:schemeClr val="accent2"/>
                </a:solidFill>
              </a:rPr>
              <a:t>5</a:t>
            </a:r>
            <a:r>
              <a:rPr kumimoji="1" lang="en-US" altLang="zh-CN" sz="2400" b="1" dirty="0"/>
              <a:t>*3+</a:t>
            </a:r>
            <a:r>
              <a:rPr kumimoji="1" lang="en-US" altLang="zh-CN" sz="2400" b="1" dirty="0">
                <a:solidFill>
                  <a:schemeClr val="accent2"/>
                </a:solidFill>
              </a:rPr>
              <a:t>2</a:t>
            </a:r>
            <a:r>
              <a:rPr kumimoji="1" lang="en-US" altLang="zh-CN" sz="2400" b="1" dirty="0"/>
              <a:t>*1+</a:t>
            </a:r>
            <a:r>
              <a:rPr kumimoji="1" lang="en-US" altLang="zh-CN" sz="2400" b="1" dirty="0">
                <a:solidFill>
                  <a:schemeClr val="accent2"/>
                </a:solidFill>
              </a:rPr>
              <a:t>4</a:t>
            </a:r>
            <a:r>
              <a:rPr kumimoji="1" lang="en-US" altLang="zh-CN" sz="2400" b="1" dirty="0"/>
              <a:t>*2=</a:t>
            </a:r>
            <a:r>
              <a:rPr kumimoji="1" lang="en-US" altLang="zh-CN" sz="2400" b="1" dirty="0">
                <a:solidFill>
                  <a:srgbClr val="FF0000"/>
                </a:solidFill>
              </a:rPr>
              <a:t>46</a:t>
            </a:r>
          </a:p>
        </p:txBody>
      </p:sp>
      <p:sp>
        <p:nvSpPr>
          <p:cNvPr id="65" name="Text Box 61"/>
          <p:cNvSpPr txBox="1">
            <a:spLocks noChangeArrowheads="1"/>
          </p:cNvSpPr>
          <p:nvPr/>
        </p:nvSpPr>
        <p:spPr bwMode="auto">
          <a:xfrm>
            <a:off x="7940675" y="5670676"/>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dirty="0"/>
              <a:t>WPL=</a:t>
            </a:r>
            <a:r>
              <a:rPr kumimoji="1" lang="en-US" altLang="zh-CN" sz="2400" b="1" dirty="0">
                <a:solidFill>
                  <a:schemeClr val="accent2"/>
                </a:solidFill>
              </a:rPr>
              <a:t>7</a:t>
            </a:r>
            <a:r>
              <a:rPr kumimoji="1" lang="en-US" altLang="zh-CN" sz="2400" b="1" dirty="0"/>
              <a:t>*1+</a:t>
            </a:r>
            <a:r>
              <a:rPr kumimoji="1" lang="en-US" altLang="zh-CN" sz="2400" b="1" dirty="0">
                <a:solidFill>
                  <a:schemeClr val="accent2"/>
                </a:solidFill>
              </a:rPr>
              <a:t>5</a:t>
            </a:r>
            <a:r>
              <a:rPr kumimoji="1" lang="en-US" altLang="zh-CN" sz="2400" b="1" dirty="0"/>
              <a:t>*2+</a:t>
            </a:r>
            <a:r>
              <a:rPr kumimoji="1" lang="en-US" altLang="zh-CN" sz="2400" b="1" dirty="0">
                <a:solidFill>
                  <a:schemeClr val="accent2"/>
                </a:solidFill>
              </a:rPr>
              <a:t>2</a:t>
            </a:r>
            <a:r>
              <a:rPr kumimoji="1" lang="en-US" altLang="zh-CN" sz="2400" b="1" dirty="0"/>
              <a:t>*3+</a:t>
            </a:r>
            <a:r>
              <a:rPr kumimoji="1" lang="en-US" altLang="zh-CN" sz="2400" b="1" dirty="0">
                <a:solidFill>
                  <a:schemeClr val="accent2"/>
                </a:solidFill>
              </a:rPr>
              <a:t>4</a:t>
            </a:r>
            <a:r>
              <a:rPr kumimoji="1" lang="en-US" altLang="zh-CN" sz="2400" b="1" dirty="0"/>
              <a:t>*3=</a:t>
            </a:r>
            <a:r>
              <a:rPr kumimoji="1" lang="en-US" altLang="zh-CN" sz="2400" b="1" dirty="0">
                <a:solidFill>
                  <a:srgbClr val="FF0000"/>
                </a:solidFill>
              </a:rPr>
              <a:t>35</a:t>
            </a:r>
          </a:p>
        </p:txBody>
      </p:sp>
      <p:sp>
        <p:nvSpPr>
          <p:cNvPr id="67" name="矩形 66"/>
          <p:cNvSpPr/>
          <p:nvPr/>
        </p:nvSpPr>
        <p:spPr>
          <a:xfrm>
            <a:off x="9139812" y="6201356"/>
            <a:ext cx="1723549" cy="461665"/>
          </a:xfrm>
          <a:prstGeom prst="rect">
            <a:avLst/>
          </a:prstGeom>
        </p:spPr>
        <p:txBody>
          <a:bodyPr wrap="none">
            <a:spAutoFit/>
          </a:bodyPr>
          <a:lstStyle/>
          <a:p>
            <a:r>
              <a:rPr lang="zh-CN" altLang="en-US" sz="2400" dirty="0">
                <a:solidFill>
                  <a:srgbClr val="FF0000"/>
                </a:solidFill>
                <a:latin typeface="黑体" panose="02010609060101010101" pitchFamily="49" charset="-122"/>
                <a:ea typeface="黑体" panose="02010609060101010101" pitchFamily="49" charset="-122"/>
              </a:rPr>
              <a:t>最优二叉树</a:t>
            </a:r>
            <a:endParaRPr lang="zh-CN" altLang="en-US" sz="1400" dirty="0">
              <a:solidFill>
                <a:srgbClr val="FF0000"/>
              </a:solidFill>
            </a:endParaRPr>
          </a:p>
        </p:txBody>
      </p:sp>
    </p:spTree>
    <p:extLst>
      <p:ext uri="{BB962C8B-B14F-4D97-AF65-F5344CB8AC3E}">
        <p14:creationId xmlns:p14="http://schemas.microsoft.com/office/powerpoint/2010/main" val="109658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out)">
                                      <p:cBhvr>
                                        <p:cTn id="7" dur="500"/>
                                        <p:tgtEl>
                                          <p:spTgt spid="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ox(out)">
                                      <p:cBhvr>
                                        <p:cTn id="17" dur="500"/>
                                        <p:tgtEl>
                                          <p:spTgt spid="4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3">
                                            <p:txEl>
                                              <p:pRg st="0" end="0"/>
                                            </p:txEl>
                                          </p:spTgt>
                                        </p:tgtEl>
                                        <p:attrNameLst>
                                          <p:attrName>style.visibility</p:attrName>
                                        </p:attrNameLst>
                                      </p:cBhvr>
                                      <p:to>
                                        <p:strVal val="visible"/>
                                      </p:to>
                                    </p:set>
                                    <p:animEffect transition="in" filter="box(out)">
                                      <p:cBhvr>
                                        <p:cTn id="22" dur="500"/>
                                        <p:tgtEl>
                                          <p:spTgt spid="63">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4">
                                            <p:txEl>
                                              <p:pRg st="0" end="0"/>
                                            </p:txEl>
                                          </p:spTgt>
                                        </p:tgtEl>
                                        <p:attrNameLst>
                                          <p:attrName>style.visibility</p:attrName>
                                        </p:attrNameLst>
                                      </p:cBhvr>
                                      <p:to>
                                        <p:strVal val="visible"/>
                                      </p:to>
                                    </p:set>
                                    <p:animEffect transition="in" filter="box(out)">
                                      <p:cBhvr>
                                        <p:cTn id="27" dur="500"/>
                                        <p:tgtEl>
                                          <p:spTgt spid="6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5">
                                            <p:txEl>
                                              <p:pRg st="0" end="0"/>
                                            </p:txEl>
                                          </p:spTgt>
                                        </p:tgtEl>
                                        <p:attrNameLst>
                                          <p:attrName>style.visibility</p:attrName>
                                        </p:attrNameLst>
                                      </p:cBhvr>
                                      <p:to>
                                        <p:strVal val="visible"/>
                                      </p:to>
                                    </p:set>
                                    <p:animEffect transition="in" filter="box(out)">
                                      <p:cBhvr>
                                        <p:cTn id="32" dur="500"/>
                                        <p:tgtEl>
                                          <p:spTgt spid="65">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autoUpdateAnimBg="0"/>
      <p:bldP spid="64" grpId="0" build="p" autoUpdateAnimBg="0"/>
      <p:bldP spid="65" grpId="0" build="p" autoUpdateAnimBg="0"/>
      <p:bldP spid="6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构造</a:t>
            </a:r>
            <a:r>
              <a:rPr lang="en-US" altLang="zh-CN" dirty="0"/>
              <a:t>Huffman</a:t>
            </a:r>
            <a:r>
              <a:rPr lang="zh-CN" altLang="en-US" dirty="0"/>
              <a:t>树</a:t>
            </a:r>
          </a:p>
        </p:txBody>
      </p:sp>
      <p:sp>
        <p:nvSpPr>
          <p:cNvPr id="5" name="内容占位符 4"/>
          <p:cNvSpPr>
            <a:spLocks noGrp="1"/>
          </p:cNvSpPr>
          <p:nvPr>
            <p:ph idx="1"/>
          </p:nvPr>
        </p:nvSpPr>
        <p:spPr>
          <a:xfrm>
            <a:off x="609601" y="1600203"/>
            <a:ext cx="6903720" cy="5039748"/>
          </a:xfrm>
        </p:spPr>
        <p:txBody>
          <a:bodyPr>
            <a:normAutofit/>
          </a:bodyPr>
          <a:lstStyle/>
          <a:p>
            <a:pPr marL="457200" indent="-457200"/>
            <a:r>
              <a:rPr kumimoji="1" lang="en-US" altLang="zh-CN" sz="2400" dirty="0"/>
              <a:t>Huffman</a:t>
            </a:r>
            <a:r>
              <a:rPr kumimoji="1" lang="zh-CN" altLang="en-US" sz="2400" dirty="0"/>
              <a:t>算法： </a:t>
            </a:r>
          </a:p>
          <a:p>
            <a:pPr marL="914400" lvl="1" indent="-457200">
              <a:buFont typeface="Wingdings" pitchFamily="2" charset="2"/>
              <a:buAutoNum type="arabicPeriod"/>
            </a:pPr>
            <a:r>
              <a:rPr kumimoji="1" lang="zh-CN" altLang="en-US" sz="2400" dirty="0"/>
              <a:t>根据给定的</a:t>
            </a:r>
            <a:r>
              <a:rPr kumimoji="1" lang="en-US" altLang="zh-CN" sz="2400" dirty="0"/>
              <a:t>n</a:t>
            </a:r>
            <a:r>
              <a:rPr kumimoji="1" lang="zh-CN" altLang="en-US" sz="2400" dirty="0"/>
              <a:t>个权值</a:t>
            </a:r>
            <a:r>
              <a:rPr kumimoji="1" lang="en-US" altLang="zh-CN" sz="2400" dirty="0"/>
              <a:t>{w</a:t>
            </a:r>
            <a:r>
              <a:rPr kumimoji="1" lang="en-US" altLang="zh-CN" sz="2400" baseline="-25000" dirty="0"/>
              <a:t>1</a:t>
            </a:r>
            <a:r>
              <a:rPr kumimoji="1" lang="en-US" altLang="zh-CN" sz="2400" dirty="0"/>
              <a:t>, w</a:t>
            </a:r>
            <a:r>
              <a:rPr kumimoji="1" lang="en-US" altLang="zh-CN" sz="2400" baseline="-25000" dirty="0"/>
              <a:t>2</a:t>
            </a:r>
            <a:r>
              <a:rPr kumimoji="1" lang="en-US" altLang="zh-CN" sz="2400" dirty="0"/>
              <a:t>,  </a:t>
            </a:r>
            <a:r>
              <a:rPr kumimoji="1" lang="en-US" altLang="zh-CN" sz="2400" dirty="0">
                <a:latin typeface="Verdana"/>
              </a:rPr>
              <a:t>…</a:t>
            </a:r>
            <a:r>
              <a:rPr kumimoji="1" lang="en-US" altLang="zh-CN" sz="2400" dirty="0"/>
              <a:t>, </a:t>
            </a:r>
            <a:r>
              <a:rPr kumimoji="1" lang="en-US" altLang="zh-CN" sz="2400" dirty="0" err="1"/>
              <a:t>w</a:t>
            </a:r>
            <a:r>
              <a:rPr kumimoji="1" lang="en-US" altLang="zh-CN" sz="2400" baseline="-25000" dirty="0" err="1"/>
              <a:t>n</a:t>
            </a:r>
            <a:r>
              <a:rPr kumimoji="1" lang="en-US" altLang="zh-CN" sz="2400" dirty="0"/>
              <a:t>}</a:t>
            </a:r>
            <a:r>
              <a:rPr kumimoji="1" lang="zh-CN" altLang="en-US" sz="2400" dirty="0">
                <a:solidFill>
                  <a:srgbClr val="0000FF"/>
                </a:solidFill>
              </a:rPr>
              <a:t>构成 </a:t>
            </a:r>
            <a:r>
              <a:rPr kumimoji="1" lang="en-US" altLang="zh-CN" sz="2400" dirty="0">
                <a:solidFill>
                  <a:srgbClr val="0000FF"/>
                </a:solidFill>
              </a:rPr>
              <a:t>n </a:t>
            </a:r>
            <a:r>
              <a:rPr kumimoji="1" lang="zh-CN" altLang="en-US" sz="2400" dirty="0">
                <a:solidFill>
                  <a:srgbClr val="0000FF"/>
                </a:solidFill>
              </a:rPr>
              <a:t>棵二叉树的集合</a:t>
            </a:r>
            <a:r>
              <a:rPr kumimoji="1" lang="en-US" altLang="zh-CN" sz="2400" dirty="0"/>
              <a:t>F={T</a:t>
            </a:r>
            <a:r>
              <a:rPr kumimoji="1" lang="en-US" altLang="zh-CN" sz="2400" baseline="-25000" dirty="0"/>
              <a:t>1</a:t>
            </a:r>
            <a:r>
              <a:rPr kumimoji="1" lang="en-US" altLang="zh-CN" sz="2400" dirty="0"/>
              <a:t>, T</a:t>
            </a:r>
            <a:r>
              <a:rPr kumimoji="1" lang="en-US" altLang="zh-CN" sz="2400" baseline="-25000" dirty="0"/>
              <a:t>2</a:t>
            </a:r>
            <a:r>
              <a:rPr kumimoji="1" lang="en-US" altLang="zh-CN" sz="2400" dirty="0"/>
              <a:t>,  </a:t>
            </a:r>
            <a:r>
              <a:rPr kumimoji="1" lang="en-US" altLang="zh-CN" sz="2400" dirty="0">
                <a:latin typeface="Verdana"/>
              </a:rPr>
              <a:t>…</a:t>
            </a:r>
            <a:r>
              <a:rPr kumimoji="1" lang="en-US" altLang="zh-CN" sz="2400" dirty="0"/>
              <a:t>, </a:t>
            </a:r>
            <a:r>
              <a:rPr kumimoji="1" lang="en-US" altLang="zh-CN" sz="2400" dirty="0" err="1"/>
              <a:t>T</a:t>
            </a:r>
            <a:r>
              <a:rPr kumimoji="1" lang="en-US" altLang="zh-CN" sz="2400" baseline="-25000" dirty="0" err="1"/>
              <a:t>n</a:t>
            </a:r>
            <a:r>
              <a:rPr kumimoji="1" lang="en-US" altLang="zh-CN" sz="2400" dirty="0"/>
              <a:t>} </a:t>
            </a:r>
            <a:r>
              <a:rPr kumimoji="1" lang="zh-CN" altLang="en-US" sz="2400" dirty="0"/>
              <a:t>，其中每棵二叉树 </a:t>
            </a:r>
            <a:r>
              <a:rPr kumimoji="1" lang="en-US" altLang="zh-CN" sz="2400" dirty="0"/>
              <a:t>T</a:t>
            </a:r>
            <a:r>
              <a:rPr kumimoji="1" lang="en-US" altLang="zh-CN" sz="2400" baseline="-25000" dirty="0"/>
              <a:t>i</a:t>
            </a:r>
            <a:r>
              <a:rPr kumimoji="1" lang="en-US" altLang="zh-CN" sz="2400" dirty="0"/>
              <a:t> (1≤i≤n) </a:t>
            </a:r>
            <a:r>
              <a:rPr kumimoji="1" lang="zh-CN" altLang="en-US" sz="2400" dirty="0"/>
              <a:t>中</a:t>
            </a:r>
            <a:r>
              <a:rPr kumimoji="1" lang="zh-CN" altLang="en-US" sz="2400" dirty="0">
                <a:solidFill>
                  <a:srgbClr val="0000FF"/>
                </a:solidFill>
              </a:rPr>
              <a:t>只有一个权为</a:t>
            </a:r>
            <a:r>
              <a:rPr kumimoji="1" lang="en-US" altLang="zh-CN" sz="2400" dirty="0" err="1">
                <a:solidFill>
                  <a:srgbClr val="0000FF"/>
                </a:solidFill>
              </a:rPr>
              <a:t>w</a:t>
            </a:r>
            <a:r>
              <a:rPr kumimoji="1" lang="en-US" altLang="zh-CN" sz="2400" baseline="-25000" dirty="0" err="1"/>
              <a:t>i</a:t>
            </a:r>
            <a:r>
              <a:rPr kumimoji="1" lang="zh-CN" altLang="en-US" sz="2400" dirty="0">
                <a:solidFill>
                  <a:srgbClr val="0000FF"/>
                </a:solidFill>
              </a:rPr>
              <a:t>的根结点</a:t>
            </a:r>
            <a:r>
              <a:rPr kumimoji="1" lang="zh-CN" altLang="en-US" sz="2400" dirty="0"/>
              <a:t>，其左右子树均空；</a:t>
            </a:r>
          </a:p>
          <a:p>
            <a:pPr marL="914400" lvl="1" indent="-457200">
              <a:buFont typeface="Wingdings" pitchFamily="2" charset="2"/>
              <a:buAutoNum type="arabicPeriod"/>
            </a:pPr>
            <a:r>
              <a:rPr kumimoji="1" lang="zh-CN" altLang="en-US" sz="2400" dirty="0"/>
              <a:t>在</a:t>
            </a:r>
            <a:r>
              <a:rPr kumimoji="1" lang="en-US" altLang="zh-CN" sz="2400" dirty="0"/>
              <a:t>F</a:t>
            </a:r>
            <a:r>
              <a:rPr kumimoji="1" lang="zh-CN" altLang="en-US" sz="2400" dirty="0"/>
              <a:t>中选取</a:t>
            </a:r>
            <a:r>
              <a:rPr kumimoji="1" lang="zh-CN" altLang="en-US" sz="2400" dirty="0">
                <a:solidFill>
                  <a:srgbClr val="0000FF"/>
                </a:solidFill>
              </a:rPr>
              <a:t>两棵根结点的权值最小的树作为左右子树</a:t>
            </a:r>
            <a:r>
              <a:rPr kumimoji="1" lang="zh-CN" altLang="en-US" sz="2400" dirty="0"/>
              <a:t>，构造一棵新的二叉树，且置新的二叉树的根结点的权值为其左、右子树上根结点的权值之和</a:t>
            </a:r>
          </a:p>
          <a:p>
            <a:pPr marL="914400" lvl="1" indent="-457200">
              <a:buFont typeface="Wingdings" pitchFamily="2" charset="2"/>
              <a:buAutoNum type="arabicPeriod"/>
            </a:pPr>
            <a:r>
              <a:rPr kumimoji="1" lang="zh-CN" altLang="en-US" sz="2400" dirty="0"/>
              <a:t>在</a:t>
            </a:r>
            <a:r>
              <a:rPr kumimoji="1" lang="en-US" altLang="zh-CN" sz="2400" dirty="0"/>
              <a:t>F</a:t>
            </a:r>
            <a:r>
              <a:rPr kumimoji="1" lang="zh-CN" altLang="en-US" sz="2400" dirty="0"/>
              <a:t>中</a:t>
            </a:r>
            <a:r>
              <a:rPr kumimoji="1" lang="zh-CN" altLang="en-US" sz="2400" dirty="0">
                <a:solidFill>
                  <a:srgbClr val="0000FF"/>
                </a:solidFill>
              </a:rPr>
              <a:t>删除</a:t>
            </a:r>
            <a:r>
              <a:rPr kumimoji="1" lang="zh-CN" altLang="en-US" sz="2400" dirty="0"/>
              <a:t>这两棵树，同时将新得到的二叉树加入</a:t>
            </a:r>
            <a:r>
              <a:rPr kumimoji="1" lang="en-US" altLang="zh-CN" sz="2400" dirty="0"/>
              <a:t>F</a:t>
            </a:r>
            <a:r>
              <a:rPr kumimoji="1" lang="zh-CN" altLang="en-US" sz="2400" dirty="0"/>
              <a:t>中</a:t>
            </a:r>
          </a:p>
          <a:p>
            <a:pPr marL="914400" lvl="1" indent="-457200">
              <a:buFont typeface="Wingdings" pitchFamily="2" charset="2"/>
              <a:buAutoNum type="arabicPeriod"/>
            </a:pPr>
            <a:r>
              <a:rPr kumimoji="1" lang="zh-CN" altLang="en-US" sz="2400" dirty="0">
                <a:solidFill>
                  <a:srgbClr val="0000FF"/>
                </a:solidFill>
              </a:rPr>
              <a:t>重复</a:t>
            </a:r>
            <a:r>
              <a:rPr kumimoji="1" lang="en-US" altLang="zh-CN" sz="2400" dirty="0">
                <a:solidFill>
                  <a:srgbClr val="0000FF"/>
                </a:solidFill>
              </a:rPr>
              <a:t>(2)</a:t>
            </a:r>
            <a:r>
              <a:rPr kumimoji="1" lang="zh-CN" altLang="en-US" sz="2400" dirty="0">
                <a:solidFill>
                  <a:srgbClr val="0000FF"/>
                </a:solidFill>
              </a:rPr>
              <a:t>和</a:t>
            </a:r>
            <a:r>
              <a:rPr kumimoji="1" lang="en-US" altLang="zh-CN" sz="2400" dirty="0">
                <a:solidFill>
                  <a:srgbClr val="0000FF"/>
                </a:solidFill>
              </a:rPr>
              <a:t>(3)</a:t>
            </a:r>
            <a:r>
              <a:rPr kumimoji="1" lang="zh-CN" altLang="en-US" sz="2400" dirty="0">
                <a:solidFill>
                  <a:srgbClr val="FF0000"/>
                </a:solidFill>
              </a:rPr>
              <a:t>，直到 </a:t>
            </a:r>
            <a:r>
              <a:rPr kumimoji="1" lang="en-US" altLang="zh-CN" sz="2400" dirty="0">
                <a:solidFill>
                  <a:srgbClr val="FF0000"/>
                </a:solidFill>
              </a:rPr>
              <a:t>F </a:t>
            </a:r>
            <a:r>
              <a:rPr kumimoji="1" lang="zh-CN" altLang="en-US" sz="2400" dirty="0">
                <a:solidFill>
                  <a:srgbClr val="FF0000"/>
                </a:solidFill>
              </a:rPr>
              <a:t>只含一棵树为止</a:t>
            </a:r>
            <a:endParaRPr kumimoji="1" lang="zh-CN" altLang="en-US" sz="2400" dirty="0"/>
          </a:p>
          <a:p>
            <a:pPr marL="0" indent="0">
              <a:buNone/>
            </a:pPr>
            <a:endParaRPr lang="zh-CN" altLang="en-US"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
        <p:nvSpPr>
          <p:cNvPr id="7" name="Oval 2"/>
          <p:cNvSpPr>
            <a:spLocks noChangeArrowheads="1"/>
          </p:cNvSpPr>
          <p:nvPr/>
        </p:nvSpPr>
        <p:spPr bwMode="auto">
          <a:xfrm>
            <a:off x="10319824" y="184784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9</a:t>
            </a:r>
            <a:endParaRPr kumimoji="1" lang="en-US" altLang="zh-CN">
              <a:solidFill>
                <a:schemeClr val="bg1"/>
              </a:solidFill>
              <a:latin typeface="+mj-ea"/>
              <a:ea typeface="+mj-ea"/>
            </a:endParaRPr>
          </a:p>
        </p:txBody>
      </p:sp>
      <p:sp>
        <p:nvSpPr>
          <p:cNvPr id="8" name="Text Box 4"/>
          <p:cNvSpPr txBox="1">
            <a:spLocks noChangeArrowheads="1"/>
          </p:cNvSpPr>
          <p:nvPr/>
        </p:nvSpPr>
        <p:spPr bwMode="auto">
          <a:xfrm>
            <a:off x="6939974" y="1056777"/>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j-ea"/>
                <a:ea typeface="+mj-ea"/>
              </a:rPr>
              <a:t>例</a:t>
            </a:r>
            <a:r>
              <a:rPr kumimoji="1" lang="en-US" altLang="zh-CN" sz="2400" dirty="0">
                <a:latin typeface="+mj-ea"/>
                <a:ea typeface="+mj-ea"/>
              </a:rPr>
              <a:t>: </a:t>
            </a:r>
            <a:r>
              <a:rPr kumimoji="1" lang="zh-CN" altLang="en-US" sz="2400" dirty="0">
                <a:latin typeface="+mj-ea"/>
                <a:ea typeface="+mj-ea"/>
              </a:rPr>
              <a:t>已知权值 </a:t>
            </a:r>
            <a:r>
              <a:rPr kumimoji="1" lang="en-US" altLang="zh-CN" sz="2400" dirty="0">
                <a:latin typeface="+mj-ea"/>
                <a:ea typeface="+mj-ea"/>
              </a:rPr>
              <a:t>W={ 5, 6, 2, 9, 7 }</a:t>
            </a:r>
            <a:endParaRPr kumimoji="1" lang="en-US" altLang="zh-CN" sz="1600" dirty="0">
              <a:latin typeface="+mj-ea"/>
              <a:ea typeface="+mj-ea"/>
            </a:endParaRPr>
          </a:p>
        </p:txBody>
      </p:sp>
      <p:sp>
        <p:nvSpPr>
          <p:cNvPr id="9" name="Oval 5"/>
          <p:cNvSpPr>
            <a:spLocks noChangeArrowheads="1"/>
          </p:cNvSpPr>
          <p:nvPr/>
        </p:nvSpPr>
        <p:spPr bwMode="auto">
          <a:xfrm>
            <a:off x="7766539" y="184784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10" name="Oval 6"/>
          <p:cNvSpPr>
            <a:spLocks noChangeArrowheads="1"/>
          </p:cNvSpPr>
          <p:nvPr/>
        </p:nvSpPr>
        <p:spPr bwMode="auto">
          <a:xfrm>
            <a:off x="8617634" y="184784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6</a:t>
            </a:r>
            <a:endParaRPr kumimoji="1" lang="en-US" altLang="zh-CN">
              <a:solidFill>
                <a:schemeClr val="bg1"/>
              </a:solidFill>
              <a:latin typeface="+mj-ea"/>
              <a:ea typeface="+mj-ea"/>
            </a:endParaRPr>
          </a:p>
        </p:txBody>
      </p:sp>
      <p:sp>
        <p:nvSpPr>
          <p:cNvPr id="11" name="Oval 7"/>
          <p:cNvSpPr>
            <a:spLocks noChangeArrowheads="1"/>
          </p:cNvSpPr>
          <p:nvPr/>
        </p:nvSpPr>
        <p:spPr bwMode="auto">
          <a:xfrm>
            <a:off x="9468729" y="184784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2</a:t>
            </a:r>
            <a:endParaRPr kumimoji="1" lang="en-US" altLang="zh-CN">
              <a:solidFill>
                <a:schemeClr val="bg1"/>
              </a:solidFill>
              <a:latin typeface="+mj-ea"/>
              <a:ea typeface="+mj-ea"/>
            </a:endParaRPr>
          </a:p>
        </p:txBody>
      </p:sp>
      <p:sp>
        <p:nvSpPr>
          <p:cNvPr id="12" name="Oval 8"/>
          <p:cNvSpPr>
            <a:spLocks noChangeArrowheads="1"/>
          </p:cNvSpPr>
          <p:nvPr/>
        </p:nvSpPr>
        <p:spPr bwMode="auto">
          <a:xfrm>
            <a:off x="11170920" y="184784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13" name="Oval 9"/>
          <p:cNvSpPr>
            <a:spLocks noChangeArrowheads="1"/>
          </p:cNvSpPr>
          <p:nvPr/>
        </p:nvSpPr>
        <p:spPr bwMode="auto">
          <a:xfrm>
            <a:off x="9911861" y="3750240"/>
            <a:ext cx="457200" cy="457200"/>
          </a:xfrm>
          <a:prstGeom prst="ellipse">
            <a:avLst/>
          </a:prstGeom>
          <a:solidFill>
            <a:srgbClr val="629DD1"/>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14" name="Oval 10"/>
          <p:cNvSpPr>
            <a:spLocks noChangeArrowheads="1"/>
          </p:cNvSpPr>
          <p:nvPr/>
        </p:nvSpPr>
        <p:spPr bwMode="auto">
          <a:xfrm>
            <a:off x="10891905" y="3750240"/>
            <a:ext cx="457200" cy="457200"/>
          </a:xfrm>
          <a:prstGeom prst="ellipse">
            <a:avLst/>
          </a:prstGeom>
          <a:solidFill>
            <a:srgbClr val="629DD1"/>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2</a:t>
            </a:r>
            <a:endParaRPr kumimoji="1" lang="en-US" altLang="zh-CN" dirty="0">
              <a:solidFill>
                <a:schemeClr val="bg1"/>
              </a:solidFill>
              <a:latin typeface="+mj-ea"/>
              <a:ea typeface="+mj-ea"/>
            </a:endParaRPr>
          </a:p>
        </p:txBody>
      </p:sp>
      <p:sp>
        <p:nvSpPr>
          <p:cNvPr id="17" name="Text Box 13"/>
          <p:cNvSpPr txBox="1">
            <a:spLocks noChangeArrowheads="1"/>
          </p:cNvSpPr>
          <p:nvPr/>
        </p:nvSpPr>
        <p:spPr bwMode="auto">
          <a:xfrm>
            <a:off x="10384834" y="2835840"/>
            <a:ext cx="457200" cy="523220"/>
          </a:xfrm>
          <a:prstGeom prst="rect">
            <a:avLst/>
          </a:prstGeom>
          <a:solidFill>
            <a:schemeClr val="tx2">
              <a:lumMod val="40000"/>
              <a:lumOff val="60000"/>
            </a:schemeClr>
          </a:solidFill>
          <a:ln w="25400" cap="sq">
            <a:noFill/>
            <a:miter lim="800000"/>
            <a:headEnd type="none" w="sm" len="sm"/>
            <a:tailEnd type="none" w="sm" len="sm"/>
          </a:ln>
          <a:effectLst/>
        </p:spPr>
        <p:txBody>
          <a:bodyPr>
            <a:spAutoFit/>
          </a:bodyPr>
          <a:lstStyle/>
          <a:p>
            <a:pPr algn="ctr"/>
            <a:r>
              <a:rPr kumimoji="1" lang="en-US" altLang="zh-CN" sz="2800" b="1" dirty="0">
                <a:solidFill>
                  <a:schemeClr val="bg1"/>
                </a:solidFill>
                <a:latin typeface="+mj-ea"/>
                <a:ea typeface="+mj-ea"/>
              </a:rPr>
              <a:t>7</a:t>
            </a:r>
            <a:endParaRPr kumimoji="1" lang="en-US" altLang="zh-CN" dirty="0">
              <a:solidFill>
                <a:schemeClr val="bg1"/>
              </a:solidFill>
              <a:latin typeface="+mj-ea"/>
              <a:ea typeface="+mj-ea"/>
            </a:endParaRPr>
          </a:p>
        </p:txBody>
      </p:sp>
      <p:sp>
        <p:nvSpPr>
          <p:cNvPr id="18" name="Oval 14"/>
          <p:cNvSpPr>
            <a:spLocks noChangeArrowheads="1"/>
          </p:cNvSpPr>
          <p:nvPr/>
        </p:nvSpPr>
        <p:spPr bwMode="auto">
          <a:xfrm>
            <a:off x="7741920" y="2827338"/>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6</a:t>
            </a:r>
            <a:endParaRPr kumimoji="1" lang="en-US" altLang="zh-CN" dirty="0">
              <a:solidFill>
                <a:schemeClr val="bg1"/>
              </a:solidFill>
              <a:latin typeface="+mj-ea"/>
              <a:ea typeface="+mj-ea"/>
            </a:endParaRPr>
          </a:p>
        </p:txBody>
      </p:sp>
      <p:sp>
        <p:nvSpPr>
          <p:cNvPr id="19" name="Oval 15"/>
          <p:cNvSpPr>
            <a:spLocks noChangeArrowheads="1"/>
          </p:cNvSpPr>
          <p:nvPr/>
        </p:nvSpPr>
        <p:spPr bwMode="auto">
          <a:xfrm>
            <a:off x="8616462" y="2835840"/>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9</a:t>
            </a:r>
            <a:endParaRPr kumimoji="1" lang="en-US" altLang="zh-CN" dirty="0">
              <a:solidFill>
                <a:schemeClr val="bg1"/>
              </a:solidFill>
              <a:latin typeface="+mj-ea"/>
              <a:ea typeface="+mj-ea"/>
            </a:endParaRPr>
          </a:p>
        </p:txBody>
      </p:sp>
      <p:sp>
        <p:nvSpPr>
          <p:cNvPr id="20" name="Oval 16"/>
          <p:cNvSpPr>
            <a:spLocks noChangeArrowheads="1"/>
          </p:cNvSpPr>
          <p:nvPr/>
        </p:nvSpPr>
        <p:spPr bwMode="auto">
          <a:xfrm>
            <a:off x="9431593" y="2857838"/>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21" name="Oval 17"/>
          <p:cNvSpPr>
            <a:spLocks noChangeArrowheads="1"/>
          </p:cNvSpPr>
          <p:nvPr/>
        </p:nvSpPr>
        <p:spPr bwMode="auto">
          <a:xfrm>
            <a:off x="10571877" y="528522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6</a:t>
            </a:r>
            <a:endParaRPr kumimoji="1" lang="en-US" altLang="zh-CN" dirty="0">
              <a:solidFill>
                <a:schemeClr val="bg1"/>
              </a:solidFill>
              <a:latin typeface="+mj-ea"/>
              <a:ea typeface="+mj-ea"/>
            </a:endParaRPr>
          </a:p>
        </p:txBody>
      </p:sp>
      <p:sp>
        <p:nvSpPr>
          <p:cNvPr id="22" name="Oval 18"/>
          <p:cNvSpPr>
            <a:spLocks noChangeArrowheads="1"/>
          </p:cNvSpPr>
          <p:nvPr/>
        </p:nvSpPr>
        <p:spPr bwMode="auto">
          <a:xfrm>
            <a:off x="11371385" y="528522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23" name="Text Box 19"/>
          <p:cNvSpPr txBox="1">
            <a:spLocks noChangeArrowheads="1"/>
          </p:cNvSpPr>
          <p:nvPr/>
        </p:nvSpPr>
        <p:spPr bwMode="auto">
          <a:xfrm>
            <a:off x="10891905" y="4370826"/>
            <a:ext cx="583815" cy="523220"/>
          </a:xfrm>
          <a:prstGeom prst="rect">
            <a:avLst/>
          </a:prstGeom>
          <a:solidFill>
            <a:schemeClr val="tx2">
              <a:lumMod val="40000"/>
              <a:lumOff val="60000"/>
            </a:schemeClr>
          </a:solidFill>
          <a:ln w="25400" cap="sq">
            <a:noFill/>
            <a:miter lim="800000"/>
            <a:headEnd type="none" w="sm" len="sm"/>
            <a:tailEnd type="none" w="sm" len="sm"/>
          </a:ln>
          <a:effectLst/>
        </p:spPr>
        <p:txBody>
          <a:bodyPr wrap="square">
            <a:spAutoFit/>
          </a:bodyPr>
          <a:lstStyle>
            <a:defPPr>
              <a:defRPr lang="zh-CN"/>
            </a:defPPr>
            <a:lvl1pPr algn="ctr">
              <a:defRPr kumimoji="1" sz="2800" b="1">
                <a:solidFill>
                  <a:schemeClr val="bg1"/>
                </a:solidFill>
                <a:latin typeface="+mj-ea"/>
                <a:ea typeface="+mj-ea"/>
              </a:defRPr>
            </a:lvl1pPr>
          </a:lstStyle>
          <a:p>
            <a:r>
              <a:rPr lang="en-US" altLang="zh-CN" b="0" dirty="0"/>
              <a:t>13</a:t>
            </a:r>
          </a:p>
        </p:txBody>
      </p:sp>
      <p:sp>
        <p:nvSpPr>
          <p:cNvPr id="26" name="Oval 22"/>
          <p:cNvSpPr>
            <a:spLocks noChangeArrowheads="1"/>
          </p:cNvSpPr>
          <p:nvPr/>
        </p:nvSpPr>
        <p:spPr bwMode="auto">
          <a:xfrm>
            <a:off x="7766539" y="4364834"/>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9</a:t>
            </a:r>
            <a:endParaRPr kumimoji="1" lang="en-US" altLang="zh-CN" dirty="0">
              <a:solidFill>
                <a:schemeClr val="bg1"/>
              </a:solidFill>
              <a:latin typeface="+mj-ea"/>
              <a:ea typeface="+mj-ea"/>
            </a:endParaRPr>
          </a:p>
        </p:txBody>
      </p:sp>
      <p:sp>
        <p:nvSpPr>
          <p:cNvPr id="27" name="Oval 23"/>
          <p:cNvSpPr>
            <a:spLocks noChangeArrowheads="1"/>
          </p:cNvSpPr>
          <p:nvPr/>
        </p:nvSpPr>
        <p:spPr bwMode="auto">
          <a:xfrm>
            <a:off x="8400711" y="528522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28" name="Oval 24"/>
          <p:cNvSpPr>
            <a:spLocks noChangeArrowheads="1"/>
          </p:cNvSpPr>
          <p:nvPr/>
        </p:nvSpPr>
        <p:spPr bwMode="auto">
          <a:xfrm>
            <a:off x="9253073" y="528522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2</a:t>
            </a:r>
            <a:endParaRPr kumimoji="1" lang="en-US" altLang="zh-CN">
              <a:solidFill>
                <a:schemeClr val="bg1"/>
              </a:solidFill>
              <a:latin typeface="+mj-ea"/>
              <a:ea typeface="+mj-ea"/>
            </a:endParaRPr>
          </a:p>
        </p:txBody>
      </p:sp>
      <p:sp>
        <p:nvSpPr>
          <p:cNvPr id="31" name="Text Box 27"/>
          <p:cNvSpPr txBox="1">
            <a:spLocks noChangeArrowheads="1"/>
          </p:cNvSpPr>
          <p:nvPr/>
        </p:nvSpPr>
        <p:spPr bwMode="auto">
          <a:xfrm>
            <a:off x="8787571" y="4370826"/>
            <a:ext cx="457200" cy="523220"/>
          </a:xfrm>
          <a:prstGeom prst="rect">
            <a:avLst/>
          </a:prstGeom>
          <a:solidFill>
            <a:schemeClr val="tx2">
              <a:lumMod val="40000"/>
              <a:lumOff val="60000"/>
            </a:schemeClr>
          </a:solidFill>
          <a:ln w="25400" cap="sq">
            <a:noFill/>
            <a:miter lim="800000"/>
            <a:headEnd type="none" w="sm" len="sm"/>
            <a:tailEnd type="none" w="sm" len="sm"/>
          </a:ln>
          <a:effectLst/>
        </p:spPr>
        <p:txBody>
          <a:bodyPr>
            <a:spAutoFit/>
          </a:bodyPr>
          <a:lstStyle>
            <a:defPPr>
              <a:defRPr lang="zh-CN"/>
            </a:defPPr>
            <a:lvl1pPr algn="ctr">
              <a:defRPr kumimoji="1" sz="2800" b="1">
                <a:solidFill>
                  <a:schemeClr val="bg1"/>
                </a:solidFill>
                <a:latin typeface="+mj-ea"/>
                <a:ea typeface="+mj-ea"/>
              </a:defRPr>
            </a:lvl1pPr>
          </a:lstStyle>
          <a:p>
            <a:r>
              <a:rPr lang="en-US" altLang="zh-CN" b="0" dirty="0"/>
              <a:t>7</a:t>
            </a:r>
          </a:p>
        </p:txBody>
      </p:sp>
      <p:cxnSp>
        <p:nvCxnSpPr>
          <p:cNvPr id="3" name="直接连接符 2"/>
          <p:cNvCxnSpPr>
            <a:stCxn id="17" idx="2"/>
            <a:endCxn id="13" idx="0"/>
          </p:cNvCxnSpPr>
          <p:nvPr/>
        </p:nvCxnSpPr>
        <p:spPr>
          <a:xfrm flipH="1">
            <a:off x="10140461" y="3359060"/>
            <a:ext cx="472973"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17" idx="2"/>
            <a:endCxn id="14" idx="0"/>
          </p:cNvCxnSpPr>
          <p:nvPr/>
        </p:nvCxnSpPr>
        <p:spPr>
          <a:xfrm>
            <a:off x="10613434" y="3359060"/>
            <a:ext cx="507071"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31" idx="2"/>
            <a:endCxn id="27" idx="0"/>
          </p:cNvCxnSpPr>
          <p:nvPr/>
        </p:nvCxnSpPr>
        <p:spPr>
          <a:xfrm flipH="1">
            <a:off x="8629311" y="4894046"/>
            <a:ext cx="386860"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31" idx="2"/>
            <a:endCxn id="28" idx="0"/>
          </p:cNvCxnSpPr>
          <p:nvPr/>
        </p:nvCxnSpPr>
        <p:spPr>
          <a:xfrm>
            <a:off x="9016171" y="4894046"/>
            <a:ext cx="465502"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23" idx="2"/>
            <a:endCxn id="21" idx="0"/>
          </p:cNvCxnSpPr>
          <p:nvPr/>
        </p:nvCxnSpPr>
        <p:spPr>
          <a:xfrm flipH="1">
            <a:off x="10800477" y="4894046"/>
            <a:ext cx="383336"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23" idx="2"/>
            <a:endCxn id="22" idx="0"/>
          </p:cNvCxnSpPr>
          <p:nvPr/>
        </p:nvCxnSpPr>
        <p:spPr>
          <a:xfrm>
            <a:off x="11183813" y="4894046"/>
            <a:ext cx="416172"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3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par>
                                <p:cTn id="39" presetID="22" presetClass="entr" presetSubtype="4"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500"/>
                                        <p:tgtEl>
                                          <p:spTgt spid="3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down)">
                                      <p:cBhvr>
                                        <p:cTn id="71" dur="500"/>
                                        <p:tgtEl>
                                          <p:spTgt spid="39"/>
                                        </p:tgtEl>
                                      </p:cBhvr>
                                    </p:animEffect>
                                  </p:childTnLst>
                                </p:cTn>
                              </p:par>
                              <p:par>
                                <p:cTn id="72" presetID="22" presetClass="entr" presetSubtype="4"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down)">
                                      <p:cBhvr>
                                        <p:cTn id="74" dur="500"/>
                                        <p:tgtEl>
                                          <p:spTgt spid="41"/>
                                        </p:tgtEl>
                                      </p:cBhvr>
                                    </p:animEffect>
                                  </p:childTnLst>
                                </p:cTn>
                              </p:par>
                            </p:childTnLst>
                          </p:cTn>
                        </p:par>
                        <p:par>
                          <p:cTn id="75" fill="hold">
                            <p:stCondLst>
                              <p:cond delay="500"/>
                            </p:stCondLst>
                            <p:childTnLst>
                              <p:par>
                                <p:cTn id="76" presetID="22" presetClass="entr" presetSubtype="4"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autoUpdateAnimBg="0"/>
      <p:bldP spid="22" grpId="0" animBg="1" autoUpdateAnimBg="0"/>
      <p:bldP spid="23" grpId="0" animBg="1"/>
      <p:bldP spid="26" grpId="0" animBg="1"/>
      <p:bldP spid="27" grpId="0" animBg="1"/>
      <p:bldP spid="28" grpId="0" animBg="1"/>
      <p:bldP spid="3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构造</a:t>
            </a:r>
            <a:r>
              <a:rPr lang="en-US" altLang="zh-CN" dirty="0"/>
              <a:t>Huffman</a:t>
            </a:r>
            <a:r>
              <a:rPr lang="zh-CN" altLang="en-US" dirty="0"/>
              <a:t>树</a:t>
            </a:r>
            <a:r>
              <a:rPr lang="en-US" altLang="zh-CN" dirty="0"/>
              <a:t>——</a:t>
            </a:r>
            <a:r>
              <a:rPr lang="zh-CN" altLang="en-US" dirty="0"/>
              <a:t>例</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sp>
        <p:nvSpPr>
          <p:cNvPr id="7" name="Oval 2"/>
          <p:cNvSpPr>
            <a:spLocks noChangeArrowheads="1"/>
          </p:cNvSpPr>
          <p:nvPr/>
        </p:nvSpPr>
        <p:spPr bwMode="auto">
          <a:xfrm>
            <a:off x="3679873" y="257936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9</a:t>
            </a:r>
            <a:endParaRPr kumimoji="1" lang="en-US" altLang="zh-CN">
              <a:solidFill>
                <a:schemeClr val="bg1"/>
              </a:solidFill>
              <a:latin typeface="+mj-ea"/>
              <a:ea typeface="+mj-ea"/>
            </a:endParaRPr>
          </a:p>
        </p:txBody>
      </p:sp>
      <p:sp>
        <p:nvSpPr>
          <p:cNvPr id="8" name="Text Box 4"/>
          <p:cNvSpPr txBox="1">
            <a:spLocks noChangeArrowheads="1"/>
          </p:cNvSpPr>
          <p:nvPr/>
        </p:nvSpPr>
        <p:spPr bwMode="auto">
          <a:xfrm>
            <a:off x="300023" y="1788297"/>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j-ea"/>
                <a:ea typeface="+mj-ea"/>
              </a:rPr>
              <a:t>例</a:t>
            </a:r>
            <a:r>
              <a:rPr kumimoji="1" lang="en-US" altLang="zh-CN" sz="2400" dirty="0">
                <a:latin typeface="+mj-ea"/>
                <a:ea typeface="+mj-ea"/>
              </a:rPr>
              <a:t>: </a:t>
            </a:r>
            <a:r>
              <a:rPr kumimoji="1" lang="zh-CN" altLang="en-US" sz="2400" dirty="0">
                <a:latin typeface="+mj-ea"/>
                <a:ea typeface="+mj-ea"/>
              </a:rPr>
              <a:t>已知权值 </a:t>
            </a:r>
            <a:r>
              <a:rPr kumimoji="1" lang="en-US" altLang="zh-CN" sz="2400" dirty="0">
                <a:latin typeface="+mj-ea"/>
                <a:ea typeface="+mj-ea"/>
              </a:rPr>
              <a:t>W={ 5, 6, 2, 9, 7 }</a:t>
            </a:r>
            <a:endParaRPr kumimoji="1" lang="en-US" altLang="zh-CN" sz="1600" dirty="0">
              <a:latin typeface="+mj-ea"/>
              <a:ea typeface="+mj-ea"/>
            </a:endParaRPr>
          </a:p>
        </p:txBody>
      </p:sp>
      <p:sp>
        <p:nvSpPr>
          <p:cNvPr id="9" name="Oval 5"/>
          <p:cNvSpPr>
            <a:spLocks noChangeArrowheads="1"/>
          </p:cNvSpPr>
          <p:nvPr/>
        </p:nvSpPr>
        <p:spPr bwMode="auto">
          <a:xfrm>
            <a:off x="1126588" y="257936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10" name="Oval 6"/>
          <p:cNvSpPr>
            <a:spLocks noChangeArrowheads="1"/>
          </p:cNvSpPr>
          <p:nvPr/>
        </p:nvSpPr>
        <p:spPr bwMode="auto">
          <a:xfrm>
            <a:off x="1977683" y="257936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6</a:t>
            </a:r>
            <a:endParaRPr kumimoji="1" lang="en-US" altLang="zh-CN">
              <a:solidFill>
                <a:schemeClr val="bg1"/>
              </a:solidFill>
              <a:latin typeface="+mj-ea"/>
              <a:ea typeface="+mj-ea"/>
            </a:endParaRPr>
          </a:p>
        </p:txBody>
      </p:sp>
      <p:sp>
        <p:nvSpPr>
          <p:cNvPr id="11" name="Oval 7"/>
          <p:cNvSpPr>
            <a:spLocks noChangeArrowheads="1"/>
          </p:cNvSpPr>
          <p:nvPr/>
        </p:nvSpPr>
        <p:spPr bwMode="auto">
          <a:xfrm>
            <a:off x="2828778" y="257936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2</a:t>
            </a:r>
            <a:endParaRPr kumimoji="1" lang="en-US" altLang="zh-CN">
              <a:solidFill>
                <a:schemeClr val="bg1"/>
              </a:solidFill>
              <a:latin typeface="+mj-ea"/>
              <a:ea typeface="+mj-ea"/>
            </a:endParaRPr>
          </a:p>
        </p:txBody>
      </p:sp>
      <p:sp>
        <p:nvSpPr>
          <p:cNvPr id="12" name="Oval 8"/>
          <p:cNvSpPr>
            <a:spLocks noChangeArrowheads="1"/>
          </p:cNvSpPr>
          <p:nvPr/>
        </p:nvSpPr>
        <p:spPr bwMode="auto">
          <a:xfrm>
            <a:off x="4530969" y="257936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13" name="Oval 9"/>
          <p:cNvSpPr>
            <a:spLocks noChangeArrowheads="1"/>
          </p:cNvSpPr>
          <p:nvPr/>
        </p:nvSpPr>
        <p:spPr bwMode="auto">
          <a:xfrm>
            <a:off x="3271910" y="4481760"/>
            <a:ext cx="457200" cy="457200"/>
          </a:xfrm>
          <a:prstGeom prst="ellipse">
            <a:avLst/>
          </a:prstGeom>
          <a:solidFill>
            <a:srgbClr val="629DD1"/>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14" name="Oval 10"/>
          <p:cNvSpPr>
            <a:spLocks noChangeArrowheads="1"/>
          </p:cNvSpPr>
          <p:nvPr/>
        </p:nvSpPr>
        <p:spPr bwMode="auto">
          <a:xfrm>
            <a:off x="4251954" y="4481760"/>
            <a:ext cx="457200" cy="457200"/>
          </a:xfrm>
          <a:prstGeom prst="ellipse">
            <a:avLst/>
          </a:prstGeom>
          <a:solidFill>
            <a:srgbClr val="629DD1"/>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2</a:t>
            </a:r>
            <a:endParaRPr kumimoji="1" lang="en-US" altLang="zh-CN" dirty="0">
              <a:solidFill>
                <a:schemeClr val="bg1"/>
              </a:solidFill>
              <a:latin typeface="+mj-ea"/>
              <a:ea typeface="+mj-ea"/>
            </a:endParaRPr>
          </a:p>
        </p:txBody>
      </p:sp>
      <p:sp>
        <p:nvSpPr>
          <p:cNvPr id="15" name="Text Box 13"/>
          <p:cNvSpPr txBox="1">
            <a:spLocks noChangeArrowheads="1"/>
          </p:cNvSpPr>
          <p:nvPr/>
        </p:nvSpPr>
        <p:spPr bwMode="auto">
          <a:xfrm>
            <a:off x="3744883" y="3567360"/>
            <a:ext cx="457200" cy="523220"/>
          </a:xfrm>
          <a:prstGeom prst="rect">
            <a:avLst/>
          </a:prstGeom>
          <a:solidFill>
            <a:schemeClr val="tx2">
              <a:lumMod val="40000"/>
              <a:lumOff val="60000"/>
            </a:schemeClr>
          </a:solidFill>
          <a:ln w="25400" cap="sq">
            <a:noFill/>
            <a:miter lim="800000"/>
            <a:headEnd type="none" w="sm" len="sm"/>
            <a:tailEnd type="none" w="sm" len="sm"/>
          </a:ln>
          <a:effectLst/>
        </p:spPr>
        <p:txBody>
          <a:bodyPr>
            <a:spAutoFit/>
          </a:bodyPr>
          <a:lstStyle/>
          <a:p>
            <a:pPr algn="ctr"/>
            <a:r>
              <a:rPr kumimoji="1" lang="en-US" altLang="zh-CN" sz="2800" b="1" dirty="0">
                <a:solidFill>
                  <a:schemeClr val="bg1"/>
                </a:solidFill>
                <a:latin typeface="+mj-ea"/>
                <a:ea typeface="+mj-ea"/>
              </a:rPr>
              <a:t>7</a:t>
            </a:r>
            <a:endParaRPr kumimoji="1" lang="en-US" altLang="zh-CN" dirty="0">
              <a:solidFill>
                <a:schemeClr val="bg1"/>
              </a:solidFill>
              <a:latin typeface="+mj-ea"/>
              <a:ea typeface="+mj-ea"/>
            </a:endParaRPr>
          </a:p>
        </p:txBody>
      </p:sp>
      <p:sp>
        <p:nvSpPr>
          <p:cNvPr id="16" name="Oval 14"/>
          <p:cNvSpPr>
            <a:spLocks noChangeArrowheads="1"/>
          </p:cNvSpPr>
          <p:nvPr/>
        </p:nvSpPr>
        <p:spPr bwMode="auto">
          <a:xfrm>
            <a:off x="1101969" y="3558858"/>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6</a:t>
            </a:r>
            <a:endParaRPr kumimoji="1" lang="en-US" altLang="zh-CN" dirty="0">
              <a:solidFill>
                <a:schemeClr val="bg1"/>
              </a:solidFill>
              <a:latin typeface="+mj-ea"/>
              <a:ea typeface="+mj-ea"/>
            </a:endParaRPr>
          </a:p>
        </p:txBody>
      </p:sp>
      <p:sp>
        <p:nvSpPr>
          <p:cNvPr id="17" name="Oval 15"/>
          <p:cNvSpPr>
            <a:spLocks noChangeArrowheads="1"/>
          </p:cNvSpPr>
          <p:nvPr/>
        </p:nvSpPr>
        <p:spPr bwMode="auto">
          <a:xfrm>
            <a:off x="1976511" y="3567360"/>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9</a:t>
            </a:r>
            <a:endParaRPr kumimoji="1" lang="en-US" altLang="zh-CN" dirty="0">
              <a:solidFill>
                <a:schemeClr val="bg1"/>
              </a:solidFill>
              <a:latin typeface="+mj-ea"/>
              <a:ea typeface="+mj-ea"/>
            </a:endParaRPr>
          </a:p>
        </p:txBody>
      </p:sp>
      <p:sp>
        <p:nvSpPr>
          <p:cNvPr id="18" name="Oval 16"/>
          <p:cNvSpPr>
            <a:spLocks noChangeArrowheads="1"/>
          </p:cNvSpPr>
          <p:nvPr/>
        </p:nvSpPr>
        <p:spPr bwMode="auto">
          <a:xfrm>
            <a:off x="2791642" y="3589358"/>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19" name="Oval 17"/>
          <p:cNvSpPr>
            <a:spLocks noChangeArrowheads="1"/>
          </p:cNvSpPr>
          <p:nvPr/>
        </p:nvSpPr>
        <p:spPr bwMode="auto">
          <a:xfrm>
            <a:off x="3931926" y="601674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6</a:t>
            </a:r>
            <a:endParaRPr kumimoji="1" lang="en-US" altLang="zh-CN" dirty="0">
              <a:solidFill>
                <a:schemeClr val="bg1"/>
              </a:solidFill>
              <a:latin typeface="+mj-ea"/>
              <a:ea typeface="+mj-ea"/>
            </a:endParaRPr>
          </a:p>
        </p:txBody>
      </p:sp>
      <p:sp>
        <p:nvSpPr>
          <p:cNvPr id="20" name="Oval 18"/>
          <p:cNvSpPr>
            <a:spLocks noChangeArrowheads="1"/>
          </p:cNvSpPr>
          <p:nvPr/>
        </p:nvSpPr>
        <p:spPr bwMode="auto">
          <a:xfrm>
            <a:off x="4731434" y="6016746"/>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21" name="Text Box 19"/>
          <p:cNvSpPr txBox="1">
            <a:spLocks noChangeArrowheads="1"/>
          </p:cNvSpPr>
          <p:nvPr/>
        </p:nvSpPr>
        <p:spPr bwMode="auto">
          <a:xfrm>
            <a:off x="4251954" y="5102346"/>
            <a:ext cx="583815" cy="523220"/>
          </a:xfrm>
          <a:prstGeom prst="rect">
            <a:avLst/>
          </a:prstGeom>
          <a:solidFill>
            <a:schemeClr val="tx2">
              <a:lumMod val="40000"/>
              <a:lumOff val="60000"/>
            </a:schemeClr>
          </a:solidFill>
          <a:ln w="25400" cap="sq">
            <a:noFill/>
            <a:miter lim="800000"/>
            <a:headEnd type="none" w="sm" len="sm"/>
            <a:tailEnd type="none" w="sm" len="sm"/>
          </a:ln>
          <a:effectLst/>
        </p:spPr>
        <p:txBody>
          <a:bodyPr wrap="square">
            <a:spAutoFit/>
          </a:bodyPr>
          <a:lstStyle>
            <a:defPPr>
              <a:defRPr lang="zh-CN"/>
            </a:defPPr>
            <a:lvl1pPr algn="ctr">
              <a:defRPr kumimoji="1" sz="2800" b="1">
                <a:solidFill>
                  <a:schemeClr val="bg1"/>
                </a:solidFill>
                <a:latin typeface="+mj-ea"/>
                <a:ea typeface="+mj-ea"/>
              </a:defRPr>
            </a:lvl1pPr>
          </a:lstStyle>
          <a:p>
            <a:r>
              <a:rPr lang="en-US" altLang="zh-CN" b="0" dirty="0"/>
              <a:t>13</a:t>
            </a:r>
          </a:p>
        </p:txBody>
      </p:sp>
      <p:sp>
        <p:nvSpPr>
          <p:cNvPr id="22" name="Oval 22"/>
          <p:cNvSpPr>
            <a:spLocks noChangeArrowheads="1"/>
          </p:cNvSpPr>
          <p:nvPr/>
        </p:nvSpPr>
        <p:spPr bwMode="auto">
          <a:xfrm>
            <a:off x="9296468" y="2008321"/>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9</a:t>
            </a:r>
            <a:endParaRPr kumimoji="1" lang="en-US" altLang="zh-CN" dirty="0">
              <a:solidFill>
                <a:schemeClr val="bg1"/>
              </a:solidFill>
              <a:latin typeface="+mj-ea"/>
              <a:ea typeface="+mj-ea"/>
            </a:endParaRPr>
          </a:p>
        </p:txBody>
      </p:sp>
      <p:sp>
        <p:nvSpPr>
          <p:cNvPr id="23" name="Oval 23"/>
          <p:cNvSpPr>
            <a:spLocks noChangeArrowheads="1"/>
          </p:cNvSpPr>
          <p:nvPr/>
        </p:nvSpPr>
        <p:spPr bwMode="auto">
          <a:xfrm>
            <a:off x="9930640" y="2928713"/>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24" name="Oval 24"/>
          <p:cNvSpPr>
            <a:spLocks noChangeArrowheads="1"/>
          </p:cNvSpPr>
          <p:nvPr/>
        </p:nvSpPr>
        <p:spPr bwMode="auto">
          <a:xfrm>
            <a:off x="10783002" y="2928713"/>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2</a:t>
            </a:r>
            <a:endParaRPr kumimoji="1" lang="en-US" altLang="zh-CN">
              <a:solidFill>
                <a:schemeClr val="bg1"/>
              </a:solidFill>
              <a:latin typeface="+mj-ea"/>
              <a:ea typeface="+mj-ea"/>
            </a:endParaRPr>
          </a:p>
        </p:txBody>
      </p:sp>
      <p:sp>
        <p:nvSpPr>
          <p:cNvPr id="25" name="Text Box 27"/>
          <p:cNvSpPr txBox="1">
            <a:spLocks noChangeArrowheads="1"/>
          </p:cNvSpPr>
          <p:nvPr/>
        </p:nvSpPr>
        <p:spPr bwMode="auto">
          <a:xfrm>
            <a:off x="10317500" y="1986177"/>
            <a:ext cx="457200" cy="523220"/>
          </a:xfrm>
          <a:prstGeom prst="rect">
            <a:avLst/>
          </a:prstGeom>
          <a:solidFill>
            <a:schemeClr val="tx2">
              <a:lumMod val="40000"/>
              <a:lumOff val="60000"/>
            </a:schemeClr>
          </a:solidFill>
          <a:ln w="25400" cap="sq">
            <a:noFill/>
            <a:miter lim="800000"/>
            <a:headEnd type="none" w="sm" len="sm"/>
            <a:tailEnd type="none" w="sm" len="sm"/>
          </a:ln>
          <a:effectLst/>
        </p:spPr>
        <p:txBody>
          <a:bodyPr>
            <a:spAutoFit/>
          </a:bodyPr>
          <a:lstStyle>
            <a:defPPr>
              <a:defRPr lang="zh-CN"/>
            </a:defPPr>
            <a:lvl1pPr algn="ctr">
              <a:defRPr kumimoji="1" sz="2800" b="1">
                <a:solidFill>
                  <a:schemeClr val="bg1"/>
                </a:solidFill>
                <a:latin typeface="+mj-ea"/>
                <a:ea typeface="+mj-ea"/>
              </a:defRPr>
            </a:lvl1pPr>
          </a:lstStyle>
          <a:p>
            <a:r>
              <a:rPr lang="en-US" altLang="zh-CN" b="0" dirty="0"/>
              <a:t>7</a:t>
            </a:r>
          </a:p>
        </p:txBody>
      </p:sp>
      <p:cxnSp>
        <p:nvCxnSpPr>
          <p:cNvPr id="26" name="直接连接符 25"/>
          <p:cNvCxnSpPr>
            <a:stCxn id="15" idx="2"/>
            <a:endCxn id="13" idx="0"/>
          </p:cNvCxnSpPr>
          <p:nvPr/>
        </p:nvCxnSpPr>
        <p:spPr>
          <a:xfrm flipH="1">
            <a:off x="3500510" y="4090580"/>
            <a:ext cx="472973"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5" idx="2"/>
            <a:endCxn id="14" idx="0"/>
          </p:cNvCxnSpPr>
          <p:nvPr/>
        </p:nvCxnSpPr>
        <p:spPr>
          <a:xfrm>
            <a:off x="3973483" y="4090580"/>
            <a:ext cx="507071"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8" name="直接连接符 27"/>
          <p:cNvCxnSpPr>
            <a:stCxn id="25" idx="2"/>
            <a:endCxn id="23" idx="0"/>
          </p:cNvCxnSpPr>
          <p:nvPr/>
        </p:nvCxnSpPr>
        <p:spPr>
          <a:xfrm flipH="1">
            <a:off x="10159240" y="2509397"/>
            <a:ext cx="386860" cy="41931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25" idx="2"/>
            <a:endCxn id="24" idx="0"/>
          </p:cNvCxnSpPr>
          <p:nvPr/>
        </p:nvCxnSpPr>
        <p:spPr>
          <a:xfrm>
            <a:off x="10546100" y="2509397"/>
            <a:ext cx="465502" cy="41931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0" name="直接连接符 29"/>
          <p:cNvCxnSpPr>
            <a:stCxn id="21" idx="2"/>
            <a:endCxn id="19" idx="0"/>
          </p:cNvCxnSpPr>
          <p:nvPr/>
        </p:nvCxnSpPr>
        <p:spPr>
          <a:xfrm flipH="1">
            <a:off x="4160526" y="5625566"/>
            <a:ext cx="383336"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21" idx="2"/>
            <a:endCxn id="20" idx="0"/>
          </p:cNvCxnSpPr>
          <p:nvPr/>
        </p:nvCxnSpPr>
        <p:spPr>
          <a:xfrm>
            <a:off x="4543862" y="5625566"/>
            <a:ext cx="416172"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32" name="Text Box 27"/>
          <p:cNvSpPr txBox="1">
            <a:spLocks noChangeArrowheads="1"/>
          </p:cNvSpPr>
          <p:nvPr/>
        </p:nvSpPr>
        <p:spPr bwMode="auto">
          <a:xfrm>
            <a:off x="9812188" y="1114195"/>
            <a:ext cx="505312" cy="523220"/>
          </a:xfrm>
          <a:prstGeom prst="rect">
            <a:avLst/>
          </a:prstGeom>
          <a:solidFill>
            <a:schemeClr val="tx2">
              <a:lumMod val="40000"/>
              <a:lumOff val="60000"/>
            </a:schemeClr>
          </a:solidFill>
          <a:ln w="25400" cap="sq">
            <a:noFill/>
            <a:miter lim="800000"/>
            <a:headEnd type="none" w="sm" len="sm"/>
            <a:tailEnd type="none" w="sm" len="sm"/>
          </a:ln>
          <a:effectLst/>
        </p:spPr>
        <p:txBody>
          <a:bodyPr wrap="square" lIns="36000" rIns="36000">
            <a:spAutoFit/>
          </a:bodyPr>
          <a:lstStyle>
            <a:defPPr>
              <a:defRPr lang="zh-CN"/>
            </a:defPPr>
            <a:lvl1pPr algn="ctr">
              <a:defRPr kumimoji="1" sz="2800" b="1">
                <a:solidFill>
                  <a:schemeClr val="bg1"/>
                </a:solidFill>
                <a:latin typeface="+mj-ea"/>
                <a:ea typeface="+mj-ea"/>
              </a:defRPr>
            </a:lvl1pPr>
          </a:lstStyle>
          <a:p>
            <a:r>
              <a:rPr lang="en-US" altLang="zh-CN" b="0" dirty="0"/>
              <a:t>16</a:t>
            </a:r>
          </a:p>
        </p:txBody>
      </p:sp>
      <p:cxnSp>
        <p:nvCxnSpPr>
          <p:cNvPr id="33" name="直接连接符 32"/>
          <p:cNvCxnSpPr>
            <a:stCxn id="32" idx="2"/>
            <a:endCxn id="22" idx="0"/>
          </p:cNvCxnSpPr>
          <p:nvPr/>
        </p:nvCxnSpPr>
        <p:spPr>
          <a:xfrm flipH="1">
            <a:off x="9525068" y="1637415"/>
            <a:ext cx="539776" cy="37090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4" name="直接连接符 33"/>
          <p:cNvCxnSpPr>
            <a:stCxn id="32" idx="2"/>
            <a:endCxn id="25" idx="0"/>
          </p:cNvCxnSpPr>
          <p:nvPr/>
        </p:nvCxnSpPr>
        <p:spPr>
          <a:xfrm>
            <a:off x="10064844" y="1637415"/>
            <a:ext cx="481256" cy="348762"/>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35" name="Oval 22"/>
          <p:cNvSpPr>
            <a:spLocks noChangeArrowheads="1"/>
          </p:cNvSpPr>
          <p:nvPr/>
        </p:nvSpPr>
        <p:spPr bwMode="auto">
          <a:xfrm>
            <a:off x="1101969" y="5057352"/>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9</a:t>
            </a:r>
            <a:endParaRPr kumimoji="1" lang="en-US" altLang="zh-CN" dirty="0">
              <a:solidFill>
                <a:schemeClr val="bg1"/>
              </a:solidFill>
              <a:latin typeface="+mj-ea"/>
              <a:ea typeface="+mj-ea"/>
            </a:endParaRPr>
          </a:p>
        </p:txBody>
      </p:sp>
      <p:sp>
        <p:nvSpPr>
          <p:cNvPr id="36" name="Oval 23"/>
          <p:cNvSpPr>
            <a:spLocks noChangeArrowheads="1"/>
          </p:cNvSpPr>
          <p:nvPr/>
        </p:nvSpPr>
        <p:spPr bwMode="auto">
          <a:xfrm>
            <a:off x="1736141" y="5977744"/>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37" name="Oval 24"/>
          <p:cNvSpPr>
            <a:spLocks noChangeArrowheads="1"/>
          </p:cNvSpPr>
          <p:nvPr/>
        </p:nvSpPr>
        <p:spPr bwMode="auto">
          <a:xfrm>
            <a:off x="2588503" y="5977744"/>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2</a:t>
            </a:r>
            <a:endParaRPr kumimoji="1" lang="en-US" altLang="zh-CN">
              <a:solidFill>
                <a:schemeClr val="bg1"/>
              </a:solidFill>
              <a:latin typeface="+mj-ea"/>
              <a:ea typeface="+mj-ea"/>
            </a:endParaRPr>
          </a:p>
        </p:txBody>
      </p:sp>
      <p:sp>
        <p:nvSpPr>
          <p:cNvPr id="38" name="Text Box 27"/>
          <p:cNvSpPr txBox="1">
            <a:spLocks noChangeArrowheads="1"/>
          </p:cNvSpPr>
          <p:nvPr/>
        </p:nvSpPr>
        <p:spPr bwMode="auto">
          <a:xfrm>
            <a:off x="2123001" y="5063344"/>
            <a:ext cx="457200" cy="523220"/>
          </a:xfrm>
          <a:prstGeom prst="rect">
            <a:avLst/>
          </a:prstGeom>
          <a:solidFill>
            <a:schemeClr val="tx2">
              <a:lumMod val="40000"/>
              <a:lumOff val="60000"/>
            </a:schemeClr>
          </a:solidFill>
          <a:ln w="25400" cap="sq">
            <a:noFill/>
            <a:miter lim="800000"/>
            <a:headEnd type="none" w="sm" len="sm"/>
            <a:tailEnd type="none" w="sm" len="sm"/>
          </a:ln>
          <a:effectLst/>
        </p:spPr>
        <p:txBody>
          <a:bodyPr>
            <a:spAutoFit/>
          </a:bodyPr>
          <a:lstStyle>
            <a:defPPr>
              <a:defRPr lang="zh-CN"/>
            </a:defPPr>
            <a:lvl1pPr algn="ctr">
              <a:defRPr kumimoji="1" sz="2800" b="1">
                <a:solidFill>
                  <a:schemeClr val="bg1"/>
                </a:solidFill>
                <a:latin typeface="+mj-ea"/>
                <a:ea typeface="+mj-ea"/>
              </a:defRPr>
            </a:lvl1pPr>
          </a:lstStyle>
          <a:p>
            <a:r>
              <a:rPr lang="en-US" altLang="zh-CN" b="0" dirty="0"/>
              <a:t>7</a:t>
            </a:r>
          </a:p>
        </p:txBody>
      </p:sp>
      <p:cxnSp>
        <p:nvCxnSpPr>
          <p:cNvPr id="39" name="直接连接符 38"/>
          <p:cNvCxnSpPr>
            <a:stCxn id="38" idx="2"/>
            <a:endCxn id="36" idx="0"/>
          </p:cNvCxnSpPr>
          <p:nvPr/>
        </p:nvCxnSpPr>
        <p:spPr>
          <a:xfrm flipH="1">
            <a:off x="1964741" y="5586564"/>
            <a:ext cx="386860"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8" idx="2"/>
            <a:endCxn id="37" idx="0"/>
          </p:cNvCxnSpPr>
          <p:nvPr/>
        </p:nvCxnSpPr>
        <p:spPr>
          <a:xfrm>
            <a:off x="2351601" y="5586564"/>
            <a:ext cx="465502"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41" name="Oval 17"/>
          <p:cNvSpPr>
            <a:spLocks noChangeArrowheads="1"/>
          </p:cNvSpPr>
          <p:nvPr/>
        </p:nvSpPr>
        <p:spPr bwMode="auto">
          <a:xfrm>
            <a:off x="7210941" y="2021574"/>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6</a:t>
            </a:r>
            <a:endParaRPr kumimoji="1" lang="en-US" altLang="zh-CN" dirty="0">
              <a:solidFill>
                <a:schemeClr val="bg1"/>
              </a:solidFill>
              <a:latin typeface="+mj-ea"/>
              <a:ea typeface="+mj-ea"/>
            </a:endParaRPr>
          </a:p>
        </p:txBody>
      </p:sp>
      <p:sp>
        <p:nvSpPr>
          <p:cNvPr id="42" name="Oval 18"/>
          <p:cNvSpPr>
            <a:spLocks noChangeArrowheads="1"/>
          </p:cNvSpPr>
          <p:nvPr/>
        </p:nvSpPr>
        <p:spPr bwMode="auto">
          <a:xfrm>
            <a:off x="8010449" y="2021574"/>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43" name="Text Box 19"/>
          <p:cNvSpPr txBox="1">
            <a:spLocks noChangeArrowheads="1"/>
          </p:cNvSpPr>
          <p:nvPr/>
        </p:nvSpPr>
        <p:spPr bwMode="auto">
          <a:xfrm>
            <a:off x="7579792" y="1107174"/>
            <a:ext cx="505681" cy="523220"/>
          </a:xfrm>
          <a:prstGeom prst="rect">
            <a:avLst/>
          </a:prstGeom>
          <a:solidFill>
            <a:schemeClr val="tx2">
              <a:lumMod val="40000"/>
              <a:lumOff val="60000"/>
            </a:schemeClr>
          </a:solidFill>
          <a:ln w="25400" cap="sq">
            <a:noFill/>
            <a:miter lim="800000"/>
            <a:headEnd type="none" w="sm" len="sm"/>
            <a:tailEnd type="none" w="sm" len="sm"/>
          </a:ln>
          <a:effectLst/>
        </p:spPr>
        <p:txBody>
          <a:bodyPr wrap="square" lIns="36000" rIns="36000">
            <a:spAutoFit/>
          </a:bodyPr>
          <a:lstStyle>
            <a:defPPr>
              <a:defRPr lang="zh-CN"/>
            </a:defPPr>
            <a:lvl1pPr algn="ctr">
              <a:defRPr kumimoji="1" sz="2800" b="0">
                <a:solidFill>
                  <a:schemeClr val="bg1"/>
                </a:solidFill>
                <a:latin typeface="+mj-ea"/>
                <a:ea typeface="+mj-ea"/>
              </a:defRPr>
            </a:lvl1pPr>
          </a:lstStyle>
          <a:p>
            <a:r>
              <a:rPr lang="en-US" altLang="zh-CN" dirty="0"/>
              <a:t>13</a:t>
            </a:r>
          </a:p>
        </p:txBody>
      </p:sp>
      <p:cxnSp>
        <p:nvCxnSpPr>
          <p:cNvPr id="44" name="直接连接符 43"/>
          <p:cNvCxnSpPr>
            <a:stCxn id="43" idx="2"/>
            <a:endCxn id="41" idx="0"/>
          </p:cNvCxnSpPr>
          <p:nvPr/>
        </p:nvCxnSpPr>
        <p:spPr>
          <a:xfrm flipH="1">
            <a:off x="7439541" y="1630394"/>
            <a:ext cx="393092"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43" idx="2"/>
            <a:endCxn id="42" idx="0"/>
          </p:cNvCxnSpPr>
          <p:nvPr/>
        </p:nvCxnSpPr>
        <p:spPr>
          <a:xfrm>
            <a:off x="7832633" y="1630394"/>
            <a:ext cx="406416"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54" name="Oval 22"/>
          <p:cNvSpPr>
            <a:spLocks noChangeArrowheads="1"/>
          </p:cNvSpPr>
          <p:nvPr/>
        </p:nvSpPr>
        <p:spPr bwMode="auto">
          <a:xfrm>
            <a:off x="9178016" y="5428258"/>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9</a:t>
            </a:r>
            <a:endParaRPr kumimoji="1" lang="en-US" altLang="zh-CN" dirty="0">
              <a:solidFill>
                <a:schemeClr val="bg1"/>
              </a:solidFill>
              <a:latin typeface="+mj-ea"/>
              <a:ea typeface="+mj-ea"/>
            </a:endParaRPr>
          </a:p>
        </p:txBody>
      </p:sp>
      <p:sp>
        <p:nvSpPr>
          <p:cNvPr id="55" name="Oval 23"/>
          <p:cNvSpPr>
            <a:spLocks noChangeArrowheads="1"/>
          </p:cNvSpPr>
          <p:nvPr/>
        </p:nvSpPr>
        <p:spPr bwMode="auto">
          <a:xfrm>
            <a:off x="9812188" y="6348650"/>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5</a:t>
            </a:r>
            <a:endParaRPr kumimoji="1" lang="en-US" altLang="zh-CN" dirty="0">
              <a:solidFill>
                <a:schemeClr val="bg1"/>
              </a:solidFill>
              <a:latin typeface="+mj-ea"/>
              <a:ea typeface="+mj-ea"/>
            </a:endParaRPr>
          </a:p>
        </p:txBody>
      </p:sp>
      <p:sp>
        <p:nvSpPr>
          <p:cNvPr id="56" name="Oval 24"/>
          <p:cNvSpPr>
            <a:spLocks noChangeArrowheads="1"/>
          </p:cNvSpPr>
          <p:nvPr/>
        </p:nvSpPr>
        <p:spPr bwMode="auto">
          <a:xfrm>
            <a:off x="10664550" y="6348650"/>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a:solidFill>
                  <a:schemeClr val="bg1"/>
                </a:solidFill>
                <a:latin typeface="+mj-ea"/>
                <a:ea typeface="+mj-ea"/>
              </a:rPr>
              <a:t>2</a:t>
            </a:r>
            <a:endParaRPr kumimoji="1" lang="en-US" altLang="zh-CN">
              <a:solidFill>
                <a:schemeClr val="bg1"/>
              </a:solidFill>
              <a:latin typeface="+mj-ea"/>
              <a:ea typeface="+mj-ea"/>
            </a:endParaRPr>
          </a:p>
        </p:txBody>
      </p:sp>
      <p:sp>
        <p:nvSpPr>
          <p:cNvPr id="57" name="Text Box 27"/>
          <p:cNvSpPr txBox="1">
            <a:spLocks noChangeArrowheads="1"/>
          </p:cNvSpPr>
          <p:nvPr/>
        </p:nvSpPr>
        <p:spPr bwMode="auto">
          <a:xfrm>
            <a:off x="10199048" y="5406114"/>
            <a:ext cx="457200" cy="523220"/>
          </a:xfrm>
          <a:prstGeom prst="rect">
            <a:avLst/>
          </a:prstGeom>
          <a:solidFill>
            <a:schemeClr val="tx2">
              <a:lumMod val="40000"/>
              <a:lumOff val="60000"/>
            </a:schemeClr>
          </a:solidFill>
          <a:ln w="25400" cap="sq">
            <a:noFill/>
            <a:miter lim="800000"/>
            <a:headEnd type="none" w="sm" len="sm"/>
            <a:tailEnd type="none" w="sm" len="sm"/>
          </a:ln>
          <a:effectLst/>
        </p:spPr>
        <p:txBody>
          <a:bodyPr>
            <a:spAutoFit/>
          </a:bodyPr>
          <a:lstStyle>
            <a:defPPr>
              <a:defRPr lang="zh-CN"/>
            </a:defPPr>
            <a:lvl1pPr algn="ctr">
              <a:defRPr kumimoji="1" sz="2800" b="1">
                <a:solidFill>
                  <a:schemeClr val="bg1"/>
                </a:solidFill>
                <a:latin typeface="+mj-ea"/>
                <a:ea typeface="+mj-ea"/>
              </a:defRPr>
            </a:lvl1pPr>
          </a:lstStyle>
          <a:p>
            <a:r>
              <a:rPr lang="en-US" altLang="zh-CN" b="0" dirty="0"/>
              <a:t>7</a:t>
            </a:r>
          </a:p>
        </p:txBody>
      </p:sp>
      <p:cxnSp>
        <p:nvCxnSpPr>
          <p:cNvPr id="58" name="直接连接符 57"/>
          <p:cNvCxnSpPr>
            <a:stCxn id="57" idx="2"/>
            <a:endCxn id="55" idx="0"/>
          </p:cNvCxnSpPr>
          <p:nvPr/>
        </p:nvCxnSpPr>
        <p:spPr>
          <a:xfrm flipH="1">
            <a:off x="10040788" y="5929334"/>
            <a:ext cx="386860" cy="41931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57" idx="2"/>
            <a:endCxn id="56" idx="0"/>
          </p:cNvCxnSpPr>
          <p:nvPr/>
        </p:nvCxnSpPr>
        <p:spPr>
          <a:xfrm>
            <a:off x="10427648" y="5929334"/>
            <a:ext cx="465502" cy="419316"/>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0" name="Text Box 27"/>
          <p:cNvSpPr txBox="1">
            <a:spLocks noChangeArrowheads="1"/>
          </p:cNvSpPr>
          <p:nvPr/>
        </p:nvSpPr>
        <p:spPr bwMode="auto">
          <a:xfrm>
            <a:off x="9693736" y="4534132"/>
            <a:ext cx="505312" cy="523220"/>
          </a:xfrm>
          <a:prstGeom prst="rect">
            <a:avLst/>
          </a:prstGeom>
          <a:solidFill>
            <a:schemeClr val="tx2">
              <a:lumMod val="40000"/>
              <a:lumOff val="60000"/>
            </a:schemeClr>
          </a:solidFill>
          <a:ln w="25400" cap="sq">
            <a:noFill/>
            <a:miter lim="800000"/>
            <a:headEnd type="none" w="sm" len="sm"/>
            <a:tailEnd type="none" w="sm" len="sm"/>
          </a:ln>
          <a:effectLst/>
        </p:spPr>
        <p:txBody>
          <a:bodyPr wrap="square" lIns="36000" rIns="36000">
            <a:spAutoFit/>
          </a:bodyPr>
          <a:lstStyle>
            <a:defPPr>
              <a:defRPr lang="zh-CN"/>
            </a:defPPr>
            <a:lvl1pPr algn="ctr">
              <a:defRPr kumimoji="1" sz="2800" b="1">
                <a:solidFill>
                  <a:schemeClr val="bg1"/>
                </a:solidFill>
                <a:latin typeface="+mj-ea"/>
                <a:ea typeface="+mj-ea"/>
              </a:defRPr>
            </a:lvl1pPr>
          </a:lstStyle>
          <a:p>
            <a:r>
              <a:rPr lang="en-US" altLang="zh-CN" b="0" dirty="0"/>
              <a:t>16</a:t>
            </a:r>
          </a:p>
        </p:txBody>
      </p:sp>
      <p:cxnSp>
        <p:nvCxnSpPr>
          <p:cNvPr id="61" name="直接连接符 60"/>
          <p:cNvCxnSpPr>
            <a:stCxn id="60" idx="2"/>
            <a:endCxn id="54" idx="0"/>
          </p:cNvCxnSpPr>
          <p:nvPr/>
        </p:nvCxnSpPr>
        <p:spPr>
          <a:xfrm flipH="1">
            <a:off x="9406616" y="5057352"/>
            <a:ext cx="539776" cy="37090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2" name="直接连接符 61"/>
          <p:cNvCxnSpPr>
            <a:stCxn id="60" idx="2"/>
            <a:endCxn id="57" idx="0"/>
          </p:cNvCxnSpPr>
          <p:nvPr/>
        </p:nvCxnSpPr>
        <p:spPr>
          <a:xfrm>
            <a:off x="9946392" y="5057352"/>
            <a:ext cx="481256" cy="348762"/>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3" name="Oval 17"/>
          <p:cNvSpPr>
            <a:spLocks noChangeArrowheads="1"/>
          </p:cNvSpPr>
          <p:nvPr/>
        </p:nvSpPr>
        <p:spPr bwMode="auto">
          <a:xfrm>
            <a:off x="7092489" y="5441511"/>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6</a:t>
            </a:r>
            <a:endParaRPr kumimoji="1" lang="en-US" altLang="zh-CN" dirty="0">
              <a:solidFill>
                <a:schemeClr val="bg1"/>
              </a:solidFill>
              <a:latin typeface="+mj-ea"/>
              <a:ea typeface="+mj-ea"/>
            </a:endParaRPr>
          </a:p>
        </p:txBody>
      </p:sp>
      <p:sp>
        <p:nvSpPr>
          <p:cNvPr id="64" name="Oval 18"/>
          <p:cNvSpPr>
            <a:spLocks noChangeArrowheads="1"/>
          </p:cNvSpPr>
          <p:nvPr/>
        </p:nvSpPr>
        <p:spPr bwMode="auto">
          <a:xfrm>
            <a:off x="7891997" y="5441511"/>
            <a:ext cx="457200" cy="457200"/>
          </a:xfrm>
          <a:prstGeom prst="ellipse">
            <a:avLst/>
          </a:prstGeom>
          <a:solidFill>
            <a:schemeClr val="accent2"/>
          </a:solidFill>
          <a:ln w="25400" cap="sq">
            <a:noFill/>
            <a:round/>
            <a:headEnd type="none" w="sm" len="sm"/>
            <a:tailEnd type="none" w="sm" len="sm"/>
          </a:ln>
          <a:effectLst/>
        </p:spPr>
        <p:txBody>
          <a:bodyPr wrap="none" anchor="ctr"/>
          <a:lstStyle/>
          <a:p>
            <a:pPr algn="ctr"/>
            <a:r>
              <a:rPr kumimoji="1" lang="en-US" altLang="zh-CN" sz="2800" dirty="0">
                <a:solidFill>
                  <a:schemeClr val="bg1"/>
                </a:solidFill>
                <a:latin typeface="+mj-ea"/>
                <a:ea typeface="+mj-ea"/>
              </a:rPr>
              <a:t>7</a:t>
            </a:r>
            <a:endParaRPr kumimoji="1" lang="en-US" altLang="zh-CN" dirty="0">
              <a:solidFill>
                <a:schemeClr val="bg1"/>
              </a:solidFill>
              <a:latin typeface="+mj-ea"/>
              <a:ea typeface="+mj-ea"/>
            </a:endParaRPr>
          </a:p>
        </p:txBody>
      </p:sp>
      <p:sp>
        <p:nvSpPr>
          <p:cNvPr id="65" name="Text Box 19"/>
          <p:cNvSpPr txBox="1">
            <a:spLocks noChangeArrowheads="1"/>
          </p:cNvSpPr>
          <p:nvPr/>
        </p:nvSpPr>
        <p:spPr bwMode="auto">
          <a:xfrm>
            <a:off x="7461340" y="4527111"/>
            <a:ext cx="505681" cy="523220"/>
          </a:xfrm>
          <a:prstGeom prst="rect">
            <a:avLst/>
          </a:prstGeom>
          <a:solidFill>
            <a:schemeClr val="tx2">
              <a:lumMod val="40000"/>
              <a:lumOff val="60000"/>
            </a:schemeClr>
          </a:solidFill>
          <a:ln w="25400" cap="sq">
            <a:noFill/>
            <a:miter lim="800000"/>
            <a:headEnd type="none" w="sm" len="sm"/>
            <a:tailEnd type="none" w="sm" len="sm"/>
          </a:ln>
          <a:effectLst/>
        </p:spPr>
        <p:txBody>
          <a:bodyPr wrap="square" lIns="36000" rIns="36000">
            <a:spAutoFit/>
          </a:bodyPr>
          <a:lstStyle>
            <a:defPPr>
              <a:defRPr lang="zh-CN"/>
            </a:defPPr>
            <a:lvl1pPr algn="ctr">
              <a:defRPr kumimoji="1" sz="2800" b="0">
                <a:solidFill>
                  <a:schemeClr val="bg1"/>
                </a:solidFill>
                <a:latin typeface="+mj-ea"/>
                <a:ea typeface="+mj-ea"/>
              </a:defRPr>
            </a:lvl1pPr>
          </a:lstStyle>
          <a:p>
            <a:r>
              <a:rPr lang="en-US" altLang="zh-CN" dirty="0"/>
              <a:t>13</a:t>
            </a:r>
          </a:p>
        </p:txBody>
      </p:sp>
      <p:cxnSp>
        <p:nvCxnSpPr>
          <p:cNvPr id="66" name="直接连接符 65"/>
          <p:cNvCxnSpPr>
            <a:stCxn id="65" idx="2"/>
            <a:endCxn id="63" idx="0"/>
          </p:cNvCxnSpPr>
          <p:nvPr/>
        </p:nvCxnSpPr>
        <p:spPr>
          <a:xfrm flipH="1">
            <a:off x="7321089" y="5050331"/>
            <a:ext cx="393092"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7" name="直接连接符 66"/>
          <p:cNvCxnSpPr>
            <a:stCxn id="65" idx="2"/>
            <a:endCxn id="64" idx="0"/>
          </p:cNvCxnSpPr>
          <p:nvPr/>
        </p:nvCxnSpPr>
        <p:spPr>
          <a:xfrm>
            <a:off x="7714181" y="5050331"/>
            <a:ext cx="406416" cy="39118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 Box 27"/>
          <p:cNvSpPr txBox="1">
            <a:spLocks noChangeArrowheads="1"/>
          </p:cNvSpPr>
          <p:nvPr/>
        </p:nvSpPr>
        <p:spPr bwMode="auto">
          <a:xfrm>
            <a:off x="8552683" y="3523338"/>
            <a:ext cx="505312" cy="523220"/>
          </a:xfrm>
          <a:prstGeom prst="rect">
            <a:avLst/>
          </a:prstGeom>
          <a:solidFill>
            <a:schemeClr val="tx2">
              <a:lumMod val="40000"/>
              <a:lumOff val="60000"/>
            </a:schemeClr>
          </a:solidFill>
          <a:ln w="25400" cap="sq">
            <a:noFill/>
            <a:miter lim="800000"/>
            <a:headEnd type="none" w="sm" len="sm"/>
            <a:tailEnd type="none" w="sm" len="sm"/>
          </a:ln>
          <a:effectLst/>
        </p:spPr>
        <p:txBody>
          <a:bodyPr wrap="square" lIns="36000" rIns="36000">
            <a:spAutoFit/>
          </a:bodyPr>
          <a:lstStyle>
            <a:defPPr>
              <a:defRPr lang="zh-CN"/>
            </a:defPPr>
            <a:lvl1pPr algn="ctr">
              <a:defRPr kumimoji="1" sz="2800" b="1">
                <a:solidFill>
                  <a:schemeClr val="bg1"/>
                </a:solidFill>
                <a:latin typeface="+mj-ea"/>
                <a:ea typeface="+mj-ea"/>
              </a:defRPr>
            </a:lvl1pPr>
          </a:lstStyle>
          <a:p>
            <a:r>
              <a:rPr lang="en-US" altLang="zh-CN" b="0" dirty="0"/>
              <a:t>29</a:t>
            </a:r>
          </a:p>
        </p:txBody>
      </p:sp>
      <p:cxnSp>
        <p:nvCxnSpPr>
          <p:cNvPr id="69" name="直接连接符 68"/>
          <p:cNvCxnSpPr>
            <a:stCxn id="68" idx="2"/>
            <a:endCxn id="65" idx="0"/>
          </p:cNvCxnSpPr>
          <p:nvPr/>
        </p:nvCxnSpPr>
        <p:spPr>
          <a:xfrm flipH="1">
            <a:off x="7714181" y="4046558"/>
            <a:ext cx="1091158" cy="48055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68" idx="2"/>
            <a:endCxn id="60" idx="0"/>
          </p:cNvCxnSpPr>
          <p:nvPr/>
        </p:nvCxnSpPr>
        <p:spPr>
          <a:xfrm>
            <a:off x="8805339" y="4046558"/>
            <a:ext cx="1141053" cy="487574"/>
          </a:xfrm>
          <a:prstGeom prst="line">
            <a:avLst/>
          </a:prstGeom>
          <a:ln>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81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par>
                                <p:cTn id="17" presetID="22" presetClass="entr" presetSubtype="4"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par>
                                <p:cTn id="20" presetID="2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par>
                                <p:cTn id="28" presetID="22" presetClass="entr" presetSubtype="4"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500"/>
                                        <p:tgtEl>
                                          <p:spTgt spid="61"/>
                                        </p:tgtEl>
                                      </p:cBhvr>
                                    </p:animEffect>
                                  </p:childTnLst>
                                </p:cTn>
                              </p:par>
                              <p:par>
                                <p:cTn id="74" presetID="10" presetClass="entr" presetSubtype="0"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fade">
                                      <p:cBhvr>
                                        <p:cTn id="79" dur="500"/>
                                        <p:tgtEl>
                                          <p:spTgt spid="6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500"/>
                                        <p:tgtEl>
                                          <p:spTgt spid="6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500"/>
                                        <p:tgtEl>
                                          <p:spTgt spid="65"/>
                                        </p:tgtEl>
                                      </p:cBhvr>
                                    </p:animEffect>
                                  </p:childTnLst>
                                </p:cTn>
                              </p:par>
                              <p:par>
                                <p:cTn id="89" presetID="10"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par>
                                <p:cTn id="92" presetID="10" presetClass="entr" presetSubtype="0" fill="hold" nodeType="with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fade">
                                      <p:cBhvr>
                                        <p:cTn id="94" dur="500"/>
                                        <p:tgtEl>
                                          <p:spTgt spid="6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wipe(down)">
                                      <p:cBhvr>
                                        <p:cTn id="99" dur="500"/>
                                        <p:tgtEl>
                                          <p:spTgt spid="69"/>
                                        </p:tgtEl>
                                      </p:cBhvr>
                                    </p:animEffect>
                                  </p:childTnLst>
                                </p:cTn>
                              </p:par>
                              <p:par>
                                <p:cTn id="100" presetID="22" presetClass="entr" presetSubtype="4"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wipe(down)">
                                      <p:cBhvr>
                                        <p:cTn id="102" dur="500"/>
                                        <p:tgtEl>
                                          <p:spTgt spid="70"/>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wipe(down)">
                                      <p:cBhvr>
                                        <p:cTn id="10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2" grpId="0" animBg="1"/>
      <p:bldP spid="41" grpId="0" animBg="1"/>
      <p:bldP spid="42" grpId="0" animBg="1"/>
      <p:bldP spid="43" grpId="0" animBg="1"/>
      <p:bldP spid="54" grpId="0" animBg="1"/>
      <p:bldP spid="55" grpId="0" animBg="1"/>
      <p:bldP spid="56" grpId="0" animBg="1"/>
      <p:bldP spid="57" grpId="0" animBg="1"/>
      <p:bldP spid="60" grpId="0" animBg="1"/>
      <p:bldP spid="63" grpId="0" animBg="1"/>
      <p:bldP spid="64" grpId="0" animBg="1"/>
      <p:bldP spid="65" grpId="0" animBg="1"/>
      <p:bldP spid="6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哈夫曼树的应用</a:t>
            </a:r>
            <a:r>
              <a:rPr lang="en-US" altLang="zh-CN" dirty="0"/>
              <a:t>——</a:t>
            </a:r>
            <a:r>
              <a:rPr lang="zh-CN" altLang="en-US" dirty="0"/>
              <a:t>例</a:t>
            </a:r>
            <a:r>
              <a:rPr lang="en-US" altLang="zh-CN" dirty="0"/>
              <a:t>1</a:t>
            </a:r>
            <a:r>
              <a:rPr lang="zh-CN" altLang="en-US" dirty="0"/>
              <a:t>寻求最佳判断过程</a:t>
            </a:r>
          </a:p>
        </p:txBody>
      </p:sp>
      <p:sp>
        <p:nvSpPr>
          <p:cNvPr id="5" name="内容占位符 4"/>
          <p:cNvSpPr>
            <a:spLocks noGrp="1"/>
          </p:cNvSpPr>
          <p:nvPr>
            <p:ph idx="1"/>
          </p:nvPr>
        </p:nvSpPr>
        <p:spPr>
          <a:xfrm>
            <a:off x="609600" y="1600204"/>
            <a:ext cx="10972800" cy="650628"/>
          </a:xfrm>
        </p:spPr>
        <p:txBody>
          <a:bodyPr>
            <a:normAutofit/>
          </a:bodyPr>
          <a:lstStyle/>
          <a:p>
            <a:pPr algn="just">
              <a:lnSpc>
                <a:spcPct val="120000"/>
              </a:lnSpc>
              <a:spcBef>
                <a:spcPct val="50000"/>
              </a:spcBef>
            </a:pPr>
            <a:r>
              <a:rPr kumimoji="1" lang="zh-CN" altLang="en-US" sz="2800" dirty="0">
                <a:latin typeface="Times New Roman" pitchFamily="18" charset="0"/>
              </a:rPr>
              <a:t>编制一个将百分制转换成五级分制的程序</a:t>
            </a:r>
          </a:p>
          <a:p>
            <a:pPr lvl="1"/>
            <a:endParaRPr lang="zh-CN" altLang="en-US" sz="3600"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aphicFrame>
        <p:nvGraphicFramePr>
          <p:cNvPr id="7" name="表格 6"/>
          <p:cNvGraphicFramePr>
            <a:graphicFrameLocks noGrp="1"/>
          </p:cNvGraphicFramePr>
          <p:nvPr>
            <p:extLst>
              <p:ext uri="{D42A27DB-BD31-4B8C-83A1-F6EECF244321}">
                <p14:modId xmlns:p14="http://schemas.microsoft.com/office/powerpoint/2010/main" val="1544155678"/>
              </p:ext>
            </p:extLst>
          </p:nvPr>
        </p:nvGraphicFramePr>
        <p:xfrm>
          <a:off x="407594" y="2531562"/>
          <a:ext cx="2718922" cy="3145248"/>
        </p:xfrm>
        <a:graphic>
          <a:graphicData uri="http://schemas.openxmlformats.org/drawingml/2006/table">
            <a:tbl>
              <a:tblPr firstRow="1" bandRow="1">
                <a:tableStyleId>{2D5ABB26-0587-4C30-8999-92F81FD0307C}</a:tableStyleId>
              </a:tblPr>
              <a:tblGrid>
                <a:gridCol w="1359461">
                  <a:extLst>
                    <a:ext uri="{9D8B030D-6E8A-4147-A177-3AD203B41FA5}">
                      <a16:colId xmlns:a16="http://schemas.microsoft.com/office/drawing/2014/main" xmlns="" val="20001"/>
                    </a:ext>
                  </a:extLst>
                </a:gridCol>
                <a:gridCol w="1359461">
                  <a:extLst>
                    <a:ext uri="{9D8B030D-6E8A-4147-A177-3AD203B41FA5}">
                      <a16:colId xmlns:a16="http://schemas.microsoft.com/office/drawing/2014/main" xmlns="" val="20002"/>
                    </a:ext>
                  </a:extLst>
                </a:gridCol>
              </a:tblGrid>
              <a:tr h="524208">
                <a:tc>
                  <a:txBody>
                    <a:bodyPr/>
                    <a:lstStyle/>
                    <a:p>
                      <a:pPr algn="ctr"/>
                      <a:r>
                        <a:rPr lang="zh-CN" altLang="en-US" sz="2400" dirty="0">
                          <a:solidFill>
                            <a:schemeClr val="bg1"/>
                          </a:solidFill>
                          <a:latin typeface="+mn-lt"/>
                          <a:ea typeface="+mj-ea"/>
                        </a:rPr>
                        <a:t>分数</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r>
                        <a:rPr lang="zh-CN" altLang="en-US" sz="2400" dirty="0">
                          <a:solidFill>
                            <a:schemeClr val="bg1"/>
                          </a:solidFill>
                          <a:latin typeface="+mn-lt"/>
                          <a:ea typeface="+mj-ea"/>
                        </a:rPr>
                        <a:t>等级</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xmlns="" val="10005"/>
                  </a:ext>
                </a:extLst>
              </a:tr>
              <a:tr h="524208">
                <a:tc>
                  <a:txBody>
                    <a:bodyPr/>
                    <a:lstStyle/>
                    <a:p>
                      <a:pPr algn="ctr"/>
                      <a:r>
                        <a:rPr lang="en-US" altLang="zh-CN" sz="2400" dirty="0">
                          <a:solidFill>
                            <a:schemeClr val="tx1"/>
                          </a:solidFill>
                          <a:latin typeface="+mn-lt"/>
                          <a:ea typeface="+mj-ea"/>
                        </a:rPr>
                        <a:t>0-59</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bad</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r h="524208">
                <a:tc>
                  <a:txBody>
                    <a:bodyPr/>
                    <a:lstStyle/>
                    <a:p>
                      <a:pPr algn="ctr"/>
                      <a:r>
                        <a:rPr lang="en-US" altLang="zh-CN" sz="2400" dirty="0">
                          <a:solidFill>
                            <a:schemeClr val="tx1"/>
                          </a:solidFill>
                          <a:latin typeface="+mn-lt"/>
                          <a:ea typeface="+mj-ea"/>
                        </a:rPr>
                        <a:t>60-69</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pass</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1"/>
                  </a:ext>
                </a:extLst>
              </a:tr>
              <a:tr h="524208">
                <a:tc>
                  <a:txBody>
                    <a:bodyPr/>
                    <a:lstStyle/>
                    <a:p>
                      <a:pPr algn="ctr"/>
                      <a:r>
                        <a:rPr lang="en-US" altLang="zh-CN" sz="2400" dirty="0">
                          <a:solidFill>
                            <a:schemeClr val="tx1"/>
                          </a:solidFill>
                          <a:latin typeface="+mn-lt"/>
                          <a:ea typeface="+mj-ea"/>
                        </a:rPr>
                        <a:t>70-79</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general</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524208">
                <a:tc>
                  <a:txBody>
                    <a:bodyPr/>
                    <a:lstStyle/>
                    <a:p>
                      <a:pPr algn="ctr"/>
                      <a:r>
                        <a:rPr lang="en-US" altLang="zh-CN" sz="2400" dirty="0">
                          <a:solidFill>
                            <a:schemeClr val="tx1"/>
                          </a:solidFill>
                          <a:latin typeface="+mn-lt"/>
                          <a:ea typeface="+mj-ea"/>
                        </a:rPr>
                        <a:t>80-89</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good</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3"/>
                  </a:ext>
                </a:extLst>
              </a:tr>
              <a:tr h="524208">
                <a:tc>
                  <a:txBody>
                    <a:bodyPr/>
                    <a:lstStyle/>
                    <a:p>
                      <a:pPr algn="ctr"/>
                      <a:r>
                        <a:rPr lang="en-US" altLang="zh-CN" sz="2400" dirty="0">
                          <a:solidFill>
                            <a:schemeClr val="tx1"/>
                          </a:solidFill>
                          <a:latin typeface="+mn-lt"/>
                          <a:ea typeface="+mj-ea"/>
                        </a:rPr>
                        <a:t>90-100</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excellent</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bl>
          </a:graphicData>
        </a:graphic>
      </p:graphicFrame>
      <p:sp>
        <p:nvSpPr>
          <p:cNvPr id="8" name="Text Box 4"/>
          <p:cNvSpPr txBox="1">
            <a:spLocks noChangeArrowheads="1"/>
          </p:cNvSpPr>
          <p:nvPr/>
        </p:nvSpPr>
        <p:spPr bwMode="auto">
          <a:xfrm>
            <a:off x="3375163" y="2867801"/>
            <a:ext cx="4140176" cy="229984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Autofit/>
          </a:bodyPr>
          <a:lstStyle>
            <a:defPPr>
              <a:defRPr lang="zh-CN"/>
            </a:defPPr>
            <a:lvl1pPr indent="0">
              <a:lnSpc>
                <a:spcPct val="110000"/>
              </a:lnSpc>
              <a:spcBef>
                <a:spcPts val="0"/>
              </a:spcBef>
              <a:buClrTx/>
              <a:buSzTx/>
              <a:buFont typeface="Times New Roman" panose="02020603050405020304" pitchFamily="18" charset="0"/>
              <a:buNone/>
              <a:defRPr kumimoji="1" sz="2400">
                <a:ea typeface="+mj-ea"/>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857228" lvl="3" indent="0" defTabSz="685783">
              <a:spcBef>
                <a:spcPct val="20000"/>
              </a:spcBef>
              <a:buClr>
                <a:schemeClr val="accent1"/>
              </a:buClr>
              <a:buSzPct val="70000"/>
              <a:buFont typeface="Times New Roman" panose="02020603050405020304" pitchFamily="18" charset="0"/>
              <a:buNone/>
              <a:defRPr kumimoji="1" sz="2400">
                <a:solidFill>
                  <a:schemeClr val="lt1"/>
                </a:solidFill>
                <a:latin typeface="黑体" panose="02010609060101010101" pitchFamily="49" charset="-122"/>
                <a:ea typeface="黑体" panose="02010609060101010101" pitchFamily="49" charset="-122"/>
                <a:cs typeface="Times New Roman" panose="02020603050405020304" pitchFamily="18" charset="0"/>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if (a&lt;60) b=“bad”;</a:t>
            </a:r>
          </a:p>
          <a:p>
            <a:r>
              <a:rPr lang="en-US" altLang="zh-CN" dirty="0">
                <a:solidFill>
                  <a:schemeClr val="tx1"/>
                </a:solidFill>
              </a:rPr>
              <a:t>else if (a&lt;70) b=“pass”;</a:t>
            </a:r>
          </a:p>
          <a:p>
            <a:r>
              <a:rPr lang="en-US" altLang="zh-CN" dirty="0">
                <a:solidFill>
                  <a:schemeClr val="tx1"/>
                </a:solidFill>
              </a:rPr>
              <a:t>       else if (a&lt;80) b</a:t>
            </a:r>
            <a:r>
              <a:rPr lang="zh-CN" altLang="en-US" dirty="0">
                <a:solidFill>
                  <a:schemeClr val="tx1"/>
                </a:solidFill>
              </a:rPr>
              <a:t>＝“</a:t>
            </a:r>
            <a:r>
              <a:rPr lang="en-US" altLang="zh-CN" dirty="0">
                <a:solidFill>
                  <a:schemeClr val="tx1"/>
                </a:solidFill>
              </a:rPr>
              <a:t>general”;</a:t>
            </a:r>
          </a:p>
          <a:p>
            <a:r>
              <a:rPr lang="en-US" altLang="zh-CN" dirty="0">
                <a:solidFill>
                  <a:schemeClr val="tx1"/>
                </a:solidFill>
              </a:rPr>
              <a:t>              else if (a&lt;90) b=“good”;</a:t>
            </a:r>
          </a:p>
          <a:p>
            <a:r>
              <a:rPr lang="en-US" altLang="zh-CN" dirty="0">
                <a:solidFill>
                  <a:schemeClr val="tx1"/>
                </a:solidFill>
              </a:rPr>
              <a:t>                     else b=“excellent”;</a:t>
            </a:r>
          </a:p>
        </p:txBody>
      </p:sp>
      <p:sp>
        <p:nvSpPr>
          <p:cNvPr id="50" name="矩形 49"/>
          <p:cNvSpPr/>
          <p:nvPr/>
        </p:nvSpPr>
        <p:spPr>
          <a:xfrm>
            <a:off x="10187239" y="2217954"/>
            <a:ext cx="1107996" cy="504369"/>
          </a:xfrm>
          <a:prstGeom prst="rect">
            <a:avLst/>
          </a:prstGeom>
        </p:spPr>
        <p:txBody>
          <a:bodyPr wrap="none">
            <a:spAutoFit/>
          </a:bodyPr>
          <a:lstStyle/>
          <a:p>
            <a:pPr algn="just">
              <a:lnSpc>
                <a:spcPct val="130000"/>
              </a:lnSpc>
              <a:spcBef>
                <a:spcPct val="50000"/>
              </a:spcBef>
            </a:pPr>
            <a:r>
              <a:rPr kumimoji="1" lang="zh-CN" altLang="en-US" sz="2400" dirty="0">
                <a:solidFill>
                  <a:srgbClr val="FF0000"/>
                </a:solidFill>
                <a:latin typeface="+mj-ea"/>
                <a:ea typeface="+mj-ea"/>
              </a:rPr>
              <a:t>判定树</a:t>
            </a:r>
          </a:p>
        </p:txBody>
      </p:sp>
      <p:grpSp>
        <p:nvGrpSpPr>
          <p:cNvPr id="52" name="组合 51"/>
          <p:cNvGrpSpPr/>
          <p:nvPr/>
        </p:nvGrpSpPr>
        <p:grpSpPr>
          <a:xfrm>
            <a:off x="7737987" y="2433398"/>
            <a:ext cx="4258081" cy="4237990"/>
            <a:chOff x="7737987" y="2433398"/>
            <a:chExt cx="4258081" cy="4237990"/>
          </a:xfrm>
        </p:grpSpPr>
        <p:grpSp>
          <p:nvGrpSpPr>
            <p:cNvPr id="49" name="组合 48"/>
            <p:cNvGrpSpPr/>
            <p:nvPr/>
          </p:nvGrpSpPr>
          <p:grpSpPr>
            <a:xfrm>
              <a:off x="7737987" y="2433398"/>
              <a:ext cx="4258081" cy="3672205"/>
              <a:chOff x="7615950" y="2433398"/>
              <a:chExt cx="4258081" cy="3672205"/>
            </a:xfrm>
          </p:grpSpPr>
          <p:sp>
            <p:nvSpPr>
              <p:cNvPr id="9" name="AutoShape 6"/>
              <p:cNvSpPr>
                <a:spLocks noChangeArrowheads="1"/>
              </p:cNvSpPr>
              <p:nvPr/>
            </p:nvSpPr>
            <p:spPr bwMode="auto">
              <a:xfrm>
                <a:off x="8208800" y="2433398"/>
                <a:ext cx="1167045"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a:solidFill>
                      <a:schemeClr val="bg1"/>
                    </a:solidFill>
                    <a:ea typeface="+mj-ea"/>
                  </a:rPr>
                  <a:t>a&lt;60</a:t>
                </a:r>
              </a:p>
            </p:txBody>
          </p:sp>
          <p:sp>
            <p:nvSpPr>
              <p:cNvPr id="11" name="AutoShape 8"/>
              <p:cNvSpPr>
                <a:spLocks noChangeArrowheads="1"/>
              </p:cNvSpPr>
              <p:nvPr/>
            </p:nvSpPr>
            <p:spPr bwMode="auto">
              <a:xfrm>
                <a:off x="7615950" y="3236673"/>
                <a:ext cx="958917"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a:solidFill>
                      <a:schemeClr val="bg1"/>
                    </a:solidFill>
                    <a:ea typeface="+mj-ea"/>
                  </a:rPr>
                  <a:t>不及格</a:t>
                </a:r>
              </a:p>
            </p:txBody>
          </p:sp>
          <p:sp>
            <p:nvSpPr>
              <p:cNvPr id="12" name="Text Box 9"/>
              <p:cNvSpPr txBox="1">
                <a:spLocks noChangeArrowheads="1"/>
              </p:cNvSpPr>
              <p:nvPr/>
            </p:nvSpPr>
            <p:spPr bwMode="auto">
              <a:xfrm>
                <a:off x="7986665" y="2763756"/>
                <a:ext cx="3603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Y</a:t>
                </a:r>
              </a:p>
            </p:txBody>
          </p:sp>
          <p:sp>
            <p:nvSpPr>
              <p:cNvPr id="14" name="Text Box 11"/>
              <p:cNvSpPr txBox="1">
                <a:spLocks noChangeArrowheads="1"/>
              </p:cNvSpPr>
              <p:nvPr/>
            </p:nvSpPr>
            <p:spPr bwMode="auto">
              <a:xfrm>
                <a:off x="9283652" y="2763756"/>
                <a:ext cx="5048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N</a:t>
                </a:r>
              </a:p>
            </p:txBody>
          </p:sp>
          <p:sp>
            <p:nvSpPr>
              <p:cNvPr id="15" name="AutoShape 12"/>
              <p:cNvSpPr>
                <a:spLocks noChangeArrowheads="1"/>
              </p:cNvSpPr>
              <p:nvPr/>
            </p:nvSpPr>
            <p:spPr bwMode="auto">
              <a:xfrm>
                <a:off x="8929525" y="3225560"/>
                <a:ext cx="1167045"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a:solidFill>
                      <a:schemeClr val="bg1"/>
                    </a:solidFill>
                    <a:ea typeface="+mj-ea"/>
                  </a:rPr>
                  <a:t>a&lt;70</a:t>
                </a:r>
              </a:p>
            </p:txBody>
          </p:sp>
          <p:sp>
            <p:nvSpPr>
              <p:cNvPr id="17" name="AutoShape 14"/>
              <p:cNvSpPr>
                <a:spLocks noChangeArrowheads="1"/>
              </p:cNvSpPr>
              <p:nvPr/>
            </p:nvSpPr>
            <p:spPr bwMode="auto">
              <a:xfrm>
                <a:off x="8464923" y="4028835"/>
                <a:ext cx="700833"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a:solidFill>
                      <a:schemeClr val="bg1"/>
                    </a:solidFill>
                    <a:ea typeface="+mj-ea"/>
                  </a:rPr>
                  <a:t>及格</a:t>
                </a:r>
              </a:p>
            </p:txBody>
          </p:sp>
          <p:sp>
            <p:nvSpPr>
              <p:cNvPr id="18" name="Text Box 15"/>
              <p:cNvSpPr txBox="1">
                <a:spLocks noChangeArrowheads="1"/>
              </p:cNvSpPr>
              <p:nvPr/>
            </p:nvSpPr>
            <p:spPr bwMode="auto">
              <a:xfrm>
                <a:off x="8707390" y="3555918"/>
                <a:ext cx="3603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Y</a:t>
                </a:r>
              </a:p>
            </p:txBody>
          </p:sp>
          <p:sp>
            <p:nvSpPr>
              <p:cNvPr id="20" name="Text Box 17"/>
              <p:cNvSpPr txBox="1">
                <a:spLocks noChangeArrowheads="1"/>
              </p:cNvSpPr>
              <p:nvPr/>
            </p:nvSpPr>
            <p:spPr bwMode="auto">
              <a:xfrm>
                <a:off x="10004377" y="3555918"/>
                <a:ext cx="5048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N</a:t>
                </a:r>
              </a:p>
            </p:txBody>
          </p:sp>
          <p:sp>
            <p:nvSpPr>
              <p:cNvPr id="21" name="AutoShape 18"/>
              <p:cNvSpPr>
                <a:spLocks noChangeArrowheads="1"/>
              </p:cNvSpPr>
              <p:nvPr/>
            </p:nvSpPr>
            <p:spPr bwMode="auto">
              <a:xfrm>
                <a:off x="9577225" y="4017723"/>
                <a:ext cx="1167045"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a:solidFill>
                      <a:schemeClr val="bg1"/>
                    </a:solidFill>
                    <a:ea typeface="+mj-ea"/>
                  </a:rPr>
                  <a:t>a&lt;80</a:t>
                </a:r>
              </a:p>
            </p:txBody>
          </p:sp>
          <p:sp>
            <p:nvSpPr>
              <p:cNvPr id="23" name="AutoShape 20"/>
              <p:cNvSpPr>
                <a:spLocks noChangeArrowheads="1"/>
              </p:cNvSpPr>
              <p:nvPr/>
            </p:nvSpPr>
            <p:spPr bwMode="auto">
              <a:xfrm>
                <a:off x="9112623" y="4820998"/>
                <a:ext cx="700833"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a:solidFill>
                      <a:schemeClr val="bg1"/>
                    </a:solidFill>
                    <a:ea typeface="+mj-ea"/>
                  </a:rPr>
                  <a:t>中等</a:t>
                </a:r>
              </a:p>
            </p:txBody>
          </p:sp>
          <p:sp>
            <p:nvSpPr>
              <p:cNvPr id="24" name="Text Box 21"/>
              <p:cNvSpPr txBox="1">
                <a:spLocks noChangeArrowheads="1"/>
              </p:cNvSpPr>
              <p:nvPr/>
            </p:nvSpPr>
            <p:spPr bwMode="auto">
              <a:xfrm>
                <a:off x="9355090" y="4348081"/>
                <a:ext cx="3603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Y</a:t>
                </a:r>
              </a:p>
            </p:txBody>
          </p:sp>
          <p:sp>
            <p:nvSpPr>
              <p:cNvPr id="26" name="Text Box 23"/>
              <p:cNvSpPr txBox="1">
                <a:spLocks noChangeArrowheads="1"/>
              </p:cNvSpPr>
              <p:nvPr/>
            </p:nvSpPr>
            <p:spPr bwMode="auto">
              <a:xfrm>
                <a:off x="10652077" y="4348081"/>
                <a:ext cx="5048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N</a:t>
                </a:r>
              </a:p>
            </p:txBody>
          </p:sp>
          <p:sp>
            <p:nvSpPr>
              <p:cNvPr id="27" name="AutoShape 24"/>
              <p:cNvSpPr>
                <a:spLocks noChangeArrowheads="1"/>
              </p:cNvSpPr>
              <p:nvPr/>
            </p:nvSpPr>
            <p:spPr bwMode="auto">
              <a:xfrm>
                <a:off x="10224925" y="4809885"/>
                <a:ext cx="1167045"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a:solidFill>
                      <a:schemeClr val="bg1"/>
                    </a:solidFill>
                    <a:ea typeface="+mj-ea"/>
                  </a:rPr>
                  <a:t>a&lt;90</a:t>
                </a:r>
              </a:p>
            </p:txBody>
          </p:sp>
          <p:sp>
            <p:nvSpPr>
              <p:cNvPr id="29" name="AutoShape 26"/>
              <p:cNvSpPr>
                <a:spLocks noChangeArrowheads="1"/>
              </p:cNvSpPr>
              <p:nvPr/>
            </p:nvSpPr>
            <p:spPr bwMode="auto">
              <a:xfrm>
                <a:off x="9761911" y="5613160"/>
                <a:ext cx="700833"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a:solidFill>
                      <a:schemeClr val="bg1"/>
                    </a:solidFill>
                    <a:ea typeface="+mj-ea"/>
                  </a:rPr>
                  <a:t>良好</a:t>
                </a:r>
              </a:p>
            </p:txBody>
          </p:sp>
          <p:sp>
            <p:nvSpPr>
              <p:cNvPr id="30" name="Text Box 27"/>
              <p:cNvSpPr txBox="1">
                <a:spLocks noChangeArrowheads="1"/>
              </p:cNvSpPr>
              <p:nvPr/>
            </p:nvSpPr>
            <p:spPr bwMode="auto">
              <a:xfrm>
                <a:off x="10002790" y="5140243"/>
                <a:ext cx="3603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Y</a:t>
                </a:r>
              </a:p>
            </p:txBody>
          </p:sp>
          <p:sp>
            <p:nvSpPr>
              <p:cNvPr id="32" name="Text Box 29"/>
              <p:cNvSpPr txBox="1">
                <a:spLocks noChangeArrowheads="1"/>
              </p:cNvSpPr>
              <p:nvPr/>
            </p:nvSpPr>
            <p:spPr bwMode="auto">
              <a:xfrm>
                <a:off x="11299777" y="5140243"/>
                <a:ext cx="5048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sz="2000">
                    <a:ea typeface="+mj-ea"/>
                  </a:rPr>
                  <a:t>N</a:t>
                </a:r>
              </a:p>
            </p:txBody>
          </p:sp>
          <p:sp>
            <p:nvSpPr>
              <p:cNvPr id="33" name="AutoShape 30"/>
              <p:cNvSpPr>
                <a:spLocks noChangeArrowheads="1"/>
              </p:cNvSpPr>
              <p:nvPr/>
            </p:nvSpPr>
            <p:spPr bwMode="auto">
              <a:xfrm>
                <a:off x="11173198" y="5602048"/>
                <a:ext cx="700833"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优秀</a:t>
                </a:r>
              </a:p>
            </p:txBody>
          </p:sp>
          <p:cxnSp>
            <p:nvCxnSpPr>
              <p:cNvPr id="3" name="直接连接符 2"/>
              <p:cNvCxnSpPr>
                <a:stCxn id="9" idx="2"/>
                <a:endCxn id="11" idx="0"/>
              </p:cNvCxnSpPr>
              <p:nvPr/>
            </p:nvCxnSpPr>
            <p:spPr>
              <a:xfrm flipH="1">
                <a:off x="8095409" y="2925841"/>
                <a:ext cx="696914" cy="31083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9" idx="2"/>
                <a:endCxn id="15" idx="0"/>
              </p:cNvCxnSpPr>
              <p:nvPr/>
            </p:nvCxnSpPr>
            <p:spPr>
              <a:xfrm>
                <a:off x="8792323" y="2925841"/>
                <a:ext cx="720725" cy="29971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15" idx="2"/>
                <a:endCxn id="17" idx="0"/>
              </p:cNvCxnSpPr>
              <p:nvPr/>
            </p:nvCxnSpPr>
            <p:spPr>
              <a:xfrm flipH="1">
                <a:off x="8815340" y="3718003"/>
                <a:ext cx="697708" cy="31083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15" idx="2"/>
                <a:endCxn id="21" idx="0"/>
              </p:cNvCxnSpPr>
              <p:nvPr/>
            </p:nvCxnSpPr>
            <p:spPr>
              <a:xfrm>
                <a:off x="9513048" y="3718003"/>
                <a:ext cx="647700" cy="29972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21" idx="2"/>
                <a:endCxn id="24" idx="2"/>
              </p:cNvCxnSpPr>
              <p:nvPr/>
            </p:nvCxnSpPr>
            <p:spPr>
              <a:xfrm flipH="1">
                <a:off x="9535271" y="4510166"/>
                <a:ext cx="625477" cy="33035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21" idx="2"/>
                <a:endCxn id="27" idx="0"/>
              </p:cNvCxnSpPr>
              <p:nvPr/>
            </p:nvCxnSpPr>
            <p:spPr>
              <a:xfrm>
                <a:off x="10160748" y="4510166"/>
                <a:ext cx="647700" cy="29971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6" name="直接连接符 45"/>
              <p:cNvCxnSpPr>
                <a:stCxn id="27" idx="2"/>
                <a:endCxn id="29" idx="0"/>
              </p:cNvCxnSpPr>
              <p:nvPr/>
            </p:nvCxnSpPr>
            <p:spPr>
              <a:xfrm flipH="1">
                <a:off x="10112328" y="5302328"/>
                <a:ext cx="696120" cy="31083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27" idx="2"/>
                <a:endCxn id="33" idx="0"/>
              </p:cNvCxnSpPr>
              <p:nvPr/>
            </p:nvCxnSpPr>
            <p:spPr>
              <a:xfrm>
                <a:off x="10808448" y="5302328"/>
                <a:ext cx="715167" cy="299720"/>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51" name="矩形 50"/>
            <p:cNvSpPr/>
            <p:nvPr/>
          </p:nvSpPr>
          <p:spPr>
            <a:xfrm>
              <a:off x="9144548" y="6167019"/>
              <a:ext cx="1261884" cy="504369"/>
            </a:xfrm>
            <a:prstGeom prst="rect">
              <a:avLst/>
            </a:prstGeom>
          </p:spPr>
          <p:txBody>
            <a:bodyPr wrap="none">
              <a:spAutoFit/>
            </a:bodyPr>
            <a:lstStyle/>
            <a:p>
              <a:pPr algn="just">
                <a:lnSpc>
                  <a:spcPct val="130000"/>
                </a:lnSpc>
                <a:spcBef>
                  <a:spcPct val="50000"/>
                </a:spcBef>
              </a:pPr>
              <a:r>
                <a:rPr kumimoji="1" lang="zh-CN" altLang="en-US" sz="2400" dirty="0">
                  <a:latin typeface="+mj-ea"/>
                  <a:ea typeface="+mj-ea"/>
                </a:rPr>
                <a:t>判定树</a:t>
              </a:r>
              <a:r>
                <a:rPr kumimoji="1" lang="en-US" altLang="zh-CN" sz="2400" dirty="0">
                  <a:latin typeface="+mj-ea"/>
                  <a:ea typeface="+mj-ea"/>
                </a:rPr>
                <a:t>1</a:t>
              </a:r>
              <a:endParaRPr kumimoji="1" lang="zh-CN" altLang="en-US" sz="2400" dirty="0">
                <a:latin typeface="+mj-ea"/>
                <a:ea typeface="+mj-ea"/>
              </a:endParaRPr>
            </a:p>
          </p:txBody>
        </p:sp>
      </p:grpSp>
    </p:spTree>
    <p:extLst>
      <p:ext uri="{BB962C8B-B14F-4D97-AF65-F5344CB8AC3E}">
        <p14:creationId xmlns:p14="http://schemas.microsoft.com/office/powerpoint/2010/main" val="276711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哈夫曼树的应用</a:t>
            </a:r>
            <a:r>
              <a:rPr lang="en-US" altLang="zh-CN" dirty="0"/>
              <a:t>——</a:t>
            </a:r>
            <a:r>
              <a:rPr lang="zh-CN" altLang="en-US" dirty="0"/>
              <a:t>例</a:t>
            </a:r>
            <a:r>
              <a:rPr lang="en-US" altLang="zh-CN" dirty="0"/>
              <a:t>1</a:t>
            </a:r>
            <a:r>
              <a:rPr lang="zh-CN" altLang="en-US" dirty="0"/>
              <a:t>寻求最佳判断过程</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aphicFrame>
        <p:nvGraphicFramePr>
          <p:cNvPr id="7" name="图表 6"/>
          <p:cNvGraphicFramePr>
            <a:graphicFrameLocks/>
          </p:cNvGraphicFramePr>
          <p:nvPr>
            <p:extLst>
              <p:ext uri="{D42A27DB-BD31-4B8C-83A1-F6EECF244321}">
                <p14:modId xmlns:p14="http://schemas.microsoft.com/office/powerpoint/2010/main" val="805731960"/>
              </p:ext>
            </p:extLst>
          </p:nvPr>
        </p:nvGraphicFramePr>
        <p:xfrm>
          <a:off x="37935" y="1647920"/>
          <a:ext cx="4036981" cy="3219651"/>
        </p:xfrm>
        <a:graphic>
          <a:graphicData uri="http://schemas.openxmlformats.org/drawingml/2006/chart">
            <c:chart xmlns:c="http://schemas.openxmlformats.org/drawingml/2006/chart" xmlns:r="http://schemas.openxmlformats.org/officeDocument/2006/relationships" r:id="rId2"/>
          </a:graphicData>
        </a:graphic>
      </p:graphicFrame>
      <p:grpSp>
        <p:nvGrpSpPr>
          <p:cNvPr id="83" name="组合 82"/>
          <p:cNvGrpSpPr/>
          <p:nvPr/>
        </p:nvGrpSpPr>
        <p:grpSpPr>
          <a:xfrm>
            <a:off x="167688" y="5309913"/>
            <a:ext cx="3946731" cy="648000"/>
            <a:chOff x="6731596" y="1433817"/>
            <a:chExt cx="3946731" cy="648000"/>
          </a:xfrm>
        </p:grpSpPr>
        <p:sp>
          <p:nvSpPr>
            <p:cNvPr id="10" name="AutoShape 4"/>
            <p:cNvSpPr>
              <a:spLocks noChangeArrowheads="1"/>
            </p:cNvSpPr>
            <p:nvPr/>
          </p:nvSpPr>
          <p:spPr bwMode="auto">
            <a:xfrm>
              <a:off x="7556354" y="1433817"/>
              <a:ext cx="6477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a:solidFill>
                    <a:schemeClr val="bg1"/>
                  </a:solidFill>
                </a:rPr>
                <a:t>15</a:t>
              </a:r>
            </a:p>
          </p:txBody>
        </p:sp>
        <p:sp>
          <p:nvSpPr>
            <p:cNvPr id="11" name="AutoShape 5"/>
            <p:cNvSpPr>
              <a:spLocks noChangeArrowheads="1"/>
            </p:cNvSpPr>
            <p:nvPr/>
          </p:nvSpPr>
          <p:spPr bwMode="auto">
            <a:xfrm>
              <a:off x="9205870" y="1433817"/>
              <a:ext cx="6477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30</a:t>
              </a:r>
            </a:p>
          </p:txBody>
        </p:sp>
        <p:sp>
          <p:nvSpPr>
            <p:cNvPr id="12" name="AutoShape 6"/>
            <p:cNvSpPr>
              <a:spLocks noChangeArrowheads="1"/>
            </p:cNvSpPr>
            <p:nvPr/>
          </p:nvSpPr>
          <p:spPr bwMode="auto">
            <a:xfrm>
              <a:off x="8381112" y="1433817"/>
              <a:ext cx="6477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a:solidFill>
                    <a:schemeClr val="bg1"/>
                  </a:solidFill>
                </a:rPr>
                <a:t>40</a:t>
              </a:r>
            </a:p>
          </p:txBody>
        </p:sp>
        <p:sp>
          <p:nvSpPr>
            <p:cNvPr id="17" name="AutoShape 11"/>
            <p:cNvSpPr>
              <a:spLocks noChangeArrowheads="1"/>
            </p:cNvSpPr>
            <p:nvPr/>
          </p:nvSpPr>
          <p:spPr bwMode="auto">
            <a:xfrm>
              <a:off x="6731596" y="1433817"/>
              <a:ext cx="6477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5</a:t>
              </a:r>
            </a:p>
          </p:txBody>
        </p:sp>
        <p:sp>
          <p:nvSpPr>
            <p:cNvPr id="18" name="AutoShape 12"/>
            <p:cNvSpPr>
              <a:spLocks noChangeArrowheads="1"/>
            </p:cNvSpPr>
            <p:nvPr/>
          </p:nvSpPr>
          <p:spPr bwMode="auto">
            <a:xfrm>
              <a:off x="10030627" y="1433817"/>
              <a:ext cx="6477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10</a:t>
              </a:r>
            </a:p>
          </p:txBody>
        </p:sp>
      </p:grpSp>
      <p:grpSp>
        <p:nvGrpSpPr>
          <p:cNvPr id="82" name="组合 81"/>
          <p:cNvGrpSpPr/>
          <p:nvPr/>
        </p:nvGrpSpPr>
        <p:grpSpPr>
          <a:xfrm>
            <a:off x="4260574" y="1872332"/>
            <a:ext cx="3505186" cy="4492275"/>
            <a:chOff x="4763170" y="1794889"/>
            <a:chExt cx="3505186" cy="4492275"/>
          </a:xfrm>
        </p:grpSpPr>
        <p:sp>
          <p:nvSpPr>
            <p:cNvPr id="9" name="AutoShape 3"/>
            <p:cNvSpPr>
              <a:spLocks noChangeArrowheads="1"/>
            </p:cNvSpPr>
            <p:nvPr/>
          </p:nvSpPr>
          <p:spPr bwMode="auto">
            <a:xfrm>
              <a:off x="6647681" y="5377207"/>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10</a:t>
              </a:r>
            </a:p>
          </p:txBody>
        </p:sp>
        <p:sp>
          <p:nvSpPr>
            <p:cNvPr id="13" name="AutoShape 7"/>
            <p:cNvSpPr>
              <a:spLocks noChangeArrowheads="1"/>
            </p:cNvSpPr>
            <p:nvPr/>
          </p:nvSpPr>
          <p:spPr bwMode="auto">
            <a:xfrm>
              <a:off x="5621768" y="5377207"/>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5</a:t>
              </a:r>
            </a:p>
          </p:txBody>
        </p:sp>
        <p:sp>
          <p:nvSpPr>
            <p:cNvPr id="16" name="AutoShape 10"/>
            <p:cNvSpPr>
              <a:spLocks noChangeArrowheads="1"/>
            </p:cNvSpPr>
            <p:nvPr/>
          </p:nvSpPr>
          <p:spPr bwMode="auto">
            <a:xfrm>
              <a:off x="6133481" y="4504428"/>
              <a:ext cx="648000" cy="648000"/>
            </a:xfrm>
            <a:prstGeom prst="flowChartConnector">
              <a:avLst/>
            </a:prstGeom>
            <a:solidFill>
              <a:schemeClr val="tx2">
                <a:lumMod val="40000"/>
                <a:lumOff val="60000"/>
              </a:schemeClr>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15</a:t>
              </a:r>
            </a:p>
          </p:txBody>
        </p:sp>
        <p:sp>
          <p:nvSpPr>
            <p:cNvPr id="24" name="AutoShape 18"/>
            <p:cNvSpPr>
              <a:spLocks noChangeArrowheads="1"/>
            </p:cNvSpPr>
            <p:nvPr/>
          </p:nvSpPr>
          <p:spPr bwMode="auto">
            <a:xfrm>
              <a:off x="7245997" y="4548896"/>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a:solidFill>
                    <a:schemeClr val="bg1"/>
                  </a:solidFill>
                </a:rPr>
                <a:t>15</a:t>
              </a:r>
            </a:p>
          </p:txBody>
        </p:sp>
        <p:sp>
          <p:nvSpPr>
            <p:cNvPr id="27" name="AutoShape 21"/>
            <p:cNvSpPr>
              <a:spLocks noChangeArrowheads="1"/>
            </p:cNvSpPr>
            <p:nvPr/>
          </p:nvSpPr>
          <p:spPr bwMode="auto">
            <a:xfrm>
              <a:off x="6740986" y="3548394"/>
              <a:ext cx="648000" cy="648000"/>
            </a:xfrm>
            <a:prstGeom prst="flowChartConnector">
              <a:avLst/>
            </a:prstGeom>
            <a:solidFill>
              <a:schemeClr val="tx2">
                <a:lumMod val="40000"/>
                <a:lumOff val="60000"/>
              </a:schemeClr>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a:solidFill>
                    <a:schemeClr val="bg1"/>
                  </a:solidFill>
                </a:rPr>
                <a:t>30</a:t>
              </a:r>
            </a:p>
          </p:txBody>
        </p:sp>
        <p:sp>
          <p:nvSpPr>
            <p:cNvPr id="28" name="AutoShape 22"/>
            <p:cNvSpPr>
              <a:spLocks noChangeArrowheads="1"/>
            </p:cNvSpPr>
            <p:nvPr/>
          </p:nvSpPr>
          <p:spPr bwMode="auto">
            <a:xfrm>
              <a:off x="5588461" y="3592862"/>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30</a:t>
              </a:r>
            </a:p>
          </p:txBody>
        </p:sp>
        <p:sp>
          <p:nvSpPr>
            <p:cNvPr id="31" name="AutoShape 25"/>
            <p:cNvSpPr>
              <a:spLocks noChangeArrowheads="1"/>
            </p:cNvSpPr>
            <p:nvPr/>
          </p:nvSpPr>
          <p:spPr bwMode="auto">
            <a:xfrm>
              <a:off x="6234004" y="2626518"/>
              <a:ext cx="648000" cy="648000"/>
            </a:xfrm>
            <a:prstGeom prst="flowChartConnector">
              <a:avLst/>
            </a:prstGeom>
            <a:solidFill>
              <a:schemeClr val="tx2">
                <a:lumMod val="40000"/>
                <a:lumOff val="60000"/>
              </a:schemeClr>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60</a:t>
              </a:r>
            </a:p>
          </p:txBody>
        </p:sp>
        <p:sp>
          <p:nvSpPr>
            <p:cNvPr id="32" name="AutoShape 26"/>
            <p:cNvSpPr>
              <a:spLocks noChangeArrowheads="1"/>
            </p:cNvSpPr>
            <p:nvPr/>
          </p:nvSpPr>
          <p:spPr bwMode="auto">
            <a:xfrm>
              <a:off x="5010042" y="2642850"/>
              <a:ext cx="648000" cy="648000"/>
            </a:xfrm>
            <a:prstGeom prst="flowChartConnector">
              <a:avLst/>
            </a:prstGeom>
            <a:solidFill>
              <a:schemeClr val="accent2"/>
            </a:solidFill>
            <a:ln w="9525" algn="ctr">
              <a:noFill/>
              <a:round/>
              <a:headEnd/>
              <a:tailEnd/>
            </a:ln>
            <a:effectLst/>
          </p:spPr>
          <p:txBody>
            <a:bodyPr lIns="36000" rIns="36000" anchor="ctr">
              <a:spAutoFit/>
            </a:bodyPr>
            <a:lstStyle/>
            <a:p>
              <a:pPr algn="ctr">
                <a:lnSpc>
                  <a:spcPct val="130000"/>
                </a:lnSpc>
                <a:spcBef>
                  <a:spcPct val="50000"/>
                </a:spcBef>
              </a:pPr>
              <a:r>
                <a:rPr kumimoji="1" lang="en-US" altLang="zh-CN" sz="2400" dirty="0">
                  <a:solidFill>
                    <a:schemeClr val="bg1"/>
                  </a:solidFill>
                </a:rPr>
                <a:t>40</a:t>
              </a:r>
            </a:p>
          </p:txBody>
        </p:sp>
        <p:sp>
          <p:nvSpPr>
            <p:cNvPr id="35" name="AutoShape 29"/>
            <p:cNvSpPr>
              <a:spLocks noChangeArrowheads="1"/>
            </p:cNvSpPr>
            <p:nvPr/>
          </p:nvSpPr>
          <p:spPr bwMode="auto">
            <a:xfrm>
              <a:off x="5658534" y="1794889"/>
              <a:ext cx="648000" cy="648000"/>
            </a:xfrm>
            <a:prstGeom prst="flowChartConnector">
              <a:avLst/>
            </a:prstGeom>
            <a:solidFill>
              <a:schemeClr val="tx2">
                <a:lumMod val="40000"/>
                <a:lumOff val="60000"/>
              </a:schemeClr>
            </a:solidFill>
            <a:ln w="9525" algn="ctr">
              <a:noFill/>
              <a:round/>
              <a:headEnd/>
              <a:tailEnd/>
            </a:ln>
            <a:effectLst/>
          </p:spPr>
          <p:txBody>
            <a:bodyPr wrap="square" lIns="36000" rIns="36000" anchor="ctr">
              <a:spAutoFit/>
            </a:bodyPr>
            <a:lstStyle/>
            <a:p>
              <a:pPr algn="ctr">
                <a:lnSpc>
                  <a:spcPct val="130000"/>
                </a:lnSpc>
                <a:spcBef>
                  <a:spcPct val="50000"/>
                </a:spcBef>
              </a:pPr>
              <a:r>
                <a:rPr kumimoji="1" lang="en-US" altLang="zh-CN" sz="2000" b="1" dirty="0">
                  <a:solidFill>
                    <a:schemeClr val="bg1"/>
                  </a:solidFill>
                </a:rPr>
                <a:t>100</a:t>
              </a:r>
            </a:p>
          </p:txBody>
        </p:sp>
        <p:sp>
          <p:nvSpPr>
            <p:cNvPr id="37" name="Rectangle 31"/>
            <p:cNvSpPr>
              <a:spLocks noChangeArrowheads="1"/>
            </p:cNvSpPr>
            <p:nvPr/>
          </p:nvSpPr>
          <p:spPr bwMode="auto">
            <a:xfrm>
              <a:off x="4763170" y="3230196"/>
              <a:ext cx="723275" cy="423321"/>
            </a:xfrm>
            <a:prstGeom prst="rect">
              <a:avLst/>
            </a:prstGeom>
            <a:noFill/>
            <a:ln w="9525" algn="ctr">
              <a:noFill/>
              <a:miter lim="800000"/>
              <a:headEnd/>
              <a:tailEnd/>
            </a:ln>
            <a:effectLst/>
          </p:spPr>
          <p:txBody>
            <a:bodyPr wrap="none" anchor="ctr">
              <a:spAutoFit/>
            </a:bodyPr>
            <a:lstStyle/>
            <a:p>
              <a:pPr algn="ctr">
                <a:lnSpc>
                  <a:spcPct val="130000"/>
                </a:lnSpc>
                <a:spcBef>
                  <a:spcPct val="50000"/>
                </a:spcBef>
              </a:pPr>
              <a:r>
                <a:rPr kumimoji="1" lang="en-US" altLang="zh-CN" dirty="0"/>
                <a:t>70-79</a:t>
              </a:r>
            </a:p>
          </p:txBody>
        </p:sp>
        <p:sp>
          <p:nvSpPr>
            <p:cNvPr id="38" name="Rectangle 32"/>
            <p:cNvSpPr>
              <a:spLocks noChangeArrowheads="1"/>
            </p:cNvSpPr>
            <p:nvPr/>
          </p:nvSpPr>
          <p:spPr bwMode="auto">
            <a:xfrm>
              <a:off x="5275985" y="4196394"/>
              <a:ext cx="723275" cy="423321"/>
            </a:xfrm>
            <a:prstGeom prst="rect">
              <a:avLst/>
            </a:prstGeom>
            <a:noFill/>
            <a:ln w="9525" algn="ctr">
              <a:noFill/>
              <a:miter lim="800000"/>
              <a:headEnd/>
              <a:tailEnd/>
            </a:ln>
            <a:effectLst/>
          </p:spPr>
          <p:txBody>
            <a:bodyPr wrap="none" anchor="ctr">
              <a:spAutoFit/>
            </a:bodyPr>
            <a:lstStyle/>
            <a:p>
              <a:pPr algn="ctr">
                <a:lnSpc>
                  <a:spcPct val="130000"/>
                </a:lnSpc>
                <a:spcBef>
                  <a:spcPct val="50000"/>
                </a:spcBef>
              </a:pPr>
              <a:r>
                <a:rPr kumimoji="1" lang="en-US" altLang="zh-CN" dirty="0"/>
                <a:t>80-89</a:t>
              </a:r>
            </a:p>
          </p:txBody>
        </p:sp>
        <p:sp>
          <p:nvSpPr>
            <p:cNvPr id="39" name="Rectangle 33"/>
            <p:cNvSpPr>
              <a:spLocks noChangeArrowheads="1"/>
            </p:cNvSpPr>
            <p:nvPr/>
          </p:nvSpPr>
          <p:spPr bwMode="auto">
            <a:xfrm>
              <a:off x="5237143" y="5858391"/>
              <a:ext cx="606256" cy="423321"/>
            </a:xfrm>
            <a:prstGeom prst="rect">
              <a:avLst/>
            </a:prstGeom>
            <a:noFill/>
            <a:ln w="9525" algn="ctr">
              <a:noFill/>
              <a:miter lim="800000"/>
              <a:headEnd/>
              <a:tailEnd/>
            </a:ln>
            <a:effectLst/>
          </p:spPr>
          <p:txBody>
            <a:bodyPr wrap="none" anchor="ctr">
              <a:spAutoFit/>
            </a:bodyPr>
            <a:lstStyle/>
            <a:p>
              <a:pPr algn="ctr">
                <a:lnSpc>
                  <a:spcPct val="130000"/>
                </a:lnSpc>
                <a:spcBef>
                  <a:spcPct val="50000"/>
                </a:spcBef>
              </a:pPr>
              <a:r>
                <a:rPr kumimoji="1" lang="en-US" altLang="zh-CN" dirty="0"/>
                <a:t>0-59</a:t>
              </a:r>
            </a:p>
          </p:txBody>
        </p:sp>
        <p:sp>
          <p:nvSpPr>
            <p:cNvPr id="40" name="Rectangle 34"/>
            <p:cNvSpPr>
              <a:spLocks noChangeArrowheads="1"/>
            </p:cNvSpPr>
            <p:nvPr/>
          </p:nvSpPr>
          <p:spPr bwMode="auto">
            <a:xfrm>
              <a:off x="7545081" y="5103527"/>
              <a:ext cx="723275" cy="423321"/>
            </a:xfrm>
            <a:prstGeom prst="rect">
              <a:avLst/>
            </a:prstGeom>
            <a:noFill/>
            <a:ln w="9525" algn="ctr">
              <a:noFill/>
              <a:miter lim="800000"/>
              <a:headEnd/>
              <a:tailEnd/>
            </a:ln>
            <a:effectLst/>
          </p:spPr>
          <p:txBody>
            <a:bodyPr wrap="none" anchor="ctr">
              <a:spAutoFit/>
            </a:bodyPr>
            <a:lstStyle/>
            <a:p>
              <a:pPr algn="ctr">
                <a:lnSpc>
                  <a:spcPct val="130000"/>
                </a:lnSpc>
                <a:spcBef>
                  <a:spcPct val="50000"/>
                </a:spcBef>
              </a:pPr>
              <a:r>
                <a:rPr kumimoji="1" lang="en-US" altLang="zh-CN" dirty="0"/>
                <a:t>60-69</a:t>
              </a:r>
            </a:p>
          </p:txBody>
        </p:sp>
        <p:sp>
          <p:nvSpPr>
            <p:cNvPr id="41" name="Rectangle 35"/>
            <p:cNvSpPr>
              <a:spLocks noChangeArrowheads="1"/>
            </p:cNvSpPr>
            <p:nvPr/>
          </p:nvSpPr>
          <p:spPr bwMode="auto">
            <a:xfrm>
              <a:off x="6984795" y="5863843"/>
              <a:ext cx="840295" cy="423321"/>
            </a:xfrm>
            <a:prstGeom prst="rect">
              <a:avLst/>
            </a:prstGeom>
            <a:noFill/>
            <a:ln w="9525" algn="ctr">
              <a:noFill/>
              <a:miter lim="800000"/>
              <a:headEnd/>
              <a:tailEnd/>
            </a:ln>
            <a:effectLst/>
          </p:spPr>
          <p:txBody>
            <a:bodyPr wrap="none" anchor="ctr">
              <a:spAutoFit/>
            </a:bodyPr>
            <a:lstStyle/>
            <a:p>
              <a:pPr algn="ctr">
                <a:lnSpc>
                  <a:spcPct val="130000"/>
                </a:lnSpc>
                <a:spcBef>
                  <a:spcPct val="50000"/>
                </a:spcBef>
              </a:pPr>
              <a:r>
                <a:rPr kumimoji="1" lang="en-US" altLang="zh-CN" dirty="0"/>
                <a:t>90-100</a:t>
              </a:r>
            </a:p>
          </p:txBody>
        </p:sp>
        <p:cxnSp>
          <p:nvCxnSpPr>
            <p:cNvPr id="3" name="直接连接符 2"/>
            <p:cNvCxnSpPr>
              <a:stCxn id="35" idx="3"/>
              <a:endCxn id="32" idx="0"/>
            </p:cNvCxnSpPr>
            <p:nvPr/>
          </p:nvCxnSpPr>
          <p:spPr>
            <a:xfrm flipH="1">
              <a:off x="5334042" y="2347992"/>
              <a:ext cx="419389" cy="29485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8" name="直接连接符 67"/>
            <p:cNvCxnSpPr>
              <a:stCxn id="35" idx="5"/>
              <a:endCxn id="31" idx="0"/>
            </p:cNvCxnSpPr>
            <p:nvPr/>
          </p:nvCxnSpPr>
          <p:spPr>
            <a:xfrm>
              <a:off x="6211637" y="2347992"/>
              <a:ext cx="346367" cy="27852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31" idx="3"/>
              <a:endCxn id="28" idx="0"/>
            </p:cNvCxnSpPr>
            <p:nvPr/>
          </p:nvCxnSpPr>
          <p:spPr>
            <a:xfrm flipH="1">
              <a:off x="5912461" y="3179621"/>
              <a:ext cx="416440" cy="41324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31" idx="5"/>
              <a:endCxn id="27" idx="0"/>
            </p:cNvCxnSpPr>
            <p:nvPr/>
          </p:nvCxnSpPr>
          <p:spPr>
            <a:xfrm>
              <a:off x="6787107" y="3179621"/>
              <a:ext cx="277879" cy="36877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27" idx="3"/>
              <a:endCxn id="16" idx="0"/>
            </p:cNvCxnSpPr>
            <p:nvPr/>
          </p:nvCxnSpPr>
          <p:spPr>
            <a:xfrm flipH="1">
              <a:off x="6457481" y="4101497"/>
              <a:ext cx="378402" cy="4029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7" name="直接连接符 76"/>
            <p:cNvCxnSpPr>
              <a:stCxn id="27" idx="5"/>
              <a:endCxn id="24" idx="0"/>
            </p:cNvCxnSpPr>
            <p:nvPr/>
          </p:nvCxnSpPr>
          <p:spPr>
            <a:xfrm>
              <a:off x="7294089" y="4101497"/>
              <a:ext cx="275908" cy="44739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9" name="直接连接符 78"/>
            <p:cNvCxnSpPr>
              <a:stCxn id="16" idx="3"/>
              <a:endCxn id="13" idx="0"/>
            </p:cNvCxnSpPr>
            <p:nvPr/>
          </p:nvCxnSpPr>
          <p:spPr>
            <a:xfrm flipH="1">
              <a:off x="5945768" y="5057531"/>
              <a:ext cx="282610" cy="31967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16" idx="5"/>
              <a:endCxn id="9" idx="0"/>
            </p:cNvCxnSpPr>
            <p:nvPr/>
          </p:nvCxnSpPr>
          <p:spPr>
            <a:xfrm>
              <a:off x="6686584" y="5057531"/>
              <a:ext cx="285097" cy="319676"/>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103" name="组合 102"/>
          <p:cNvGrpSpPr/>
          <p:nvPr/>
        </p:nvGrpSpPr>
        <p:grpSpPr>
          <a:xfrm>
            <a:off x="7662294" y="1702271"/>
            <a:ext cx="4317903" cy="4969117"/>
            <a:chOff x="7662294" y="1702271"/>
            <a:chExt cx="4317903" cy="4969117"/>
          </a:xfrm>
        </p:grpSpPr>
        <p:grpSp>
          <p:nvGrpSpPr>
            <p:cNvPr id="100" name="组合 99"/>
            <p:cNvGrpSpPr/>
            <p:nvPr/>
          </p:nvGrpSpPr>
          <p:grpSpPr>
            <a:xfrm>
              <a:off x="7662294" y="1702271"/>
              <a:ext cx="4317903" cy="4292634"/>
              <a:chOff x="7662294" y="1702271"/>
              <a:chExt cx="4317903" cy="4292634"/>
            </a:xfrm>
          </p:grpSpPr>
          <p:sp>
            <p:nvSpPr>
              <p:cNvPr id="42" name="AutoShape 36"/>
              <p:cNvSpPr>
                <a:spLocks noChangeArrowheads="1"/>
              </p:cNvSpPr>
              <p:nvPr/>
            </p:nvSpPr>
            <p:spPr bwMode="auto">
              <a:xfrm>
                <a:off x="8091789" y="1702271"/>
                <a:ext cx="1796799" cy="460126"/>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cs typeface="Times New Roman" pitchFamily="18" charset="0"/>
                  </a:rPr>
                  <a:t>70≤</a:t>
                </a:r>
                <a:r>
                  <a:rPr kumimoji="1" lang="en-US" altLang="zh-CN" sz="2000" dirty="0">
                    <a:solidFill>
                      <a:schemeClr val="bg1"/>
                    </a:solidFill>
                    <a:ea typeface="+mj-ea"/>
                  </a:rPr>
                  <a:t>a&lt;80</a:t>
                </a:r>
              </a:p>
            </p:txBody>
          </p:sp>
          <p:sp>
            <p:nvSpPr>
              <p:cNvPr id="44" name="Text Box 38"/>
              <p:cNvSpPr txBox="1">
                <a:spLocks noChangeArrowheads="1"/>
              </p:cNvSpPr>
              <p:nvPr/>
            </p:nvSpPr>
            <p:spPr bwMode="auto">
              <a:xfrm>
                <a:off x="8146104" y="2054920"/>
                <a:ext cx="503238"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dirty="0"/>
                  <a:t>Y</a:t>
                </a:r>
              </a:p>
            </p:txBody>
          </p:sp>
          <p:sp>
            <p:nvSpPr>
              <p:cNvPr id="46" name="Text Box 40"/>
              <p:cNvSpPr txBox="1">
                <a:spLocks noChangeArrowheads="1"/>
              </p:cNvSpPr>
              <p:nvPr/>
            </p:nvSpPr>
            <p:spPr bwMode="auto">
              <a:xfrm>
                <a:off x="9449364" y="2079179"/>
                <a:ext cx="576263"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dirty="0"/>
                  <a:t>N</a:t>
                </a:r>
              </a:p>
            </p:txBody>
          </p:sp>
          <p:sp>
            <p:nvSpPr>
              <p:cNvPr id="47" name="AutoShape 41"/>
              <p:cNvSpPr>
                <a:spLocks noChangeArrowheads="1"/>
              </p:cNvSpPr>
              <p:nvPr/>
            </p:nvSpPr>
            <p:spPr bwMode="auto">
              <a:xfrm>
                <a:off x="7662294" y="2665600"/>
                <a:ext cx="697627"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中等</a:t>
                </a:r>
              </a:p>
            </p:txBody>
          </p:sp>
          <p:sp>
            <p:nvSpPr>
              <p:cNvPr id="48" name="AutoShape 42"/>
              <p:cNvSpPr>
                <a:spLocks noChangeArrowheads="1"/>
              </p:cNvSpPr>
              <p:nvPr/>
            </p:nvSpPr>
            <p:spPr bwMode="auto">
              <a:xfrm>
                <a:off x="8865290" y="2694176"/>
                <a:ext cx="1796799"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cs typeface="Times New Roman" pitchFamily="18" charset="0"/>
                  </a:rPr>
                  <a:t>80≤</a:t>
                </a:r>
                <a:r>
                  <a:rPr kumimoji="1" lang="en-US" altLang="zh-CN" sz="2000" dirty="0">
                    <a:solidFill>
                      <a:schemeClr val="bg1"/>
                    </a:solidFill>
                    <a:ea typeface="+mj-ea"/>
                  </a:rPr>
                  <a:t>a&lt;90</a:t>
                </a:r>
              </a:p>
            </p:txBody>
          </p:sp>
          <p:sp>
            <p:nvSpPr>
              <p:cNvPr id="50" name="Text Box 44"/>
              <p:cNvSpPr txBox="1">
                <a:spLocks noChangeArrowheads="1"/>
              </p:cNvSpPr>
              <p:nvPr/>
            </p:nvSpPr>
            <p:spPr bwMode="auto">
              <a:xfrm>
                <a:off x="8991871" y="3129308"/>
                <a:ext cx="503237"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dirty="0"/>
                  <a:t>Y</a:t>
                </a:r>
              </a:p>
            </p:txBody>
          </p:sp>
          <p:sp>
            <p:nvSpPr>
              <p:cNvPr id="52" name="Text Box 46"/>
              <p:cNvSpPr txBox="1">
                <a:spLocks noChangeArrowheads="1"/>
              </p:cNvSpPr>
              <p:nvPr/>
            </p:nvSpPr>
            <p:spPr bwMode="auto">
              <a:xfrm>
                <a:off x="10293122" y="3093830"/>
                <a:ext cx="576262"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dirty="0"/>
                  <a:t>N</a:t>
                </a:r>
              </a:p>
            </p:txBody>
          </p:sp>
          <p:sp>
            <p:nvSpPr>
              <p:cNvPr id="53" name="AutoShape 47"/>
              <p:cNvSpPr>
                <a:spLocks noChangeArrowheads="1"/>
              </p:cNvSpPr>
              <p:nvPr/>
            </p:nvSpPr>
            <p:spPr bwMode="auto">
              <a:xfrm>
                <a:off x="8548338" y="3673662"/>
                <a:ext cx="697627"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良好</a:t>
                </a:r>
              </a:p>
            </p:txBody>
          </p:sp>
          <p:sp>
            <p:nvSpPr>
              <p:cNvPr id="54" name="AutoShape 48"/>
              <p:cNvSpPr>
                <a:spLocks noChangeArrowheads="1"/>
              </p:cNvSpPr>
              <p:nvPr/>
            </p:nvSpPr>
            <p:spPr bwMode="auto">
              <a:xfrm>
                <a:off x="9620940" y="3702238"/>
                <a:ext cx="1796799"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cs typeface="Times New Roman" pitchFamily="18" charset="0"/>
                  </a:rPr>
                  <a:t>60≤</a:t>
                </a:r>
                <a:r>
                  <a:rPr kumimoji="1" lang="en-US" altLang="zh-CN" sz="2000" dirty="0">
                    <a:solidFill>
                      <a:schemeClr val="bg1"/>
                    </a:solidFill>
                    <a:ea typeface="+mj-ea"/>
                  </a:rPr>
                  <a:t>a&lt;70</a:t>
                </a:r>
              </a:p>
            </p:txBody>
          </p:sp>
          <p:sp>
            <p:nvSpPr>
              <p:cNvPr id="56" name="Text Box 50"/>
              <p:cNvSpPr txBox="1">
                <a:spLocks noChangeArrowheads="1"/>
              </p:cNvSpPr>
              <p:nvPr/>
            </p:nvSpPr>
            <p:spPr bwMode="auto">
              <a:xfrm>
                <a:off x="9691397" y="4069663"/>
                <a:ext cx="503237"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dirty="0"/>
                  <a:t>N</a:t>
                </a:r>
              </a:p>
            </p:txBody>
          </p:sp>
          <p:sp>
            <p:nvSpPr>
              <p:cNvPr id="58" name="Text Box 52"/>
              <p:cNvSpPr txBox="1">
                <a:spLocks noChangeArrowheads="1"/>
              </p:cNvSpPr>
              <p:nvPr/>
            </p:nvSpPr>
            <p:spPr bwMode="auto">
              <a:xfrm>
                <a:off x="11167656" y="4118470"/>
                <a:ext cx="576263"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a:t>Y</a:t>
                </a:r>
              </a:p>
            </p:txBody>
          </p:sp>
          <p:sp>
            <p:nvSpPr>
              <p:cNvPr id="59" name="AutoShape 53"/>
              <p:cNvSpPr>
                <a:spLocks noChangeArrowheads="1"/>
              </p:cNvSpPr>
              <p:nvPr/>
            </p:nvSpPr>
            <p:spPr bwMode="auto">
              <a:xfrm>
                <a:off x="11282570" y="4710300"/>
                <a:ext cx="697627"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a:solidFill>
                      <a:schemeClr val="bg1"/>
                    </a:solidFill>
                    <a:ea typeface="+mj-ea"/>
                  </a:rPr>
                  <a:t>及格</a:t>
                </a:r>
              </a:p>
            </p:txBody>
          </p:sp>
          <p:sp>
            <p:nvSpPr>
              <p:cNvPr id="60" name="AutoShape 54"/>
              <p:cNvSpPr>
                <a:spLocks noChangeArrowheads="1"/>
              </p:cNvSpPr>
              <p:nvPr/>
            </p:nvSpPr>
            <p:spPr bwMode="auto">
              <a:xfrm>
                <a:off x="9026710" y="4638863"/>
                <a:ext cx="1153758"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rPr>
                  <a:t>a&lt;60</a:t>
                </a:r>
              </a:p>
            </p:txBody>
          </p:sp>
          <p:sp>
            <p:nvSpPr>
              <p:cNvPr id="63" name="Text Box 57"/>
              <p:cNvSpPr txBox="1">
                <a:spLocks noChangeArrowheads="1"/>
              </p:cNvSpPr>
              <p:nvPr/>
            </p:nvSpPr>
            <p:spPr bwMode="auto">
              <a:xfrm>
                <a:off x="8896207" y="4999259"/>
                <a:ext cx="503238"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dirty="0"/>
                  <a:t>Y</a:t>
                </a:r>
              </a:p>
            </p:txBody>
          </p:sp>
          <p:sp>
            <p:nvSpPr>
              <p:cNvPr id="64" name="Text Box 58"/>
              <p:cNvSpPr txBox="1">
                <a:spLocks noChangeArrowheads="1"/>
              </p:cNvSpPr>
              <p:nvPr/>
            </p:nvSpPr>
            <p:spPr bwMode="auto">
              <a:xfrm>
                <a:off x="9990297" y="4966277"/>
                <a:ext cx="503237"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kumimoji="1" lang="en-US" altLang="zh-CN" b="1"/>
                  <a:t>N</a:t>
                </a:r>
              </a:p>
            </p:txBody>
          </p:sp>
          <p:sp>
            <p:nvSpPr>
              <p:cNvPr id="65" name="AutoShape 59"/>
              <p:cNvSpPr>
                <a:spLocks noChangeArrowheads="1"/>
              </p:cNvSpPr>
              <p:nvPr/>
            </p:nvSpPr>
            <p:spPr bwMode="auto">
              <a:xfrm>
                <a:off x="9940576" y="5502462"/>
                <a:ext cx="697627"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a:solidFill>
                      <a:schemeClr val="bg1"/>
                    </a:solidFill>
                    <a:ea typeface="+mj-ea"/>
                  </a:rPr>
                  <a:t>优秀</a:t>
                </a:r>
              </a:p>
            </p:txBody>
          </p:sp>
          <p:sp>
            <p:nvSpPr>
              <p:cNvPr id="66" name="AutoShape 60"/>
              <p:cNvSpPr>
                <a:spLocks noChangeArrowheads="1"/>
              </p:cNvSpPr>
              <p:nvPr/>
            </p:nvSpPr>
            <p:spPr bwMode="auto">
              <a:xfrm>
                <a:off x="8439551" y="5502462"/>
                <a:ext cx="954107" cy="492443"/>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不及格</a:t>
                </a:r>
              </a:p>
            </p:txBody>
          </p:sp>
          <p:cxnSp>
            <p:nvCxnSpPr>
              <p:cNvPr id="85" name="直接连接符 84"/>
              <p:cNvCxnSpPr>
                <a:stCxn id="42" idx="2"/>
                <a:endCxn id="47" idx="0"/>
              </p:cNvCxnSpPr>
              <p:nvPr/>
            </p:nvCxnSpPr>
            <p:spPr>
              <a:xfrm flipH="1">
                <a:off x="8011108" y="2162397"/>
                <a:ext cx="979081" cy="50320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7" name="直接连接符 86"/>
              <p:cNvCxnSpPr>
                <a:stCxn id="42" idx="2"/>
                <a:endCxn id="48" idx="0"/>
              </p:cNvCxnSpPr>
              <p:nvPr/>
            </p:nvCxnSpPr>
            <p:spPr>
              <a:xfrm>
                <a:off x="8990189" y="2162397"/>
                <a:ext cx="773501" cy="53177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9" name="直接连接符 88"/>
              <p:cNvCxnSpPr>
                <a:stCxn id="48" idx="2"/>
                <a:endCxn id="53" idx="0"/>
              </p:cNvCxnSpPr>
              <p:nvPr/>
            </p:nvCxnSpPr>
            <p:spPr>
              <a:xfrm flipH="1">
                <a:off x="8897152" y="3186619"/>
                <a:ext cx="866538" cy="48704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1" name="直接连接符 90"/>
              <p:cNvCxnSpPr>
                <a:stCxn id="48" idx="2"/>
                <a:endCxn id="54" idx="0"/>
              </p:cNvCxnSpPr>
              <p:nvPr/>
            </p:nvCxnSpPr>
            <p:spPr>
              <a:xfrm>
                <a:off x="9763690" y="3186619"/>
                <a:ext cx="755650" cy="51561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3" name="直接连接符 92"/>
              <p:cNvCxnSpPr>
                <a:stCxn id="54" idx="2"/>
                <a:endCxn id="60" idx="0"/>
              </p:cNvCxnSpPr>
              <p:nvPr/>
            </p:nvCxnSpPr>
            <p:spPr>
              <a:xfrm flipH="1">
                <a:off x="9603589" y="4194681"/>
                <a:ext cx="915751" cy="44418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5" name="直接连接符 94"/>
              <p:cNvCxnSpPr>
                <a:stCxn id="54" idx="2"/>
                <a:endCxn id="59" idx="0"/>
              </p:cNvCxnSpPr>
              <p:nvPr/>
            </p:nvCxnSpPr>
            <p:spPr>
              <a:xfrm>
                <a:off x="10519340" y="4194681"/>
                <a:ext cx="1112044" cy="51561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7" name="直接连接符 96"/>
              <p:cNvCxnSpPr>
                <a:stCxn id="60" idx="2"/>
                <a:endCxn id="66" idx="0"/>
              </p:cNvCxnSpPr>
              <p:nvPr/>
            </p:nvCxnSpPr>
            <p:spPr>
              <a:xfrm flipH="1">
                <a:off x="8916605" y="5131306"/>
                <a:ext cx="686984" cy="37115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9" name="直接连接符 98"/>
              <p:cNvCxnSpPr>
                <a:stCxn id="60" idx="2"/>
                <a:endCxn id="65" idx="0"/>
              </p:cNvCxnSpPr>
              <p:nvPr/>
            </p:nvCxnSpPr>
            <p:spPr>
              <a:xfrm>
                <a:off x="9603589" y="5131306"/>
                <a:ext cx="685801" cy="371156"/>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102" name="矩形 101"/>
            <p:cNvSpPr/>
            <p:nvPr/>
          </p:nvSpPr>
          <p:spPr>
            <a:xfrm>
              <a:off x="9144548" y="6167019"/>
              <a:ext cx="1261884" cy="504369"/>
            </a:xfrm>
            <a:prstGeom prst="rect">
              <a:avLst/>
            </a:prstGeom>
          </p:spPr>
          <p:txBody>
            <a:bodyPr wrap="none">
              <a:spAutoFit/>
            </a:bodyPr>
            <a:lstStyle/>
            <a:p>
              <a:pPr algn="just">
                <a:lnSpc>
                  <a:spcPct val="130000"/>
                </a:lnSpc>
                <a:spcBef>
                  <a:spcPct val="50000"/>
                </a:spcBef>
              </a:pPr>
              <a:r>
                <a:rPr kumimoji="1" lang="zh-CN" altLang="en-US" sz="2400" dirty="0">
                  <a:latin typeface="+mj-ea"/>
                  <a:ea typeface="+mj-ea"/>
                </a:rPr>
                <a:t>判定树</a:t>
              </a:r>
              <a:r>
                <a:rPr kumimoji="1" lang="en-US" altLang="zh-CN" sz="2400" dirty="0">
                  <a:latin typeface="+mj-ea"/>
                  <a:ea typeface="+mj-ea"/>
                </a:rPr>
                <a:t>2</a:t>
              </a:r>
              <a:endParaRPr kumimoji="1" lang="zh-CN" altLang="en-US" sz="2400" dirty="0">
                <a:latin typeface="+mj-ea"/>
                <a:ea typeface="+mj-ea"/>
              </a:endParaRPr>
            </a:p>
          </p:txBody>
        </p:sp>
      </p:grpSp>
    </p:spTree>
    <p:extLst>
      <p:ext uri="{BB962C8B-B14F-4D97-AF65-F5344CB8AC3E}">
        <p14:creationId xmlns:p14="http://schemas.microsoft.com/office/powerpoint/2010/main" val="280059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哈夫曼树的应用</a:t>
            </a:r>
            <a:r>
              <a:rPr lang="en-US" altLang="zh-CN" dirty="0"/>
              <a:t>——</a:t>
            </a:r>
            <a:r>
              <a:rPr lang="zh-CN" altLang="en-US" dirty="0"/>
              <a:t>例</a:t>
            </a:r>
            <a:r>
              <a:rPr lang="en-US" altLang="zh-CN" dirty="0"/>
              <a:t>1</a:t>
            </a:r>
            <a:r>
              <a:rPr lang="zh-CN" altLang="en-US" dirty="0"/>
              <a:t>寻求最佳判断过程</a:t>
            </a:r>
          </a:p>
        </p:txBody>
      </p:sp>
      <p:sp>
        <p:nvSpPr>
          <p:cNvPr id="5" name="内容占位符 4"/>
          <p:cNvSpPr>
            <a:spLocks noGrp="1"/>
          </p:cNvSpPr>
          <p:nvPr>
            <p:ph idx="1"/>
          </p:nvPr>
        </p:nvSpPr>
        <p:spPr>
          <a:xfrm>
            <a:off x="609600" y="1600204"/>
            <a:ext cx="10972800" cy="735034"/>
          </a:xfrm>
        </p:spPr>
        <p:txBody>
          <a:bodyPr/>
          <a:lstStyle/>
          <a:p>
            <a:r>
              <a:rPr kumimoji="1" lang="zh-CN" altLang="en-US" dirty="0">
                <a:latin typeface="Times New Roman" pitchFamily="18" charset="0"/>
              </a:rPr>
              <a:t>改造成每个判定框只有一次比较的判定树</a:t>
            </a:r>
            <a:endParaRPr lang="zh-CN" altLang="en-US"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aphicFrame>
        <p:nvGraphicFramePr>
          <p:cNvPr id="55" name="表格 54"/>
          <p:cNvGraphicFramePr>
            <a:graphicFrameLocks noGrp="1"/>
          </p:cNvGraphicFramePr>
          <p:nvPr>
            <p:extLst>
              <p:ext uri="{D42A27DB-BD31-4B8C-83A1-F6EECF244321}">
                <p14:modId xmlns:p14="http://schemas.microsoft.com/office/powerpoint/2010/main" val="1905522895"/>
              </p:ext>
            </p:extLst>
          </p:nvPr>
        </p:nvGraphicFramePr>
        <p:xfrm>
          <a:off x="6542541" y="3402523"/>
          <a:ext cx="4791674" cy="1048416"/>
        </p:xfrm>
        <a:graphic>
          <a:graphicData uri="http://schemas.openxmlformats.org/drawingml/2006/table">
            <a:tbl>
              <a:tblPr firstRow="1" bandRow="1">
                <a:tableStyleId>{2D5ABB26-0587-4C30-8999-92F81FD0307C}</a:tableStyleId>
              </a:tblPr>
              <a:tblGrid>
                <a:gridCol w="2395837">
                  <a:extLst>
                    <a:ext uri="{9D8B030D-6E8A-4147-A177-3AD203B41FA5}">
                      <a16:colId xmlns:a16="http://schemas.microsoft.com/office/drawing/2014/main" xmlns="" val="20000"/>
                    </a:ext>
                  </a:extLst>
                </a:gridCol>
                <a:gridCol w="2395837">
                  <a:extLst>
                    <a:ext uri="{9D8B030D-6E8A-4147-A177-3AD203B41FA5}">
                      <a16:colId xmlns:a16="http://schemas.microsoft.com/office/drawing/2014/main" xmlns="" val="20001"/>
                    </a:ext>
                  </a:extLst>
                </a:gridCol>
              </a:tblGrid>
              <a:tr h="524208">
                <a:tc>
                  <a:txBody>
                    <a:bodyPr/>
                    <a:lstStyle/>
                    <a:p>
                      <a:pPr algn="ctr"/>
                      <a:r>
                        <a:rPr lang="zh-CN" altLang="en-US" sz="2400" dirty="0">
                          <a:solidFill>
                            <a:schemeClr val="tx1"/>
                          </a:solidFill>
                          <a:latin typeface="+mn-lt"/>
                          <a:ea typeface="+mj-ea"/>
                        </a:rPr>
                        <a:t>判断树</a:t>
                      </a:r>
                      <a:r>
                        <a:rPr lang="en-US" altLang="zh-CN" sz="2400" dirty="0">
                          <a:solidFill>
                            <a:schemeClr val="tx1"/>
                          </a:solidFill>
                          <a:latin typeface="+mn-lt"/>
                          <a:ea typeface="+mj-ea"/>
                        </a:rPr>
                        <a:t>1</a:t>
                      </a:r>
                      <a:endParaRPr lang="zh-CN" altLang="en-US" sz="2400" dirty="0">
                        <a:solidFill>
                          <a:schemeClr val="tx1"/>
                        </a:solidFill>
                        <a:latin typeface="+mn-lt"/>
                        <a:ea typeface="+mj-ea"/>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2400" dirty="0">
                          <a:solidFill>
                            <a:schemeClr val="tx1"/>
                          </a:solidFill>
                          <a:latin typeface="+mn-lt"/>
                          <a:ea typeface="+mj-ea"/>
                        </a:rPr>
                        <a:t>判断树</a:t>
                      </a:r>
                      <a:r>
                        <a:rPr lang="en-US" altLang="zh-CN" sz="2400" dirty="0">
                          <a:solidFill>
                            <a:schemeClr val="tx1"/>
                          </a:solidFill>
                          <a:latin typeface="+mn-lt"/>
                          <a:ea typeface="+mj-ea"/>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0"/>
                  </a:ext>
                </a:extLst>
              </a:tr>
              <a:tr h="524208">
                <a:tc>
                  <a:txBody>
                    <a:bodyPr/>
                    <a:lstStyle/>
                    <a:p>
                      <a:pPr algn="ctr"/>
                      <a:r>
                        <a:rPr lang="en-US" altLang="zh-CN" sz="2400" dirty="0">
                          <a:solidFill>
                            <a:schemeClr val="tx1"/>
                          </a:solidFill>
                          <a:latin typeface="+mn-lt"/>
                          <a:ea typeface="+mj-ea"/>
                        </a:rPr>
                        <a:t>31500</a:t>
                      </a:r>
                      <a:r>
                        <a:rPr lang="zh-CN" altLang="en-US" sz="2400" dirty="0">
                          <a:solidFill>
                            <a:schemeClr val="tx1"/>
                          </a:solidFill>
                          <a:latin typeface="+mn-lt"/>
                          <a:ea typeface="+mj-ea"/>
                        </a:rPr>
                        <a:t>次</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400" dirty="0">
                          <a:solidFill>
                            <a:schemeClr val="tx1"/>
                          </a:solidFill>
                          <a:latin typeface="+mn-lt"/>
                          <a:ea typeface="+mj-ea"/>
                        </a:rPr>
                        <a:t>22000</a:t>
                      </a:r>
                      <a:r>
                        <a:rPr lang="zh-CN" altLang="en-US" sz="2400" dirty="0">
                          <a:solidFill>
                            <a:schemeClr val="tx1"/>
                          </a:solidFill>
                          <a:latin typeface="+mn-lt"/>
                          <a:ea typeface="+mj-ea"/>
                        </a:rPr>
                        <a:t>次</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1"/>
                  </a:ext>
                </a:extLst>
              </a:tr>
            </a:tbl>
          </a:graphicData>
        </a:graphic>
      </p:graphicFrame>
      <p:grpSp>
        <p:nvGrpSpPr>
          <p:cNvPr id="57" name="组合 56"/>
          <p:cNvGrpSpPr/>
          <p:nvPr/>
        </p:nvGrpSpPr>
        <p:grpSpPr>
          <a:xfrm>
            <a:off x="609600" y="2768139"/>
            <a:ext cx="5355445" cy="3555289"/>
            <a:chOff x="740555" y="3302711"/>
            <a:chExt cx="5355445" cy="3555289"/>
          </a:xfrm>
        </p:grpSpPr>
        <p:grpSp>
          <p:nvGrpSpPr>
            <p:cNvPr id="53" name="组合 52"/>
            <p:cNvGrpSpPr/>
            <p:nvPr/>
          </p:nvGrpSpPr>
          <p:grpSpPr>
            <a:xfrm>
              <a:off x="740555" y="3302711"/>
              <a:ext cx="5355445" cy="3118202"/>
              <a:chOff x="2628944" y="2333492"/>
              <a:chExt cx="5355445" cy="3118202"/>
            </a:xfrm>
          </p:grpSpPr>
          <p:sp>
            <p:nvSpPr>
              <p:cNvPr id="7" name="AutoShape 3"/>
              <p:cNvSpPr>
                <a:spLocks noChangeArrowheads="1"/>
              </p:cNvSpPr>
              <p:nvPr/>
            </p:nvSpPr>
            <p:spPr bwMode="auto">
              <a:xfrm>
                <a:off x="5137487" y="2333492"/>
                <a:ext cx="1153756" cy="492443"/>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rPr>
                  <a:t>a&lt;80</a:t>
                </a:r>
              </a:p>
            </p:txBody>
          </p:sp>
          <p:sp>
            <p:nvSpPr>
              <p:cNvPr id="9" name="Text Box 5"/>
              <p:cNvSpPr txBox="1">
                <a:spLocks noChangeArrowheads="1"/>
              </p:cNvSpPr>
              <p:nvPr/>
            </p:nvSpPr>
            <p:spPr bwMode="auto">
              <a:xfrm>
                <a:off x="4421346" y="2756216"/>
                <a:ext cx="503237"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dirty="0"/>
                  <a:t>Y</a:t>
                </a:r>
              </a:p>
            </p:txBody>
          </p:sp>
          <p:sp>
            <p:nvSpPr>
              <p:cNvPr id="11" name="Text Box 7"/>
              <p:cNvSpPr txBox="1">
                <a:spLocks noChangeArrowheads="1"/>
              </p:cNvSpPr>
              <p:nvPr/>
            </p:nvSpPr>
            <p:spPr bwMode="auto">
              <a:xfrm>
                <a:off x="6755765" y="2695601"/>
                <a:ext cx="576263"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dirty="0"/>
                  <a:t>N</a:t>
                </a:r>
              </a:p>
            </p:txBody>
          </p:sp>
          <p:sp>
            <p:nvSpPr>
              <p:cNvPr id="12" name="AutoShape 8"/>
              <p:cNvSpPr>
                <a:spLocks noChangeArrowheads="1"/>
              </p:cNvSpPr>
              <p:nvPr/>
            </p:nvSpPr>
            <p:spPr bwMode="auto">
              <a:xfrm>
                <a:off x="6268395" y="3193843"/>
                <a:ext cx="1153758" cy="460126"/>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rPr>
                  <a:t>a&lt;90</a:t>
                </a:r>
              </a:p>
            </p:txBody>
          </p:sp>
          <p:sp>
            <p:nvSpPr>
              <p:cNvPr id="14" name="Text Box 10"/>
              <p:cNvSpPr txBox="1">
                <a:spLocks noChangeArrowheads="1"/>
              </p:cNvSpPr>
              <p:nvPr/>
            </p:nvSpPr>
            <p:spPr bwMode="auto">
              <a:xfrm>
                <a:off x="3583051" y="3539793"/>
                <a:ext cx="503238"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a:t>Y</a:t>
                </a:r>
              </a:p>
            </p:txBody>
          </p:sp>
          <p:sp>
            <p:nvSpPr>
              <p:cNvPr id="16" name="Text Box 12"/>
              <p:cNvSpPr txBox="1">
                <a:spLocks noChangeArrowheads="1"/>
              </p:cNvSpPr>
              <p:nvPr/>
            </p:nvSpPr>
            <p:spPr bwMode="auto">
              <a:xfrm>
                <a:off x="7408127" y="3539793"/>
                <a:ext cx="576262"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a:t>N</a:t>
                </a:r>
              </a:p>
            </p:txBody>
          </p:sp>
          <p:sp>
            <p:nvSpPr>
              <p:cNvPr id="17" name="AutoShape 13"/>
              <p:cNvSpPr>
                <a:spLocks noChangeArrowheads="1"/>
              </p:cNvSpPr>
              <p:nvPr/>
            </p:nvSpPr>
            <p:spPr bwMode="auto">
              <a:xfrm>
                <a:off x="6004520" y="4190100"/>
                <a:ext cx="697627" cy="455125"/>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良好</a:t>
                </a:r>
              </a:p>
            </p:txBody>
          </p:sp>
          <p:sp>
            <p:nvSpPr>
              <p:cNvPr id="19" name="Text Box 15"/>
              <p:cNvSpPr txBox="1">
                <a:spLocks noChangeArrowheads="1"/>
              </p:cNvSpPr>
              <p:nvPr/>
            </p:nvSpPr>
            <p:spPr bwMode="auto">
              <a:xfrm>
                <a:off x="5965579" y="3611231"/>
                <a:ext cx="503238"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dirty="0"/>
                  <a:t>Y</a:t>
                </a:r>
              </a:p>
            </p:txBody>
          </p:sp>
          <p:sp>
            <p:nvSpPr>
              <p:cNvPr id="21" name="AutoShape 17"/>
              <p:cNvSpPr>
                <a:spLocks noChangeArrowheads="1"/>
              </p:cNvSpPr>
              <p:nvPr/>
            </p:nvSpPr>
            <p:spPr bwMode="auto">
              <a:xfrm>
                <a:off x="4085138" y="4996569"/>
                <a:ext cx="697627" cy="455125"/>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及格</a:t>
                </a:r>
              </a:p>
            </p:txBody>
          </p:sp>
          <p:sp>
            <p:nvSpPr>
              <p:cNvPr id="22" name="AutoShape 18"/>
              <p:cNvSpPr>
                <a:spLocks noChangeArrowheads="1"/>
              </p:cNvSpPr>
              <p:nvPr/>
            </p:nvSpPr>
            <p:spPr bwMode="auto">
              <a:xfrm>
                <a:off x="3250647" y="4130468"/>
                <a:ext cx="1153758" cy="460126"/>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rPr>
                  <a:t>a&lt;60</a:t>
                </a:r>
              </a:p>
            </p:txBody>
          </p:sp>
          <p:sp>
            <p:nvSpPr>
              <p:cNvPr id="25" name="Text Box 21"/>
              <p:cNvSpPr txBox="1">
                <a:spLocks noChangeArrowheads="1"/>
              </p:cNvSpPr>
              <p:nvPr/>
            </p:nvSpPr>
            <p:spPr bwMode="auto">
              <a:xfrm>
                <a:off x="3086526" y="4454087"/>
                <a:ext cx="503237"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a:t>Y</a:t>
                </a:r>
              </a:p>
            </p:txBody>
          </p:sp>
          <p:sp>
            <p:nvSpPr>
              <p:cNvPr id="27" name="AutoShape 23"/>
              <p:cNvSpPr>
                <a:spLocks noChangeArrowheads="1"/>
              </p:cNvSpPr>
              <p:nvPr/>
            </p:nvSpPr>
            <p:spPr bwMode="auto">
              <a:xfrm>
                <a:off x="7249543" y="4204405"/>
                <a:ext cx="697627" cy="455125"/>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优秀</a:t>
                </a:r>
              </a:p>
            </p:txBody>
          </p:sp>
          <p:sp>
            <p:nvSpPr>
              <p:cNvPr id="28" name="AutoShape 24"/>
              <p:cNvSpPr>
                <a:spLocks noChangeArrowheads="1"/>
              </p:cNvSpPr>
              <p:nvPr/>
            </p:nvSpPr>
            <p:spPr bwMode="auto">
              <a:xfrm>
                <a:off x="2628944" y="4996568"/>
                <a:ext cx="954107" cy="455125"/>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不及格</a:t>
                </a:r>
              </a:p>
            </p:txBody>
          </p:sp>
          <p:sp>
            <p:nvSpPr>
              <p:cNvPr id="29" name="AutoShape 25"/>
              <p:cNvSpPr>
                <a:spLocks noChangeArrowheads="1"/>
              </p:cNvSpPr>
              <p:nvPr/>
            </p:nvSpPr>
            <p:spPr bwMode="auto">
              <a:xfrm>
                <a:off x="4115835" y="3193843"/>
                <a:ext cx="1153758" cy="460126"/>
              </a:xfrm>
              <a:prstGeom prst="flowChartPreparation">
                <a:avLst/>
              </a:prstGeom>
              <a:solidFill>
                <a:schemeClr val="accent2"/>
              </a:solidFill>
              <a:ln>
                <a:noFill/>
              </a:ln>
              <a:effectLst/>
            </p:spPr>
            <p:txBody>
              <a:bodyPr wrap="none" anchor="ctr">
                <a:spAutoFit/>
              </a:bodyPr>
              <a:lstStyle/>
              <a:p>
                <a:pPr algn="ctr">
                  <a:lnSpc>
                    <a:spcPct val="130000"/>
                  </a:lnSpc>
                  <a:spcBef>
                    <a:spcPct val="50000"/>
                  </a:spcBef>
                </a:pPr>
                <a:r>
                  <a:rPr kumimoji="1" lang="en-US" altLang="zh-CN" sz="2000" dirty="0">
                    <a:solidFill>
                      <a:schemeClr val="bg1"/>
                    </a:solidFill>
                    <a:ea typeface="+mj-ea"/>
                  </a:rPr>
                  <a:t>a&lt;70</a:t>
                </a:r>
              </a:p>
            </p:txBody>
          </p:sp>
          <p:sp>
            <p:nvSpPr>
              <p:cNvPr id="30" name="Text Box 26"/>
              <p:cNvSpPr txBox="1">
                <a:spLocks noChangeArrowheads="1"/>
              </p:cNvSpPr>
              <p:nvPr/>
            </p:nvSpPr>
            <p:spPr bwMode="auto">
              <a:xfrm>
                <a:off x="5167376" y="3539793"/>
                <a:ext cx="503238"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a:t>N</a:t>
                </a:r>
              </a:p>
            </p:txBody>
          </p:sp>
          <p:sp>
            <p:nvSpPr>
              <p:cNvPr id="31" name="AutoShape 27"/>
              <p:cNvSpPr>
                <a:spLocks noChangeArrowheads="1"/>
              </p:cNvSpPr>
              <p:nvPr/>
            </p:nvSpPr>
            <p:spPr bwMode="auto">
              <a:xfrm>
                <a:off x="5166225" y="4204406"/>
                <a:ext cx="697627" cy="455125"/>
              </a:xfrm>
              <a:prstGeom prst="flowChartProcess">
                <a:avLst/>
              </a:prstGeom>
              <a:solidFill>
                <a:schemeClr val="accent2"/>
              </a:solidFill>
              <a:ln>
                <a:noFill/>
              </a:ln>
              <a:effectLst/>
            </p:spPr>
            <p:txBody>
              <a:bodyPr wrap="none" anchor="ctr">
                <a:spAutoFit/>
              </a:bodyPr>
              <a:lstStyle/>
              <a:p>
                <a:pPr algn="ctr">
                  <a:lnSpc>
                    <a:spcPct val="130000"/>
                  </a:lnSpc>
                  <a:spcBef>
                    <a:spcPct val="50000"/>
                  </a:spcBef>
                </a:pPr>
                <a:r>
                  <a:rPr kumimoji="1" lang="zh-CN" altLang="en-US" sz="2000" dirty="0">
                    <a:solidFill>
                      <a:schemeClr val="bg1"/>
                    </a:solidFill>
                    <a:ea typeface="+mj-ea"/>
                  </a:rPr>
                  <a:t>中等</a:t>
                </a:r>
              </a:p>
            </p:txBody>
          </p:sp>
          <p:cxnSp>
            <p:nvCxnSpPr>
              <p:cNvPr id="3" name="直接连接符 2"/>
              <p:cNvCxnSpPr>
                <a:stCxn id="7" idx="2"/>
                <a:endCxn id="29" idx="0"/>
              </p:cNvCxnSpPr>
              <p:nvPr/>
            </p:nvCxnSpPr>
            <p:spPr>
              <a:xfrm flipH="1">
                <a:off x="4692714" y="2825935"/>
                <a:ext cx="1021651" cy="367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7" idx="2"/>
                <a:endCxn id="12" idx="0"/>
              </p:cNvCxnSpPr>
              <p:nvPr/>
            </p:nvCxnSpPr>
            <p:spPr>
              <a:xfrm>
                <a:off x="5714365" y="2825935"/>
                <a:ext cx="1130909" cy="3679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9" idx="2"/>
                <a:endCxn id="22" idx="0"/>
              </p:cNvCxnSpPr>
              <p:nvPr/>
            </p:nvCxnSpPr>
            <p:spPr>
              <a:xfrm flipH="1">
                <a:off x="3827526" y="3653969"/>
                <a:ext cx="865188" cy="47649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9" idx="2"/>
                <a:endCxn id="31" idx="0"/>
              </p:cNvCxnSpPr>
              <p:nvPr/>
            </p:nvCxnSpPr>
            <p:spPr>
              <a:xfrm>
                <a:off x="4692714" y="3653969"/>
                <a:ext cx="822325" cy="55043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12" idx="2"/>
                <a:endCxn id="17" idx="0"/>
              </p:cNvCxnSpPr>
              <p:nvPr/>
            </p:nvCxnSpPr>
            <p:spPr>
              <a:xfrm flipH="1">
                <a:off x="6353334" y="3653969"/>
                <a:ext cx="491940" cy="53613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12" idx="2"/>
                <a:endCxn id="27" idx="0"/>
              </p:cNvCxnSpPr>
              <p:nvPr/>
            </p:nvCxnSpPr>
            <p:spPr>
              <a:xfrm>
                <a:off x="6845274" y="3653969"/>
                <a:ext cx="753083" cy="55043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22" idx="2"/>
                <a:endCxn id="28" idx="0"/>
              </p:cNvCxnSpPr>
              <p:nvPr/>
            </p:nvCxnSpPr>
            <p:spPr>
              <a:xfrm flipH="1">
                <a:off x="3105998" y="4590594"/>
                <a:ext cx="721528" cy="40597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22" idx="2"/>
                <a:endCxn id="21" idx="0"/>
              </p:cNvCxnSpPr>
              <p:nvPr/>
            </p:nvCxnSpPr>
            <p:spPr>
              <a:xfrm>
                <a:off x="3827526" y="4590594"/>
                <a:ext cx="606426" cy="405975"/>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52" name="Text Box 12"/>
              <p:cNvSpPr txBox="1">
                <a:spLocks noChangeArrowheads="1"/>
              </p:cNvSpPr>
              <p:nvPr/>
            </p:nvSpPr>
            <p:spPr bwMode="auto">
              <a:xfrm>
                <a:off x="4224419" y="4428336"/>
                <a:ext cx="576262" cy="42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30000"/>
                  </a:lnSpc>
                  <a:spcBef>
                    <a:spcPct val="50000"/>
                  </a:spcBef>
                  <a:defRPr kumimoji="1" b="1"/>
                </a:lvl1pPr>
              </a:lstStyle>
              <a:p>
                <a:r>
                  <a:rPr lang="en-US" altLang="zh-CN"/>
                  <a:t>N</a:t>
                </a:r>
              </a:p>
            </p:txBody>
          </p:sp>
        </p:grpSp>
        <p:sp>
          <p:nvSpPr>
            <p:cNvPr id="56" name="矩形 55"/>
            <p:cNvSpPr/>
            <p:nvPr/>
          </p:nvSpPr>
          <p:spPr>
            <a:xfrm>
              <a:off x="2995707" y="6353631"/>
              <a:ext cx="1261884" cy="504369"/>
            </a:xfrm>
            <a:prstGeom prst="rect">
              <a:avLst/>
            </a:prstGeom>
          </p:spPr>
          <p:txBody>
            <a:bodyPr wrap="none">
              <a:spAutoFit/>
            </a:bodyPr>
            <a:lstStyle/>
            <a:p>
              <a:pPr algn="just">
                <a:lnSpc>
                  <a:spcPct val="130000"/>
                </a:lnSpc>
                <a:spcBef>
                  <a:spcPct val="50000"/>
                </a:spcBef>
              </a:pPr>
              <a:r>
                <a:rPr kumimoji="1" lang="zh-CN" altLang="en-US" sz="2400" dirty="0">
                  <a:latin typeface="+mj-ea"/>
                  <a:ea typeface="+mj-ea"/>
                </a:rPr>
                <a:t>判定树</a:t>
              </a:r>
              <a:r>
                <a:rPr kumimoji="1" lang="en-US" altLang="zh-CN" sz="2400" dirty="0">
                  <a:latin typeface="+mj-ea"/>
                  <a:ea typeface="+mj-ea"/>
                </a:rPr>
                <a:t>3</a:t>
              </a:r>
              <a:endParaRPr kumimoji="1" lang="zh-CN" altLang="en-US" sz="2400" dirty="0">
                <a:latin typeface="+mj-ea"/>
                <a:ea typeface="+mj-ea"/>
              </a:endParaRPr>
            </a:p>
          </p:txBody>
        </p:sp>
      </p:grpSp>
      <p:sp>
        <p:nvSpPr>
          <p:cNvPr id="59" name="矩形 58"/>
          <p:cNvSpPr/>
          <p:nvPr/>
        </p:nvSpPr>
        <p:spPr>
          <a:xfrm>
            <a:off x="6512336" y="2729198"/>
            <a:ext cx="4963218" cy="461665"/>
          </a:xfrm>
          <a:prstGeom prst="rect">
            <a:avLst/>
          </a:prstGeom>
        </p:spPr>
        <p:txBody>
          <a:bodyPr wrap="none">
            <a:spAutoFit/>
          </a:bodyPr>
          <a:lstStyle/>
          <a:p>
            <a:pPr lvl="0" algn="ctr" defTabSz="685783"/>
            <a:r>
              <a:rPr lang="zh-CN" altLang="en-US" sz="2400" dirty="0">
                <a:solidFill>
                  <a:prstClr val="black"/>
                </a:solidFill>
                <a:ea typeface="黑体" panose="02010609060101010101" pitchFamily="49" charset="-122"/>
              </a:rPr>
              <a:t>输入</a:t>
            </a:r>
            <a:r>
              <a:rPr lang="en-US" altLang="zh-CN" sz="2400" dirty="0">
                <a:solidFill>
                  <a:prstClr val="black"/>
                </a:solidFill>
                <a:ea typeface="黑体" panose="02010609060101010101" pitchFamily="49" charset="-122"/>
              </a:rPr>
              <a:t>10000</a:t>
            </a:r>
            <a:r>
              <a:rPr lang="zh-CN" altLang="en-US" sz="2400" dirty="0">
                <a:solidFill>
                  <a:prstClr val="black"/>
                </a:solidFill>
                <a:ea typeface="黑体" panose="02010609060101010101" pitchFamily="49" charset="-122"/>
              </a:rPr>
              <a:t>个数据时比较操作次数：</a:t>
            </a:r>
          </a:p>
        </p:txBody>
      </p:sp>
    </p:spTree>
    <p:extLst>
      <p:ext uri="{BB962C8B-B14F-4D97-AF65-F5344CB8AC3E}">
        <p14:creationId xmlns:p14="http://schemas.microsoft.com/office/powerpoint/2010/main" val="19368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par>
                                <p:cTn id="13" presetID="10"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Huffman</a:t>
            </a:r>
            <a:r>
              <a:rPr lang="zh-CN" altLang="en-US" dirty="0"/>
              <a:t>编码</a:t>
            </a:r>
          </a:p>
        </p:txBody>
      </p:sp>
      <p:sp>
        <p:nvSpPr>
          <p:cNvPr id="5" name="内容占位符 4"/>
          <p:cNvSpPr>
            <a:spLocks noGrp="1"/>
          </p:cNvSpPr>
          <p:nvPr>
            <p:ph idx="1"/>
          </p:nvPr>
        </p:nvSpPr>
        <p:spPr>
          <a:xfrm>
            <a:off x="609600" y="1600203"/>
            <a:ext cx="10972800" cy="685805"/>
          </a:xfrm>
        </p:spPr>
        <p:txBody>
          <a:bodyPr/>
          <a:lstStyle/>
          <a:p>
            <a:r>
              <a:rPr lang="zh-CN" altLang="en-US" sz="3200" dirty="0">
                <a:solidFill>
                  <a:srgbClr val="000000"/>
                </a:solidFill>
                <a:latin typeface="+mn-lt"/>
                <a:ea typeface="楷体_GB2312" pitchFamily="49" charset="-122"/>
              </a:rPr>
              <a:t>早期的电报通讯中，电文以二进制的</a:t>
            </a:r>
            <a:r>
              <a:rPr lang="en-US" altLang="zh-CN" sz="3200" dirty="0">
                <a:solidFill>
                  <a:srgbClr val="0000FF"/>
                </a:solidFill>
                <a:latin typeface="+mn-lt"/>
                <a:ea typeface="楷体_GB2312" pitchFamily="49" charset="-122"/>
              </a:rPr>
              <a:t>0</a:t>
            </a:r>
            <a:r>
              <a:rPr lang="zh-CN" altLang="en-US" sz="3200" dirty="0">
                <a:solidFill>
                  <a:srgbClr val="0000FF"/>
                </a:solidFill>
                <a:latin typeface="+mn-lt"/>
                <a:ea typeface="楷体_GB2312" pitchFamily="49" charset="-122"/>
              </a:rPr>
              <a:t>，</a:t>
            </a:r>
            <a:r>
              <a:rPr lang="en-US" altLang="zh-CN" sz="3200" dirty="0">
                <a:solidFill>
                  <a:srgbClr val="0000FF"/>
                </a:solidFill>
                <a:latin typeface="+mn-lt"/>
                <a:ea typeface="楷体_GB2312" pitchFamily="49" charset="-122"/>
              </a:rPr>
              <a:t>1</a:t>
            </a:r>
            <a:r>
              <a:rPr lang="zh-CN" altLang="en-US" sz="3200" dirty="0">
                <a:solidFill>
                  <a:srgbClr val="000000"/>
                </a:solidFill>
                <a:latin typeface="+mn-lt"/>
                <a:ea typeface="楷体_GB2312" pitchFamily="49" charset="-122"/>
              </a:rPr>
              <a:t>序列传送</a:t>
            </a:r>
            <a:endParaRPr lang="en-US" altLang="zh-CN" sz="3200" dirty="0">
              <a:solidFill>
                <a:srgbClr val="000000"/>
              </a:solidFill>
              <a:latin typeface="+mn-lt"/>
              <a:ea typeface="楷体_GB2312" pitchFamily="49" charset="-122"/>
            </a:endParaRP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pSp>
        <p:nvGrpSpPr>
          <p:cNvPr id="31" name="组合 30">
            <a:extLst>
              <a:ext uri="{FF2B5EF4-FFF2-40B4-BE49-F238E27FC236}">
                <a16:creationId xmlns:a16="http://schemas.microsoft.com/office/drawing/2014/main" xmlns="" id="{0098403D-5D52-4C22-808F-98F353771784}"/>
              </a:ext>
            </a:extLst>
          </p:cNvPr>
          <p:cNvGrpSpPr/>
          <p:nvPr/>
        </p:nvGrpSpPr>
        <p:grpSpPr>
          <a:xfrm>
            <a:off x="-43022" y="2983175"/>
            <a:ext cx="1914896" cy="2363437"/>
            <a:chOff x="-43022" y="2983175"/>
            <a:chExt cx="1914896" cy="2363437"/>
          </a:xfrm>
        </p:grpSpPr>
        <p:pic>
          <p:nvPicPr>
            <p:cNvPr id="3" name="图形 2" descr="呼叫中心">
              <a:extLst>
                <a:ext uri="{FF2B5EF4-FFF2-40B4-BE49-F238E27FC236}">
                  <a16:creationId xmlns:a16="http://schemas.microsoft.com/office/drawing/2014/main" xmlns="" id="{2CC46449-9F3B-4636-B475-055163F192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3022" y="2983175"/>
              <a:ext cx="1914896" cy="19148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文本框 9">
              <a:extLst>
                <a:ext uri="{FF2B5EF4-FFF2-40B4-BE49-F238E27FC236}">
                  <a16:creationId xmlns:a16="http://schemas.microsoft.com/office/drawing/2014/main" xmlns="" id="{9C553A31-D2B4-4296-A0C5-21ADCE9FFF84}"/>
                </a:ext>
              </a:extLst>
            </p:cNvPr>
            <p:cNvSpPr txBox="1"/>
            <p:nvPr/>
          </p:nvSpPr>
          <p:spPr>
            <a:xfrm>
              <a:off x="301729" y="4884947"/>
              <a:ext cx="1323703"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发送端</a:t>
              </a:r>
              <a:endParaRPr lang="zh-CN" altLang="en-US" sz="1400" dirty="0"/>
            </a:p>
          </p:txBody>
        </p:sp>
      </p:grpSp>
      <p:grpSp>
        <p:nvGrpSpPr>
          <p:cNvPr id="17" name="组合 16">
            <a:extLst>
              <a:ext uri="{FF2B5EF4-FFF2-40B4-BE49-F238E27FC236}">
                <a16:creationId xmlns:a16="http://schemas.microsoft.com/office/drawing/2014/main" xmlns="" id="{BB0D5C21-F88B-497A-A4F9-B2FE31A2513B}"/>
              </a:ext>
            </a:extLst>
          </p:cNvPr>
          <p:cNvGrpSpPr/>
          <p:nvPr/>
        </p:nvGrpSpPr>
        <p:grpSpPr>
          <a:xfrm>
            <a:off x="1433153" y="3223280"/>
            <a:ext cx="1673758" cy="1825454"/>
            <a:chOff x="2781037" y="3245052"/>
            <a:chExt cx="1673758" cy="1825454"/>
          </a:xfrm>
          <a:scene3d>
            <a:camera prst="perspectiveRelaxed"/>
            <a:lightRig rig="threePt" dir="t"/>
          </a:scene3d>
        </p:grpSpPr>
        <p:pic>
          <p:nvPicPr>
            <p:cNvPr id="12" name="图形 11" descr="文档">
              <a:extLst>
                <a:ext uri="{FF2B5EF4-FFF2-40B4-BE49-F238E27FC236}">
                  <a16:creationId xmlns:a16="http://schemas.microsoft.com/office/drawing/2014/main" xmlns="" id="{5DFBA4B9-CA0B-478F-952C-1B5FAA7226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781037" y="3245052"/>
              <a:ext cx="1673758" cy="1825454"/>
            </a:xfrm>
            <a:prstGeom prst="rect">
              <a:avLst/>
            </a:prstGeom>
          </p:spPr>
        </p:pic>
        <p:sp>
          <p:nvSpPr>
            <p:cNvPr id="16" name="文本框 15">
              <a:extLst>
                <a:ext uri="{FF2B5EF4-FFF2-40B4-BE49-F238E27FC236}">
                  <a16:creationId xmlns:a16="http://schemas.microsoft.com/office/drawing/2014/main" xmlns="" id="{E38735D7-C1CA-4651-9097-B7AD9C17C573}"/>
                </a:ext>
              </a:extLst>
            </p:cNvPr>
            <p:cNvSpPr txBox="1"/>
            <p:nvPr/>
          </p:nvSpPr>
          <p:spPr>
            <a:xfrm>
              <a:off x="3284739" y="4335306"/>
              <a:ext cx="666354" cy="461665"/>
            </a:xfrm>
            <a:prstGeom prst="rect">
              <a:avLst/>
            </a:prstGeom>
            <a:solidFill>
              <a:schemeClr val="bg1"/>
            </a:solidFill>
          </p:spPr>
          <p:txBody>
            <a:bodyPr wrap="square" lIns="0" rIns="0">
              <a:spAutoFit/>
            </a:bodyPr>
            <a:lstStyle/>
            <a:p>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电文</a:t>
              </a:r>
              <a:endParaRPr lang="zh-CN" altLang="en-US" sz="1400" dirty="0"/>
            </a:p>
          </p:txBody>
        </p:sp>
      </p:grpSp>
      <p:sp>
        <p:nvSpPr>
          <p:cNvPr id="18" name="箭头: 右 17">
            <a:extLst>
              <a:ext uri="{FF2B5EF4-FFF2-40B4-BE49-F238E27FC236}">
                <a16:creationId xmlns:a16="http://schemas.microsoft.com/office/drawing/2014/main" xmlns="" id="{C985A948-12FB-4B76-A002-A356CC60DEBC}"/>
              </a:ext>
            </a:extLst>
          </p:cNvPr>
          <p:cNvSpPr/>
          <p:nvPr/>
        </p:nvSpPr>
        <p:spPr>
          <a:xfrm>
            <a:off x="2962859" y="3820872"/>
            <a:ext cx="1034143" cy="772891"/>
          </a:xfrm>
          <a:prstGeom prst="rightArrow">
            <a:avLst/>
          </a:prstGeom>
          <a:solidFill>
            <a:schemeClr val="accent5"/>
          </a:solidFill>
          <a:ln>
            <a:solidFill>
              <a:schemeClr val="accent5"/>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400" dirty="0">
                <a:solidFill>
                  <a:schemeClr val="bg1"/>
                </a:solidFill>
                <a:latin typeface="+mj-ea"/>
                <a:ea typeface="+mj-ea"/>
              </a:rPr>
              <a:t>编码</a:t>
            </a:r>
          </a:p>
        </p:txBody>
      </p:sp>
      <p:sp>
        <p:nvSpPr>
          <p:cNvPr id="21" name="矩形: 折角 20">
            <a:extLst>
              <a:ext uri="{FF2B5EF4-FFF2-40B4-BE49-F238E27FC236}">
                <a16:creationId xmlns:a16="http://schemas.microsoft.com/office/drawing/2014/main" xmlns="" id="{C50CFE06-C066-48ED-82EF-4115DA3429D0}"/>
              </a:ext>
            </a:extLst>
          </p:cNvPr>
          <p:cNvSpPr/>
          <p:nvPr/>
        </p:nvSpPr>
        <p:spPr>
          <a:xfrm>
            <a:off x="4109881" y="3690256"/>
            <a:ext cx="870857" cy="1115423"/>
          </a:xfrm>
          <a:prstGeom prst="foldedCorner">
            <a:avLst/>
          </a:prstGeom>
          <a:ln w="57150">
            <a:solidFill>
              <a:srgbClr val="5AA2AE"/>
            </a:solidFill>
            <a:tailEnd type="none"/>
          </a:ln>
          <a:scene3d>
            <a:camera prst="perspectiveRelaxedModerately"/>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000" dirty="0">
                <a:ea typeface="楷体_GB2312" pitchFamily="49" charset="-122"/>
              </a:rPr>
              <a:t>011011000110101</a:t>
            </a:r>
            <a:endParaRPr lang="zh-CN" altLang="en-US" sz="2000" dirty="0"/>
          </a:p>
        </p:txBody>
      </p:sp>
      <p:pic>
        <p:nvPicPr>
          <p:cNvPr id="23" name="图形 22" descr="无线">
            <a:extLst>
              <a:ext uri="{FF2B5EF4-FFF2-40B4-BE49-F238E27FC236}">
                <a16:creationId xmlns:a16="http://schemas.microsoft.com/office/drawing/2014/main" xmlns="" id="{AD78CBEE-F7D7-4661-B1C2-7D6B943E5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7553824">
            <a:off x="5173599" y="3103405"/>
            <a:ext cx="2065204" cy="2065204"/>
          </a:xfrm>
          <a:prstGeom prst="rect">
            <a:avLst/>
          </a:prstGeom>
        </p:spPr>
      </p:pic>
      <p:sp>
        <p:nvSpPr>
          <p:cNvPr id="24" name="矩形: 折角 23">
            <a:extLst>
              <a:ext uri="{FF2B5EF4-FFF2-40B4-BE49-F238E27FC236}">
                <a16:creationId xmlns:a16="http://schemas.microsoft.com/office/drawing/2014/main" xmlns="" id="{D25E9A7C-7BA7-4A20-967C-FC6ABB0A486A}"/>
              </a:ext>
            </a:extLst>
          </p:cNvPr>
          <p:cNvSpPr/>
          <p:nvPr/>
        </p:nvSpPr>
        <p:spPr>
          <a:xfrm>
            <a:off x="6932113" y="3649605"/>
            <a:ext cx="870857" cy="1115423"/>
          </a:xfrm>
          <a:prstGeom prst="foldedCorner">
            <a:avLst/>
          </a:prstGeom>
          <a:ln w="57150">
            <a:solidFill>
              <a:schemeClr val="accent2">
                <a:lumMod val="75000"/>
              </a:schemeClr>
            </a:solidFill>
            <a:tailEnd type="none"/>
          </a:ln>
          <a:scene3d>
            <a:camera prst="perspectiveRelaxedModerately"/>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000" dirty="0">
                <a:ea typeface="楷体_GB2312" pitchFamily="49" charset="-122"/>
              </a:rPr>
              <a:t>011011000110101</a:t>
            </a:r>
            <a:endParaRPr lang="zh-CN" altLang="en-US" sz="2000" dirty="0"/>
          </a:p>
        </p:txBody>
      </p:sp>
      <p:grpSp>
        <p:nvGrpSpPr>
          <p:cNvPr id="32" name="组合 31">
            <a:extLst>
              <a:ext uri="{FF2B5EF4-FFF2-40B4-BE49-F238E27FC236}">
                <a16:creationId xmlns:a16="http://schemas.microsoft.com/office/drawing/2014/main" xmlns="" id="{CB877FAA-4333-4400-9466-FF4BE8AA0818}"/>
              </a:ext>
            </a:extLst>
          </p:cNvPr>
          <p:cNvGrpSpPr/>
          <p:nvPr/>
        </p:nvGrpSpPr>
        <p:grpSpPr>
          <a:xfrm>
            <a:off x="10003436" y="2983175"/>
            <a:ext cx="1914896" cy="2363436"/>
            <a:chOff x="10003436" y="2983175"/>
            <a:chExt cx="1914896" cy="2363436"/>
          </a:xfrm>
        </p:grpSpPr>
        <p:pic>
          <p:nvPicPr>
            <p:cNvPr id="25" name="图形 24" descr="呼叫中心">
              <a:extLst>
                <a:ext uri="{FF2B5EF4-FFF2-40B4-BE49-F238E27FC236}">
                  <a16:creationId xmlns:a16="http://schemas.microsoft.com/office/drawing/2014/main" xmlns="" id="{F3BB46F2-E343-4FF6-8F5C-89EF34B112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flipH="1">
              <a:off x="10003436" y="2983175"/>
              <a:ext cx="1914896" cy="19148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6" name="文本框 25">
              <a:extLst>
                <a:ext uri="{FF2B5EF4-FFF2-40B4-BE49-F238E27FC236}">
                  <a16:creationId xmlns:a16="http://schemas.microsoft.com/office/drawing/2014/main" xmlns="" id="{E739907D-6682-4190-A66E-5E2599DEEB1C}"/>
                </a:ext>
              </a:extLst>
            </p:cNvPr>
            <p:cNvSpPr txBox="1"/>
            <p:nvPr/>
          </p:nvSpPr>
          <p:spPr>
            <a:xfrm>
              <a:off x="10415873" y="4884946"/>
              <a:ext cx="1323703" cy="461665"/>
            </a:xfrm>
            <a:prstGeom prst="rect">
              <a:avLst/>
            </a:prstGeom>
            <a:noFill/>
          </p:spPr>
          <p:txBody>
            <a:bodyPr wrap="square">
              <a:spAutoFit/>
            </a:bodyPr>
            <a:lstStyle/>
            <a:p>
              <a:r>
                <a:rPr lang="zh-CN" altLang="en-US" sz="2400" dirty="0">
                  <a:solidFill>
                    <a:srgbClr val="000000"/>
                  </a:solidFill>
                  <a:latin typeface="楷体_GB2312" pitchFamily="49" charset="-122"/>
                  <a:ea typeface="楷体_GB2312" pitchFamily="49" charset="-122"/>
                </a:rPr>
                <a:t>接收</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端</a:t>
              </a:r>
              <a:endParaRPr lang="zh-CN" altLang="en-US" sz="1400" dirty="0"/>
            </a:p>
          </p:txBody>
        </p:sp>
      </p:grpSp>
      <p:grpSp>
        <p:nvGrpSpPr>
          <p:cNvPr id="27" name="组合 26">
            <a:extLst>
              <a:ext uri="{FF2B5EF4-FFF2-40B4-BE49-F238E27FC236}">
                <a16:creationId xmlns:a16="http://schemas.microsoft.com/office/drawing/2014/main" xmlns="" id="{D3C9BE7E-42C3-459A-88CC-3FECEE295537}"/>
              </a:ext>
            </a:extLst>
          </p:cNvPr>
          <p:cNvGrpSpPr/>
          <p:nvPr/>
        </p:nvGrpSpPr>
        <p:grpSpPr>
          <a:xfrm>
            <a:off x="8742115" y="3243600"/>
            <a:ext cx="1673758" cy="1825454"/>
            <a:chOff x="2781037" y="3265372"/>
            <a:chExt cx="1673758" cy="1825454"/>
          </a:xfrm>
          <a:solidFill>
            <a:schemeClr val="accent2"/>
          </a:solidFill>
          <a:scene3d>
            <a:camera prst="perspectiveRelaxed"/>
            <a:lightRig rig="threePt" dir="t"/>
          </a:scene3d>
        </p:grpSpPr>
        <p:pic>
          <p:nvPicPr>
            <p:cNvPr id="28" name="图形 27" descr="文档">
              <a:extLst>
                <a:ext uri="{FF2B5EF4-FFF2-40B4-BE49-F238E27FC236}">
                  <a16:creationId xmlns:a16="http://schemas.microsoft.com/office/drawing/2014/main" xmlns="" id="{8F96EAAE-72E8-42FA-AA6B-2B7EBFC107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2781037" y="3265372"/>
              <a:ext cx="1673758" cy="1825454"/>
            </a:xfrm>
            <a:prstGeom prst="rect">
              <a:avLst/>
            </a:prstGeom>
          </p:spPr>
        </p:pic>
        <p:sp>
          <p:nvSpPr>
            <p:cNvPr id="29" name="文本框 28">
              <a:extLst>
                <a:ext uri="{FF2B5EF4-FFF2-40B4-BE49-F238E27FC236}">
                  <a16:creationId xmlns:a16="http://schemas.microsoft.com/office/drawing/2014/main" xmlns="" id="{5A06D31C-BA77-407E-ACED-0A58DA5BCFE7}"/>
                </a:ext>
              </a:extLst>
            </p:cNvPr>
            <p:cNvSpPr txBox="1"/>
            <p:nvPr/>
          </p:nvSpPr>
          <p:spPr>
            <a:xfrm>
              <a:off x="3284739" y="4365786"/>
              <a:ext cx="666354" cy="461665"/>
            </a:xfrm>
            <a:prstGeom prst="rect">
              <a:avLst/>
            </a:prstGeom>
            <a:solidFill>
              <a:schemeClr val="bg1"/>
            </a:solidFill>
            <a:ln>
              <a:noFill/>
            </a:ln>
          </p:spPr>
          <p:txBody>
            <a:bodyPr wrap="square" lIns="0" rIns="0">
              <a:spAutoFit/>
            </a:bodyPr>
            <a:lstStyle/>
            <a:p>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电文</a:t>
              </a:r>
              <a:endParaRPr lang="zh-CN" altLang="en-US" sz="1400" dirty="0"/>
            </a:p>
          </p:txBody>
        </p:sp>
      </p:grpSp>
      <p:sp>
        <p:nvSpPr>
          <p:cNvPr id="30" name="箭头: 右 29">
            <a:extLst>
              <a:ext uri="{FF2B5EF4-FFF2-40B4-BE49-F238E27FC236}">
                <a16:creationId xmlns:a16="http://schemas.microsoft.com/office/drawing/2014/main" xmlns="" id="{63F3574B-B2CE-4ED8-80D4-C923521FCD02}"/>
              </a:ext>
            </a:extLst>
          </p:cNvPr>
          <p:cNvSpPr/>
          <p:nvPr/>
        </p:nvSpPr>
        <p:spPr>
          <a:xfrm>
            <a:off x="7965167" y="3799102"/>
            <a:ext cx="1034143" cy="772891"/>
          </a:xfrm>
          <a:prstGeom prst="rightArrow">
            <a:avLst/>
          </a:prstGeom>
          <a:solidFill>
            <a:schemeClr val="accent2"/>
          </a:solidFill>
          <a:ln>
            <a:solidFill>
              <a:schemeClr val="accent2"/>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400" dirty="0">
                <a:solidFill>
                  <a:schemeClr val="bg1"/>
                </a:solidFill>
                <a:latin typeface="+mj-ea"/>
                <a:ea typeface="+mj-ea"/>
              </a:rPr>
              <a:t>译码</a:t>
            </a:r>
          </a:p>
        </p:txBody>
      </p:sp>
    </p:spTree>
    <p:extLst>
      <p:ext uri="{BB962C8B-B14F-4D97-AF65-F5344CB8AC3E}">
        <p14:creationId xmlns:p14="http://schemas.microsoft.com/office/powerpoint/2010/main" val="11719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4" grpId="0" animBg="1"/>
      <p:bldP spid="3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a:extLst>
              <a:ext uri="{FF2B5EF4-FFF2-40B4-BE49-F238E27FC236}">
                <a16:creationId xmlns:a16="http://schemas.microsoft.com/office/drawing/2014/main" xmlns="" id="{8EAF8C6D-E239-46E1-BFF4-B1668F268919}"/>
              </a:ext>
            </a:extLst>
          </p:cNvPr>
          <p:cNvSpPr/>
          <p:nvPr/>
        </p:nvSpPr>
        <p:spPr>
          <a:xfrm>
            <a:off x="5618480" y="3997755"/>
            <a:ext cx="6391814" cy="2735265"/>
          </a:xfrm>
          <a:prstGeom prst="roundRect">
            <a:avLst/>
          </a:prstGeom>
          <a:solidFill>
            <a:schemeClr val="accent2"/>
          </a:solidFill>
          <a:ln>
            <a:solidFill>
              <a:schemeClr val="accent2"/>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xmlns="" id="{39445EAF-BCF1-444C-85D6-56574127E1E0}"/>
              </a:ext>
            </a:extLst>
          </p:cNvPr>
          <p:cNvSpPr/>
          <p:nvPr/>
        </p:nvSpPr>
        <p:spPr>
          <a:xfrm>
            <a:off x="5618480" y="1074735"/>
            <a:ext cx="6391814" cy="2735265"/>
          </a:xfrm>
          <a:prstGeom prst="roundRect">
            <a:avLst/>
          </a:prstGeom>
          <a:solidFill>
            <a:schemeClr val="accent5"/>
          </a:solidFill>
          <a:ln>
            <a:solidFill>
              <a:schemeClr val="accent5"/>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 name="标题 3"/>
          <p:cNvSpPr>
            <a:spLocks noGrp="1"/>
          </p:cNvSpPr>
          <p:nvPr>
            <p:ph type="title"/>
          </p:nvPr>
        </p:nvSpPr>
        <p:spPr/>
        <p:txBody>
          <a:bodyPr/>
          <a:lstStyle/>
          <a:p>
            <a:r>
              <a:rPr lang="en-US" altLang="zh-CN" dirty="0"/>
              <a:t>Huffman</a:t>
            </a:r>
            <a:r>
              <a:rPr lang="zh-CN" altLang="en-US" dirty="0"/>
              <a:t>编码</a:t>
            </a:r>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cxnSp>
        <p:nvCxnSpPr>
          <p:cNvPr id="7" name="直接连接符 6">
            <a:extLst>
              <a:ext uri="{FF2B5EF4-FFF2-40B4-BE49-F238E27FC236}">
                <a16:creationId xmlns:a16="http://schemas.microsoft.com/office/drawing/2014/main" xmlns="" id="{6F8D44F2-5C0D-40B5-81F4-03F0736E2E32}"/>
              </a:ext>
            </a:extLst>
          </p:cNvPr>
          <p:cNvCxnSpPr>
            <a:cxnSpLocks/>
            <a:stCxn id="9" idx="2"/>
            <a:endCxn id="15" idx="5"/>
          </p:cNvCxnSpPr>
          <p:nvPr/>
        </p:nvCxnSpPr>
        <p:spPr>
          <a:xfrm flipH="1" flipV="1">
            <a:off x="1716078" y="4407257"/>
            <a:ext cx="753337" cy="682505"/>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0A7B73AC-EF2B-4FB8-AAAF-09787243E044}"/>
              </a:ext>
            </a:extLst>
          </p:cNvPr>
          <p:cNvCxnSpPr>
            <a:cxnSpLocks/>
            <a:stCxn id="15" idx="7"/>
            <a:endCxn id="10" idx="2"/>
          </p:cNvCxnSpPr>
          <p:nvPr/>
        </p:nvCxnSpPr>
        <p:spPr>
          <a:xfrm flipV="1">
            <a:off x="1716078" y="2481988"/>
            <a:ext cx="753337" cy="71524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xmlns="" id="{9355C990-71DA-48C9-B443-43E04AAC20BF}"/>
              </a:ext>
            </a:extLst>
          </p:cNvPr>
          <p:cNvSpPr/>
          <p:nvPr/>
        </p:nvSpPr>
        <p:spPr>
          <a:xfrm>
            <a:off x="2469415" y="4638357"/>
            <a:ext cx="902810" cy="902810"/>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02</a:t>
            </a:r>
            <a:endParaRPr lang="zh-CN" altLang="en-US" sz="2400" dirty="0">
              <a:solidFill>
                <a:schemeClr val="bg1"/>
              </a:solidFill>
              <a:latin typeface="Arial Black" panose="020B0A04020102020204" pitchFamily="34" charset="0"/>
              <a:ea typeface="微软雅黑" pitchFamily="34" charset="-122"/>
            </a:endParaRPr>
          </a:p>
        </p:txBody>
      </p:sp>
      <p:sp>
        <p:nvSpPr>
          <p:cNvPr id="10" name="椭圆 9">
            <a:extLst>
              <a:ext uri="{FF2B5EF4-FFF2-40B4-BE49-F238E27FC236}">
                <a16:creationId xmlns:a16="http://schemas.microsoft.com/office/drawing/2014/main" xmlns="" id="{8D825560-1FD9-4292-AB66-104842409BDD}"/>
              </a:ext>
            </a:extLst>
          </p:cNvPr>
          <p:cNvSpPr/>
          <p:nvPr/>
        </p:nvSpPr>
        <p:spPr>
          <a:xfrm>
            <a:off x="2469415" y="2030583"/>
            <a:ext cx="902810" cy="90281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01</a:t>
            </a:r>
            <a:endParaRPr lang="zh-CN" altLang="en-US" sz="2400" dirty="0">
              <a:solidFill>
                <a:schemeClr val="bg1"/>
              </a:solidFill>
              <a:latin typeface="Arial Black" panose="020B0A04020102020204" pitchFamily="34" charset="0"/>
              <a:ea typeface="微软雅黑" pitchFamily="34" charset="-122"/>
            </a:endParaRPr>
          </a:p>
        </p:txBody>
      </p:sp>
      <p:sp>
        <p:nvSpPr>
          <p:cNvPr id="11" name="TextBox 26">
            <a:extLst>
              <a:ext uri="{FF2B5EF4-FFF2-40B4-BE49-F238E27FC236}">
                <a16:creationId xmlns:a16="http://schemas.microsoft.com/office/drawing/2014/main" xmlns="" id="{E6C62140-7A46-4D42-8AAD-67C2D93D0ABD}"/>
              </a:ext>
            </a:extLst>
          </p:cNvPr>
          <p:cNvSpPr txBox="1"/>
          <p:nvPr/>
        </p:nvSpPr>
        <p:spPr>
          <a:xfrm>
            <a:off x="3528527" y="2054049"/>
            <a:ext cx="1720283" cy="55976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等长编码</a:t>
            </a:r>
          </a:p>
        </p:txBody>
      </p:sp>
      <p:grpSp>
        <p:nvGrpSpPr>
          <p:cNvPr id="12" name="组合 11">
            <a:extLst>
              <a:ext uri="{FF2B5EF4-FFF2-40B4-BE49-F238E27FC236}">
                <a16:creationId xmlns:a16="http://schemas.microsoft.com/office/drawing/2014/main" xmlns="" id="{2D22AE42-C0B6-4C19-B817-E85233AA6FB1}"/>
              </a:ext>
            </a:extLst>
          </p:cNvPr>
          <p:cNvGrpSpPr/>
          <p:nvPr/>
        </p:nvGrpSpPr>
        <p:grpSpPr>
          <a:xfrm>
            <a:off x="255445" y="2946624"/>
            <a:ext cx="1711238" cy="1711238"/>
            <a:chOff x="3851771" y="1163107"/>
            <a:chExt cx="1402358" cy="1402358"/>
          </a:xfrm>
          <a:solidFill>
            <a:schemeClr val="tx2">
              <a:lumMod val="40000"/>
              <a:lumOff val="60000"/>
            </a:schemeClr>
          </a:solidFill>
        </p:grpSpPr>
        <p:grpSp>
          <p:nvGrpSpPr>
            <p:cNvPr id="13" name="组合 12">
              <a:extLst>
                <a:ext uri="{FF2B5EF4-FFF2-40B4-BE49-F238E27FC236}">
                  <a16:creationId xmlns:a16="http://schemas.microsoft.com/office/drawing/2014/main" xmlns="" id="{88B1AE88-28FD-440A-9A1E-8C2A31548974}"/>
                </a:ext>
              </a:extLst>
            </p:cNvPr>
            <p:cNvGrpSpPr/>
            <p:nvPr/>
          </p:nvGrpSpPr>
          <p:grpSpPr>
            <a:xfrm>
              <a:off x="3851771" y="1163107"/>
              <a:ext cx="1402358" cy="1402358"/>
              <a:chOff x="304800" y="673100"/>
              <a:chExt cx="4000500" cy="4000500"/>
            </a:xfrm>
            <a:grpFill/>
            <a:effectLst>
              <a:outerShdw blurRad="444500" dist="254000" dir="8100000" algn="tr" rotWithShape="0">
                <a:prstClr val="black">
                  <a:alpha val="50000"/>
                </a:prstClr>
              </a:outerShdw>
            </a:effectLst>
          </p:grpSpPr>
          <p:sp>
            <p:nvSpPr>
              <p:cNvPr id="15" name="同心圆 30">
                <a:extLst>
                  <a:ext uri="{FF2B5EF4-FFF2-40B4-BE49-F238E27FC236}">
                    <a16:creationId xmlns:a16="http://schemas.microsoft.com/office/drawing/2014/main" xmlns="" id="{8CBA2CA4-B55F-47A1-B301-B9D668B7FB07}"/>
                  </a:ext>
                </a:extLst>
              </p:cNvPr>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6" name="椭圆 15">
                <a:extLst>
                  <a:ext uri="{FF2B5EF4-FFF2-40B4-BE49-F238E27FC236}">
                    <a16:creationId xmlns:a16="http://schemas.microsoft.com/office/drawing/2014/main" xmlns="" id="{CFCC549E-B3AB-43BC-A2CE-2E3B8873E7A3}"/>
                  </a:ext>
                </a:extLst>
              </p:cNvPr>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14" name="TextBox 29">
              <a:extLst>
                <a:ext uri="{FF2B5EF4-FFF2-40B4-BE49-F238E27FC236}">
                  <a16:creationId xmlns:a16="http://schemas.microsoft.com/office/drawing/2014/main" xmlns="" id="{E3E1406B-851C-47DF-AD4D-950A71102388}"/>
                </a:ext>
              </a:extLst>
            </p:cNvPr>
            <p:cNvSpPr txBox="1"/>
            <p:nvPr/>
          </p:nvSpPr>
          <p:spPr>
            <a:xfrm>
              <a:off x="4183022" y="1467235"/>
              <a:ext cx="739853" cy="781890"/>
            </a:xfrm>
            <a:prstGeom prst="rect">
              <a:avLst/>
            </a:prstGeom>
            <a:grpFill/>
          </p:spPr>
          <p:txBody>
            <a:bodyPr wrap="none" rtlCol="0">
              <a:spAutoFit/>
            </a:bodyPr>
            <a:lstStyle/>
            <a:p>
              <a:pPr algn="ctr" fontAlgn="auto">
                <a:spcBef>
                  <a:spcPts val="0"/>
                </a:spcBef>
                <a:spcAft>
                  <a:spcPts val="0"/>
                </a:spcAft>
                <a:defRPr/>
              </a:pPr>
              <a:r>
                <a:rPr lang="zh-CN" altLang="en-US" sz="2800" b="1" dirty="0">
                  <a:solidFill>
                    <a:schemeClr val="bg1"/>
                  </a:solidFill>
                  <a:latin typeface="微软雅黑" pitchFamily="34" charset="-122"/>
                  <a:ea typeface="微软雅黑" pitchFamily="34" charset="-122"/>
                </a:rPr>
                <a:t>编码</a:t>
              </a:r>
              <a:endParaRPr lang="en-US" altLang="zh-CN" sz="2800" b="1" dirty="0">
                <a:solidFill>
                  <a:schemeClr val="bg1"/>
                </a:solidFill>
                <a:latin typeface="微软雅黑" pitchFamily="34" charset="-122"/>
                <a:ea typeface="微软雅黑" pitchFamily="34" charset="-122"/>
              </a:endParaRPr>
            </a:p>
            <a:p>
              <a:pPr algn="ctr" fontAlgn="auto">
                <a:spcBef>
                  <a:spcPts val="0"/>
                </a:spcBef>
                <a:spcAft>
                  <a:spcPts val="0"/>
                </a:spcAft>
                <a:defRPr/>
              </a:pPr>
              <a:r>
                <a:rPr lang="zh-CN" altLang="en-US" sz="2800" b="1" dirty="0">
                  <a:solidFill>
                    <a:schemeClr val="bg1"/>
                  </a:solidFill>
                  <a:latin typeface="微软雅黑" pitchFamily="34" charset="-122"/>
                  <a:ea typeface="微软雅黑" pitchFamily="34" charset="-122"/>
                </a:rPr>
                <a:t>方式</a:t>
              </a:r>
            </a:p>
          </p:txBody>
        </p:sp>
      </p:grpSp>
      <p:sp>
        <p:nvSpPr>
          <p:cNvPr id="17" name="TextBox 26">
            <a:extLst>
              <a:ext uri="{FF2B5EF4-FFF2-40B4-BE49-F238E27FC236}">
                <a16:creationId xmlns:a16="http://schemas.microsoft.com/office/drawing/2014/main" xmlns="" id="{AB5DEEC3-6266-41DB-A4AE-8EBD1B042BFC}"/>
              </a:ext>
            </a:extLst>
          </p:cNvPr>
          <p:cNvSpPr txBox="1"/>
          <p:nvPr/>
        </p:nvSpPr>
        <p:spPr>
          <a:xfrm>
            <a:off x="3528527" y="4691411"/>
            <a:ext cx="2011465" cy="55976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不等长编码</a:t>
            </a:r>
          </a:p>
        </p:txBody>
      </p:sp>
      <p:sp>
        <p:nvSpPr>
          <p:cNvPr id="18" name="矩形 17">
            <a:extLst>
              <a:ext uri="{FF2B5EF4-FFF2-40B4-BE49-F238E27FC236}">
                <a16:creationId xmlns:a16="http://schemas.microsoft.com/office/drawing/2014/main" xmlns="" id="{14C974FC-DE6C-4411-871C-CDACD7ECAB1D}"/>
              </a:ext>
            </a:extLst>
          </p:cNvPr>
          <p:cNvSpPr/>
          <p:nvPr/>
        </p:nvSpPr>
        <p:spPr>
          <a:xfrm>
            <a:off x="5892800" y="1237898"/>
            <a:ext cx="5995574" cy="472309"/>
          </a:xfrm>
          <a:prstGeom prst="rect">
            <a:avLst/>
          </a:prstGeom>
          <a:noFill/>
        </p:spPr>
        <p:txBody>
          <a:bodyPr wrap="square" rtlCol="0">
            <a:spAutoFit/>
          </a:bodyPr>
          <a:lstStyle/>
          <a:p>
            <a:pPr>
              <a:lnSpc>
                <a:spcPct val="110000"/>
              </a:lnSpc>
            </a:pPr>
            <a:r>
              <a:rPr lang="zh-CN" altLang="en-US" sz="2400" dirty="0">
                <a:solidFill>
                  <a:schemeClr val="bg1"/>
                </a:solidFill>
                <a:ea typeface="+mj-ea"/>
              </a:rPr>
              <a:t>例：假设传送的电文为英文序列‘</a:t>
            </a:r>
            <a:r>
              <a:rPr lang="en-US" altLang="zh-CN" sz="2400" dirty="0">
                <a:solidFill>
                  <a:schemeClr val="bg1"/>
                </a:solidFill>
                <a:ea typeface="+mj-ea"/>
              </a:rPr>
              <a:t>ABACCDA’</a:t>
            </a:r>
          </a:p>
        </p:txBody>
      </p:sp>
      <p:graphicFrame>
        <p:nvGraphicFramePr>
          <p:cNvPr id="3" name="表格 20">
            <a:extLst>
              <a:ext uri="{FF2B5EF4-FFF2-40B4-BE49-F238E27FC236}">
                <a16:creationId xmlns:a16="http://schemas.microsoft.com/office/drawing/2014/main" xmlns="" id="{1096A8D4-25B5-4DC3-B108-E492D8D0EE81}"/>
              </a:ext>
            </a:extLst>
          </p:cNvPr>
          <p:cNvGraphicFramePr>
            <a:graphicFrameLocks noGrp="1"/>
          </p:cNvGraphicFramePr>
          <p:nvPr>
            <p:extLst>
              <p:ext uri="{D42A27DB-BD31-4B8C-83A1-F6EECF244321}">
                <p14:modId xmlns:p14="http://schemas.microsoft.com/office/powerpoint/2010/main" val="1540594439"/>
              </p:ext>
            </p:extLst>
          </p:nvPr>
        </p:nvGraphicFramePr>
        <p:xfrm>
          <a:off x="7337529" y="1812776"/>
          <a:ext cx="3106116" cy="914400"/>
        </p:xfrm>
        <a:graphic>
          <a:graphicData uri="http://schemas.openxmlformats.org/drawingml/2006/table">
            <a:tbl>
              <a:tblPr firstRow="1" bandRow="1">
                <a:tableStyleId>{2D5ABB26-0587-4C30-8999-92F81FD0307C}</a:tableStyleId>
              </a:tblPr>
              <a:tblGrid>
                <a:gridCol w="776529">
                  <a:extLst>
                    <a:ext uri="{9D8B030D-6E8A-4147-A177-3AD203B41FA5}">
                      <a16:colId xmlns:a16="http://schemas.microsoft.com/office/drawing/2014/main" xmlns="" val="1719768906"/>
                    </a:ext>
                  </a:extLst>
                </a:gridCol>
                <a:gridCol w="776529">
                  <a:extLst>
                    <a:ext uri="{9D8B030D-6E8A-4147-A177-3AD203B41FA5}">
                      <a16:colId xmlns:a16="http://schemas.microsoft.com/office/drawing/2014/main" xmlns="" val="2625489758"/>
                    </a:ext>
                  </a:extLst>
                </a:gridCol>
                <a:gridCol w="776529">
                  <a:extLst>
                    <a:ext uri="{9D8B030D-6E8A-4147-A177-3AD203B41FA5}">
                      <a16:colId xmlns:a16="http://schemas.microsoft.com/office/drawing/2014/main" xmlns="" val="3749107445"/>
                    </a:ext>
                  </a:extLst>
                </a:gridCol>
                <a:gridCol w="776529">
                  <a:extLst>
                    <a:ext uri="{9D8B030D-6E8A-4147-A177-3AD203B41FA5}">
                      <a16:colId xmlns:a16="http://schemas.microsoft.com/office/drawing/2014/main" xmlns="" val="2755349005"/>
                    </a:ext>
                  </a:extLst>
                </a:gridCol>
              </a:tblGrid>
              <a:tr h="370840">
                <a:tc>
                  <a:txBody>
                    <a:bodyPr/>
                    <a:lstStyle/>
                    <a:p>
                      <a:pPr algn="ctr"/>
                      <a:r>
                        <a:rPr lang="en-US" altLang="zh-CN" sz="2400" dirty="0">
                          <a:solidFill>
                            <a:schemeClr val="bg1"/>
                          </a:solidFill>
                          <a:latin typeface="+mn-lt"/>
                          <a:ea typeface="+mj-ea"/>
                        </a:rPr>
                        <a:t>A</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B</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C</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D</a:t>
                      </a:r>
                      <a:endParaRPr lang="zh-CN" altLang="en-US" sz="2400" dirty="0">
                        <a:solidFill>
                          <a:schemeClr val="bg1"/>
                        </a:solidFill>
                        <a:latin typeface="+mn-lt"/>
                        <a:ea typeface="+mj-ea"/>
                      </a:endParaRPr>
                    </a:p>
                  </a:txBody>
                  <a:tcPr/>
                </a:tc>
                <a:extLst>
                  <a:ext uri="{0D108BD9-81ED-4DB2-BD59-A6C34878D82A}">
                    <a16:rowId xmlns:a16="http://schemas.microsoft.com/office/drawing/2014/main" xmlns="" val="3441398901"/>
                  </a:ext>
                </a:extLst>
              </a:tr>
              <a:tr h="370840">
                <a:tc>
                  <a:txBody>
                    <a:bodyPr/>
                    <a:lstStyle/>
                    <a:p>
                      <a:pPr algn="ctr"/>
                      <a:r>
                        <a:rPr lang="en-US" altLang="zh-CN" sz="2400" dirty="0">
                          <a:solidFill>
                            <a:schemeClr val="bg1"/>
                          </a:solidFill>
                          <a:latin typeface="+mn-lt"/>
                          <a:ea typeface="+mj-ea"/>
                        </a:rPr>
                        <a:t>00</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01</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10</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11</a:t>
                      </a:r>
                      <a:endParaRPr lang="zh-CN" altLang="en-US" sz="2400" dirty="0">
                        <a:solidFill>
                          <a:schemeClr val="bg1"/>
                        </a:solidFill>
                        <a:latin typeface="+mn-lt"/>
                        <a:ea typeface="+mj-ea"/>
                      </a:endParaRPr>
                    </a:p>
                  </a:txBody>
                  <a:tcPr/>
                </a:tc>
                <a:extLst>
                  <a:ext uri="{0D108BD9-81ED-4DB2-BD59-A6C34878D82A}">
                    <a16:rowId xmlns:a16="http://schemas.microsoft.com/office/drawing/2014/main" xmlns="" val="2717165133"/>
                  </a:ext>
                </a:extLst>
              </a:tr>
            </a:tbl>
          </a:graphicData>
        </a:graphic>
      </p:graphicFrame>
      <p:sp>
        <p:nvSpPr>
          <p:cNvPr id="24" name="文本框 23">
            <a:extLst>
              <a:ext uri="{FF2B5EF4-FFF2-40B4-BE49-F238E27FC236}">
                <a16:creationId xmlns:a16="http://schemas.microsoft.com/office/drawing/2014/main" xmlns="" id="{5F7BE55C-3F55-49BF-8DDC-731E6C616945}"/>
              </a:ext>
            </a:extLst>
          </p:cNvPr>
          <p:cNvSpPr txBox="1"/>
          <p:nvPr/>
        </p:nvSpPr>
        <p:spPr>
          <a:xfrm>
            <a:off x="5892800" y="2744320"/>
            <a:ext cx="5261968" cy="472309"/>
          </a:xfrm>
          <a:prstGeom prst="rect">
            <a:avLst/>
          </a:prstGeom>
          <a:noFill/>
        </p:spPr>
        <p:txBody>
          <a:bodyPr wrap="square" rtlCol="0">
            <a:spAutoFit/>
          </a:bodyPr>
          <a:lstStyle>
            <a:defPPr>
              <a:defRPr lang="zh-CN"/>
            </a:defPPr>
            <a:lvl1pPr>
              <a:lnSpc>
                <a:spcPct val="110000"/>
              </a:lnSpc>
              <a:defRPr sz="2400">
                <a:solidFill>
                  <a:schemeClr val="tx1">
                    <a:lumMod val="65000"/>
                    <a:lumOff val="35000"/>
                  </a:schemeClr>
                </a:solidFill>
                <a:ea typeface="+mj-ea"/>
              </a:defRPr>
            </a:lvl1pPr>
          </a:lstStyle>
          <a:p>
            <a:r>
              <a:rPr lang="zh-CN" altLang="en-US" dirty="0">
                <a:solidFill>
                  <a:schemeClr val="bg1"/>
                </a:solidFill>
              </a:rPr>
              <a:t>编码 ：“</a:t>
            </a:r>
            <a:r>
              <a:rPr lang="en-US" altLang="zh-CN" dirty="0">
                <a:solidFill>
                  <a:schemeClr val="bg1"/>
                </a:solidFill>
              </a:rPr>
              <a:t>00010010101100”</a:t>
            </a:r>
            <a:r>
              <a:rPr lang="zh-CN" altLang="en-US" dirty="0">
                <a:solidFill>
                  <a:schemeClr val="bg1"/>
                </a:solidFill>
              </a:rPr>
              <a:t>，总长</a:t>
            </a:r>
            <a:r>
              <a:rPr lang="en-US" altLang="zh-CN" dirty="0">
                <a:solidFill>
                  <a:schemeClr val="bg1"/>
                </a:solidFill>
              </a:rPr>
              <a:t>14</a:t>
            </a:r>
            <a:endParaRPr lang="zh-CN" altLang="en-US" dirty="0">
              <a:solidFill>
                <a:schemeClr val="bg1"/>
              </a:solidFill>
            </a:endParaRPr>
          </a:p>
        </p:txBody>
      </p:sp>
      <p:sp>
        <p:nvSpPr>
          <p:cNvPr id="26" name="文本框 25">
            <a:extLst>
              <a:ext uri="{FF2B5EF4-FFF2-40B4-BE49-F238E27FC236}">
                <a16:creationId xmlns:a16="http://schemas.microsoft.com/office/drawing/2014/main" xmlns="" id="{CE03B9DB-E6CC-4032-A86D-3B4AE29FC0B7}"/>
              </a:ext>
            </a:extLst>
          </p:cNvPr>
          <p:cNvSpPr txBox="1"/>
          <p:nvPr/>
        </p:nvSpPr>
        <p:spPr>
          <a:xfrm>
            <a:off x="5892800" y="3244334"/>
            <a:ext cx="3048000" cy="472309"/>
          </a:xfrm>
          <a:prstGeom prst="rect">
            <a:avLst/>
          </a:prstGeom>
          <a:noFill/>
        </p:spPr>
        <p:txBody>
          <a:bodyPr wrap="square" rtlCol="0">
            <a:spAutoFit/>
          </a:bodyPr>
          <a:lstStyle>
            <a:defPPr>
              <a:defRPr lang="zh-CN"/>
            </a:defPPr>
            <a:lvl1pPr>
              <a:lnSpc>
                <a:spcPct val="110000"/>
              </a:lnSpc>
              <a:defRPr sz="2400">
                <a:solidFill>
                  <a:schemeClr val="tx1">
                    <a:lumMod val="65000"/>
                    <a:lumOff val="35000"/>
                  </a:schemeClr>
                </a:solidFill>
                <a:ea typeface="+mj-ea"/>
              </a:defRPr>
            </a:lvl1pPr>
          </a:lstStyle>
          <a:p>
            <a:r>
              <a:rPr lang="zh-CN" altLang="en-US" dirty="0">
                <a:solidFill>
                  <a:schemeClr val="bg1"/>
                </a:solidFill>
              </a:rPr>
              <a:t>译码：两位一分</a:t>
            </a:r>
          </a:p>
        </p:txBody>
      </p:sp>
      <p:sp>
        <p:nvSpPr>
          <p:cNvPr id="28" name="文本框 27">
            <a:extLst>
              <a:ext uri="{FF2B5EF4-FFF2-40B4-BE49-F238E27FC236}">
                <a16:creationId xmlns:a16="http://schemas.microsoft.com/office/drawing/2014/main" xmlns="" id="{C5548DEC-10CD-4AD7-BB56-EA02F9481890}"/>
              </a:ext>
            </a:extLst>
          </p:cNvPr>
          <p:cNvSpPr txBox="1"/>
          <p:nvPr/>
        </p:nvSpPr>
        <p:spPr>
          <a:xfrm>
            <a:off x="3226337" y="5322704"/>
            <a:ext cx="2464745" cy="1424621"/>
          </a:xfrm>
          <a:prstGeom prst="rect">
            <a:avLst/>
          </a:prstGeom>
          <a:noFill/>
        </p:spPr>
        <p:txBody>
          <a:bodyPr wrap="square" rtlCol="0">
            <a:spAutoFit/>
          </a:bodyPr>
          <a:lstStyle>
            <a:defPPr>
              <a:defRPr lang="zh-CN"/>
            </a:defPPr>
            <a:lvl1pPr>
              <a:lnSpc>
                <a:spcPct val="110000"/>
              </a:lnSpc>
              <a:defRPr sz="2400">
                <a:solidFill>
                  <a:schemeClr val="tx1">
                    <a:lumMod val="65000"/>
                    <a:lumOff val="35000"/>
                  </a:schemeClr>
                </a:solidFill>
                <a:ea typeface="+mj-ea"/>
              </a:defRPr>
            </a:lvl1pPr>
          </a:lstStyle>
          <a:p>
            <a:pPr marL="342900" indent="-342900">
              <a:buFont typeface="Arial" panose="020B0604020202020204" pitchFamily="34" charset="0"/>
              <a:buChar char="•"/>
            </a:pPr>
            <a:r>
              <a:rPr lang="zh-CN" altLang="en-US" sz="2000" dirty="0"/>
              <a:t>使用</a:t>
            </a:r>
            <a:r>
              <a:rPr lang="zh-CN" altLang="en-US" sz="2000" dirty="0">
                <a:solidFill>
                  <a:srgbClr val="FF0000"/>
                </a:solidFill>
              </a:rPr>
              <a:t>频率高</a:t>
            </a:r>
            <a:r>
              <a:rPr lang="zh-CN" altLang="en-US" sz="2000" dirty="0"/>
              <a:t>的用</a:t>
            </a:r>
            <a:r>
              <a:rPr lang="zh-CN" altLang="en-US" sz="2000" dirty="0">
                <a:solidFill>
                  <a:srgbClr val="FF0000"/>
                </a:solidFill>
              </a:rPr>
              <a:t>短码</a:t>
            </a:r>
            <a:r>
              <a:rPr lang="zh-CN" altLang="en-US" sz="2000" dirty="0"/>
              <a:t>     </a:t>
            </a:r>
          </a:p>
          <a:p>
            <a:pPr marL="342900" indent="-342900">
              <a:buFont typeface="Arial" panose="020B0604020202020204" pitchFamily="34" charset="0"/>
              <a:buChar char="•"/>
            </a:pPr>
            <a:r>
              <a:rPr lang="zh-CN" altLang="en-US" sz="2000" dirty="0"/>
              <a:t>使用</a:t>
            </a:r>
            <a:r>
              <a:rPr lang="zh-CN" altLang="en-US" sz="2000" dirty="0">
                <a:solidFill>
                  <a:srgbClr val="FF0000"/>
                </a:solidFill>
              </a:rPr>
              <a:t>频率低</a:t>
            </a:r>
            <a:r>
              <a:rPr lang="zh-CN" altLang="en-US" sz="2000" dirty="0"/>
              <a:t>的用</a:t>
            </a:r>
            <a:r>
              <a:rPr lang="zh-CN" altLang="en-US" sz="2000" dirty="0">
                <a:solidFill>
                  <a:srgbClr val="FF0000"/>
                </a:solidFill>
              </a:rPr>
              <a:t>长码</a:t>
            </a:r>
          </a:p>
        </p:txBody>
      </p:sp>
      <p:graphicFrame>
        <p:nvGraphicFramePr>
          <p:cNvPr id="29" name="表格 20">
            <a:extLst>
              <a:ext uri="{FF2B5EF4-FFF2-40B4-BE49-F238E27FC236}">
                <a16:creationId xmlns:a16="http://schemas.microsoft.com/office/drawing/2014/main" xmlns="" id="{3D8AA9EA-2EB0-43EA-815A-22A0C23407B7}"/>
              </a:ext>
            </a:extLst>
          </p:cNvPr>
          <p:cNvGraphicFramePr>
            <a:graphicFrameLocks noGrp="1"/>
          </p:cNvGraphicFramePr>
          <p:nvPr>
            <p:extLst>
              <p:ext uri="{D42A27DB-BD31-4B8C-83A1-F6EECF244321}">
                <p14:modId xmlns:p14="http://schemas.microsoft.com/office/powerpoint/2010/main" val="878245128"/>
              </p:ext>
            </p:extLst>
          </p:nvPr>
        </p:nvGraphicFramePr>
        <p:xfrm>
          <a:off x="7450186" y="4250742"/>
          <a:ext cx="3106116" cy="914400"/>
        </p:xfrm>
        <a:graphic>
          <a:graphicData uri="http://schemas.openxmlformats.org/drawingml/2006/table">
            <a:tbl>
              <a:tblPr firstRow="1" bandRow="1">
                <a:tableStyleId>{2D5ABB26-0587-4C30-8999-92F81FD0307C}</a:tableStyleId>
              </a:tblPr>
              <a:tblGrid>
                <a:gridCol w="776529">
                  <a:extLst>
                    <a:ext uri="{9D8B030D-6E8A-4147-A177-3AD203B41FA5}">
                      <a16:colId xmlns:a16="http://schemas.microsoft.com/office/drawing/2014/main" xmlns="" val="1719768906"/>
                    </a:ext>
                  </a:extLst>
                </a:gridCol>
                <a:gridCol w="776529">
                  <a:extLst>
                    <a:ext uri="{9D8B030D-6E8A-4147-A177-3AD203B41FA5}">
                      <a16:colId xmlns:a16="http://schemas.microsoft.com/office/drawing/2014/main" xmlns="" val="2625489758"/>
                    </a:ext>
                  </a:extLst>
                </a:gridCol>
                <a:gridCol w="776529">
                  <a:extLst>
                    <a:ext uri="{9D8B030D-6E8A-4147-A177-3AD203B41FA5}">
                      <a16:colId xmlns:a16="http://schemas.microsoft.com/office/drawing/2014/main" xmlns="" val="3749107445"/>
                    </a:ext>
                  </a:extLst>
                </a:gridCol>
                <a:gridCol w="776529">
                  <a:extLst>
                    <a:ext uri="{9D8B030D-6E8A-4147-A177-3AD203B41FA5}">
                      <a16:colId xmlns:a16="http://schemas.microsoft.com/office/drawing/2014/main" xmlns="" val="2755349005"/>
                    </a:ext>
                  </a:extLst>
                </a:gridCol>
              </a:tblGrid>
              <a:tr h="370840">
                <a:tc>
                  <a:txBody>
                    <a:bodyPr/>
                    <a:lstStyle/>
                    <a:p>
                      <a:pPr algn="ctr"/>
                      <a:r>
                        <a:rPr lang="en-US" altLang="zh-CN" sz="2400" dirty="0">
                          <a:solidFill>
                            <a:schemeClr val="bg1"/>
                          </a:solidFill>
                          <a:latin typeface="+mn-lt"/>
                          <a:ea typeface="+mj-ea"/>
                        </a:rPr>
                        <a:t>A</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B</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C</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D</a:t>
                      </a:r>
                      <a:endParaRPr lang="zh-CN" altLang="en-US" sz="2400" dirty="0">
                        <a:solidFill>
                          <a:schemeClr val="bg1"/>
                        </a:solidFill>
                        <a:latin typeface="+mn-lt"/>
                        <a:ea typeface="+mj-ea"/>
                      </a:endParaRPr>
                    </a:p>
                  </a:txBody>
                  <a:tcPr/>
                </a:tc>
                <a:extLst>
                  <a:ext uri="{0D108BD9-81ED-4DB2-BD59-A6C34878D82A}">
                    <a16:rowId xmlns:a16="http://schemas.microsoft.com/office/drawing/2014/main" xmlns="" val="3441398901"/>
                  </a:ext>
                </a:extLst>
              </a:tr>
              <a:tr h="370840">
                <a:tc>
                  <a:txBody>
                    <a:bodyPr/>
                    <a:lstStyle/>
                    <a:p>
                      <a:pPr algn="ctr"/>
                      <a:r>
                        <a:rPr lang="en-US" altLang="zh-CN" sz="2400" dirty="0">
                          <a:solidFill>
                            <a:schemeClr val="bg1"/>
                          </a:solidFill>
                          <a:latin typeface="+mn-lt"/>
                          <a:ea typeface="+mj-ea"/>
                        </a:rPr>
                        <a:t>0</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00</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1</a:t>
                      </a:r>
                      <a:endParaRPr lang="zh-CN" altLang="en-US" sz="2400" dirty="0">
                        <a:solidFill>
                          <a:schemeClr val="bg1"/>
                        </a:solidFill>
                        <a:latin typeface="+mn-lt"/>
                        <a:ea typeface="+mj-ea"/>
                      </a:endParaRPr>
                    </a:p>
                  </a:txBody>
                  <a:tcPr/>
                </a:tc>
                <a:tc>
                  <a:txBody>
                    <a:bodyPr/>
                    <a:lstStyle/>
                    <a:p>
                      <a:pPr algn="ctr"/>
                      <a:r>
                        <a:rPr lang="en-US" altLang="zh-CN" sz="2400" dirty="0">
                          <a:solidFill>
                            <a:schemeClr val="bg1"/>
                          </a:solidFill>
                          <a:latin typeface="+mn-lt"/>
                          <a:ea typeface="+mj-ea"/>
                        </a:rPr>
                        <a:t>10</a:t>
                      </a:r>
                      <a:endParaRPr lang="zh-CN" altLang="en-US" sz="2400" dirty="0">
                        <a:solidFill>
                          <a:schemeClr val="bg1"/>
                        </a:solidFill>
                        <a:latin typeface="+mn-lt"/>
                        <a:ea typeface="+mj-ea"/>
                      </a:endParaRPr>
                    </a:p>
                  </a:txBody>
                  <a:tcPr/>
                </a:tc>
                <a:extLst>
                  <a:ext uri="{0D108BD9-81ED-4DB2-BD59-A6C34878D82A}">
                    <a16:rowId xmlns:a16="http://schemas.microsoft.com/office/drawing/2014/main" xmlns="" val="2717165133"/>
                  </a:ext>
                </a:extLst>
              </a:tr>
            </a:tbl>
          </a:graphicData>
        </a:graphic>
      </p:graphicFrame>
      <p:sp>
        <p:nvSpPr>
          <p:cNvPr id="30" name="文本框 29">
            <a:extLst>
              <a:ext uri="{FF2B5EF4-FFF2-40B4-BE49-F238E27FC236}">
                <a16:creationId xmlns:a16="http://schemas.microsoft.com/office/drawing/2014/main" xmlns="" id="{E1780761-785F-4D09-836B-49CEBF41AC28}"/>
              </a:ext>
            </a:extLst>
          </p:cNvPr>
          <p:cNvSpPr txBox="1"/>
          <p:nvPr/>
        </p:nvSpPr>
        <p:spPr>
          <a:xfrm>
            <a:off x="5892800" y="5272352"/>
            <a:ext cx="5261968" cy="472309"/>
          </a:xfrm>
          <a:prstGeom prst="rect">
            <a:avLst/>
          </a:prstGeom>
          <a:noFill/>
        </p:spPr>
        <p:txBody>
          <a:bodyPr wrap="square" rtlCol="0">
            <a:spAutoFit/>
          </a:bodyPr>
          <a:lstStyle>
            <a:defPPr>
              <a:defRPr lang="zh-CN"/>
            </a:defPPr>
            <a:lvl1pPr>
              <a:lnSpc>
                <a:spcPct val="110000"/>
              </a:lnSpc>
              <a:defRPr sz="2400">
                <a:solidFill>
                  <a:schemeClr val="tx1">
                    <a:lumMod val="65000"/>
                    <a:lumOff val="35000"/>
                  </a:schemeClr>
                </a:solidFill>
                <a:ea typeface="+mj-ea"/>
              </a:defRPr>
            </a:lvl1pPr>
          </a:lstStyle>
          <a:p>
            <a:r>
              <a:rPr lang="zh-CN" altLang="en-US" dirty="0">
                <a:solidFill>
                  <a:schemeClr val="bg1"/>
                </a:solidFill>
              </a:rPr>
              <a:t>编码 ：“</a:t>
            </a:r>
            <a:r>
              <a:rPr lang="en-US" altLang="zh-CN" dirty="0">
                <a:solidFill>
                  <a:schemeClr val="bg1"/>
                </a:solidFill>
              </a:rPr>
              <a:t>000011010”</a:t>
            </a:r>
            <a:r>
              <a:rPr lang="zh-CN" altLang="en-US" dirty="0">
                <a:solidFill>
                  <a:schemeClr val="bg1"/>
                </a:solidFill>
              </a:rPr>
              <a:t>，总长</a:t>
            </a:r>
            <a:r>
              <a:rPr lang="en-US" altLang="zh-CN" dirty="0">
                <a:solidFill>
                  <a:schemeClr val="bg1"/>
                </a:solidFill>
              </a:rPr>
              <a:t>9</a:t>
            </a:r>
            <a:endParaRPr lang="zh-CN" altLang="en-US" dirty="0">
              <a:solidFill>
                <a:schemeClr val="bg1"/>
              </a:solidFill>
            </a:endParaRPr>
          </a:p>
        </p:txBody>
      </p:sp>
      <p:sp>
        <p:nvSpPr>
          <p:cNvPr id="31" name="文本框 30">
            <a:extLst>
              <a:ext uri="{FF2B5EF4-FFF2-40B4-BE49-F238E27FC236}">
                <a16:creationId xmlns:a16="http://schemas.microsoft.com/office/drawing/2014/main" xmlns="" id="{D550DAC6-8FD0-4458-A9FB-2049A93E50F3}"/>
              </a:ext>
            </a:extLst>
          </p:cNvPr>
          <p:cNvSpPr txBox="1"/>
          <p:nvPr/>
        </p:nvSpPr>
        <p:spPr>
          <a:xfrm>
            <a:off x="5892800" y="5772366"/>
            <a:ext cx="4551224" cy="472309"/>
          </a:xfrm>
          <a:prstGeom prst="rect">
            <a:avLst/>
          </a:prstGeom>
          <a:noFill/>
        </p:spPr>
        <p:txBody>
          <a:bodyPr wrap="square" rtlCol="0">
            <a:spAutoFit/>
          </a:bodyPr>
          <a:lstStyle>
            <a:defPPr>
              <a:defRPr lang="zh-CN"/>
            </a:defPPr>
            <a:lvl1pPr>
              <a:lnSpc>
                <a:spcPct val="110000"/>
              </a:lnSpc>
              <a:defRPr sz="2400">
                <a:solidFill>
                  <a:schemeClr val="tx1">
                    <a:lumMod val="65000"/>
                    <a:lumOff val="35000"/>
                  </a:schemeClr>
                </a:solidFill>
                <a:ea typeface="+mj-ea"/>
              </a:defRPr>
            </a:lvl1pPr>
          </a:lstStyle>
          <a:p>
            <a:r>
              <a:rPr lang="zh-CN" altLang="en-US" dirty="0">
                <a:solidFill>
                  <a:schemeClr val="bg1"/>
                </a:solidFill>
              </a:rPr>
              <a:t>译码：</a:t>
            </a:r>
            <a:r>
              <a:rPr lang="en-US" altLang="zh-CN" dirty="0">
                <a:solidFill>
                  <a:schemeClr val="bg1"/>
                </a:solidFill>
              </a:rPr>
              <a:t>AAAA </a:t>
            </a:r>
            <a:r>
              <a:rPr lang="zh-CN" altLang="en-US" dirty="0">
                <a:solidFill>
                  <a:schemeClr val="bg1"/>
                </a:solidFill>
              </a:rPr>
              <a:t>或 </a:t>
            </a:r>
            <a:r>
              <a:rPr lang="en-US" altLang="zh-CN" dirty="0">
                <a:solidFill>
                  <a:schemeClr val="bg1"/>
                </a:solidFill>
              </a:rPr>
              <a:t>BB </a:t>
            </a:r>
            <a:r>
              <a:rPr lang="zh-CN" altLang="en-US" dirty="0">
                <a:solidFill>
                  <a:schemeClr val="bg1"/>
                </a:solidFill>
              </a:rPr>
              <a:t>或 </a:t>
            </a:r>
            <a:r>
              <a:rPr lang="en-US" altLang="zh-CN" dirty="0">
                <a:solidFill>
                  <a:schemeClr val="bg1"/>
                </a:solidFill>
              </a:rPr>
              <a:t>ABA</a:t>
            </a:r>
            <a:endParaRPr lang="zh-CN" altLang="en-US" dirty="0">
              <a:solidFill>
                <a:schemeClr val="bg1"/>
              </a:solidFill>
            </a:endParaRPr>
          </a:p>
        </p:txBody>
      </p:sp>
      <p:sp>
        <p:nvSpPr>
          <p:cNvPr id="33" name="文本框 32">
            <a:extLst>
              <a:ext uri="{FF2B5EF4-FFF2-40B4-BE49-F238E27FC236}">
                <a16:creationId xmlns:a16="http://schemas.microsoft.com/office/drawing/2014/main" xmlns="" id="{9FE8A27F-6CD9-40F6-8C99-037BE14B0FD4}"/>
              </a:ext>
            </a:extLst>
          </p:cNvPr>
          <p:cNvSpPr txBox="1"/>
          <p:nvPr/>
        </p:nvSpPr>
        <p:spPr>
          <a:xfrm>
            <a:off x="5892800" y="6289321"/>
            <a:ext cx="5008880" cy="472309"/>
          </a:xfrm>
          <a:prstGeom prst="rect">
            <a:avLst/>
          </a:prstGeom>
          <a:noFill/>
        </p:spPr>
        <p:txBody>
          <a:bodyPr wrap="square" rtlCol="0">
            <a:spAutoFit/>
          </a:bodyPr>
          <a:lstStyle>
            <a:defPPr>
              <a:defRPr lang="zh-CN"/>
            </a:defPPr>
            <a:lvl1pPr>
              <a:lnSpc>
                <a:spcPct val="110000"/>
              </a:lnSpc>
              <a:defRPr sz="2400">
                <a:solidFill>
                  <a:schemeClr val="tx1">
                    <a:lumMod val="65000"/>
                    <a:lumOff val="35000"/>
                  </a:schemeClr>
                </a:solidFill>
                <a:ea typeface="+mj-ea"/>
              </a:defRPr>
            </a:lvl1pPr>
          </a:lstStyle>
          <a:p>
            <a:r>
              <a:rPr lang="zh-CN" altLang="en-US" dirty="0">
                <a:solidFill>
                  <a:schemeClr val="bg1"/>
                </a:solidFill>
              </a:rPr>
              <a:t>错误原因：</a:t>
            </a:r>
            <a:r>
              <a:rPr lang="en-US" altLang="zh-CN" dirty="0">
                <a:solidFill>
                  <a:schemeClr val="bg1"/>
                </a:solidFill>
              </a:rPr>
              <a:t>A(0)</a:t>
            </a:r>
            <a:r>
              <a:rPr lang="zh-CN" altLang="en-US" dirty="0">
                <a:solidFill>
                  <a:schemeClr val="bg1"/>
                </a:solidFill>
              </a:rPr>
              <a:t>为</a:t>
            </a:r>
            <a:r>
              <a:rPr lang="en-US" altLang="zh-CN" dirty="0">
                <a:solidFill>
                  <a:schemeClr val="bg1"/>
                </a:solidFill>
              </a:rPr>
              <a:t>B(00)</a:t>
            </a:r>
            <a:r>
              <a:rPr lang="zh-CN" altLang="en-US" dirty="0">
                <a:solidFill>
                  <a:schemeClr val="bg1"/>
                </a:solidFill>
              </a:rPr>
              <a:t>的前缀</a:t>
            </a:r>
          </a:p>
        </p:txBody>
      </p:sp>
    </p:spTree>
    <p:extLst>
      <p:ext uri="{BB962C8B-B14F-4D97-AF65-F5344CB8AC3E}">
        <p14:creationId xmlns:p14="http://schemas.microsoft.com/office/powerpoint/2010/main" val="403532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0" presetClass="entr" presetSubtype="0" fill="hold" grpId="0" nodeType="withEffect">
                                  <p:stCondLst>
                                    <p:cond delay="0"/>
                                  </p:stCondLst>
                                  <p:childTnLst>
                                    <p:set>
                                      <p:cBhvr>
                                        <p:cTn id="43" dur="1" fill="hold">
                                          <p:stCondLst>
                                            <p:cond delay="0"/>
                                          </p:stCondLst>
                                        </p:cTn>
                                        <p:tgtEl>
                                          <p:spTgt spid="18">
                                            <p:txEl>
                                              <p:pRg st="0" end="0"/>
                                            </p:txEl>
                                          </p:spTgt>
                                        </p:tgtEl>
                                        <p:attrNameLst>
                                          <p:attrName>style.visibility</p:attrName>
                                        </p:attrNameLst>
                                      </p:cBhvr>
                                      <p:to>
                                        <p:strVal val="visible"/>
                                      </p:to>
                                    </p:set>
                                    <p:animEffect transition="in" filter="fade">
                                      <p:cBhvr>
                                        <p:cTn id="44" dur="500"/>
                                        <p:tgtEl>
                                          <p:spTgt spid="1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0"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9" grpId="0" animBg="1"/>
      <p:bldP spid="10" grpId="0" animBg="1"/>
      <p:bldP spid="11" grpId="0"/>
      <p:bldP spid="17" grpId="0"/>
      <p:bldP spid="18" grpId="0" build="p"/>
      <p:bldP spid="24" grpId="0"/>
      <p:bldP spid="26" grpId="0"/>
      <p:bldP spid="28" grpId="0"/>
      <p:bldP spid="30" grpId="0"/>
      <p:bldP spid="31" grpId="0"/>
      <p:bldP spid="3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Huffman</a:t>
            </a:r>
            <a:r>
              <a:rPr lang="zh-CN" altLang="en-US" dirty="0"/>
              <a:t>编码</a:t>
            </a:r>
            <a:r>
              <a:rPr lang="en-US" altLang="zh-CN" dirty="0"/>
              <a:t>——</a:t>
            </a:r>
            <a:r>
              <a:rPr lang="zh-CN" altLang="en-US" dirty="0"/>
              <a:t>前缀编码</a:t>
            </a:r>
            <a:r>
              <a:rPr lang="en-US" altLang="zh-CN" dirty="0"/>
              <a:t>(prefix encoding)</a:t>
            </a:r>
            <a:endParaRPr lang="zh-CN" altLang="en-US" dirty="0"/>
          </a:p>
        </p:txBody>
      </p:sp>
      <p:sp>
        <p:nvSpPr>
          <p:cNvPr id="5" name="内容占位符 4"/>
          <p:cNvSpPr>
            <a:spLocks noGrp="1"/>
          </p:cNvSpPr>
          <p:nvPr>
            <p:ph idx="1"/>
          </p:nvPr>
        </p:nvSpPr>
        <p:spPr>
          <a:xfrm>
            <a:off x="609600" y="1600203"/>
            <a:ext cx="7264400" cy="1828797"/>
          </a:xfrm>
        </p:spPr>
        <p:txBody>
          <a:bodyPr/>
          <a:lstStyle/>
          <a:p>
            <a:r>
              <a:rPr lang="zh-CN" altLang="en-US" dirty="0"/>
              <a:t>前缀编码</a:t>
            </a:r>
            <a:endParaRPr lang="en-US" altLang="zh-CN" dirty="0"/>
          </a:p>
          <a:p>
            <a:pPr lvl="1"/>
            <a:r>
              <a:rPr lang="zh-CN" altLang="en-US" dirty="0"/>
              <a:t>任一字符的编码不是另一字符编码的前缀</a:t>
            </a:r>
            <a:endParaRPr lang="en-US" altLang="zh-CN" dirty="0"/>
          </a:p>
          <a:p>
            <a:pPr lvl="1"/>
            <a:r>
              <a:rPr lang="zh-CN" altLang="en-US" dirty="0"/>
              <a:t>例</a:t>
            </a:r>
          </a:p>
          <a:p>
            <a:endParaRPr lang="zh-CN" altLang="en-US" dirty="0"/>
          </a:p>
        </p:txBody>
      </p:sp>
      <p:sp>
        <p:nvSpPr>
          <p:cNvPr id="6" name="文本占位符 5"/>
          <p:cNvSpPr>
            <a:spLocks noGrp="1"/>
          </p:cNvSpPr>
          <p:nvPr>
            <p:ph type="body" sz="quarter" idx="13"/>
          </p:nvPr>
        </p:nvSpPr>
        <p:spPr/>
        <p:txBody>
          <a:bodyPr>
            <a:normAutofit/>
          </a:bodyPr>
          <a:lstStyle/>
          <a:p>
            <a:r>
              <a:rPr lang="en-US" altLang="zh-CN" dirty="0"/>
              <a:t>6.8 </a:t>
            </a:r>
            <a:r>
              <a:rPr lang="zh-CN" altLang="en-US" dirty="0"/>
              <a:t>哈夫曼树与哈夫曼编码</a:t>
            </a:r>
          </a:p>
        </p:txBody>
      </p:sp>
      <p:graphicFrame>
        <p:nvGraphicFramePr>
          <p:cNvPr id="7" name="表格 20">
            <a:extLst>
              <a:ext uri="{FF2B5EF4-FFF2-40B4-BE49-F238E27FC236}">
                <a16:creationId xmlns:a16="http://schemas.microsoft.com/office/drawing/2014/main" xmlns="" id="{D1D6505E-5C45-40AE-A9FB-54F9A0A7D599}"/>
              </a:ext>
            </a:extLst>
          </p:cNvPr>
          <p:cNvGraphicFramePr>
            <a:graphicFrameLocks noGrp="1"/>
          </p:cNvGraphicFramePr>
          <p:nvPr>
            <p:extLst>
              <p:ext uri="{D42A27DB-BD31-4B8C-83A1-F6EECF244321}">
                <p14:modId xmlns:p14="http://schemas.microsoft.com/office/powerpoint/2010/main" val="1516387176"/>
              </p:ext>
            </p:extLst>
          </p:nvPr>
        </p:nvGraphicFramePr>
        <p:xfrm>
          <a:off x="2177146" y="3346502"/>
          <a:ext cx="3725816" cy="1245818"/>
        </p:xfrm>
        <a:graphic>
          <a:graphicData uri="http://schemas.openxmlformats.org/drawingml/2006/table">
            <a:tbl>
              <a:tblPr firstRow="1" bandRow="1">
                <a:tableStyleId>{2D5ABB26-0587-4C30-8999-92F81FD0307C}</a:tableStyleId>
              </a:tblPr>
              <a:tblGrid>
                <a:gridCol w="931454">
                  <a:extLst>
                    <a:ext uri="{9D8B030D-6E8A-4147-A177-3AD203B41FA5}">
                      <a16:colId xmlns:a16="http://schemas.microsoft.com/office/drawing/2014/main" xmlns="" val="1719768906"/>
                    </a:ext>
                  </a:extLst>
                </a:gridCol>
                <a:gridCol w="931454">
                  <a:extLst>
                    <a:ext uri="{9D8B030D-6E8A-4147-A177-3AD203B41FA5}">
                      <a16:colId xmlns:a16="http://schemas.microsoft.com/office/drawing/2014/main" xmlns="" val="2625489758"/>
                    </a:ext>
                  </a:extLst>
                </a:gridCol>
                <a:gridCol w="931454">
                  <a:extLst>
                    <a:ext uri="{9D8B030D-6E8A-4147-A177-3AD203B41FA5}">
                      <a16:colId xmlns:a16="http://schemas.microsoft.com/office/drawing/2014/main" xmlns="" val="3749107445"/>
                    </a:ext>
                  </a:extLst>
                </a:gridCol>
                <a:gridCol w="931454">
                  <a:extLst>
                    <a:ext uri="{9D8B030D-6E8A-4147-A177-3AD203B41FA5}">
                      <a16:colId xmlns:a16="http://schemas.microsoft.com/office/drawing/2014/main" xmlns="" val="2755349005"/>
                    </a:ext>
                  </a:extLst>
                </a:gridCol>
              </a:tblGrid>
              <a:tr h="622909">
                <a:tc>
                  <a:txBody>
                    <a:bodyPr/>
                    <a:lstStyle/>
                    <a:p>
                      <a:pPr algn="ctr"/>
                      <a:r>
                        <a:rPr lang="en-US" altLang="zh-CN" sz="2800" dirty="0">
                          <a:solidFill>
                            <a:schemeClr val="tx1"/>
                          </a:solidFill>
                          <a:latin typeface="+mn-lt"/>
                          <a:ea typeface="+mj-ea"/>
                        </a:rPr>
                        <a:t>A</a:t>
                      </a:r>
                      <a:endParaRPr lang="zh-CN" altLang="en-US" sz="2800" dirty="0">
                        <a:solidFill>
                          <a:schemeClr val="tx1"/>
                        </a:solidFill>
                        <a:latin typeface="+mn-lt"/>
                        <a:ea typeface="+mj-ea"/>
                      </a:endParaRPr>
                    </a:p>
                  </a:txBody>
                  <a:tcPr/>
                </a:tc>
                <a:tc>
                  <a:txBody>
                    <a:bodyPr/>
                    <a:lstStyle/>
                    <a:p>
                      <a:pPr algn="ctr"/>
                      <a:r>
                        <a:rPr lang="en-US" altLang="zh-CN" sz="2800" dirty="0">
                          <a:solidFill>
                            <a:schemeClr val="tx1"/>
                          </a:solidFill>
                          <a:latin typeface="+mn-lt"/>
                          <a:ea typeface="+mj-ea"/>
                        </a:rPr>
                        <a:t>B</a:t>
                      </a:r>
                      <a:endParaRPr lang="zh-CN" altLang="en-US" sz="2800" dirty="0">
                        <a:solidFill>
                          <a:schemeClr val="tx1"/>
                        </a:solidFill>
                        <a:latin typeface="+mn-lt"/>
                        <a:ea typeface="+mj-ea"/>
                      </a:endParaRPr>
                    </a:p>
                  </a:txBody>
                  <a:tcPr/>
                </a:tc>
                <a:tc>
                  <a:txBody>
                    <a:bodyPr/>
                    <a:lstStyle/>
                    <a:p>
                      <a:pPr algn="ctr"/>
                      <a:r>
                        <a:rPr lang="en-US" altLang="zh-CN" sz="2800" dirty="0">
                          <a:solidFill>
                            <a:schemeClr val="tx1"/>
                          </a:solidFill>
                          <a:latin typeface="+mn-lt"/>
                          <a:ea typeface="+mj-ea"/>
                        </a:rPr>
                        <a:t>C</a:t>
                      </a:r>
                      <a:endParaRPr lang="zh-CN" altLang="en-US" sz="2800" dirty="0">
                        <a:solidFill>
                          <a:schemeClr val="tx1"/>
                        </a:solidFill>
                        <a:latin typeface="+mn-lt"/>
                        <a:ea typeface="+mj-ea"/>
                      </a:endParaRPr>
                    </a:p>
                  </a:txBody>
                  <a:tcPr/>
                </a:tc>
                <a:tc>
                  <a:txBody>
                    <a:bodyPr/>
                    <a:lstStyle/>
                    <a:p>
                      <a:pPr algn="ctr"/>
                      <a:r>
                        <a:rPr lang="en-US" altLang="zh-CN" sz="2800" dirty="0">
                          <a:solidFill>
                            <a:schemeClr val="tx1"/>
                          </a:solidFill>
                          <a:latin typeface="+mn-lt"/>
                          <a:ea typeface="+mj-ea"/>
                        </a:rPr>
                        <a:t>D</a:t>
                      </a:r>
                      <a:endParaRPr lang="zh-CN" altLang="en-US" sz="2800" dirty="0">
                        <a:solidFill>
                          <a:schemeClr val="tx1"/>
                        </a:solidFill>
                        <a:latin typeface="+mn-lt"/>
                        <a:ea typeface="+mj-ea"/>
                      </a:endParaRPr>
                    </a:p>
                  </a:txBody>
                  <a:tcPr/>
                </a:tc>
                <a:extLst>
                  <a:ext uri="{0D108BD9-81ED-4DB2-BD59-A6C34878D82A}">
                    <a16:rowId xmlns:a16="http://schemas.microsoft.com/office/drawing/2014/main" xmlns="" val="3441398901"/>
                  </a:ext>
                </a:extLst>
              </a:tr>
              <a:tr h="622909">
                <a:tc>
                  <a:txBody>
                    <a:bodyPr/>
                    <a:lstStyle/>
                    <a:p>
                      <a:pPr algn="ctr"/>
                      <a:r>
                        <a:rPr lang="en-US" altLang="zh-CN" sz="2800" dirty="0">
                          <a:solidFill>
                            <a:schemeClr val="tx1"/>
                          </a:solidFill>
                          <a:latin typeface="+mn-lt"/>
                          <a:ea typeface="+mj-ea"/>
                        </a:rPr>
                        <a:t>0</a:t>
                      </a:r>
                      <a:endParaRPr lang="zh-CN" altLang="en-US" sz="2800" dirty="0">
                        <a:solidFill>
                          <a:schemeClr val="tx1"/>
                        </a:solidFill>
                        <a:latin typeface="+mn-lt"/>
                        <a:ea typeface="+mj-ea"/>
                      </a:endParaRPr>
                    </a:p>
                  </a:txBody>
                  <a:tcPr/>
                </a:tc>
                <a:tc>
                  <a:txBody>
                    <a:bodyPr/>
                    <a:lstStyle/>
                    <a:p>
                      <a:pPr algn="ctr"/>
                      <a:r>
                        <a:rPr lang="en-US" altLang="zh-CN" sz="2800" dirty="0">
                          <a:solidFill>
                            <a:schemeClr val="tx1"/>
                          </a:solidFill>
                          <a:latin typeface="+mn-lt"/>
                          <a:ea typeface="+mj-ea"/>
                        </a:rPr>
                        <a:t>10</a:t>
                      </a:r>
                      <a:endParaRPr lang="zh-CN" altLang="en-US" sz="2800" dirty="0">
                        <a:solidFill>
                          <a:schemeClr val="tx1"/>
                        </a:solidFill>
                        <a:latin typeface="+mn-lt"/>
                        <a:ea typeface="+mj-ea"/>
                      </a:endParaRPr>
                    </a:p>
                  </a:txBody>
                  <a:tcPr/>
                </a:tc>
                <a:tc>
                  <a:txBody>
                    <a:bodyPr/>
                    <a:lstStyle/>
                    <a:p>
                      <a:pPr algn="ctr"/>
                      <a:r>
                        <a:rPr lang="en-US" altLang="zh-CN" sz="2800" dirty="0">
                          <a:solidFill>
                            <a:schemeClr val="tx1"/>
                          </a:solidFill>
                          <a:latin typeface="+mn-lt"/>
                          <a:ea typeface="+mj-ea"/>
                        </a:rPr>
                        <a:t>110</a:t>
                      </a:r>
                      <a:endParaRPr lang="zh-CN" altLang="en-US" sz="2800" dirty="0">
                        <a:solidFill>
                          <a:schemeClr val="tx1"/>
                        </a:solidFill>
                        <a:latin typeface="+mn-lt"/>
                        <a:ea typeface="+mj-ea"/>
                      </a:endParaRPr>
                    </a:p>
                  </a:txBody>
                  <a:tcPr/>
                </a:tc>
                <a:tc>
                  <a:txBody>
                    <a:bodyPr/>
                    <a:lstStyle/>
                    <a:p>
                      <a:pPr algn="ctr"/>
                      <a:r>
                        <a:rPr lang="en-US" altLang="zh-CN" sz="2800" dirty="0">
                          <a:solidFill>
                            <a:schemeClr val="tx1"/>
                          </a:solidFill>
                          <a:latin typeface="+mn-lt"/>
                          <a:ea typeface="+mj-ea"/>
                        </a:rPr>
                        <a:t>111</a:t>
                      </a:r>
                      <a:endParaRPr lang="zh-CN" altLang="en-US" sz="2800" dirty="0">
                        <a:solidFill>
                          <a:schemeClr val="tx1"/>
                        </a:solidFill>
                        <a:latin typeface="+mn-lt"/>
                        <a:ea typeface="+mj-ea"/>
                      </a:endParaRPr>
                    </a:p>
                  </a:txBody>
                  <a:tcPr/>
                </a:tc>
                <a:extLst>
                  <a:ext uri="{0D108BD9-81ED-4DB2-BD59-A6C34878D82A}">
                    <a16:rowId xmlns:a16="http://schemas.microsoft.com/office/drawing/2014/main" xmlns="" val="2717165133"/>
                  </a:ext>
                </a:extLst>
              </a:tr>
            </a:tbl>
          </a:graphicData>
        </a:graphic>
      </p:graphicFrame>
      <p:sp>
        <p:nvSpPr>
          <p:cNvPr id="9" name="文本框 8">
            <a:extLst>
              <a:ext uri="{FF2B5EF4-FFF2-40B4-BE49-F238E27FC236}">
                <a16:creationId xmlns:a16="http://schemas.microsoft.com/office/drawing/2014/main" xmlns="" id="{4B8AC26C-9180-4630-9AB4-361BDA96A310}"/>
              </a:ext>
            </a:extLst>
          </p:cNvPr>
          <p:cNvSpPr txBox="1"/>
          <p:nvPr/>
        </p:nvSpPr>
        <p:spPr>
          <a:xfrm>
            <a:off x="1341120" y="4990633"/>
            <a:ext cx="5547360" cy="523220"/>
          </a:xfrm>
          <a:prstGeom prst="rect">
            <a:avLst/>
          </a:prstGeom>
          <a:noFill/>
        </p:spPr>
        <p:txBody>
          <a:bodyPr wrap="square">
            <a:spAutoFit/>
          </a:bodyPr>
          <a:lstStyle/>
          <a:p>
            <a:r>
              <a:rPr lang="en-US" altLang="zh-CN" sz="2800" dirty="0">
                <a:ea typeface="+mj-ea"/>
              </a:rPr>
              <a:t>ABACCDA</a:t>
            </a:r>
            <a:r>
              <a:rPr lang="zh-CN" altLang="en-US" sz="2800" dirty="0">
                <a:ea typeface="+mj-ea"/>
              </a:rPr>
              <a:t>的编码：</a:t>
            </a:r>
            <a:r>
              <a:rPr lang="en-US" altLang="zh-CN" sz="2800" dirty="0">
                <a:ea typeface="+mj-ea"/>
              </a:rPr>
              <a:t>0110010101110</a:t>
            </a:r>
            <a:endParaRPr lang="zh-CN" altLang="en-US" sz="2800" dirty="0">
              <a:ea typeface="+mj-ea"/>
            </a:endParaRPr>
          </a:p>
        </p:txBody>
      </p:sp>
      <p:sp>
        <p:nvSpPr>
          <p:cNvPr id="13" name="文本框 12">
            <a:extLst>
              <a:ext uri="{FF2B5EF4-FFF2-40B4-BE49-F238E27FC236}">
                <a16:creationId xmlns:a16="http://schemas.microsoft.com/office/drawing/2014/main" xmlns="" id="{8B54ED83-CE73-44D5-AE7A-303AF419C074}"/>
              </a:ext>
            </a:extLst>
          </p:cNvPr>
          <p:cNvSpPr txBox="1"/>
          <p:nvPr/>
        </p:nvSpPr>
        <p:spPr>
          <a:xfrm>
            <a:off x="1341120" y="5756835"/>
            <a:ext cx="6096000" cy="369332"/>
          </a:xfrm>
          <a:prstGeom prst="rect">
            <a:avLst/>
          </a:prstGeom>
          <a:noFill/>
        </p:spPr>
        <p:txBody>
          <a:bodyPr wrap="square">
            <a:spAutoFit/>
          </a:bodyPr>
          <a:lstStyle>
            <a:defPPr>
              <a:defRPr lang="zh-CN"/>
            </a:defPPr>
            <a:lvl1pPr>
              <a:defRPr sz="2800">
                <a:ea typeface="+mj-ea"/>
              </a:defRPr>
            </a:lvl1pPr>
          </a:lstStyle>
          <a:p>
            <a:r>
              <a:rPr lang="zh-CN" altLang="en-US" dirty="0"/>
              <a:t>总长</a:t>
            </a:r>
            <a:r>
              <a:rPr lang="en-US" altLang="zh-CN" dirty="0"/>
              <a:t>13</a:t>
            </a:r>
            <a:endParaRPr lang="zh-CN" altLang="en-US" dirty="0"/>
          </a:p>
        </p:txBody>
      </p:sp>
      <p:pic>
        <p:nvPicPr>
          <p:cNvPr id="18" name="Picture 4" descr="查看源图像">
            <a:extLst>
              <a:ext uri="{FF2B5EF4-FFF2-40B4-BE49-F238E27FC236}">
                <a16:creationId xmlns:a16="http://schemas.microsoft.com/office/drawing/2014/main" xmlns="" id="{0FDB2815-5B57-48D3-9BA7-8A147E6841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18" t="3247" r="23236" b="2000"/>
          <a:stretch/>
        </p:blipFill>
        <p:spPr bwMode="auto">
          <a:xfrm>
            <a:off x="6865008" y="3839133"/>
            <a:ext cx="2127995" cy="2837328"/>
          </a:xfrm>
          <a:prstGeom prst="rect">
            <a:avLst/>
          </a:prstGeom>
          <a:noFill/>
          <a:extLst>
            <a:ext uri="{909E8E84-426E-40DD-AFC4-6F175D3DCCD1}">
              <a14:hiddenFill xmlns:a14="http://schemas.microsoft.com/office/drawing/2010/main">
                <a:solidFill>
                  <a:srgbClr val="FFFFFF"/>
                </a:solidFill>
              </a14:hiddenFill>
            </a:ext>
          </a:extLst>
        </p:spPr>
      </p:pic>
      <p:sp>
        <p:nvSpPr>
          <p:cNvPr id="19" name="思想气泡: 云 18">
            <a:extLst>
              <a:ext uri="{FF2B5EF4-FFF2-40B4-BE49-F238E27FC236}">
                <a16:creationId xmlns:a16="http://schemas.microsoft.com/office/drawing/2014/main" xmlns="" id="{AB534EEE-AF4B-41E7-BC06-7C26029B0909}"/>
              </a:ext>
            </a:extLst>
          </p:cNvPr>
          <p:cNvSpPr/>
          <p:nvPr/>
        </p:nvSpPr>
        <p:spPr>
          <a:xfrm>
            <a:off x="8210602" y="1932692"/>
            <a:ext cx="3692480" cy="2037384"/>
          </a:xfrm>
          <a:prstGeom prst="cloudCallout">
            <a:avLst>
              <a:gd name="adj1" fmla="val -36981"/>
              <a:gd name="adj2" fmla="val 87568"/>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ea typeface="+mj-ea"/>
              </a:rPr>
              <a:t>怎么得到二进制前缀编码？ </a:t>
            </a:r>
          </a:p>
        </p:txBody>
      </p:sp>
    </p:spTree>
    <p:extLst>
      <p:ext uri="{BB962C8B-B14F-4D97-AF65-F5344CB8AC3E}">
        <p14:creationId xmlns:p14="http://schemas.microsoft.com/office/powerpoint/2010/main" val="306547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9" grpId="0" animBg="1"/>
    </p:bldLst>
  </p:timing>
</p:sld>
</file>

<file path=ppt/theme/theme1.xml><?xml version="1.0" encoding="utf-8"?>
<a:theme xmlns:a="http://schemas.openxmlformats.org/drawingml/2006/main" name="机器学习应用介绍">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EC7016"/>
      </a:hlink>
      <a:folHlink>
        <a:srgbClr val="C0B27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7.xml><?xml version="1.0" encoding="utf-8"?>
<a:theme xmlns:a="http://schemas.openxmlformats.org/drawingml/2006/main" name="5_Office Theme">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defRPr dirty="0">
            <a:solidFill>
              <a:schemeClr val="bg1"/>
            </a:solidFill>
            <a:latin typeface="黑体" panose="02010609060101010101" pitchFamily="49" charset="-122"/>
            <a:ea typeface="黑体" panose="02010609060101010101" pitchFamily="49" charset="-122"/>
          </a:defRPr>
        </a:defPPr>
      </a:lstStyle>
    </a:spDef>
    <a:txDef>
      <a:spPr>
        <a:noFill/>
      </a:spPr>
      <a:bodyPr wrap="squar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8.xml><?xml version="1.0" encoding="utf-8"?>
<a:theme xmlns:a="http://schemas.openxmlformats.org/drawingml/2006/main" name="1_Office Theme">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机器学习应用介绍">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4.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5.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6.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7.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8.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数据结构-绪论</Template>
  <TotalTime>12347</TotalTime>
  <Words>8800</Words>
  <Application>Microsoft Office PowerPoint</Application>
  <PresentationFormat>宽屏</PresentationFormat>
  <Paragraphs>2462</Paragraphs>
  <Slides>113</Slides>
  <Notes>3</Notes>
  <HiddenSlides>0</HiddenSlides>
  <MMClips>0</MMClips>
  <ScaleCrop>false</ScaleCrop>
  <HeadingPairs>
    <vt:vector size="6" baseType="variant">
      <vt:variant>
        <vt:lpstr>已用的字体</vt:lpstr>
      </vt:variant>
      <vt:variant>
        <vt:i4>23</vt:i4>
      </vt:variant>
      <vt:variant>
        <vt:lpstr>主题</vt:lpstr>
      </vt:variant>
      <vt:variant>
        <vt:i4>10</vt:i4>
      </vt:variant>
      <vt:variant>
        <vt:lpstr>幻灯片标题</vt:lpstr>
      </vt:variant>
      <vt:variant>
        <vt:i4>113</vt:i4>
      </vt:variant>
    </vt:vector>
  </HeadingPairs>
  <TitlesOfParts>
    <vt:vector size="146" baseType="lpstr">
      <vt:lpstr>-apple-system</vt:lpstr>
      <vt:lpstr>新細明體</vt:lpstr>
      <vt:lpstr>ui-sans-serif</vt:lpstr>
      <vt:lpstr>等线</vt:lpstr>
      <vt:lpstr>等线 Light</vt:lpstr>
      <vt:lpstr>黑体</vt:lpstr>
      <vt:lpstr>华文中宋</vt:lpstr>
      <vt:lpstr>楷体_GB2312</vt:lpstr>
      <vt:lpstr>宋体</vt:lpstr>
      <vt:lpstr>微软雅黑</vt:lpstr>
      <vt:lpstr>Agency FB</vt:lpstr>
      <vt:lpstr>Arial</vt:lpstr>
      <vt:lpstr>Arial Black</vt:lpstr>
      <vt:lpstr>Calibri</vt:lpstr>
      <vt:lpstr>Calibri Light</vt:lpstr>
      <vt:lpstr>Cambria</vt:lpstr>
      <vt:lpstr>Cambria Math</vt:lpstr>
      <vt:lpstr>Courier New</vt:lpstr>
      <vt:lpstr>Impact</vt:lpstr>
      <vt:lpstr>Symbol</vt:lpstr>
      <vt:lpstr>Times New Roman</vt:lpstr>
      <vt:lpstr>Verdana</vt:lpstr>
      <vt:lpstr>Wingdings</vt:lpstr>
      <vt:lpstr>机器学习应用介绍</vt:lpstr>
      <vt:lpstr>2_Office Theme</vt:lpstr>
      <vt:lpstr>Office 主题​​</vt:lpstr>
      <vt:lpstr>3_Office Theme</vt:lpstr>
      <vt:lpstr>1_Office 主题​​</vt:lpstr>
      <vt:lpstr>4_Office Theme</vt:lpstr>
      <vt:lpstr>5_Office Theme</vt:lpstr>
      <vt:lpstr>1_Office Theme</vt:lpstr>
      <vt:lpstr>1_机器学习应用介绍</vt:lpstr>
      <vt:lpstr>主题5</vt:lpstr>
      <vt:lpstr>PowerPoint 演示文稿</vt:lpstr>
      <vt:lpstr>主要内容</vt:lpstr>
      <vt:lpstr>树的定义和基本术语</vt:lpstr>
      <vt:lpstr>什么是树</vt:lpstr>
      <vt:lpstr>什么是树</vt:lpstr>
      <vt:lpstr>基本术语</vt:lpstr>
      <vt:lpstr>基本术语</vt:lpstr>
      <vt:lpstr>例</vt:lpstr>
      <vt:lpstr>线性结构 VS.树型结构</vt:lpstr>
      <vt:lpstr>ADT——树</vt:lpstr>
      <vt:lpstr>ADT——树</vt:lpstr>
      <vt:lpstr>二叉树的类型定义</vt:lpstr>
      <vt:lpstr>什么是二叉树</vt:lpstr>
      <vt:lpstr>二叉树的五种基本形态</vt:lpstr>
      <vt:lpstr>思考题</vt:lpstr>
      <vt:lpstr>二叉树的重要特性</vt:lpstr>
      <vt:lpstr>二叉树的重要特性</vt:lpstr>
      <vt:lpstr>思考题</vt:lpstr>
      <vt:lpstr>两类特殊的二叉树</vt:lpstr>
      <vt:lpstr>思考题</vt:lpstr>
      <vt:lpstr>完全二叉树的性质</vt:lpstr>
      <vt:lpstr>完全二叉树的性质</vt:lpstr>
      <vt:lpstr>树的性质小结</vt:lpstr>
      <vt:lpstr>练习</vt:lpstr>
      <vt:lpstr>二叉树的存储结构</vt:lpstr>
      <vt:lpstr>二叉树的存储结构</vt:lpstr>
      <vt:lpstr>二叉树的顺序存储</vt:lpstr>
      <vt:lpstr>二叉树的顺序存储表示</vt:lpstr>
      <vt:lpstr>二叉树的存储结构</vt:lpstr>
      <vt:lpstr>二叉链表(Bintreenode)</vt:lpstr>
      <vt:lpstr>三叉链表</vt:lpstr>
      <vt:lpstr>双亲链表</vt:lpstr>
      <vt:lpstr>二叉树的遍历</vt:lpstr>
      <vt:lpstr>PowerPoint 演示文稿</vt:lpstr>
      <vt:lpstr>什么是二叉树的遍历</vt:lpstr>
      <vt:lpstr>遍历方法分类</vt:lpstr>
      <vt:lpstr>先（根）序遍历算法：DLR</vt:lpstr>
      <vt:lpstr>先序遍历算法的递归描述</vt:lpstr>
      <vt:lpstr>中（根）序遍历算法：LDR</vt:lpstr>
      <vt:lpstr>后（根）序遍历算法：LRD</vt:lpstr>
      <vt:lpstr>三种深度优先遍历算法分析</vt:lpstr>
      <vt:lpstr>中序遍历算法的非递归过程</vt:lpstr>
      <vt:lpstr>中序遍历的非递归算法</vt:lpstr>
      <vt:lpstr>中序遍历的非递归算法描述</vt:lpstr>
      <vt:lpstr>深度优先遍历算法的应用举例</vt:lpstr>
      <vt:lpstr>01.统计二叉树中结点的个数 (先序遍历)</vt:lpstr>
      <vt:lpstr>01.统计二叉树中叶子结点的个数</vt:lpstr>
      <vt:lpstr>02.求二叉树的深度(后序遍历)</vt:lpstr>
      <vt:lpstr>03.复制二叉树(后序遍历)</vt:lpstr>
      <vt:lpstr>03.复制二叉树(后序遍历)</vt:lpstr>
      <vt:lpstr>03.复制二叉树——例</vt:lpstr>
      <vt:lpstr>04.建立二叉树——任务1</vt:lpstr>
      <vt:lpstr>04.建立二叉树——任务1</vt:lpstr>
      <vt:lpstr>04.建立二叉树——任务2</vt:lpstr>
      <vt:lpstr>04.建立二叉树——任务2.1</vt:lpstr>
      <vt:lpstr>04.建立二叉树——任务2.2</vt:lpstr>
      <vt:lpstr>04.建立二叉树——任务2.2</vt:lpstr>
      <vt:lpstr>04.建立二叉树——任务2.2</vt:lpstr>
      <vt:lpstr>04.建立二叉树——任务3</vt:lpstr>
      <vt:lpstr>04.建立二叉树——任务3例</vt:lpstr>
      <vt:lpstr>04.建立二叉树——任务3</vt:lpstr>
      <vt:lpstr>宽度优先遍历(Breadth-first traversals)</vt:lpstr>
      <vt:lpstr>宽度优先遍历</vt:lpstr>
      <vt:lpstr>线索二叉树</vt:lpstr>
      <vt:lpstr>什么是线索二叉树？</vt:lpstr>
      <vt:lpstr>什么是线索二叉树？</vt:lpstr>
      <vt:lpstr>线索二叉树</vt:lpstr>
      <vt:lpstr>线索二叉树</vt:lpstr>
      <vt:lpstr>线索二叉树例——先序线索二叉树</vt:lpstr>
      <vt:lpstr>线索二叉树例——中序线索二叉树</vt:lpstr>
      <vt:lpstr>线索二叉树例——后序线索二叉树</vt:lpstr>
      <vt:lpstr>增加头结点的线索二叉树</vt:lpstr>
      <vt:lpstr>线索链表的遍历算法</vt:lpstr>
      <vt:lpstr>中序线索化链表的遍历</vt:lpstr>
      <vt:lpstr>中序线索化链表的遍历</vt:lpstr>
      <vt:lpstr>建立线索二叉树</vt:lpstr>
      <vt:lpstr>建立线索二叉树</vt:lpstr>
      <vt:lpstr>建立线索二叉树</vt:lpstr>
      <vt:lpstr>树和森林的表示方法</vt:lpstr>
      <vt:lpstr>三种存储结构</vt:lpstr>
      <vt:lpstr>双亲表示法</vt:lpstr>
      <vt:lpstr>孩子链表表示法</vt:lpstr>
      <vt:lpstr>孩子链表表示法——法二例</vt:lpstr>
      <vt:lpstr>带双亲的孩子链表</vt:lpstr>
      <vt:lpstr>孩子兄弟表示法</vt:lpstr>
      <vt:lpstr>树和森林的遍历</vt:lpstr>
      <vt:lpstr>树的遍历</vt:lpstr>
      <vt:lpstr>树的遍历例</vt:lpstr>
      <vt:lpstr>哈夫曼树与哈夫曼编码</vt:lpstr>
      <vt:lpstr>什么是哈夫曼树？（Huffman tree）</vt:lpstr>
      <vt:lpstr>什么是哈夫曼树——例</vt:lpstr>
      <vt:lpstr>构造Huffman树</vt:lpstr>
      <vt:lpstr>构造Huffman树——例</vt:lpstr>
      <vt:lpstr>哈夫曼树的应用——例1寻求最佳判断过程</vt:lpstr>
      <vt:lpstr>哈夫曼树的应用——例1寻求最佳判断过程</vt:lpstr>
      <vt:lpstr>哈夫曼树的应用——例1寻求最佳判断过程</vt:lpstr>
      <vt:lpstr>Huffman编码</vt:lpstr>
      <vt:lpstr>Huffman编码</vt:lpstr>
      <vt:lpstr>Huffman编码——前缀编码(prefix encoding)</vt:lpstr>
      <vt:lpstr>Huffman编码——前缀编码</vt:lpstr>
      <vt:lpstr>Huffman编码</vt:lpstr>
      <vt:lpstr>Huffman编码</vt:lpstr>
      <vt:lpstr>Huffman编码</vt:lpstr>
      <vt:lpstr>Huffman编码——例</vt:lpstr>
      <vt:lpstr>Huffman编码——思考题</vt:lpstr>
      <vt:lpstr>Huffman编码</vt:lpstr>
      <vt:lpstr>创建哈夫曼树并求哈夫曼编码算法</vt:lpstr>
      <vt:lpstr>创建哈夫曼树——例</vt:lpstr>
      <vt:lpstr>创建哈夫曼树</vt:lpstr>
      <vt:lpstr>求哈夫曼编码——例</vt:lpstr>
      <vt:lpstr>求哈夫曼编码</vt:lpstr>
      <vt:lpstr>知识点汇总</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 ——线性表</dc:title>
  <dc:creator>女士</dc:creator>
  <cp:lastModifiedBy>刘丽珏</cp:lastModifiedBy>
  <cp:revision>367</cp:revision>
  <dcterms:created xsi:type="dcterms:W3CDTF">2021-08-15T08:49:38Z</dcterms:created>
  <dcterms:modified xsi:type="dcterms:W3CDTF">2021-11-01T03:24:50Z</dcterms:modified>
</cp:coreProperties>
</file>